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Default Extension="fntdata" ContentType="application/x-fontdata"/>
  <Default Extension="wdp" ContentType="image/vnd.ms-photo"/>
  <Default Extension="GIF" ContentType="image/gif"/>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 Id="rId4" Type="http://schemas.openxmlformats.org/officeDocument/2006/relationships/custom-properties" Target="docProps/custom.xml"/></Relationships>
</file>

<file path=ppt/presentation.xml><?xml version="1.0" encoding="utf-8"?>
<p:presentation xmlns:a="http://schemas.openxmlformats.org/drawingml/2006/main" xmlns:r="http://schemas.openxmlformats.org/officeDocument/2006/relationships" xmlns:p="http://schemas.openxmlformats.org/presentationml/2006/main" strictFirstAndLastChars="0" embedTrueTypeFonts="1" saveSubsetFonts="1" autoCompressPictures="0">
  <p:sldMasterIdLst>
    <p:sldMasterId id="2147483648" r:id="rId1"/>
  </p:sldMasterIdLst>
  <p:notesMasterIdLst>
    <p:notesMasterId r:id="rId39"/>
  </p:notesMasterIdLst>
  <p:sldIdLst>
    <p:sldId id="316" r:id="rId2"/>
    <p:sldId id="320" r:id="rId3"/>
    <p:sldId id="317" r:id="rId4"/>
    <p:sldId id="312" r:id="rId5"/>
    <p:sldId id="321" r:id="rId6"/>
    <p:sldId id="335" r:id="rId7"/>
    <p:sldId id="331" r:id="rId8"/>
    <p:sldId id="332" r:id="rId9"/>
    <p:sldId id="333" r:id="rId10"/>
    <p:sldId id="334" r:id="rId11"/>
    <p:sldId id="330" r:id="rId12"/>
    <p:sldId id="336" r:id="rId13"/>
    <p:sldId id="325" r:id="rId14"/>
    <p:sldId id="322" r:id="rId15"/>
    <p:sldId id="338" r:id="rId16"/>
    <p:sldId id="341" r:id="rId17"/>
    <p:sldId id="344" r:id="rId18"/>
    <p:sldId id="346" r:id="rId19"/>
    <p:sldId id="347" r:id="rId20"/>
    <p:sldId id="345" r:id="rId21"/>
    <p:sldId id="349" r:id="rId22"/>
    <p:sldId id="350" r:id="rId23"/>
    <p:sldId id="352" r:id="rId24"/>
    <p:sldId id="353" r:id="rId25"/>
    <p:sldId id="348" r:id="rId26"/>
    <p:sldId id="351" r:id="rId27"/>
    <p:sldId id="339" r:id="rId28"/>
    <p:sldId id="356" r:id="rId29"/>
    <p:sldId id="357" r:id="rId30"/>
    <p:sldId id="358" r:id="rId31"/>
    <p:sldId id="355" r:id="rId32"/>
    <p:sldId id="360" r:id="rId33"/>
    <p:sldId id="359" r:id="rId34"/>
    <p:sldId id="361" r:id="rId35"/>
    <p:sldId id="340" r:id="rId36"/>
    <p:sldId id="257" r:id="rId37"/>
    <p:sldId id="266" r:id="rId38"/>
  </p:sldIdLst>
  <p:sldSz cx="9144000" cy="5143500" type="screen16x9"/>
  <p:notesSz cx="6858000" cy="9144000"/>
  <p:embeddedFontLst>
    <p:embeddedFont>
      <p:font typeface="Days One" charset="0"/>
      <p:regular r:id="rId40"/>
    </p:embeddedFont>
    <p:embeddedFont>
      <p:font typeface="#9Slide03 Arima Madurai Black" charset="0"/>
      <p:bold r:id="rId41"/>
    </p:embeddedFont>
    <p:embeddedFont>
      <p:font typeface="#9Slide07 SVNNexa Rust Slab Bla" charset="0"/>
      <p:bold r:id="rId42"/>
    </p:embeddedFont>
    <p:embeddedFont>
      <p:font typeface="#9Slide03 Arima Madurai Medium" charset="0"/>
      <p:regular r:id="rId43"/>
    </p:embeddedFont>
    <p:embeddedFont>
      <p:font typeface="#9Slide03 IcielPanton Black" charset="0"/>
      <p:bold r:id="rId44"/>
    </p:embeddedFont>
    <p:embeddedFont>
      <p:font typeface="#9Slide03 BoosterNextFYBlack" charset="0"/>
      <p:regular r:id="rId45"/>
    </p:embeddedFont>
    <p:embeddedFont>
      <p:font typeface="Barlow Light" charset="0"/>
      <p:regular r:id="rId46"/>
    </p:embeddedFont>
  </p:embeddedFontLst>
  <p:defaultTex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panose="020B0604020202020204"/>
      <a:defRPr sz="1400" b="0" i="0" u="none" strike="noStrike" cap="none">
        <a:solidFill>
          <a:srgbClr val="000000"/>
        </a:solidFill>
        <a:latin typeface="Arial" panose="020B0604020202020204"/>
        <a:ea typeface="Arial" panose="020B0604020202020204"/>
        <a:cs typeface="Arial" panose="020B0604020202020204"/>
        <a:sym typeface="Arial" panose="020B0604020202020204"/>
      </a:defRPr>
    </a:lvl1pPr>
    <a:lvl2pPr marR="0" lvl="1" algn="l" rtl="0">
      <a:lnSpc>
        <a:spcPct val="100000"/>
      </a:lnSpc>
      <a:spcBef>
        <a:spcPts val="0"/>
      </a:spcBef>
      <a:spcAft>
        <a:spcPts val="0"/>
      </a:spcAft>
      <a:buClr>
        <a:srgbClr val="000000"/>
      </a:buClr>
      <a:buFont typeface="Arial" panose="020B0604020202020204"/>
      <a:defRPr sz="1400" b="0" i="0" u="none" strike="noStrike" cap="none">
        <a:solidFill>
          <a:srgbClr val="000000"/>
        </a:solidFill>
        <a:latin typeface="Arial" panose="020B0604020202020204"/>
        <a:ea typeface="Arial" panose="020B0604020202020204"/>
        <a:cs typeface="Arial" panose="020B0604020202020204"/>
        <a:sym typeface="Arial" panose="020B0604020202020204"/>
      </a:defRPr>
    </a:lvl2pPr>
    <a:lvl3pPr marR="0" lvl="2" algn="l" rtl="0">
      <a:lnSpc>
        <a:spcPct val="100000"/>
      </a:lnSpc>
      <a:spcBef>
        <a:spcPts val="0"/>
      </a:spcBef>
      <a:spcAft>
        <a:spcPts val="0"/>
      </a:spcAft>
      <a:buClr>
        <a:srgbClr val="000000"/>
      </a:buClr>
      <a:buFont typeface="Arial" panose="020B0604020202020204"/>
      <a:defRPr sz="1400" b="0" i="0" u="none" strike="noStrike" cap="none">
        <a:solidFill>
          <a:srgbClr val="000000"/>
        </a:solidFill>
        <a:latin typeface="Arial" panose="020B0604020202020204"/>
        <a:ea typeface="Arial" panose="020B0604020202020204"/>
        <a:cs typeface="Arial" panose="020B0604020202020204"/>
        <a:sym typeface="Arial" panose="020B0604020202020204"/>
      </a:defRPr>
    </a:lvl3pPr>
    <a:lvl4pPr marR="0" lvl="3" algn="l" rtl="0">
      <a:lnSpc>
        <a:spcPct val="100000"/>
      </a:lnSpc>
      <a:spcBef>
        <a:spcPts val="0"/>
      </a:spcBef>
      <a:spcAft>
        <a:spcPts val="0"/>
      </a:spcAft>
      <a:buClr>
        <a:srgbClr val="000000"/>
      </a:buClr>
      <a:buFont typeface="Arial" panose="020B0604020202020204"/>
      <a:defRPr sz="1400" b="0" i="0" u="none" strike="noStrike" cap="none">
        <a:solidFill>
          <a:srgbClr val="000000"/>
        </a:solidFill>
        <a:latin typeface="Arial" panose="020B0604020202020204"/>
        <a:ea typeface="Arial" panose="020B0604020202020204"/>
        <a:cs typeface="Arial" panose="020B0604020202020204"/>
        <a:sym typeface="Arial" panose="020B0604020202020204"/>
      </a:defRPr>
    </a:lvl4pPr>
    <a:lvl5pPr marR="0" lvl="4" algn="l" rtl="0">
      <a:lnSpc>
        <a:spcPct val="100000"/>
      </a:lnSpc>
      <a:spcBef>
        <a:spcPts val="0"/>
      </a:spcBef>
      <a:spcAft>
        <a:spcPts val="0"/>
      </a:spcAft>
      <a:buClr>
        <a:srgbClr val="000000"/>
      </a:buClr>
      <a:buFont typeface="Arial" panose="020B0604020202020204"/>
      <a:defRPr sz="1400" b="0" i="0" u="none" strike="noStrike" cap="none">
        <a:solidFill>
          <a:srgbClr val="000000"/>
        </a:solidFill>
        <a:latin typeface="Arial" panose="020B0604020202020204"/>
        <a:ea typeface="Arial" panose="020B0604020202020204"/>
        <a:cs typeface="Arial" panose="020B0604020202020204"/>
        <a:sym typeface="Arial" panose="020B0604020202020204"/>
      </a:defRPr>
    </a:lvl5pPr>
    <a:lvl6pPr marR="0" lvl="5" algn="l" rtl="0">
      <a:lnSpc>
        <a:spcPct val="100000"/>
      </a:lnSpc>
      <a:spcBef>
        <a:spcPts val="0"/>
      </a:spcBef>
      <a:spcAft>
        <a:spcPts val="0"/>
      </a:spcAft>
      <a:buClr>
        <a:srgbClr val="000000"/>
      </a:buClr>
      <a:buFont typeface="Arial" panose="020B0604020202020204"/>
      <a:defRPr sz="1400" b="0" i="0" u="none" strike="noStrike" cap="none">
        <a:solidFill>
          <a:srgbClr val="000000"/>
        </a:solidFill>
        <a:latin typeface="Arial" panose="020B0604020202020204"/>
        <a:ea typeface="Arial" panose="020B0604020202020204"/>
        <a:cs typeface="Arial" panose="020B0604020202020204"/>
        <a:sym typeface="Arial" panose="020B0604020202020204"/>
      </a:defRPr>
    </a:lvl6pPr>
    <a:lvl7pPr marR="0" lvl="6" algn="l" rtl="0">
      <a:lnSpc>
        <a:spcPct val="100000"/>
      </a:lnSpc>
      <a:spcBef>
        <a:spcPts val="0"/>
      </a:spcBef>
      <a:spcAft>
        <a:spcPts val="0"/>
      </a:spcAft>
      <a:buClr>
        <a:srgbClr val="000000"/>
      </a:buClr>
      <a:buFont typeface="Arial" panose="020B0604020202020204"/>
      <a:defRPr sz="1400" b="0" i="0" u="none" strike="noStrike" cap="none">
        <a:solidFill>
          <a:srgbClr val="000000"/>
        </a:solidFill>
        <a:latin typeface="Arial" panose="020B0604020202020204"/>
        <a:ea typeface="Arial" panose="020B0604020202020204"/>
        <a:cs typeface="Arial" panose="020B0604020202020204"/>
        <a:sym typeface="Arial" panose="020B0604020202020204"/>
      </a:defRPr>
    </a:lvl7pPr>
    <a:lvl8pPr marR="0" lvl="7" algn="l" rtl="0">
      <a:lnSpc>
        <a:spcPct val="100000"/>
      </a:lnSpc>
      <a:spcBef>
        <a:spcPts val="0"/>
      </a:spcBef>
      <a:spcAft>
        <a:spcPts val="0"/>
      </a:spcAft>
      <a:buClr>
        <a:srgbClr val="000000"/>
      </a:buClr>
      <a:buFont typeface="Arial" panose="020B0604020202020204"/>
      <a:defRPr sz="1400" b="0" i="0" u="none" strike="noStrike" cap="none">
        <a:solidFill>
          <a:srgbClr val="000000"/>
        </a:solidFill>
        <a:latin typeface="Arial" panose="020B0604020202020204"/>
        <a:ea typeface="Arial" panose="020B0604020202020204"/>
        <a:cs typeface="Arial" panose="020B0604020202020204"/>
        <a:sym typeface="Arial" panose="020B0604020202020204"/>
      </a:defRPr>
    </a:lvl8pPr>
    <a:lvl9pPr marR="0" lvl="8" algn="l" rtl="0">
      <a:lnSpc>
        <a:spcPct val="100000"/>
      </a:lnSpc>
      <a:spcBef>
        <a:spcPts val="0"/>
      </a:spcBef>
      <a:spcAft>
        <a:spcPts val="0"/>
      </a:spcAft>
      <a:buClr>
        <a:srgbClr val="000000"/>
      </a:buClr>
      <a:buFont typeface="Arial" panose="020B0604020202020204"/>
      <a:defRPr sz="1400" b="0" i="0" u="none" strike="noStrike" cap="none">
        <a:solidFill>
          <a:srgbClr val="000000"/>
        </a:solidFill>
        <a:latin typeface="Arial" panose="020B0604020202020204"/>
        <a:ea typeface="Arial" panose="020B0604020202020204"/>
        <a:cs typeface="Arial" panose="020B0604020202020204"/>
        <a:sym typeface="Arial" panose="020B0604020202020204"/>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00D2EE"/>
    <a:srgbClr val="000000"/>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Lst>
</p:presentationPr>
</file>

<file path=ppt/tableStyles.xml><?xml version="1.0" encoding="utf-8"?>
<a:tblStyleLst xmlns:a="http://schemas.openxmlformats.org/drawingml/2006/main" def="{5C22544A-7EE6-4342-B048-85BDC9FD1C3A}">
  <a:tblStyle styleId="{125E5076-3810-47DD-B79F-674D7AD40C01}" styleName="深色样式 1 - 强调 1">
    <a:wholeTbl>
      <a:tcTxStyle>
        <a:fontRef idx="minor">
          <a:scrgbClr r="0" g="0" b="0"/>
        </a:fontRef>
        <a:schemeClr val="lt1"/>
      </a:tcTxStyle>
      <a:tcStyle>
        <a:tcBdr>
          <a:left>
            <a:ln>
              <a:noFill/>
            </a:ln>
          </a:left>
          <a:right>
            <a:ln>
              <a:noFill/>
            </a:ln>
          </a:right>
          <a:top>
            <a:ln>
              <a:noFill/>
            </a:ln>
          </a:top>
          <a:bottom>
            <a:ln>
              <a:noFill/>
            </a:ln>
          </a:bottom>
          <a:insideH>
            <a:ln>
              <a:noFill/>
            </a:ln>
          </a:insideH>
          <a:insideV>
            <a:ln>
              <a:noFill/>
            </a:ln>
          </a:insideV>
        </a:tcBdr>
        <a:fill>
          <a:solidFill>
            <a:schemeClr val="accent1"/>
          </a:solidFill>
        </a:fill>
      </a:tcStyle>
    </a:wholeTbl>
    <a:band1H>
      <a:tcStyle>
        <a:tcBdr/>
        <a:fill>
          <a:solidFill>
            <a:schemeClr val="accent1">
              <a:shade val="60000"/>
            </a:schemeClr>
          </a:solidFill>
        </a:fill>
      </a:tcStyle>
    </a:band1H>
    <a:band1V>
      <a:tcStyle>
        <a:tcBdr/>
        <a:fill>
          <a:solidFill>
            <a:schemeClr val="accent1">
              <a:shade val="60000"/>
            </a:schemeClr>
          </a:solidFill>
        </a:fill>
      </a:tcStyle>
    </a:band1V>
    <a:lastCol>
      <a:tcTxStyle b="on"/>
      <a:tcStyle>
        <a:tcBdr>
          <a:left>
            <a:ln w="25400" cmpd="sng">
              <a:solidFill>
                <a:schemeClr val="lt1"/>
              </a:solidFill>
            </a:ln>
          </a:left>
        </a:tcBdr>
        <a:fill>
          <a:solidFill>
            <a:schemeClr val="accent1">
              <a:shade val="60000"/>
            </a:schemeClr>
          </a:solidFill>
        </a:fill>
      </a:tcStyle>
    </a:lastCol>
    <a:firstCol>
      <a:tcTxStyle b="on"/>
      <a:tcStyle>
        <a:tcBdr>
          <a:right>
            <a:ln w="25400" cmpd="sng">
              <a:solidFill>
                <a:schemeClr val="lt1"/>
              </a:solidFill>
            </a:ln>
          </a:right>
        </a:tcBdr>
        <a:fill>
          <a:solidFill>
            <a:schemeClr val="accent1">
              <a:shade val="60000"/>
            </a:schemeClr>
          </a:solidFill>
        </a:fill>
      </a:tcStyle>
    </a:firstCol>
    <a:lastRow>
      <a:tcTxStyle b="on"/>
      <a:tcStyle>
        <a:tcBdr>
          <a:top>
            <a:ln w="25400" cmpd="sng">
              <a:solidFill>
                <a:schemeClr val="lt1"/>
              </a:solidFill>
            </a:ln>
          </a:top>
        </a:tcBdr>
        <a:fill>
          <a:solidFill>
            <a:schemeClr val="accent1">
              <a:shade val="40000"/>
            </a:schemeClr>
          </a:solidFill>
        </a:fill>
      </a:tcStyle>
    </a:lastRow>
    <a:seCell>
      <a:tcStyle>
        <a:tcBdr>
          <a:left>
            <a:ln>
              <a:noFill/>
            </a:ln>
          </a:left>
        </a:tcBdr>
      </a:tcStyle>
    </a:seCell>
    <a:swCell>
      <a:tcStyle>
        <a:tcBdr>
          <a:right>
            <a:ln>
              <a:noFill/>
            </a:ln>
          </a:right>
        </a:tcBdr>
      </a:tcStyle>
    </a:swCell>
    <a:firstRow>
      <a:tcTxStyle b="on"/>
      <a:tcStyle>
        <a:tcBdr>
          <a:bottom>
            <a:ln w="25400" cmpd="sng">
              <a:solidFill>
                <a:schemeClr val="lt1"/>
              </a:solidFill>
            </a:ln>
          </a:bottom>
        </a:tcBdr>
        <a:fill>
          <a:solidFill>
            <a:schemeClr val="dk1"/>
          </a:solidFill>
        </a:fill>
      </a:tcStyle>
    </a:firstRow>
    <a:neCell>
      <a:tcStyle>
        <a:tcBdr>
          <a:left>
            <a:ln>
              <a:noFill/>
            </a:ln>
          </a:left>
        </a:tcBdr>
      </a:tcStyle>
    </a:neCell>
    <a:nwCell>
      <a:tcStyle>
        <a:tcBdr>
          <a:right>
            <a:ln>
              <a:noFill/>
            </a:ln>
          </a:right>
        </a:tcBdr>
      </a:tcStyle>
    </a:nwCell>
  </a:tblStyle>
  <a:tblStyle styleId="{FD2D0F2F-7195-4A2D-BAA5-05DC51A09435}" styleName="Table_0">
    <a:wholeTbl>
      <a:tcTxStyle>
        <a:font>
          <a:latin typeface="Arial"/>
          <a:ea typeface="Arial"/>
          <a:cs typeface="Arial"/>
        </a:font>
        <a:srgbClr val="000000"/>
      </a:tcTxStyle>
      <a:tcStyle>
        <a:tcBdr>
          <a:left>
            <a:ln w="9525" cap="flat" cmpd="sng">
              <a:solidFill>
                <a:srgbClr val="9E9E9E"/>
              </a:solidFill>
              <a:prstDash val="solid"/>
              <a:round/>
              <a:headEnd type="none" w="sm" len="sm"/>
              <a:tailEnd type="none" w="sm" len="sm"/>
            </a:ln>
          </a:left>
          <a:right>
            <a:ln w="9525" cap="flat" cmpd="sng">
              <a:solidFill>
                <a:srgbClr val="9E9E9E"/>
              </a:solidFill>
              <a:prstDash val="solid"/>
              <a:round/>
              <a:headEnd type="none" w="sm" len="sm"/>
              <a:tailEnd type="none" w="sm" len="sm"/>
            </a:ln>
          </a:right>
          <a:top>
            <a:ln w="9525" cap="flat" cmpd="sng">
              <a:solidFill>
                <a:srgbClr val="9E9E9E"/>
              </a:solidFill>
              <a:prstDash val="solid"/>
              <a:round/>
              <a:headEnd type="none" w="sm" len="sm"/>
              <a:tailEnd type="none" w="sm" len="sm"/>
            </a:ln>
          </a:top>
          <a:bottom>
            <a:ln w="9525" cap="flat" cmpd="sng">
              <a:solidFill>
                <a:srgbClr val="9E9E9E"/>
              </a:solidFill>
              <a:prstDash val="solid"/>
              <a:round/>
              <a:headEnd type="none" w="sm" len="sm"/>
              <a:tailEnd type="none" w="sm" len="sm"/>
            </a:ln>
          </a:bottom>
          <a:insideH>
            <a:ln w="9525" cap="flat" cmpd="sng">
              <a:solidFill>
                <a:srgbClr val="9E9E9E"/>
              </a:solidFill>
              <a:prstDash val="solid"/>
              <a:round/>
              <a:headEnd type="none" w="sm" len="sm"/>
              <a:tailEnd type="none" w="sm" len="sm"/>
            </a:ln>
          </a:insideH>
          <a:insideV>
            <a:ln w="9525" cap="flat" cmpd="sng">
              <a:solidFill>
                <a:srgbClr val="9E9E9E"/>
              </a:solidFill>
              <a:prstDash val="solid"/>
              <a:round/>
              <a:headEnd type="none" w="sm" len="sm"/>
              <a:tailEnd type="none" w="sm" len="sm"/>
            </a:ln>
          </a:insideV>
        </a:tcBdr>
      </a:tcStyle>
    </a:wholeTbl>
    <a:band1H>
      <a:tcStyle>
        <a:tcBdr/>
      </a:tcStyle>
    </a:band1H>
    <a:band2H>
      <a:tcStyle>
        <a:tcBdr/>
      </a:tcStyle>
    </a:band2H>
    <a:band1V>
      <a:tcStyle>
        <a:tcBdr/>
      </a:tcStyle>
    </a:band1V>
    <a:band2V>
      <a:tcStyle>
        <a:tcBdr/>
      </a:tcStyle>
    </a:band2V>
    <a:lastCol>
      <a:tcStyle>
        <a:tcBdr/>
      </a:tcStyle>
    </a:lastCol>
    <a:firstCol>
      <a:tcStyle>
        <a:tcBdr/>
      </a:tcStyle>
    </a:firstCol>
    <a:lastRow>
      <a:tcStyle>
        <a:tcBdr/>
      </a:tcStyle>
    </a:lastRow>
    <a:seCell>
      <a:tcStyle>
        <a:tcBdr/>
      </a:tcStyle>
    </a:seCell>
    <a:swCell>
      <a:tcStyle>
        <a:tcBdr/>
      </a:tcStyle>
    </a:swCell>
    <a:firstRow>
      <a:tcStyle>
        <a:tcBdr/>
      </a:tcStyle>
    </a:firstRow>
    <a:neCell>
      <a:tcStyle>
        <a:tcBdr/>
      </a:tcStyle>
    </a:neCell>
    <a:nwCell>
      <a:tcStyle>
        <a:tcBdr/>
      </a:tcStyle>
    </a:nwCell>
  </a:tblStyle>
</a:tblStyleLst>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5620"/>
    <p:restoredTop sz="94660"/>
  </p:normalViewPr>
  <p:slideViewPr>
    <p:cSldViewPr snapToGrid="0" showGuides="1">
      <p:cViewPr varScale="1">
        <p:scale>
          <a:sx n="107" d="100"/>
          <a:sy n="107" d="100"/>
        </p:scale>
        <p:origin x="-84" y="-588"/>
      </p:cViewPr>
      <p:guideLst>
        <p:guide orient="horz" pos="1644"/>
        <p:guide pos="2880"/>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notesMaster" Target="notesMasters/notesMaster1.xml"/><Relationship Id="rId3" Type="http://schemas.openxmlformats.org/officeDocument/2006/relationships/slide" Target="slides/slide2.xml"/><Relationship Id="rId21" Type="http://schemas.openxmlformats.org/officeDocument/2006/relationships/slide" Target="slides/slide20.xml"/><Relationship Id="rId34" Type="http://schemas.openxmlformats.org/officeDocument/2006/relationships/slide" Target="slides/slide33.xml"/><Relationship Id="rId42" Type="http://schemas.openxmlformats.org/officeDocument/2006/relationships/font" Target="fonts/font3.fntdata"/><Relationship Id="rId47" Type="http://schemas.openxmlformats.org/officeDocument/2006/relationships/presProps" Target="presProps.xml"/><Relationship Id="rId50" Type="http://schemas.openxmlformats.org/officeDocument/2006/relationships/tableStyles" Target="tableStyles.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font" Target="fonts/font7.fntdata"/><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41" Type="http://schemas.openxmlformats.org/officeDocument/2006/relationships/font" Target="fonts/font2.fntdata"/><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font" Target="fonts/font1.fntdata"/><Relationship Id="rId45" Type="http://schemas.openxmlformats.org/officeDocument/2006/relationships/font" Target="fonts/font6.fntdata"/><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49" Type="http://schemas.openxmlformats.org/officeDocument/2006/relationships/theme" Target="theme/theme1.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4" Type="http://schemas.openxmlformats.org/officeDocument/2006/relationships/font" Target="fonts/font5.fntdata"/><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font" Target="fonts/font4.fntdata"/><Relationship Id="rId48" Type="http://schemas.openxmlformats.org/officeDocument/2006/relationships/viewProps" Target="viewProps.xml"/><Relationship Id="rId8" Type="http://schemas.openxmlformats.org/officeDocument/2006/relationships/slide" Target="slides/slide7.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Shape 2"/>
        <p:cNvGrpSpPr/>
        <p:nvPr/>
      </p:nvGrpSpPr>
      <p:grpSpPr>
        <a:xfrm>
          <a:off x="0" y="0"/>
          <a:ext cx="0" cy="0"/>
          <a:chOff x="0" y="0"/>
          <a:chExt cx="0" cy="0"/>
        </a:xfrm>
      </p:grpSpPr>
      <p:sp>
        <p:nvSpPr>
          <p:cNvPr id="3" name="Google Shape;3;n"/>
          <p:cNvSpPr>
            <a:spLocks noGrp="1" noRot="1" noChangeAspect="1"/>
          </p:cNvSpPr>
          <p:nvPr>
            <p:ph type="sldImg" idx="2"/>
          </p:nvPr>
        </p:nvSpPr>
        <p:spPr>
          <a:xfrm>
            <a:off x="381300" y="685800"/>
            <a:ext cx="6096075" cy="3429000"/>
          </a:xfrm>
          <a:custGeom>
            <a:avLst/>
            <a:gdLst/>
            <a:ahLst/>
            <a:cxnLst/>
            <a:rect l="l" t="t" r="r" b="b"/>
            <a:pathLst>
              <a:path w="120000" h="120000" extrusionOk="0">
                <a:moveTo>
                  <a:pt x="0" y="0"/>
                </a:moveTo>
                <a:lnTo>
                  <a:pt x="120000" y="0"/>
                </a:lnTo>
                <a:lnTo>
                  <a:pt x="120000" y="120000"/>
                </a:lnTo>
                <a:lnTo>
                  <a:pt x="0" y="120000"/>
                </a:lnTo>
                <a:close/>
              </a:path>
            </a:pathLst>
          </a:custGeom>
          <a:noFill/>
          <a:ln w="9525" cap="flat" cmpd="sng">
            <a:solidFill>
              <a:srgbClr val="000000"/>
            </a:solidFill>
            <a:prstDash val="solid"/>
            <a:round/>
            <a:headEnd type="none" w="sm" len="sm"/>
            <a:tailEnd type="none" w="sm" len="sm"/>
          </a:ln>
        </p:spPr>
      </p:sp>
      <p:sp>
        <p:nvSpPr>
          <p:cNvPr id="4" name="Google Shape;4;n"/>
          <p:cNvSpPr txBox="1">
            <a:spLocks noGrp="1"/>
          </p:cNvSpPr>
          <p:nvPr>
            <p:ph type="body" idx="1"/>
          </p:nvPr>
        </p:nvSpPr>
        <p:spPr>
          <a:xfrm>
            <a:off x="685800" y="4343400"/>
            <a:ext cx="5486400" cy="4114800"/>
          </a:xfrm>
          <a:prstGeom prst="rect">
            <a:avLst/>
          </a:prstGeom>
          <a:noFill/>
          <a:ln>
            <a:noFill/>
          </a:ln>
        </p:spPr>
        <p:txBody>
          <a:bodyPr spcFirstLastPara="1" wrap="square" lIns="91425" tIns="91425" rIns="91425" bIns="91425" anchor="t" anchorCtr="0">
            <a:noAutofit/>
          </a:bodyPr>
          <a:lstStyle>
            <a:lvl1pPr marL="457200" lvl="0" indent="-298450">
              <a:spcBef>
                <a:spcPts val="0"/>
              </a:spcBef>
              <a:spcAft>
                <a:spcPts val="0"/>
              </a:spcAft>
              <a:buSzPts val="1100"/>
              <a:buChar char="●"/>
              <a:defRPr sz="1100"/>
            </a:lvl1pPr>
            <a:lvl2pPr marL="914400" lvl="1" indent="-298450">
              <a:spcBef>
                <a:spcPts val="0"/>
              </a:spcBef>
              <a:spcAft>
                <a:spcPts val="0"/>
              </a:spcAft>
              <a:buSzPts val="1100"/>
              <a:buChar char="○"/>
              <a:defRPr sz="1100"/>
            </a:lvl2pPr>
            <a:lvl3pPr marL="1371600" lvl="2" indent="-298450">
              <a:spcBef>
                <a:spcPts val="0"/>
              </a:spcBef>
              <a:spcAft>
                <a:spcPts val="0"/>
              </a:spcAft>
              <a:buSzPts val="1100"/>
              <a:buChar char="■"/>
              <a:defRPr sz="1100"/>
            </a:lvl3pPr>
            <a:lvl4pPr marL="1828800" lvl="3" indent="-298450">
              <a:spcBef>
                <a:spcPts val="0"/>
              </a:spcBef>
              <a:spcAft>
                <a:spcPts val="0"/>
              </a:spcAft>
              <a:buSzPts val="1100"/>
              <a:buChar char="●"/>
              <a:defRPr sz="1100"/>
            </a:lvl4pPr>
            <a:lvl5pPr marL="2286000" lvl="4" indent="-298450">
              <a:spcBef>
                <a:spcPts val="0"/>
              </a:spcBef>
              <a:spcAft>
                <a:spcPts val="0"/>
              </a:spcAft>
              <a:buSzPts val="1100"/>
              <a:buChar char="○"/>
              <a:defRPr sz="1100"/>
            </a:lvl5pPr>
            <a:lvl6pPr marL="2743200" lvl="5" indent="-298450">
              <a:spcBef>
                <a:spcPts val="0"/>
              </a:spcBef>
              <a:spcAft>
                <a:spcPts val="0"/>
              </a:spcAft>
              <a:buSzPts val="1100"/>
              <a:buChar char="■"/>
              <a:defRPr sz="1100"/>
            </a:lvl6pPr>
            <a:lvl7pPr marL="3200400" lvl="6" indent="-298450">
              <a:spcBef>
                <a:spcPts val="0"/>
              </a:spcBef>
              <a:spcAft>
                <a:spcPts val="0"/>
              </a:spcAft>
              <a:buSzPts val="1100"/>
              <a:buChar char="●"/>
              <a:defRPr sz="1100"/>
            </a:lvl7pPr>
            <a:lvl8pPr marL="3657600" lvl="7" indent="-298450">
              <a:spcBef>
                <a:spcPts val="0"/>
              </a:spcBef>
              <a:spcAft>
                <a:spcPts val="0"/>
              </a:spcAft>
              <a:buSzPts val="1100"/>
              <a:buChar char="○"/>
              <a:defRPr sz="1100"/>
            </a:lvl8pPr>
            <a:lvl9pPr marL="4114800" lvl="8" indent="-298450">
              <a:spcBef>
                <a:spcPts val="0"/>
              </a:spcBef>
              <a:spcAft>
                <a:spcPts val="0"/>
              </a:spcAft>
              <a:buSzPts val="1100"/>
              <a:buChar char="■"/>
              <a:defRPr sz="1100"/>
            </a:lvl9pPr>
          </a:lstStyle>
          <a:p>
            <a:endParaRPr/>
          </a:p>
        </p:txBody>
      </p:sp>
    </p:spTree>
    <p:extLst>
      <p:ext uri="{BB962C8B-B14F-4D97-AF65-F5344CB8AC3E}">
        <p14:creationId xmlns:p14="http://schemas.microsoft.com/office/powerpoint/2010/main" val="1058157464"/>
      </p:ext>
    </p:extLst>
  </p:cSld>
  <p:clrMap bg1="lt1" tx1="dk1" bg2="dk2" tx2="lt2" accent1="accent1" accent2="accent2" accent3="accent3" accent4="accent4" accent5="accent5" accent6="accent6" hlink="hlink" folHlink="folHlink"/>
  <p:notes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panose="020B0604020202020204"/>
      <a:defRPr sz="1400" b="0" i="0" u="none" strike="noStrike" cap="none">
        <a:solidFill>
          <a:srgbClr val="000000"/>
        </a:solidFill>
        <a:latin typeface="Arial" panose="020B0604020202020204"/>
        <a:ea typeface="Arial" panose="020B0604020202020204"/>
        <a:cs typeface="Arial" panose="020B0604020202020204"/>
        <a:sym typeface="Arial" panose="020B0604020202020204"/>
      </a:defRPr>
    </a:lvl1pPr>
    <a:lvl2pPr marR="0" lvl="1" algn="l" rtl="0">
      <a:lnSpc>
        <a:spcPct val="100000"/>
      </a:lnSpc>
      <a:spcBef>
        <a:spcPts val="0"/>
      </a:spcBef>
      <a:spcAft>
        <a:spcPts val="0"/>
      </a:spcAft>
      <a:buClr>
        <a:srgbClr val="000000"/>
      </a:buClr>
      <a:buFont typeface="Arial" panose="020B0604020202020204"/>
      <a:defRPr sz="1400" b="0" i="0" u="none" strike="noStrike" cap="none">
        <a:solidFill>
          <a:srgbClr val="000000"/>
        </a:solidFill>
        <a:latin typeface="Arial" panose="020B0604020202020204"/>
        <a:ea typeface="Arial" panose="020B0604020202020204"/>
        <a:cs typeface="Arial" panose="020B0604020202020204"/>
        <a:sym typeface="Arial" panose="020B0604020202020204"/>
      </a:defRPr>
    </a:lvl2pPr>
    <a:lvl3pPr marR="0" lvl="2" algn="l" rtl="0">
      <a:lnSpc>
        <a:spcPct val="100000"/>
      </a:lnSpc>
      <a:spcBef>
        <a:spcPts val="0"/>
      </a:spcBef>
      <a:spcAft>
        <a:spcPts val="0"/>
      </a:spcAft>
      <a:buClr>
        <a:srgbClr val="000000"/>
      </a:buClr>
      <a:buFont typeface="Arial" panose="020B0604020202020204"/>
      <a:defRPr sz="1400" b="0" i="0" u="none" strike="noStrike" cap="none">
        <a:solidFill>
          <a:srgbClr val="000000"/>
        </a:solidFill>
        <a:latin typeface="Arial" panose="020B0604020202020204"/>
        <a:ea typeface="Arial" panose="020B0604020202020204"/>
        <a:cs typeface="Arial" panose="020B0604020202020204"/>
        <a:sym typeface="Arial" panose="020B0604020202020204"/>
      </a:defRPr>
    </a:lvl3pPr>
    <a:lvl4pPr marR="0" lvl="3" algn="l" rtl="0">
      <a:lnSpc>
        <a:spcPct val="100000"/>
      </a:lnSpc>
      <a:spcBef>
        <a:spcPts val="0"/>
      </a:spcBef>
      <a:spcAft>
        <a:spcPts val="0"/>
      </a:spcAft>
      <a:buClr>
        <a:srgbClr val="000000"/>
      </a:buClr>
      <a:buFont typeface="Arial" panose="020B0604020202020204"/>
      <a:defRPr sz="1400" b="0" i="0" u="none" strike="noStrike" cap="none">
        <a:solidFill>
          <a:srgbClr val="000000"/>
        </a:solidFill>
        <a:latin typeface="Arial" panose="020B0604020202020204"/>
        <a:ea typeface="Arial" panose="020B0604020202020204"/>
        <a:cs typeface="Arial" panose="020B0604020202020204"/>
        <a:sym typeface="Arial" panose="020B0604020202020204"/>
      </a:defRPr>
    </a:lvl4pPr>
    <a:lvl5pPr marR="0" lvl="4" algn="l" rtl="0">
      <a:lnSpc>
        <a:spcPct val="100000"/>
      </a:lnSpc>
      <a:spcBef>
        <a:spcPts val="0"/>
      </a:spcBef>
      <a:spcAft>
        <a:spcPts val="0"/>
      </a:spcAft>
      <a:buClr>
        <a:srgbClr val="000000"/>
      </a:buClr>
      <a:buFont typeface="Arial" panose="020B0604020202020204"/>
      <a:defRPr sz="1400" b="0" i="0" u="none" strike="noStrike" cap="none">
        <a:solidFill>
          <a:srgbClr val="000000"/>
        </a:solidFill>
        <a:latin typeface="Arial" panose="020B0604020202020204"/>
        <a:ea typeface="Arial" panose="020B0604020202020204"/>
        <a:cs typeface="Arial" panose="020B0604020202020204"/>
        <a:sym typeface="Arial" panose="020B0604020202020204"/>
      </a:defRPr>
    </a:lvl5pPr>
    <a:lvl6pPr marR="0" lvl="5" algn="l" rtl="0">
      <a:lnSpc>
        <a:spcPct val="100000"/>
      </a:lnSpc>
      <a:spcBef>
        <a:spcPts val="0"/>
      </a:spcBef>
      <a:spcAft>
        <a:spcPts val="0"/>
      </a:spcAft>
      <a:buClr>
        <a:srgbClr val="000000"/>
      </a:buClr>
      <a:buFont typeface="Arial" panose="020B0604020202020204"/>
      <a:defRPr sz="1400" b="0" i="0" u="none" strike="noStrike" cap="none">
        <a:solidFill>
          <a:srgbClr val="000000"/>
        </a:solidFill>
        <a:latin typeface="Arial" panose="020B0604020202020204"/>
        <a:ea typeface="Arial" panose="020B0604020202020204"/>
        <a:cs typeface="Arial" panose="020B0604020202020204"/>
        <a:sym typeface="Arial" panose="020B0604020202020204"/>
      </a:defRPr>
    </a:lvl6pPr>
    <a:lvl7pPr marR="0" lvl="6" algn="l" rtl="0">
      <a:lnSpc>
        <a:spcPct val="100000"/>
      </a:lnSpc>
      <a:spcBef>
        <a:spcPts val="0"/>
      </a:spcBef>
      <a:spcAft>
        <a:spcPts val="0"/>
      </a:spcAft>
      <a:buClr>
        <a:srgbClr val="000000"/>
      </a:buClr>
      <a:buFont typeface="Arial" panose="020B0604020202020204"/>
      <a:defRPr sz="1400" b="0" i="0" u="none" strike="noStrike" cap="none">
        <a:solidFill>
          <a:srgbClr val="000000"/>
        </a:solidFill>
        <a:latin typeface="Arial" panose="020B0604020202020204"/>
        <a:ea typeface="Arial" panose="020B0604020202020204"/>
        <a:cs typeface="Arial" panose="020B0604020202020204"/>
        <a:sym typeface="Arial" panose="020B0604020202020204"/>
      </a:defRPr>
    </a:lvl7pPr>
    <a:lvl8pPr marR="0" lvl="7" algn="l" rtl="0">
      <a:lnSpc>
        <a:spcPct val="100000"/>
      </a:lnSpc>
      <a:spcBef>
        <a:spcPts val="0"/>
      </a:spcBef>
      <a:spcAft>
        <a:spcPts val="0"/>
      </a:spcAft>
      <a:buClr>
        <a:srgbClr val="000000"/>
      </a:buClr>
      <a:buFont typeface="Arial" panose="020B0604020202020204"/>
      <a:defRPr sz="1400" b="0" i="0" u="none" strike="noStrike" cap="none">
        <a:solidFill>
          <a:srgbClr val="000000"/>
        </a:solidFill>
        <a:latin typeface="Arial" panose="020B0604020202020204"/>
        <a:ea typeface="Arial" panose="020B0604020202020204"/>
        <a:cs typeface="Arial" panose="020B0604020202020204"/>
        <a:sym typeface="Arial" panose="020B0604020202020204"/>
      </a:defRPr>
    </a:lvl8pPr>
    <a:lvl9pPr marR="0" lvl="8" algn="l" rtl="0">
      <a:lnSpc>
        <a:spcPct val="100000"/>
      </a:lnSpc>
      <a:spcBef>
        <a:spcPts val="0"/>
      </a:spcBef>
      <a:spcAft>
        <a:spcPts val="0"/>
      </a:spcAft>
      <a:buClr>
        <a:srgbClr val="000000"/>
      </a:buClr>
      <a:buFont typeface="Arial" panose="020B0604020202020204"/>
      <a:defRPr sz="1400" b="0" i="0" u="none" strike="noStrike" cap="none">
        <a:solidFill>
          <a:srgbClr val="000000"/>
        </a:solidFill>
        <a:latin typeface="Arial" panose="020B0604020202020204"/>
        <a:ea typeface="Arial" panose="020B0604020202020204"/>
        <a:cs typeface="Arial" panose="020B0604020202020204"/>
        <a:sym typeface="Arial" panose="020B0604020202020204"/>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36.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7.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381000" y="685800"/>
            <a:ext cx="6096000" cy="3429000"/>
          </a:xfrm>
        </p:spPr>
      </p:sp>
      <p:sp>
        <p:nvSpPr>
          <p:cNvPr id="3" name="Notes Placeholder 2"/>
          <p:cNvSpPr>
            <a:spLocks noGrp="1"/>
          </p:cNvSpPr>
          <p:nvPr>
            <p:ph type="body" idx="1"/>
          </p:nvPr>
        </p:nvSpPr>
        <p:spPr/>
        <p:txBody>
          <a:bodyPr/>
          <a:lstStyle/>
          <a:p>
            <a:endParaRPr lang="en-US" dirty="0"/>
          </a:p>
        </p:txBody>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226"/>
        <p:cNvGrpSpPr/>
        <p:nvPr/>
      </p:nvGrpSpPr>
      <p:grpSpPr>
        <a:xfrm>
          <a:off x="0" y="0"/>
          <a:ext cx="0" cy="0"/>
          <a:chOff x="0" y="0"/>
          <a:chExt cx="0" cy="0"/>
        </a:xfrm>
      </p:grpSpPr>
      <p:sp>
        <p:nvSpPr>
          <p:cNvPr id="2227" name="Google Shape;2227;gac8208b228_0_953: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228" name="Google Shape;2228;gac8208b228_0_953: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500"/>
        <p:cNvGrpSpPr/>
        <p:nvPr/>
      </p:nvGrpSpPr>
      <p:grpSpPr>
        <a:xfrm>
          <a:off x="0" y="0"/>
          <a:ext cx="0" cy="0"/>
          <a:chOff x="0" y="0"/>
          <a:chExt cx="0" cy="0"/>
        </a:xfrm>
      </p:grpSpPr>
      <p:sp>
        <p:nvSpPr>
          <p:cNvPr id="2501" name="Google Shape;2501;gac8208b228_0_1800: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502" name="Google Shape;2502;gac8208b228_0_1800: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matchingName="Title and body" type="tx">
  <p:cSld name="TITLE_AND_BODY">
    <p:spTree>
      <p:nvGrpSpPr>
        <p:cNvPr id="1" name="Shape 357"/>
        <p:cNvGrpSpPr/>
        <p:nvPr/>
      </p:nvGrpSpPr>
      <p:grpSpPr>
        <a:xfrm>
          <a:off x="0" y="0"/>
          <a:ext cx="0" cy="0"/>
          <a:chOff x="0" y="0"/>
          <a:chExt cx="0" cy="0"/>
        </a:xfrm>
      </p:grpSpPr>
      <p:sp>
        <p:nvSpPr>
          <p:cNvPr id="358" name="Google Shape;358;p4"/>
          <p:cNvSpPr txBox="1">
            <a:spLocks noGrp="1"/>
          </p:cNvSpPr>
          <p:nvPr>
            <p:ph type="title"/>
          </p:nvPr>
        </p:nvSpPr>
        <p:spPr>
          <a:xfrm>
            <a:off x="713225" y="539500"/>
            <a:ext cx="7717500" cy="612900"/>
          </a:xfrm>
          <a:prstGeom prst="rect">
            <a:avLst/>
          </a:prstGeom>
        </p:spPr>
        <p:txBody>
          <a:bodyPr spcFirstLastPara="1" wrap="square" lIns="91425" tIns="91425" rIns="91425" bIns="91425" anchor="t" anchorCtr="0">
            <a:noAutofit/>
          </a:bodyPr>
          <a:lstStyle>
            <a:lvl1pPr lvl="0" algn="ctr">
              <a:spcBef>
                <a:spcPts val="0"/>
              </a:spcBef>
              <a:spcAft>
                <a:spcPts val="0"/>
              </a:spcAft>
              <a:buSzPts val="3600"/>
              <a:buNone/>
              <a:defRPr sz="3600"/>
            </a:lvl1pPr>
            <a:lvl2pPr lvl="1">
              <a:spcBef>
                <a:spcPts val="0"/>
              </a:spcBef>
              <a:spcAft>
                <a:spcPts val="0"/>
              </a:spcAft>
              <a:buSzPts val="3600"/>
              <a:buNone/>
              <a:defRPr/>
            </a:lvl2pPr>
            <a:lvl3pPr lvl="2">
              <a:spcBef>
                <a:spcPts val="0"/>
              </a:spcBef>
              <a:spcAft>
                <a:spcPts val="0"/>
              </a:spcAft>
              <a:buSzPts val="3600"/>
              <a:buNone/>
              <a:defRPr/>
            </a:lvl3pPr>
            <a:lvl4pPr lvl="3">
              <a:spcBef>
                <a:spcPts val="0"/>
              </a:spcBef>
              <a:spcAft>
                <a:spcPts val="0"/>
              </a:spcAft>
              <a:buSzPts val="3600"/>
              <a:buNone/>
              <a:defRPr/>
            </a:lvl4pPr>
            <a:lvl5pPr lvl="4">
              <a:spcBef>
                <a:spcPts val="0"/>
              </a:spcBef>
              <a:spcAft>
                <a:spcPts val="0"/>
              </a:spcAft>
              <a:buSzPts val="3600"/>
              <a:buNone/>
              <a:defRPr/>
            </a:lvl5pPr>
            <a:lvl6pPr lvl="5">
              <a:spcBef>
                <a:spcPts val="0"/>
              </a:spcBef>
              <a:spcAft>
                <a:spcPts val="0"/>
              </a:spcAft>
              <a:buSzPts val="3600"/>
              <a:buNone/>
              <a:defRPr/>
            </a:lvl6pPr>
            <a:lvl7pPr lvl="6">
              <a:spcBef>
                <a:spcPts val="0"/>
              </a:spcBef>
              <a:spcAft>
                <a:spcPts val="0"/>
              </a:spcAft>
              <a:buSzPts val="3600"/>
              <a:buNone/>
              <a:defRPr/>
            </a:lvl7pPr>
            <a:lvl8pPr lvl="7">
              <a:spcBef>
                <a:spcPts val="0"/>
              </a:spcBef>
              <a:spcAft>
                <a:spcPts val="0"/>
              </a:spcAft>
              <a:buSzPts val="3600"/>
              <a:buNone/>
              <a:defRPr/>
            </a:lvl8pPr>
            <a:lvl9pPr lvl="8">
              <a:spcBef>
                <a:spcPts val="0"/>
              </a:spcBef>
              <a:spcAft>
                <a:spcPts val="0"/>
              </a:spcAft>
              <a:buSzPts val="3600"/>
              <a:buNone/>
              <a:defRPr/>
            </a:lvl9pPr>
          </a:lstStyle>
          <a:p>
            <a:endParaRPr/>
          </a:p>
        </p:txBody>
      </p:sp>
      <p:sp>
        <p:nvSpPr>
          <p:cNvPr id="359" name="Google Shape;359;p4"/>
          <p:cNvSpPr txBox="1">
            <a:spLocks noGrp="1"/>
          </p:cNvSpPr>
          <p:nvPr>
            <p:ph type="body" idx="1"/>
          </p:nvPr>
        </p:nvSpPr>
        <p:spPr>
          <a:xfrm>
            <a:off x="713225" y="1217425"/>
            <a:ext cx="7717500" cy="3390900"/>
          </a:xfrm>
          <a:prstGeom prst="rect">
            <a:avLst/>
          </a:prstGeom>
        </p:spPr>
        <p:txBody>
          <a:bodyPr spcFirstLastPara="1" wrap="square" lIns="91425" tIns="91425" rIns="91425" bIns="91425" anchor="t" anchorCtr="0">
            <a:noAutofit/>
          </a:bodyPr>
          <a:lstStyle>
            <a:lvl1pPr marL="457200" lvl="0" indent="-298450" rtl="0">
              <a:spcBef>
                <a:spcPts val="0"/>
              </a:spcBef>
              <a:spcAft>
                <a:spcPts val="0"/>
              </a:spcAft>
              <a:buSzPts val="1100"/>
              <a:buFont typeface="Livvic"/>
              <a:buAutoNum type="arabicPeriod"/>
              <a:defRPr sz="1200">
                <a:latin typeface="Montserrat" panose="00000500000000000000"/>
                <a:ea typeface="Montserrat" panose="00000500000000000000"/>
                <a:cs typeface="Montserrat" panose="00000500000000000000"/>
                <a:sym typeface="Montserrat" panose="00000500000000000000"/>
              </a:defRPr>
            </a:lvl1pPr>
            <a:lvl2pPr marL="914400" lvl="1" indent="-298450" rtl="0">
              <a:spcBef>
                <a:spcPts val="1600"/>
              </a:spcBef>
              <a:spcAft>
                <a:spcPts val="0"/>
              </a:spcAft>
              <a:buSzPts val="1100"/>
              <a:buFont typeface="Roboto Condensed Light"/>
              <a:buAutoNum type="alphaLcPeriod"/>
              <a:defRPr sz="1100"/>
            </a:lvl2pPr>
            <a:lvl3pPr marL="1371600" lvl="2" indent="-298450" rtl="0">
              <a:spcBef>
                <a:spcPts val="1600"/>
              </a:spcBef>
              <a:spcAft>
                <a:spcPts val="0"/>
              </a:spcAft>
              <a:buSzPts val="1100"/>
              <a:buFont typeface="Roboto Condensed Light"/>
              <a:buAutoNum type="romanLcPeriod"/>
              <a:defRPr sz="1100"/>
            </a:lvl3pPr>
            <a:lvl4pPr marL="1828800" lvl="3" indent="-298450" rtl="0">
              <a:spcBef>
                <a:spcPts val="1600"/>
              </a:spcBef>
              <a:spcAft>
                <a:spcPts val="0"/>
              </a:spcAft>
              <a:buSzPts val="1100"/>
              <a:buFont typeface="Roboto Condensed Light"/>
              <a:buAutoNum type="arabicPeriod"/>
              <a:defRPr sz="1100"/>
            </a:lvl4pPr>
            <a:lvl5pPr marL="2286000" lvl="4" indent="-298450" rtl="0">
              <a:spcBef>
                <a:spcPts val="1600"/>
              </a:spcBef>
              <a:spcAft>
                <a:spcPts val="0"/>
              </a:spcAft>
              <a:buSzPts val="1100"/>
              <a:buFont typeface="Roboto Condensed Light"/>
              <a:buAutoNum type="alphaLcPeriod"/>
              <a:defRPr sz="1100"/>
            </a:lvl5pPr>
            <a:lvl6pPr marL="2743200" lvl="5" indent="-298450" rtl="0">
              <a:spcBef>
                <a:spcPts val="1600"/>
              </a:spcBef>
              <a:spcAft>
                <a:spcPts val="0"/>
              </a:spcAft>
              <a:buSzPts val="1100"/>
              <a:buFont typeface="Roboto Condensed Light"/>
              <a:buAutoNum type="romanLcPeriod"/>
              <a:defRPr sz="1100"/>
            </a:lvl6pPr>
            <a:lvl7pPr marL="3200400" lvl="6" indent="-298450" rtl="0">
              <a:spcBef>
                <a:spcPts val="1600"/>
              </a:spcBef>
              <a:spcAft>
                <a:spcPts val="0"/>
              </a:spcAft>
              <a:buSzPts val="1100"/>
              <a:buFont typeface="Roboto Condensed Light"/>
              <a:buAutoNum type="arabicPeriod"/>
              <a:defRPr sz="1100"/>
            </a:lvl7pPr>
            <a:lvl8pPr marL="3657600" lvl="7" indent="-298450" rtl="0">
              <a:spcBef>
                <a:spcPts val="1600"/>
              </a:spcBef>
              <a:spcAft>
                <a:spcPts val="0"/>
              </a:spcAft>
              <a:buSzPts val="1100"/>
              <a:buFont typeface="Roboto Condensed Light"/>
              <a:buAutoNum type="alphaLcPeriod"/>
              <a:defRPr sz="1100"/>
            </a:lvl8pPr>
            <a:lvl9pPr marL="4114800" lvl="8" indent="-298450" rtl="0">
              <a:spcBef>
                <a:spcPts val="1600"/>
              </a:spcBef>
              <a:spcAft>
                <a:spcPts val="1600"/>
              </a:spcAft>
              <a:buSzPts val="1100"/>
              <a:buFont typeface="Roboto Condensed Light"/>
              <a:buAutoNum type="romanLcPeriod"/>
              <a:defRPr sz="1100"/>
            </a:lvl9pPr>
          </a:lstStyle>
          <a:p>
            <a:endParaRPr/>
          </a:p>
        </p:txBody>
      </p:sp>
      <p:sp>
        <p:nvSpPr>
          <p:cNvPr id="360" name="Google Shape;360;p4"/>
          <p:cNvSpPr/>
          <p:nvPr/>
        </p:nvSpPr>
        <p:spPr>
          <a:xfrm rot="10800000" flipH="1">
            <a:off x="660181" y="297105"/>
            <a:ext cx="653191" cy="20469"/>
          </a:xfrm>
          <a:custGeom>
            <a:avLst/>
            <a:gdLst/>
            <a:ahLst/>
            <a:cxnLst/>
            <a:rect l="l" t="t" r="r" b="b"/>
            <a:pathLst>
              <a:path w="12605" h="395" extrusionOk="0">
                <a:moveTo>
                  <a:pt x="260" y="0"/>
                </a:moveTo>
                <a:cubicBezTo>
                  <a:pt x="0" y="0"/>
                  <a:pt x="0" y="394"/>
                  <a:pt x="260" y="394"/>
                </a:cubicBezTo>
                <a:cubicBezTo>
                  <a:pt x="268" y="394"/>
                  <a:pt x="277" y="394"/>
                  <a:pt x="285" y="393"/>
                </a:cubicBezTo>
                <a:lnTo>
                  <a:pt x="12320" y="393"/>
                </a:lnTo>
                <a:cubicBezTo>
                  <a:pt x="12329" y="394"/>
                  <a:pt x="12337" y="394"/>
                  <a:pt x="12346" y="394"/>
                </a:cubicBezTo>
                <a:cubicBezTo>
                  <a:pt x="12605" y="394"/>
                  <a:pt x="12605" y="0"/>
                  <a:pt x="12346" y="0"/>
                </a:cubicBezTo>
                <a:cubicBezTo>
                  <a:pt x="12337" y="0"/>
                  <a:pt x="12329" y="1"/>
                  <a:pt x="12320" y="1"/>
                </a:cubicBezTo>
                <a:lnTo>
                  <a:pt x="285" y="1"/>
                </a:lnTo>
                <a:cubicBezTo>
                  <a:pt x="277" y="1"/>
                  <a:pt x="268" y="0"/>
                  <a:pt x="260" y="0"/>
                </a:cubicBezTo>
                <a:close/>
              </a:path>
            </a:pathLst>
          </a:custGeom>
          <a:solidFill>
            <a:srgbClr val="81B0C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61" name="Google Shape;361;p4"/>
          <p:cNvSpPr/>
          <p:nvPr/>
        </p:nvSpPr>
        <p:spPr>
          <a:xfrm rot="10800000" flipH="1">
            <a:off x="1000" y="251350"/>
            <a:ext cx="2700700" cy="1975"/>
          </a:xfrm>
          <a:custGeom>
            <a:avLst/>
            <a:gdLst/>
            <a:ahLst/>
            <a:cxnLst/>
            <a:rect l="l" t="t" r="r" b="b"/>
            <a:pathLst>
              <a:path w="108028" h="79" extrusionOk="0">
                <a:moveTo>
                  <a:pt x="0" y="0"/>
                </a:moveTo>
                <a:lnTo>
                  <a:pt x="100841" y="56"/>
                </a:lnTo>
                <a:lnTo>
                  <a:pt x="108028" y="79"/>
                </a:lnTo>
              </a:path>
            </a:pathLst>
          </a:custGeom>
          <a:noFill/>
          <a:ln w="19050" cap="flat" cmpd="sng">
            <a:solidFill>
              <a:schemeClr val="lt2"/>
            </a:solidFill>
            <a:prstDash val="solid"/>
            <a:round/>
            <a:headEnd type="none" w="med" len="med"/>
            <a:tailEnd type="oval" w="med" len="med"/>
          </a:ln>
        </p:spPr>
      </p:sp>
      <p:sp>
        <p:nvSpPr>
          <p:cNvPr id="362" name="Google Shape;362;p4"/>
          <p:cNvSpPr/>
          <p:nvPr/>
        </p:nvSpPr>
        <p:spPr>
          <a:xfrm flipH="1">
            <a:off x="7937650" y="4829725"/>
            <a:ext cx="1206350" cy="225250"/>
          </a:xfrm>
          <a:custGeom>
            <a:avLst/>
            <a:gdLst/>
            <a:ahLst/>
            <a:cxnLst/>
            <a:rect l="l" t="t" r="r" b="b"/>
            <a:pathLst>
              <a:path w="48254" h="9010" extrusionOk="0">
                <a:moveTo>
                  <a:pt x="0" y="9010"/>
                </a:moveTo>
                <a:lnTo>
                  <a:pt x="10812" y="0"/>
                </a:lnTo>
                <a:lnTo>
                  <a:pt x="48254" y="0"/>
                </a:lnTo>
              </a:path>
            </a:pathLst>
          </a:custGeom>
          <a:noFill/>
          <a:ln w="19050" cap="flat" cmpd="sng">
            <a:solidFill>
              <a:schemeClr val="lt2"/>
            </a:solidFill>
            <a:prstDash val="solid"/>
            <a:round/>
            <a:headEnd type="none" w="med" len="med"/>
            <a:tailEnd type="oval" w="med" len="med"/>
          </a:ln>
        </p:spPr>
      </p:sp>
      <p:sp>
        <p:nvSpPr>
          <p:cNvPr id="363" name="Google Shape;363;p4"/>
          <p:cNvSpPr/>
          <p:nvPr/>
        </p:nvSpPr>
        <p:spPr>
          <a:xfrm rot="10800000" flipH="1">
            <a:off x="8464775" y="4902887"/>
            <a:ext cx="152100" cy="152100"/>
          </a:xfrm>
          <a:prstGeom prst="ellipse">
            <a:avLst/>
          </a:prstGeom>
          <a:solidFill>
            <a:srgbClr val="496A95">
              <a:alpha val="398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64" name="Google Shape;364;p4"/>
          <p:cNvSpPr/>
          <p:nvPr/>
        </p:nvSpPr>
        <p:spPr>
          <a:xfrm rot="10800000" flipH="1">
            <a:off x="8752521" y="4658218"/>
            <a:ext cx="67500" cy="67500"/>
          </a:xfrm>
          <a:prstGeom prst="ellipse">
            <a:avLst/>
          </a:prstGeom>
          <a:solidFill>
            <a:srgbClr val="00899C">
              <a:alpha val="3820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365" name="Google Shape;365;p4"/>
          <p:cNvGrpSpPr/>
          <p:nvPr/>
        </p:nvGrpSpPr>
        <p:grpSpPr>
          <a:xfrm>
            <a:off x="1488414" y="4777558"/>
            <a:ext cx="152173" cy="152150"/>
            <a:chOff x="810321" y="2832391"/>
            <a:chExt cx="266457" cy="266416"/>
          </a:xfrm>
        </p:grpSpPr>
        <p:sp>
          <p:nvSpPr>
            <p:cNvPr id="366" name="Google Shape;366;p4"/>
            <p:cNvSpPr/>
            <p:nvPr/>
          </p:nvSpPr>
          <p:spPr>
            <a:xfrm>
              <a:off x="943549" y="2832391"/>
              <a:ext cx="41" cy="133229"/>
            </a:xfrm>
            <a:custGeom>
              <a:avLst/>
              <a:gdLst/>
              <a:ahLst/>
              <a:cxnLst/>
              <a:rect l="l" t="t" r="r" b="b"/>
              <a:pathLst>
                <a:path w="1" h="3230" fill="none" extrusionOk="0">
                  <a:moveTo>
                    <a:pt x="0" y="0"/>
                  </a:moveTo>
                  <a:lnTo>
                    <a:pt x="0" y="3230"/>
                  </a:lnTo>
                </a:path>
              </a:pathLst>
            </a:custGeom>
            <a:noFill/>
            <a:ln w="9525" cap="rnd" cmpd="sng">
              <a:solidFill>
                <a:schemeClr val="lt2"/>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67" name="Google Shape;367;p4"/>
            <p:cNvSpPr/>
            <p:nvPr/>
          </p:nvSpPr>
          <p:spPr>
            <a:xfrm>
              <a:off x="904983" y="2834329"/>
              <a:ext cx="38608" cy="38608"/>
            </a:xfrm>
            <a:custGeom>
              <a:avLst/>
              <a:gdLst/>
              <a:ahLst/>
              <a:cxnLst/>
              <a:rect l="l" t="t" r="r" b="b"/>
              <a:pathLst>
                <a:path w="936" h="936" fill="none" extrusionOk="0">
                  <a:moveTo>
                    <a:pt x="935" y="935"/>
                  </a:moveTo>
                  <a:lnTo>
                    <a:pt x="1" y="1"/>
                  </a:lnTo>
                </a:path>
              </a:pathLst>
            </a:custGeom>
            <a:noFill/>
            <a:ln w="9525" cap="rnd" cmpd="sng">
              <a:solidFill>
                <a:schemeClr val="lt2"/>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68" name="Google Shape;368;p4"/>
            <p:cNvSpPr/>
            <p:nvPr/>
          </p:nvSpPr>
          <p:spPr>
            <a:xfrm>
              <a:off x="943549" y="2834329"/>
              <a:ext cx="38566" cy="38608"/>
            </a:xfrm>
            <a:custGeom>
              <a:avLst/>
              <a:gdLst/>
              <a:ahLst/>
              <a:cxnLst/>
              <a:rect l="l" t="t" r="r" b="b"/>
              <a:pathLst>
                <a:path w="935" h="936" fill="none" extrusionOk="0">
                  <a:moveTo>
                    <a:pt x="0" y="935"/>
                  </a:moveTo>
                  <a:lnTo>
                    <a:pt x="935" y="1"/>
                  </a:lnTo>
                </a:path>
              </a:pathLst>
            </a:custGeom>
            <a:noFill/>
            <a:ln w="9525" cap="rnd" cmpd="sng">
              <a:solidFill>
                <a:schemeClr val="lt2"/>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69" name="Google Shape;369;p4"/>
            <p:cNvSpPr/>
            <p:nvPr/>
          </p:nvSpPr>
          <p:spPr>
            <a:xfrm>
              <a:off x="827892" y="2898757"/>
              <a:ext cx="115699" cy="66862"/>
            </a:xfrm>
            <a:custGeom>
              <a:avLst/>
              <a:gdLst/>
              <a:ahLst/>
              <a:cxnLst/>
              <a:rect l="l" t="t" r="r" b="b"/>
              <a:pathLst>
                <a:path w="2805" h="1621" fill="none" extrusionOk="0">
                  <a:moveTo>
                    <a:pt x="1" y="0"/>
                  </a:moveTo>
                  <a:lnTo>
                    <a:pt x="2804" y="1621"/>
                  </a:lnTo>
                </a:path>
              </a:pathLst>
            </a:custGeom>
            <a:noFill/>
            <a:ln w="9525" cap="rnd" cmpd="sng">
              <a:solidFill>
                <a:schemeClr val="lt2"/>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70" name="Google Shape;370;p4"/>
            <p:cNvSpPr/>
            <p:nvPr/>
          </p:nvSpPr>
          <p:spPr>
            <a:xfrm>
              <a:off x="810321" y="2919216"/>
              <a:ext cx="52756" cy="14189"/>
            </a:xfrm>
            <a:custGeom>
              <a:avLst/>
              <a:gdLst/>
              <a:ahLst/>
              <a:cxnLst/>
              <a:rect l="l" t="t" r="r" b="b"/>
              <a:pathLst>
                <a:path w="1279" h="344" fill="none" extrusionOk="0">
                  <a:moveTo>
                    <a:pt x="1278" y="1"/>
                  </a:moveTo>
                  <a:lnTo>
                    <a:pt x="1" y="344"/>
                  </a:lnTo>
                </a:path>
              </a:pathLst>
            </a:custGeom>
            <a:noFill/>
            <a:ln w="9525" cap="rnd" cmpd="sng">
              <a:solidFill>
                <a:schemeClr val="lt2"/>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71" name="Google Shape;371;p4"/>
            <p:cNvSpPr/>
            <p:nvPr/>
          </p:nvSpPr>
          <p:spPr>
            <a:xfrm>
              <a:off x="848887" y="2866048"/>
              <a:ext cx="14189" cy="53209"/>
            </a:xfrm>
            <a:custGeom>
              <a:avLst/>
              <a:gdLst/>
              <a:ahLst/>
              <a:cxnLst/>
              <a:rect l="l" t="t" r="r" b="b"/>
              <a:pathLst>
                <a:path w="344" h="1290" fill="none" extrusionOk="0">
                  <a:moveTo>
                    <a:pt x="343" y="1290"/>
                  </a:moveTo>
                  <a:lnTo>
                    <a:pt x="0" y="0"/>
                  </a:lnTo>
                </a:path>
              </a:pathLst>
            </a:custGeom>
            <a:noFill/>
            <a:ln w="9525" cap="rnd" cmpd="sng">
              <a:solidFill>
                <a:schemeClr val="lt2"/>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72" name="Google Shape;372;p4"/>
            <p:cNvSpPr/>
            <p:nvPr/>
          </p:nvSpPr>
          <p:spPr>
            <a:xfrm>
              <a:off x="827892" y="2965577"/>
              <a:ext cx="115699" cy="66903"/>
            </a:xfrm>
            <a:custGeom>
              <a:avLst/>
              <a:gdLst/>
              <a:ahLst/>
              <a:cxnLst/>
              <a:rect l="l" t="t" r="r" b="b"/>
              <a:pathLst>
                <a:path w="2805" h="1622" fill="none" extrusionOk="0">
                  <a:moveTo>
                    <a:pt x="1" y="1621"/>
                  </a:moveTo>
                  <a:lnTo>
                    <a:pt x="2804" y="1"/>
                  </a:lnTo>
                </a:path>
              </a:pathLst>
            </a:custGeom>
            <a:noFill/>
            <a:ln w="9525" cap="rnd" cmpd="sng">
              <a:solidFill>
                <a:schemeClr val="lt2"/>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73" name="Google Shape;373;p4"/>
            <p:cNvSpPr/>
            <p:nvPr/>
          </p:nvSpPr>
          <p:spPr>
            <a:xfrm>
              <a:off x="848887" y="3011939"/>
              <a:ext cx="14189" cy="52714"/>
            </a:xfrm>
            <a:custGeom>
              <a:avLst/>
              <a:gdLst/>
              <a:ahLst/>
              <a:cxnLst/>
              <a:rect l="l" t="t" r="r" b="b"/>
              <a:pathLst>
                <a:path w="344" h="1278" fill="none" extrusionOk="0">
                  <a:moveTo>
                    <a:pt x="343" y="0"/>
                  </a:moveTo>
                  <a:lnTo>
                    <a:pt x="0" y="1278"/>
                  </a:lnTo>
                </a:path>
              </a:pathLst>
            </a:custGeom>
            <a:noFill/>
            <a:ln w="9525" cap="rnd" cmpd="sng">
              <a:solidFill>
                <a:schemeClr val="lt2"/>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74" name="Google Shape;374;p4"/>
            <p:cNvSpPr/>
            <p:nvPr/>
          </p:nvSpPr>
          <p:spPr>
            <a:xfrm>
              <a:off x="810321" y="2997791"/>
              <a:ext cx="52756" cy="14189"/>
            </a:xfrm>
            <a:custGeom>
              <a:avLst/>
              <a:gdLst/>
              <a:ahLst/>
              <a:cxnLst/>
              <a:rect l="l" t="t" r="r" b="b"/>
              <a:pathLst>
                <a:path w="1279" h="344" fill="none" extrusionOk="0">
                  <a:moveTo>
                    <a:pt x="1278" y="343"/>
                  </a:moveTo>
                  <a:lnTo>
                    <a:pt x="1" y="0"/>
                  </a:lnTo>
                </a:path>
              </a:pathLst>
            </a:custGeom>
            <a:noFill/>
            <a:ln w="9525" cap="rnd" cmpd="sng">
              <a:solidFill>
                <a:schemeClr val="lt2"/>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75" name="Google Shape;375;p4"/>
            <p:cNvSpPr/>
            <p:nvPr/>
          </p:nvSpPr>
          <p:spPr>
            <a:xfrm>
              <a:off x="943549" y="2965577"/>
              <a:ext cx="41" cy="133229"/>
            </a:xfrm>
            <a:custGeom>
              <a:avLst/>
              <a:gdLst/>
              <a:ahLst/>
              <a:cxnLst/>
              <a:rect l="l" t="t" r="r" b="b"/>
              <a:pathLst>
                <a:path w="1" h="3230" fill="none" extrusionOk="0">
                  <a:moveTo>
                    <a:pt x="0" y="3230"/>
                  </a:moveTo>
                  <a:lnTo>
                    <a:pt x="0" y="1"/>
                  </a:lnTo>
                </a:path>
              </a:pathLst>
            </a:custGeom>
            <a:noFill/>
            <a:ln w="9525" cap="rnd" cmpd="sng">
              <a:solidFill>
                <a:schemeClr val="lt2"/>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76" name="Google Shape;376;p4"/>
            <p:cNvSpPr/>
            <p:nvPr/>
          </p:nvSpPr>
          <p:spPr>
            <a:xfrm>
              <a:off x="943549" y="3058301"/>
              <a:ext cx="38566" cy="38566"/>
            </a:xfrm>
            <a:custGeom>
              <a:avLst/>
              <a:gdLst/>
              <a:ahLst/>
              <a:cxnLst/>
              <a:rect l="l" t="t" r="r" b="b"/>
              <a:pathLst>
                <a:path w="935" h="935" fill="none" extrusionOk="0">
                  <a:moveTo>
                    <a:pt x="0" y="0"/>
                  </a:moveTo>
                  <a:lnTo>
                    <a:pt x="935" y="935"/>
                  </a:lnTo>
                </a:path>
              </a:pathLst>
            </a:custGeom>
            <a:noFill/>
            <a:ln w="9525" cap="rnd" cmpd="sng">
              <a:solidFill>
                <a:schemeClr val="lt2"/>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77" name="Google Shape;377;p4"/>
            <p:cNvSpPr/>
            <p:nvPr/>
          </p:nvSpPr>
          <p:spPr>
            <a:xfrm>
              <a:off x="904983" y="3058301"/>
              <a:ext cx="38608" cy="38566"/>
            </a:xfrm>
            <a:custGeom>
              <a:avLst/>
              <a:gdLst/>
              <a:ahLst/>
              <a:cxnLst/>
              <a:rect l="l" t="t" r="r" b="b"/>
              <a:pathLst>
                <a:path w="936" h="935" fill="none" extrusionOk="0">
                  <a:moveTo>
                    <a:pt x="935" y="0"/>
                  </a:moveTo>
                  <a:lnTo>
                    <a:pt x="1" y="935"/>
                  </a:lnTo>
                </a:path>
              </a:pathLst>
            </a:custGeom>
            <a:noFill/>
            <a:ln w="9525" cap="rnd" cmpd="sng">
              <a:solidFill>
                <a:schemeClr val="lt2"/>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78" name="Google Shape;378;p4"/>
            <p:cNvSpPr/>
            <p:nvPr/>
          </p:nvSpPr>
          <p:spPr>
            <a:xfrm>
              <a:off x="943549" y="2965577"/>
              <a:ext cx="115658" cy="66903"/>
            </a:xfrm>
            <a:custGeom>
              <a:avLst/>
              <a:gdLst/>
              <a:ahLst/>
              <a:cxnLst/>
              <a:rect l="l" t="t" r="r" b="b"/>
              <a:pathLst>
                <a:path w="2804" h="1622" fill="none" extrusionOk="0">
                  <a:moveTo>
                    <a:pt x="2804" y="1621"/>
                  </a:moveTo>
                  <a:lnTo>
                    <a:pt x="0" y="1"/>
                  </a:lnTo>
                </a:path>
              </a:pathLst>
            </a:custGeom>
            <a:noFill/>
            <a:ln w="9525" cap="rnd" cmpd="sng">
              <a:solidFill>
                <a:schemeClr val="lt2"/>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79" name="Google Shape;379;p4"/>
            <p:cNvSpPr/>
            <p:nvPr/>
          </p:nvSpPr>
          <p:spPr>
            <a:xfrm>
              <a:off x="1024063" y="2997791"/>
              <a:ext cx="52714" cy="14189"/>
            </a:xfrm>
            <a:custGeom>
              <a:avLst/>
              <a:gdLst/>
              <a:ahLst/>
              <a:cxnLst/>
              <a:rect l="l" t="t" r="r" b="b"/>
              <a:pathLst>
                <a:path w="1278" h="344" fill="none" extrusionOk="0">
                  <a:moveTo>
                    <a:pt x="0" y="343"/>
                  </a:moveTo>
                  <a:lnTo>
                    <a:pt x="1278" y="0"/>
                  </a:lnTo>
                </a:path>
              </a:pathLst>
            </a:custGeom>
            <a:noFill/>
            <a:ln w="9525" cap="rnd" cmpd="sng">
              <a:solidFill>
                <a:schemeClr val="lt2"/>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80" name="Google Shape;380;p4"/>
            <p:cNvSpPr/>
            <p:nvPr/>
          </p:nvSpPr>
          <p:spPr>
            <a:xfrm>
              <a:off x="1024063" y="3011939"/>
              <a:ext cx="14189" cy="52714"/>
            </a:xfrm>
            <a:custGeom>
              <a:avLst/>
              <a:gdLst/>
              <a:ahLst/>
              <a:cxnLst/>
              <a:rect l="l" t="t" r="r" b="b"/>
              <a:pathLst>
                <a:path w="344" h="1278" fill="none" extrusionOk="0">
                  <a:moveTo>
                    <a:pt x="0" y="0"/>
                  </a:moveTo>
                  <a:lnTo>
                    <a:pt x="343" y="1278"/>
                  </a:lnTo>
                </a:path>
              </a:pathLst>
            </a:custGeom>
            <a:noFill/>
            <a:ln w="9525" cap="rnd" cmpd="sng">
              <a:solidFill>
                <a:schemeClr val="lt2"/>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81" name="Google Shape;381;p4"/>
            <p:cNvSpPr/>
            <p:nvPr/>
          </p:nvSpPr>
          <p:spPr>
            <a:xfrm>
              <a:off x="943549" y="2898757"/>
              <a:ext cx="115658" cy="66862"/>
            </a:xfrm>
            <a:custGeom>
              <a:avLst/>
              <a:gdLst/>
              <a:ahLst/>
              <a:cxnLst/>
              <a:rect l="l" t="t" r="r" b="b"/>
              <a:pathLst>
                <a:path w="2804" h="1621" fill="none" extrusionOk="0">
                  <a:moveTo>
                    <a:pt x="2804" y="0"/>
                  </a:moveTo>
                  <a:lnTo>
                    <a:pt x="0" y="1621"/>
                  </a:lnTo>
                </a:path>
              </a:pathLst>
            </a:custGeom>
            <a:noFill/>
            <a:ln w="9525" cap="rnd" cmpd="sng">
              <a:solidFill>
                <a:schemeClr val="lt2"/>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82" name="Google Shape;382;p4"/>
            <p:cNvSpPr/>
            <p:nvPr/>
          </p:nvSpPr>
          <p:spPr>
            <a:xfrm>
              <a:off x="1024063" y="2866048"/>
              <a:ext cx="14189" cy="53209"/>
            </a:xfrm>
            <a:custGeom>
              <a:avLst/>
              <a:gdLst/>
              <a:ahLst/>
              <a:cxnLst/>
              <a:rect l="l" t="t" r="r" b="b"/>
              <a:pathLst>
                <a:path w="344" h="1290" fill="none" extrusionOk="0">
                  <a:moveTo>
                    <a:pt x="0" y="1290"/>
                  </a:moveTo>
                  <a:lnTo>
                    <a:pt x="343" y="0"/>
                  </a:lnTo>
                </a:path>
              </a:pathLst>
            </a:custGeom>
            <a:noFill/>
            <a:ln w="9525" cap="rnd" cmpd="sng">
              <a:solidFill>
                <a:schemeClr val="lt2"/>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83" name="Google Shape;383;p4"/>
            <p:cNvSpPr/>
            <p:nvPr/>
          </p:nvSpPr>
          <p:spPr>
            <a:xfrm>
              <a:off x="1024063" y="2919216"/>
              <a:ext cx="52714" cy="14189"/>
            </a:xfrm>
            <a:custGeom>
              <a:avLst/>
              <a:gdLst/>
              <a:ahLst/>
              <a:cxnLst/>
              <a:rect l="l" t="t" r="r" b="b"/>
              <a:pathLst>
                <a:path w="1278" h="344" fill="none" extrusionOk="0">
                  <a:moveTo>
                    <a:pt x="0" y="1"/>
                  </a:moveTo>
                  <a:lnTo>
                    <a:pt x="1278" y="344"/>
                  </a:lnTo>
                </a:path>
              </a:pathLst>
            </a:custGeom>
            <a:noFill/>
            <a:ln w="9525" cap="rnd" cmpd="sng">
              <a:solidFill>
                <a:schemeClr val="lt2"/>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384" name="Google Shape;384;p4"/>
          <p:cNvSpPr/>
          <p:nvPr/>
        </p:nvSpPr>
        <p:spPr>
          <a:xfrm rot="10800000" flipH="1">
            <a:off x="0" y="4730075"/>
            <a:ext cx="1096375" cy="199475"/>
          </a:xfrm>
          <a:custGeom>
            <a:avLst/>
            <a:gdLst/>
            <a:ahLst/>
            <a:cxnLst/>
            <a:rect l="l" t="t" r="r" b="b"/>
            <a:pathLst>
              <a:path w="43855" h="7979" extrusionOk="0">
                <a:moveTo>
                  <a:pt x="0" y="0"/>
                </a:moveTo>
                <a:lnTo>
                  <a:pt x="31366" y="0"/>
                </a:lnTo>
                <a:lnTo>
                  <a:pt x="43855" y="7979"/>
                </a:lnTo>
              </a:path>
            </a:pathLst>
          </a:custGeom>
          <a:noFill/>
          <a:ln w="19050" cap="flat" cmpd="sng">
            <a:solidFill>
              <a:schemeClr val="lt2"/>
            </a:solidFill>
            <a:prstDash val="solid"/>
            <a:round/>
            <a:headEnd type="none" w="med" len="med"/>
            <a:tailEnd type="oval" w="med" len="med"/>
          </a:ln>
        </p:spPr>
      </p:sp>
      <p:grpSp>
        <p:nvGrpSpPr>
          <p:cNvPr id="385" name="Google Shape;385;p4"/>
          <p:cNvGrpSpPr/>
          <p:nvPr/>
        </p:nvGrpSpPr>
        <p:grpSpPr>
          <a:xfrm>
            <a:off x="331135" y="4607673"/>
            <a:ext cx="143790" cy="153248"/>
            <a:chOff x="461025" y="2465625"/>
            <a:chExt cx="170650" cy="181875"/>
          </a:xfrm>
        </p:grpSpPr>
        <p:sp>
          <p:nvSpPr>
            <p:cNvPr id="386" name="Google Shape;386;p4"/>
            <p:cNvSpPr/>
            <p:nvPr/>
          </p:nvSpPr>
          <p:spPr>
            <a:xfrm>
              <a:off x="546475" y="2465625"/>
              <a:ext cx="25" cy="90800"/>
            </a:xfrm>
            <a:custGeom>
              <a:avLst/>
              <a:gdLst/>
              <a:ahLst/>
              <a:cxnLst/>
              <a:rect l="l" t="t" r="r" b="b"/>
              <a:pathLst>
                <a:path w="1" h="3632" fill="none" extrusionOk="0">
                  <a:moveTo>
                    <a:pt x="1" y="0"/>
                  </a:moveTo>
                  <a:lnTo>
                    <a:pt x="1" y="3632"/>
                  </a:lnTo>
                </a:path>
              </a:pathLst>
            </a:custGeom>
            <a:noFill/>
            <a:ln w="9525" cap="rnd" cmpd="sng">
              <a:solidFill>
                <a:schemeClr val="lt2"/>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87" name="Google Shape;387;p4"/>
            <p:cNvSpPr/>
            <p:nvPr/>
          </p:nvSpPr>
          <p:spPr>
            <a:xfrm>
              <a:off x="546475" y="2477450"/>
              <a:ext cx="33450" cy="33725"/>
            </a:xfrm>
            <a:custGeom>
              <a:avLst/>
              <a:gdLst/>
              <a:ahLst/>
              <a:cxnLst/>
              <a:rect l="l" t="t" r="r" b="b"/>
              <a:pathLst>
                <a:path w="1338" h="1349" fill="none" extrusionOk="0">
                  <a:moveTo>
                    <a:pt x="1" y="1349"/>
                  </a:moveTo>
                  <a:lnTo>
                    <a:pt x="1337" y="0"/>
                  </a:lnTo>
                </a:path>
              </a:pathLst>
            </a:custGeom>
            <a:noFill/>
            <a:ln w="9525" cap="rnd" cmpd="sng">
              <a:solidFill>
                <a:schemeClr val="lt2"/>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88" name="Google Shape;388;p4"/>
            <p:cNvSpPr/>
            <p:nvPr/>
          </p:nvSpPr>
          <p:spPr>
            <a:xfrm>
              <a:off x="512775" y="2477450"/>
              <a:ext cx="33725" cy="33725"/>
            </a:xfrm>
            <a:custGeom>
              <a:avLst/>
              <a:gdLst/>
              <a:ahLst/>
              <a:cxnLst/>
              <a:rect l="l" t="t" r="r" b="b"/>
              <a:pathLst>
                <a:path w="1349" h="1349" fill="none" extrusionOk="0">
                  <a:moveTo>
                    <a:pt x="1349" y="1349"/>
                  </a:moveTo>
                  <a:lnTo>
                    <a:pt x="0" y="0"/>
                  </a:lnTo>
                </a:path>
              </a:pathLst>
            </a:custGeom>
            <a:noFill/>
            <a:ln w="9525" cap="rnd" cmpd="sng">
              <a:solidFill>
                <a:schemeClr val="lt2"/>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89" name="Google Shape;389;p4"/>
            <p:cNvSpPr/>
            <p:nvPr/>
          </p:nvSpPr>
          <p:spPr>
            <a:xfrm>
              <a:off x="467525" y="2511150"/>
              <a:ext cx="78975" cy="45275"/>
            </a:xfrm>
            <a:custGeom>
              <a:avLst/>
              <a:gdLst/>
              <a:ahLst/>
              <a:cxnLst/>
              <a:rect l="l" t="t" r="r" b="b"/>
              <a:pathLst>
                <a:path w="3159" h="1811" fill="none" extrusionOk="0">
                  <a:moveTo>
                    <a:pt x="0" y="1"/>
                  </a:moveTo>
                  <a:lnTo>
                    <a:pt x="3159" y="1811"/>
                  </a:lnTo>
                </a:path>
              </a:pathLst>
            </a:custGeom>
            <a:noFill/>
            <a:ln w="9525" cap="rnd" cmpd="sng">
              <a:solidFill>
                <a:schemeClr val="lt2"/>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90" name="Google Shape;390;p4"/>
            <p:cNvSpPr/>
            <p:nvPr/>
          </p:nvSpPr>
          <p:spPr>
            <a:xfrm>
              <a:off x="494725" y="2487800"/>
              <a:ext cx="12450" cy="46150"/>
            </a:xfrm>
            <a:custGeom>
              <a:avLst/>
              <a:gdLst/>
              <a:ahLst/>
              <a:cxnLst/>
              <a:rect l="l" t="t" r="r" b="b"/>
              <a:pathLst>
                <a:path w="498" h="1846" fill="none" extrusionOk="0">
                  <a:moveTo>
                    <a:pt x="497" y="1846"/>
                  </a:moveTo>
                  <a:lnTo>
                    <a:pt x="1" y="0"/>
                  </a:lnTo>
                </a:path>
              </a:pathLst>
            </a:custGeom>
            <a:noFill/>
            <a:ln w="9525" cap="rnd" cmpd="sng">
              <a:solidFill>
                <a:schemeClr val="lt2"/>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91" name="Google Shape;391;p4"/>
            <p:cNvSpPr/>
            <p:nvPr/>
          </p:nvSpPr>
          <p:spPr>
            <a:xfrm>
              <a:off x="461025" y="2533925"/>
              <a:ext cx="46150" cy="12150"/>
            </a:xfrm>
            <a:custGeom>
              <a:avLst/>
              <a:gdLst/>
              <a:ahLst/>
              <a:cxnLst/>
              <a:rect l="l" t="t" r="r" b="b"/>
              <a:pathLst>
                <a:path w="1846" h="486" fill="none" extrusionOk="0">
                  <a:moveTo>
                    <a:pt x="1845" y="1"/>
                  </a:moveTo>
                  <a:lnTo>
                    <a:pt x="0" y="486"/>
                  </a:lnTo>
                </a:path>
              </a:pathLst>
            </a:custGeom>
            <a:noFill/>
            <a:ln w="9525" cap="rnd" cmpd="sng">
              <a:solidFill>
                <a:schemeClr val="lt2"/>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92" name="Google Shape;392;p4"/>
            <p:cNvSpPr/>
            <p:nvPr/>
          </p:nvSpPr>
          <p:spPr>
            <a:xfrm>
              <a:off x="467525" y="2556400"/>
              <a:ext cx="78975" cy="45575"/>
            </a:xfrm>
            <a:custGeom>
              <a:avLst/>
              <a:gdLst/>
              <a:ahLst/>
              <a:cxnLst/>
              <a:rect l="l" t="t" r="r" b="b"/>
              <a:pathLst>
                <a:path w="3159" h="1823" fill="none" extrusionOk="0">
                  <a:moveTo>
                    <a:pt x="0" y="1822"/>
                  </a:moveTo>
                  <a:lnTo>
                    <a:pt x="3159" y="1"/>
                  </a:lnTo>
                </a:path>
              </a:pathLst>
            </a:custGeom>
            <a:noFill/>
            <a:ln w="9525" cap="rnd" cmpd="sng">
              <a:solidFill>
                <a:schemeClr val="lt2"/>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93" name="Google Shape;393;p4"/>
            <p:cNvSpPr/>
            <p:nvPr/>
          </p:nvSpPr>
          <p:spPr>
            <a:xfrm>
              <a:off x="461025" y="2567050"/>
              <a:ext cx="46150" cy="12150"/>
            </a:xfrm>
            <a:custGeom>
              <a:avLst/>
              <a:gdLst/>
              <a:ahLst/>
              <a:cxnLst/>
              <a:rect l="l" t="t" r="r" b="b"/>
              <a:pathLst>
                <a:path w="1846" h="486" fill="none" extrusionOk="0">
                  <a:moveTo>
                    <a:pt x="1845" y="485"/>
                  </a:moveTo>
                  <a:lnTo>
                    <a:pt x="0" y="0"/>
                  </a:lnTo>
                </a:path>
              </a:pathLst>
            </a:custGeom>
            <a:noFill/>
            <a:ln w="9525" cap="rnd" cmpd="sng">
              <a:solidFill>
                <a:schemeClr val="lt2"/>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94" name="Google Shape;394;p4"/>
            <p:cNvSpPr/>
            <p:nvPr/>
          </p:nvSpPr>
          <p:spPr>
            <a:xfrm>
              <a:off x="494725" y="2579175"/>
              <a:ext cx="12450" cy="45850"/>
            </a:xfrm>
            <a:custGeom>
              <a:avLst/>
              <a:gdLst/>
              <a:ahLst/>
              <a:cxnLst/>
              <a:rect l="l" t="t" r="r" b="b"/>
              <a:pathLst>
                <a:path w="498" h="1834" fill="none" extrusionOk="0">
                  <a:moveTo>
                    <a:pt x="497" y="0"/>
                  </a:moveTo>
                  <a:lnTo>
                    <a:pt x="1" y="1834"/>
                  </a:lnTo>
                </a:path>
              </a:pathLst>
            </a:custGeom>
            <a:noFill/>
            <a:ln w="9525" cap="rnd" cmpd="sng">
              <a:solidFill>
                <a:schemeClr val="lt2"/>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95" name="Google Shape;395;p4"/>
            <p:cNvSpPr/>
            <p:nvPr/>
          </p:nvSpPr>
          <p:spPr>
            <a:xfrm>
              <a:off x="546475" y="2556400"/>
              <a:ext cx="25" cy="91100"/>
            </a:xfrm>
            <a:custGeom>
              <a:avLst/>
              <a:gdLst/>
              <a:ahLst/>
              <a:cxnLst/>
              <a:rect l="l" t="t" r="r" b="b"/>
              <a:pathLst>
                <a:path w="1" h="3644" fill="none" extrusionOk="0">
                  <a:moveTo>
                    <a:pt x="1" y="3644"/>
                  </a:moveTo>
                  <a:lnTo>
                    <a:pt x="1" y="1"/>
                  </a:lnTo>
                </a:path>
              </a:pathLst>
            </a:custGeom>
            <a:noFill/>
            <a:ln w="9525" cap="rnd" cmpd="sng">
              <a:solidFill>
                <a:schemeClr val="lt2"/>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96" name="Google Shape;396;p4"/>
            <p:cNvSpPr/>
            <p:nvPr/>
          </p:nvSpPr>
          <p:spPr>
            <a:xfrm>
              <a:off x="512775" y="2601950"/>
              <a:ext cx="33725" cy="33725"/>
            </a:xfrm>
            <a:custGeom>
              <a:avLst/>
              <a:gdLst/>
              <a:ahLst/>
              <a:cxnLst/>
              <a:rect l="l" t="t" r="r" b="b"/>
              <a:pathLst>
                <a:path w="1349" h="1349" fill="none" extrusionOk="0">
                  <a:moveTo>
                    <a:pt x="1349" y="0"/>
                  </a:moveTo>
                  <a:lnTo>
                    <a:pt x="0" y="1349"/>
                  </a:lnTo>
                </a:path>
              </a:pathLst>
            </a:custGeom>
            <a:noFill/>
            <a:ln w="9525" cap="rnd" cmpd="sng">
              <a:solidFill>
                <a:schemeClr val="lt2"/>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97" name="Google Shape;397;p4"/>
            <p:cNvSpPr/>
            <p:nvPr/>
          </p:nvSpPr>
          <p:spPr>
            <a:xfrm>
              <a:off x="546475" y="2601950"/>
              <a:ext cx="33450" cy="33725"/>
            </a:xfrm>
            <a:custGeom>
              <a:avLst/>
              <a:gdLst/>
              <a:ahLst/>
              <a:cxnLst/>
              <a:rect l="l" t="t" r="r" b="b"/>
              <a:pathLst>
                <a:path w="1338" h="1349" fill="none" extrusionOk="0">
                  <a:moveTo>
                    <a:pt x="1" y="0"/>
                  </a:moveTo>
                  <a:lnTo>
                    <a:pt x="1337" y="1349"/>
                  </a:lnTo>
                </a:path>
              </a:pathLst>
            </a:custGeom>
            <a:noFill/>
            <a:ln w="9525" cap="rnd" cmpd="sng">
              <a:solidFill>
                <a:schemeClr val="lt2"/>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98" name="Google Shape;398;p4"/>
            <p:cNvSpPr/>
            <p:nvPr/>
          </p:nvSpPr>
          <p:spPr>
            <a:xfrm>
              <a:off x="546475" y="2556400"/>
              <a:ext cx="78700" cy="45575"/>
            </a:xfrm>
            <a:custGeom>
              <a:avLst/>
              <a:gdLst/>
              <a:ahLst/>
              <a:cxnLst/>
              <a:rect l="l" t="t" r="r" b="b"/>
              <a:pathLst>
                <a:path w="3148" h="1823" fill="none" extrusionOk="0">
                  <a:moveTo>
                    <a:pt x="3147" y="1822"/>
                  </a:moveTo>
                  <a:lnTo>
                    <a:pt x="1" y="1"/>
                  </a:lnTo>
                </a:path>
              </a:pathLst>
            </a:custGeom>
            <a:noFill/>
            <a:ln w="9525" cap="rnd" cmpd="sng">
              <a:solidFill>
                <a:schemeClr val="lt2"/>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99" name="Google Shape;399;p4"/>
            <p:cNvSpPr/>
            <p:nvPr/>
          </p:nvSpPr>
          <p:spPr>
            <a:xfrm>
              <a:off x="585800" y="2579175"/>
              <a:ext cx="12150" cy="45850"/>
            </a:xfrm>
            <a:custGeom>
              <a:avLst/>
              <a:gdLst/>
              <a:ahLst/>
              <a:cxnLst/>
              <a:rect l="l" t="t" r="r" b="b"/>
              <a:pathLst>
                <a:path w="486" h="1834" fill="none" extrusionOk="0">
                  <a:moveTo>
                    <a:pt x="1" y="0"/>
                  </a:moveTo>
                  <a:lnTo>
                    <a:pt x="486" y="1834"/>
                  </a:lnTo>
                </a:path>
              </a:pathLst>
            </a:custGeom>
            <a:noFill/>
            <a:ln w="9525" cap="rnd" cmpd="sng">
              <a:solidFill>
                <a:schemeClr val="lt2"/>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00" name="Google Shape;400;p4"/>
            <p:cNvSpPr/>
            <p:nvPr/>
          </p:nvSpPr>
          <p:spPr>
            <a:xfrm>
              <a:off x="585800" y="2567050"/>
              <a:ext cx="45875" cy="12150"/>
            </a:xfrm>
            <a:custGeom>
              <a:avLst/>
              <a:gdLst/>
              <a:ahLst/>
              <a:cxnLst/>
              <a:rect l="l" t="t" r="r" b="b"/>
              <a:pathLst>
                <a:path w="1835" h="486" fill="none" extrusionOk="0">
                  <a:moveTo>
                    <a:pt x="1" y="485"/>
                  </a:moveTo>
                  <a:lnTo>
                    <a:pt x="1834" y="0"/>
                  </a:lnTo>
                </a:path>
              </a:pathLst>
            </a:custGeom>
            <a:noFill/>
            <a:ln w="9525" cap="rnd" cmpd="sng">
              <a:solidFill>
                <a:schemeClr val="lt2"/>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01" name="Google Shape;401;p4"/>
            <p:cNvSpPr/>
            <p:nvPr/>
          </p:nvSpPr>
          <p:spPr>
            <a:xfrm>
              <a:off x="546475" y="2511150"/>
              <a:ext cx="78700" cy="45275"/>
            </a:xfrm>
            <a:custGeom>
              <a:avLst/>
              <a:gdLst/>
              <a:ahLst/>
              <a:cxnLst/>
              <a:rect l="l" t="t" r="r" b="b"/>
              <a:pathLst>
                <a:path w="3148" h="1811" fill="none" extrusionOk="0">
                  <a:moveTo>
                    <a:pt x="3147" y="1"/>
                  </a:moveTo>
                  <a:lnTo>
                    <a:pt x="1" y="1811"/>
                  </a:lnTo>
                </a:path>
              </a:pathLst>
            </a:custGeom>
            <a:noFill/>
            <a:ln w="9525" cap="rnd" cmpd="sng">
              <a:solidFill>
                <a:schemeClr val="lt2"/>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02" name="Google Shape;402;p4"/>
            <p:cNvSpPr/>
            <p:nvPr/>
          </p:nvSpPr>
          <p:spPr>
            <a:xfrm>
              <a:off x="585800" y="2533925"/>
              <a:ext cx="45875" cy="12150"/>
            </a:xfrm>
            <a:custGeom>
              <a:avLst/>
              <a:gdLst/>
              <a:ahLst/>
              <a:cxnLst/>
              <a:rect l="l" t="t" r="r" b="b"/>
              <a:pathLst>
                <a:path w="1835" h="486" fill="none" extrusionOk="0">
                  <a:moveTo>
                    <a:pt x="1" y="1"/>
                  </a:moveTo>
                  <a:lnTo>
                    <a:pt x="1834" y="486"/>
                  </a:lnTo>
                </a:path>
              </a:pathLst>
            </a:custGeom>
            <a:noFill/>
            <a:ln w="9525" cap="rnd" cmpd="sng">
              <a:solidFill>
                <a:schemeClr val="lt2"/>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03" name="Google Shape;403;p4"/>
            <p:cNvSpPr/>
            <p:nvPr/>
          </p:nvSpPr>
          <p:spPr>
            <a:xfrm>
              <a:off x="585800" y="2487800"/>
              <a:ext cx="12150" cy="46150"/>
            </a:xfrm>
            <a:custGeom>
              <a:avLst/>
              <a:gdLst/>
              <a:ahLst/>
              <a:cxnLst/>
              <a:rect l="l" t="t" r="r" b="b"/>
              <a:pathLst>
                <a:path w="486" h="1846" fill="none" extrusionOk="0">
                  <a:moveTo>
                    <a:pt x="1" y="1846"/>
                  </a:moveTo>
                  <a:lnTo>
                    <a:pt x="486" y="0"/>
                  </a:lnTo>
                </a:path>
              </a:pathLst>
            </a:custGeom>
            <a:noFill/>
            <a:ln w="9525" cap="rnd" cmpd="sng">
              <a:solidFill>
                <a:schemeClr val="lt2"/>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404" name="Google Shape;404;p4"/>
          <p:cNvSpPr/>
          <p:nvPr/>
        </p:nvSpPr>
        <p:spPr>
          <a:xfrm rot="10800000" flipH="1">
            <a:off x="1238350" y="4777550"/>
            <a:ext cx="309600" cy="309600"/>
          </a:xfrm>
          <a:prstGeom prst="ellipse">
            <a:avLst/>
          </a:prstGeom>
          <a:solidFill>
            <a:srgbClr val="00899C">
              <a:alpha val="3820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405" name="Google Shape;405;p4"/>
          <p:cNvGrpSpPr/>
          <p:nvPr/>
        </p:nvGrpSpPr>
        <p:grpSpPr>
          <a:xfrm>
            <a:off x="8866926" y="152558"/>
            <a:ext cx="152173" cy="152150"/>
            <a:chOff x="810321" y="2832391"/>
            <a:chExt cx="266457" cy="266416"/>
          </a:xfrm>
        </p:grpSpPr>
        <p:sp>
          <p:nvSpPr>
            <p:cNvPr id="406" name="Google Shape;406;p4"/>
            <p:cNvSpPr/>
            <p:nvPr/>
          </p:nvSpPr>
          <p:spPr>
            <a:xfrm>
              <a:off x="943549" y="2832391"/>
              <a:ext cx="41" cy="133229"/>
            </a:xfrm>
            <a:custGeom>
              <a:avLst/>
              <a:gdLst/>
              <a:ahLst/>
              <a:cxnLst/>
              <a:rect l="l" t="t" r="r" b="b"/>
              <a:pathLst>
                <a:path w="1" h="3230" fill="none" extrusionOk="0">
                  <a:moveTo>
                    <a:pt x="0" y="0"/>
                  </a:moveTo>
                  <a:lnTo>
                    <a:pt x="0" y="3230"/>
                  </a:lnTo>
                </a:path>
              </a:pathLst>
            </a:custGeom>
            <a:noFill/>
            <a:ln w="9525" cap="rnd" cmpd="sng">
              <a:solidFill>
                <a:schemeClr val="lt2"/>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07" name="Google Shape;407;p4"/>
            <p:cNvSpPr/>
            <p:nvPr/>
          </p:nvSpPr>
          <p:spPr>
            <a:xfrm>
              <a:off x="904983" y="2834329"/>
              <a:ext cx="38608" cy="38608"/>
            </a:xfrm>
            <a:custGeom>
              <a:avLst/>
              <a:gdLst/>
              <a:ahLst/>
              <a:cxnLst/>
              <a:rect l="l" t="t" r="r" b="b"/>
              <a:pathLst>
                <a:path w="936" h="936" fill="none" extrusionOk="0">
                  <a:moveTo>
                    <a:pt x="935" y="935"/>
                  </a:moveTo>
                  <a:lnTo>
                    <a:pt x="1" y="1"/>
                  </a:lnTo>
                </a:path>
              </a:pathLst>
            </a:custGeom>
            <a:noFill/>
            <a:ln w="9525" cap="rnd" cmpd="sng">
              <a:solidFill>
                <a:schemeClr val="lt2"/>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08" name="Google Shape;408;p4"/>
            <p:cNvSpPr/>
            <p:nvPr/>
          </p:nvSpPr>
          <p:spPr>
            <a:xfrm>
              <a:off x="943549" y="2834329"/>
              <a:ext cx="38566" cy="38608"/>
            </a:xfrm>
            <a:custGeom>
              <a:avLst/>
              <a:gdLst/>
              <a:ahLst/>
              <a:cxnLst/>
              <a:rect l="l" t="t" r="r" b="b"/>
              <a:pathLst>
                <a:path w="935" h="936" fill="none" extrusionOk="0">
                  <a:moveTo>
                    <a:pt x="0" y="935"/>
                  </a:moveTo>
                  <a:lnTo>
                    <a:pt x="935" y="1"/>
                  </a:lnTo>
                </a:path>
              </a:pathLst>
            </a:custGeom>
            <a:noFill/>
            <a:ln w="9525" cap="rnd" cmpd="sng">
              <a:solidFill>
                <a:schemeClr val="lt2"/>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09" name="Google Shape;409;p4"/>
            <p:cNvSpPr/>
            <p:nvPr/>
          </p:nvSpPr>
          <p:spPr>
            <a:xfrm>
              <a:off x="827892" y="2898757"/>
              <a:ext cx="115699" cy="66862"/>
            </a:xfrm>
            <a:custGeom>
              <a:avLst/>
              <a:gdLst/>
              <a:ahLst/>
              <a:cxnLst/>
              <a:rect l="l" t="t" r="r" b="b"/>
              <a:pathLst>
                <a:path w="2805" h="1621" fill="none" extrusionOk="0">
                  <a:moveTo>
                    <a:pt x="1" y="0"/>
                  </a:moveTo>
                  <a:lnTo>
                    <a:pt x="2804" y="1621"/>
                  </a:lnTo>
                </a:path>
              </a:pathLst>
            </a:custGeom>
            <a:noFill/>
            <a:ln w="9525" cap="rnd" cmpd="sng">
              <a:solidFill>
                <a:schemeClr val="lt2"/>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10" name="Google Shape;410;p4"/>
            <p:cNvSpPr/>
            <p:nvPr/>
          </p:nvSpPr>
          <p:spPr>
            <a:xfrm>
              <a:off x="810321" y="2919216"/>
              <a:ext cx="52756" cy="14189"/>
            </a:xfrm>
            <a:custGeom>
              <a:avLst/>
              <a:gdLst/>
              <a:ahLst/>
              <a:cxnLst/>
              <a:rect l="l" t="t" r="r" b="b"/>
              <a:pathLst>
                <a:path w="1279" h="344" fill="none" extrusionOk="0">
                  <a:moveTo>
                    <a:pt x="1278" y="1"/>
                  </a:moveTo>
                  <a:lnTo>
                    <a:pt x="1" y="344"/>
                  </a:lnTo>
                </a:path>
              </a:pathLst>
            </a:custGeom>
            <a:noFill/>
            <a:ln w="9525" cap="rnd" cmpd="sng">
              <a:solidFill>
                <a:schemeClr val="lt2"/>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11" name="Google Shape;411;p4"/>
            <p:cNvSpPr/>
            <p:nvPr/>
          </p:nvSpPr>
          <p:spPr>
            <a:xfrm>
              <a:off x="848887" y="2866048"/>
              <a:ext cx="14189" cy="53209"/>
            </a:xfrm>
            <a:custGeom>
              <a:avLst/>
              <a:gdLst/>
              <a:ahLst/>
              <a:cxnLst/>
              <a:rect l="l" t="t" r="r" b="b"/>
              <a:pathLst>
                <a:path w="344" h="1290" fill="none" extrusionOk="0">
                  <a:moveTo>
                    <a:pt x="343" y="1290"/>
                  </a:moveTo>
                  <a:lnTo>
                    <a:pt x="0" y="0"/>
                  </a:lnTo>
                </a:path>
              </a:pathLst>
            </a:custGeom>
            <a:noFill/>
            <a:ln w="9525" cap="rnd" cmpd="sng">
              <a:solidFill>
                <a:schemeClr val="lt2"/>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12" name="Google Shape;412;p4"/>
            <p:cNvSpPr/>
            <p:nvPr/>
          </p:nvSpPr>
          <p:spPr>
            <a:xfrm>
              <a:off x="827892" y="2965577"/>
              <a:ext cx="115699" cy="66903"/>
            </a:xfrm>
            <a:custGeom>
              <a:avLst/>
              <a:gdLst/>
              <a:ahLst/>
              <a:cxnLst/>
              <a:rect l="l" t="t" r="r" b="b"/>
              <a:pathLst>
                <a:path w="2805" h="1622" fill="none" extrusionOk="0">
                  <a:moveTo>
                    <a:pt x="1" y="1621"/>
                  </a:moveTo>
                  <a:lnTo>
                    <a:pt x="2804" y="1"/>
                  </a:lnTo>
                </a:path>
              </a:pathLst>
            </a:custGeom>
            <a:noFill/>
            <a:ln w="9525" cap="rnd" cmpd="sng">
              <a:solidFill>
                <a:schemeClr val="lt2"/>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13" name="Google Shape;413;p4"/>
            <p:cNvSpPr/>
            <p:nvPr/>
          </p:nvSpPr>
          <p:spPr>
            <a:xfrm>
              <a:off x="848887" y="3011939"/>
              <a:ext cx="14189" cy="52714"/>
            </a:xfrm>
            <a:custGeom>
              <a:avLst/>
              <a:gdLst/>
              <a:ahLst/>
              <a:cxnLst/>
              <a:rect l="l" t="t" r="r" b="b"/>
              <a:pathLst>
                <a:path w="344" h="1278" fill="none" extrusionOk="0">
                  <a:moveTo>
                    <a:pt x="343" y="0"/>
                  </a:moveTo>
                  <a:lnTo>
                    <a:pt x="0" y="1278"/>
                  </a:lnTo>
                </a:path>
              </a:pathLst>
            </a:custGeom>
            <a:noFill/>
            <a:ln w="9525" cap="rnd" cmpd="sng">
              <a:solidFill>
                <a:schemeClr val="lt2"/>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14" name="Google Shape;414;p4"/>
            <p:cNvSpPr/>
            <p:nvPr/>
          </p:nvSpPr>
          <p:spPr>
            <a:xfrm>
              <a:off x="810321" y="2997791"/>
              <a:ext cx="52756" cy="14189"/>
            </a:xfrm>
            <a:custGeom>
              <a:avLst/>
              <a:gdLst/>
              <a:ahLst/>
              <a:cxnLst/>
              <a:rect l="l" t="t" r="r" b="b"/>
              <a:pathLst>
                <a:path w="1279" h="344" fill="none" extrusionOk="0">
                  <a:moveTo>
                    <a:pt x="1278" y="343"/>
                  </a:moveTo>
                  <a:lnTo>
                    <a:pt x="1" y="0"/>
                  </a:lnTo>
                </a:path>
              </a:pathLst>
            </a:custGeom>
            <a:noFill/>
            <a:ln w="9525" cap="rnd" cmpd="sng">
              <a:solidFill>
                <a:schemeClr val="lt2"/>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15" name="Google Shape;415;p4"/>
            <p:cNvSpPr/>
            <p:nvPr/>
          </p:nvSpPr>
          <p:spPr>
            <a:xfrm>
              <a:off x="943549" y="2965577"/>
              <a:ext cx="41" cy="133229"/>
            </a:xfrm>
            <a:custGeom>
              <a:avLst/>
              <a:gdLst/>
              <a:ahLst/>
              <a:cxnLst/>
              <a:rect l="l" t="t" r="r" b="b"/>
              <a:pathLst>
                <a:path w="1" h="3230" fill="none" extrusionOk="0">
                  <a:moveTo>
                    <a:pt x="0" y="3230"/>
                  </a:moveTo>
                  <a:lnTo>
                    <a:pt x="0" y="1"/>
                  </a:lnTo>
                </a:path>
              </a:pathLst>
            </a:custGeom>
            <a:noFill/>
            <a:ln w="9525" cap="rnd" cmpd="sng">
              <a:solidFill>
                <a:schemeClr val="lt2"/>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16" name="Google Shape;416;p4"/>
            <p:cNvSpPr/>
            <p:nvPr/>
          </p:nvSpPr>
          <p:spPr>
            <a:xfrm>
              <a:off x="943549" y="3058301"/>
              <a:ext cx="38566" cy="38566"/>
            </a:xfrm>
            <a:custGeom>
              <a:avLst/>
              <a:gdLst/>
              <a:ahLst/>
              <a:cxnLst/>
              <a:rect l="l" t="t" r="r" b="b"/>
              <a:pathLst>
                <a:path w="935" h="935" fill="none" extrusionOk="0">
                  <a:moveTo>
                    <a:pt x="0" y="0"/>
                  </a:moveTo>
                  <a:lnTo>
                    <a:pt x="935" y="935"/>
                  </a:lnTo>
                </a:path>
              </a:pathLst>
            </a:custGeom>
            <a:noFill/>
            <a:ln w="9525" cap="rnd" cmpd="sng">
              <a:solidFill>
                <a:schemeClr val="lt2"/>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17" name="Google Shape;417;p4"/>
            <p:cNvSpPr/>
            <p:nvPr/>
          </p:nvSpPr>
          <p:spPr>
            <a:xfrm>
              <a:off x="904983" y="3058301"/>
              <a:ext cx="38608" cy="38566"/>
            </a:xfrm>
            <a:custGeom>
              <a:avLst/>
              <a:gdLst/>
              <a:ahLst/>
              <a:cxnLst/>
              <a:rect l="l" t="t" r="r" b="b"/>
              <a:pathLst>
                <a:path w="936" h="935" fill="none" extrusionOk="0">
                  <a:moveTo>
                    <a:pt x="935" y="0"/>
                  </a:moveTo>
                  <a:lnTo>
                    <a:pt x="1" y="935"/>
                  </a:lnTo>
                </a:path>
              </a:pathLst>
            </a:custGeom>
            <a:noFill/>
            <a:ln w="9525" cap="rnd" cmpd="sng">
              <a:solidFill>
                <a:schemeClr val="lt2"/>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18" name="Google Shape;418;p4"/>
            <p:cNvSpPr/>
            <p:nvPr/>
          </p:nvSpPr>
          <p:spPr>
            <a:xfrm>
              <a:off x="943549" y="2965577"/>
              <a:ext cx="115658" cy="66903"/>
            </a:xfrm>
            <a:custGeom>
              <a:avLst/>
              <a:gdLst/>
              <a:ahLst/>
              <a:cxnLst/>
              <a:rect l="l" t="t" r="r" b="b"/>
              <a:pathLst>
                <a:path w="2804" h="1622" fill="none" extrusionOk="0">
                  <a:moveTo>
                    <a:pt x="2804" y="1621"/>
                  </a:moveTo>
                  <a:lnTo>
                    <a:pt x="0" y="1"/>
                  </a:lnTo>
                </a:path>
              </a:pathLst>
            </a:custGeom>
            <a:noFill/>
            <a:ln w="9525" cap="rnd" cmpd="sng">
              <a:solidFill>
                <a:schemeClr val="lt2"/>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19" name="Google Shape;419;p4"/>
            <p:cNvSpPr/>
            <p:nvPr/>
          </p:nvSpPr>
          <p:spPr>
            <a:xfrm>
              <a:off x="1024063" y="2997791"/>
              <a:ext cx="52714" cy="14189"/>
            </a:xfrm>
            <a:custGeom>
              <a:avLst/>
              <a:gdLst/>
              <a:ahLst/>
              <a:cxnLst/>
              <a:rect l="l" t="t" r="r" b="b"/>
              <a:pathLst>
                <a:path w="1278" h="344" fill="none" extrusionOk="0">
                  <a:moveTo>
                    <a:pt x="0" y="343"/>
                  </a:moveTo>
                  <a:lnTo>
                    <a:pt x="1278" y="0"/>
                  </a:lnTo>
                </a:path>
              </a:pathLst>
            </a:custGeom>
            <a:noFill/>
            <a:ln w="9525" cap="rnd" cmpd="sng">
              <a:solidFill>
                <a:schemeClr val="lt2"/>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20" name="Google Shape;420;p4"/>
            <p:cNvSpPr/>
            <p:nvPr/>
          </p:nvSpPr>
          <p:spPr>
            <a:xfrm>
              <a:off x="1024063" y="3011939"/>
              <a:ext cx="14189" cy="52714"/>
            </a:xfrm>
            <a:custGeom>
              <a:avLst/>
              <a:gdLst/>
              <a:ahLst/>
              <a:cxnLst/>
              <a:rect l="l" t="t" r="r" b="b"/>
              <a:pathLst>
                <a:path w="344" h="1278" fill="none" extrusionOk="0">
                  <a:moveTo>
                    <a:pt x="0" y="0"/>
                  </a:moveTo>
                  <a:lnTo>
                    <a:pt x="343" y="1278"/>
                  </a:lnTo>
                </a:path>
              </a:pathLst>
            </a:custGeom>
            <a:noFill/>
            <a:ln w="9525" cap="rnd" cmpd="sng">
              <a:solidFill>
                <a:schemeClr val="lt2"/>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21" name="Google Shape;421;p4"/>
            <p:cNvSpPr/>
            <p:nvPr/>
          </p:nvSpPr>
          <p:spPr>
            <a:xfrm>
              <a:off x="943549" y="2898757"/>
              <a:ext cx="115658" cy="66862"/>
            </a:xfrm>
            <a:custGeom>
              <a:avLst/>
              <a:gdLst/>
              <a:ahLst/>
              <a:cxnLst/>
              <a:rect l="l" t="t" r="r" b="b"/>
              <a:pathLst>
                <a:path w="2804" h="1621" fill="none" extrusionOk="0">
                  <a:moveTo>
                    <a:pt x="2804" y="0"/>
                  </a:moveTo>
                  <a:lnTo>
                    <a:pt x="0" y="1621"/>
                  </a:lnTo>
                </a:path>
              </a:pathLst>
            </a:custGeom>
            <a:noFill/>
            <a:ln w="9525" cap="rnd" cmpd="sng">
              <a:solidFill>
                <a:schemeClr val="lt2"/>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22" name="Google Shape;422;p4"/>
            <p:cNvSpPr/>
            <p:nvPr/>
          </p:nvSpPr>
          <p:spPr>
            <a:xfrm>
              <a:off x="1024063" y="2866048"/>
              <a:ext cx="14189" cy="53209"/>
            </a:xfrm>
            <a:custGeom>
              <a:avLst/>
              <a:gdLst/>
              <a:ahLst/>
              <a:cxnLst/>
              <a:rect l="l" t="t" r="r" b="b"/>
              <a:pathLst>
                <a:path w="344" h="1290" fill="none" extrusionOk="0">
                  <a:moveTo>
                    <a:pt x="0" y="1290"/>
                  </a:moveTo>
                  <a:lnTo>
                    <a:pt x="343" y="0"/>
                  </a:lnTo>
                </a:path>
              </a:pathLst>
            </a:custGeom>
            <a:noFill/>
            <a:ln w="9525" cap="rnd" cmpd="sng">
              <a:solidFill>
                <a:schemeClr val="lt2"/>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23" name="Google Shape;423;p4"/>
            <p:cNvSpPr/>
            <p:nvPr/>
          </p:nvSpPr>
          <p:spPr>
            <a:xfrm>
              <a:off x="1024063" y="2919216"/>
              <a:ext cx="52714" cy="14189"/>
            </a:xfrm>
            <a:custGeom>
              <a:avLst/>
              <a:gdLst/>
              <a:ahLst/>
              <a:cxnLst/>
              <a:rect l="l" t="t" r="r" b="b"/>
              <a:pathLst>
                <a:path w="1278" h="344" fill="none" extrusionOk="0">
                  <a:moveTo>
                    <a:pt x="0" y="1"/>
                  </a:moveTo>
                  <a:lnTo>
                    <a:pt x="1278" y="344"/>
                  </a:lnTo>
                </a:path>
              </a:pathLst>
            </a:custGeom>
            <a:noFill/>
            <a:ln w="9525" cap="rnd" cmpd="sng">
              <a:solidFill>
                <a:schemeClr val="lt2"/>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424" name="Google Shape;424;p4"/>
          <p:cNvSpPr/>
          <p:nvPr/>
        </p:nvSpPr>
        <p:spPr>
          <a:xfrm rot="10800000" flipH="1">
            <a:off x="7061400" y="0"/>
            <a:ext cx="1642075" cy="253325"/>
          </a:xfrm>
          <a:custGeom>
            <a:avLst/>
            <a:gdLst/>
            <a:ahLst/>
            <a:cxnLst/>
            <a:rect l="l" t="t" r="r" b="b"/>
            <a:pathLst>
              <a:path w="65683" h="10133" extrusionOk="0">
                <a:moveTo>
                  <a:pt x="0" y="0"/>
                </a:moveTo>
                <a:lnTo>
                  <a:pt x="54952" y="221"/>
                </a:lnTo>
                <a:lnTo>
                  <a:pt x="65683" y="10133"/>
                </a:lnTo>
              </a:path>
            </a:pathLst>
          </a:custGeom>
          <a:noFill/>
          <a:ln w="9525" cap="flat" cmpd="sng">
            <a:solidFill>
              <a:schemeClr val="lt2"/>
            </a:solidFill>
            <a:prstDash val="dash"/>
            <a:round/>
            <a:headEnd type="none" w="med" len="med"/>
            <a:tailEnd type="none" w="med" len="med"/>
          </a:ln>
        </p:spPr>
      </p:sp>
      <p:sp>
        <p:nvSpPr>
          <p:cNvPr id="425" name="Google Shape;425;p4"/>
          <p:cNvSpPr/>
          <p:nvPr/>
        </p:nvSpPr>
        <p:spPr>
          <a:xfrm rot="10800000" flipH="1">
            <a:off x="8616863" y="152550"/>
            <a:ext cx="309600" cy="309600"/>
          </a:xfrm>
          <a:prstGeom prst="ellipse">
            <a:avLst/>
          </a:prstGeom>
          <a:solidFill>
            <a:srgbClr val="00899C">
              <a:alpha val="3820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26" name="Google Shape;426;p4"/>
          <p:cNvSpPr/>
          <p:nvPr/>
        </p:nvSpPr>
        <p:spPr>
          <a:xfrm rot="10800000" flipH="1">
            <a:off x="7265131" y="187105"/>
            <a:ext cx="653191" cy="20469"/>
          </a:xfrm>
          <a:custGeom>
            <a:avLst/>
            <a:gdLst/>
            <a:ahLst/>
            <a:cxnLst/>
            <a:rect l="l" t="t" r="r" b="b"/>
            <a:pathLst>
              <a:path w="12605" h="395" extrusionOk="0">
                <a:moveTo>
                  <a:pt x="260" y="0"/>
                </a:moveTo>
                <a:cubicBezTo>
                  <a:pt x="0" y="0"/>
                  <a:pt x="0" y="394"/>
                  <a:pt x="260" y="394"/>
                </a:cubicBezTo>
                <a:cubicBezTo>
                  <a:pt x="268" y="394"/>
                  <a:pt x="277" y="394"/>
                  <a:pt x="285" y="393"/>
                </a:cubicBezTo>
                <a:lnTo>
                  <a:pt x="12320" y="393"/>
                </a:lnTo>
                <a:cubicBezTo>
                  <a:pt x="12329" y="394"/>
                  <a:pt x="12337" y="394"/>
                  <a:pt x="12346" y="394"/>
                </a:cubicBezTo>
                <a:cubicBezTo>
                  <a:pt x="12605" y="394"/>
                  <a:pt x="12605" y="0"/>
                  <a:pt x="12346" y="0"/>
                </a:cubicBezTo>
                <a:cubicBezTo>
                  <a:pt x="12337" y="0"/>
                  <a:pt x="12329" y="1"/>
                  <a:pt x="12320" y="1"/>
                </a:cubicBezTo>
                <a:lnTo>
                  <a:pt x="285" y="1"/>
                </a:lnTo>
                <a:cubicBezTo>
                  <a:pt x="277" y="1"/>
                  <a:pt x="268" y="0"/>
                  <a:pt x="260" y="0"/>
                </a:cubicBezTo>
                <a:close/>
              </a:path>
            </a:pathLst>
          </a:custGeom>
          <a:solidFill>
            <a:srgbClr val="81B0C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matchingName="Blank" type="blank">
  <p:cSld name="BLANK">
    <p:bg>
      <p:bgPr>
        <a:solidFill>
          <a:srgbClr val="FFFFFF"/>
        </a:solidFill>
        <a:effectLst/>
      </p:bgPr>
    </p:bg>
    <p:spTree>
      <p:nvGrpSpPr>
        <p:cNvPr id="1" name="Shape 1034"/>
        <p:cNvGrpSpPr/>
        <p:nvPr/>
      </p:nvGrpSpPr>
      <p:grpSpPr>
        <a:xfrm>
          <a:off x="0" y="0"/>
          <a:ext cx="0" cy="0"/>
          <a:chOff x="0" y="0"/>
          <a:chExt cx="0" cy="0"/>
        </a:xfrm>
      </p:grpSpPr>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matchingName="Quote 1">
  <p:cSld name="CUSTOM_2">
    <p:spTree>
      <p:nvGrpSpPr>
        <p:cNvPr id="1" name="Shape 1178"/>
        <p:cNvGrpSpPr/>
        <p:nvPr/>
      </p:nvGrpSpPr>
      <p:grpSpPr>
        <a:xfrm>
          <a:off x="0" y="0"/>
          <a:ext cx="0" cy="0"/>
          <a:chOff x="0" y="0"/>
          <a:chExt cx="0" cy="0"/>
        </a:xfrm>
      </p:grpSpPr>
      <p:sp>
        <p:nvSpPr>
          <p:cNvPr id="1179" name="Google Shape;1179;p14"/>
          <p:cNvSpPr txBox="1">
            <a:spLocks noGrp="1"/>
          </p:cNvSpPr>
          <p:nvPr>
            <p:ph type="title"/>
          </p:nvPr>
        </p:nvSpPr>
        <p:spPr>
          <a:xfrm>
            <a:off x="713225" y="3343163"/>
            <a:ext cx="3864900" cy="662400"/>
          </a:xfrm>
          <a:prstGeom prst="rect">
            <a:avLst/>
          </a:prstGeom>
        </p:spPr>
        <p:txBody>
          <a:bodyPr spcFirstLastPara="1" wrap="square" lIns="91425" tIns="91425" rIns="91425" bIns="91425" anchor="ctr" anchorCtr="0">
            <a:noAutofit/>
          </a:bodyPr>
          <a:lstStyle>
            <a:lvl1pPr lvl="0" algn="l" rtl="0">
              <a:spcBef>
                <a:spcPts val="0"/>
              </a:spcBef>
              <a:spcAft>
                <a:spcPts val="0"/>
              </a:spcAft>
              <a:buSzPts val="4800"/>
              <a:buNone/>
              <a:defRPr sz="1600"/>
            </a:lvl1pPr>
            <a:lvl2pPr lvl="1" rtl="0">
              <a:spcBef>
                <a:spcPts val="0"/>
              </a:spcBef>
              <a:spcAft>
                <a:spcPts val="0"/>
              </a:spcAft>
              <a:buSzPts val="4800"/>
              <a:buNone/>
              <a:defRPr sz="4800"/>
            </a:lvl2pPr>
            <a:lvl3pPr lvl="2" rtl="0">
              <a:spcBef>
                <a:spcPts val="0"/>
              </a:spcBef>
              <a:spcAft>
                <a:spcPts val="0"/>
              </a:spcAft>
              <a:buSzPts val="4800"/>
              <a:buNone/>
              <a:defRPr sz="4800"/>
            </a:lvl3pPr>
            <a:lvl4pPr lvl="3" rtl="0">
              <a:spcBef>
                <a:spcPts val="0"/>
              </a:spcBef>
              <a:spcAft>
                <a:spcPts val="0"/>
              </a:spcAft>
              <a:buSzPts val="4800"/>
              <a:buNone/>
              <a:defRPr sz="4800"/>
            </a:lvl4pPr>
            <a:lvl5pPr lvl="4" rtl="0">
              <a:spcBef>
                <a:spcPts val="0"/>
              </a:spcBef>
              <a:spcAft>
                <a:spcPts val="0"/>
              </a:spcAft>
              <a:buSzPts val="4800"/>
              <a:buNone/>
              <a:defRPr sz="4800"/>
            </a:lvl5pPr>
            <a:lvl6pPr lvl="5" rtl="0">
              <a:spcBef>
                <a:spcPts val="0"/>
              </a:spcBef>
              <a:spcAft>
                <a:spcPts val="0"/>
              </a:spcAft>
              <a:buSzPts val="4800"/>
              <a:buNone/>
              <a:defRPr sz="4800"/>
            </a:lvl6pPr>
            <a:lvl7pPr lvl="6" rtl="0">
              <a:spcBef>
                <a:spcPts val="0"/>
              </a:spcBef>
              <a:spcAft>
                <a:spcPts val="0"/>
              </a:spcAft>
              <a:buSzPts val="4800"/>
              <a:buNone/>
              <a:defRPr sz="4800"/>
            </a:lvl7pPr>
            <a:lvl8pPr lvl="7" rtl="0">
              <a:spcBef>
                <a:spcPts val="0"/>
              </a:spcBef>
              <a:spcAft>
                <a:spcPts val="0"/>
              </a:spcAft>
              <a:buSzPts val="4800"/>
              <a:buNone/>
              <a:defRPr sz="4800"/>
            </a:lvl8pPr>
            <a:lvl9pPr lvl="8" rtl="0">
              <a:spcBef>
                <a:spcPts val="0"/>
              </a:spcBef>
              <a:spcAft>
                <a:spcPts val="0"/>
              </a:spcAft>
              <a:buSzPts val="4800"/>
              <a:buNone/>
              <a:defRPr sz="4800"/>
            </a:lvl9pPr>
          </a:lstStyle>
          <a:p>
            <a:endParaRPr/>
          </a:p>
        </p:txBody>
      </p:sp>
      <p:sp>
        <p:nvSpPr>
          <p:cNvPr id="1180" name="Google Shape;1180;p14"/>
          <p:cNvSpPr txBox="1">
            <a:spLocks noGrp="1"/>
          </p:cNvSpPr>
          <p:nvPr>
            <p:ph type="subTitle" idx="1"/>
          </p:nvPr>
        </p:nvSpPr>
        <p:spPr>
          <a:xfrm>
            <a:off x="713225" y="1414250"/>
            <a:ext cx="3864900" cy="1929000"/>
          </a:xfrm>
          <a:prstGeom prst="rect">
            <a:avLst/>
          </a:prstGeom>
        </p:spPr>
        <p:txBody>
          <a:bodyPr spcFirstLastPara="1" wrap="square" lIns="91425" tIns="91425" rIns="91425" bIns="91425" anchor="t" anchorCtr="0">
            <a:noAutofit/>
          </a:bodyPr>
          <a:lstStyle>
            <a:lvl1pPr lvl="0" rtl="0">
              <a:spcBef>
                <a:spcPts val="0"/>
              </a:spcBef>
              <a:spcAft>
                <a:spcPts val="0"/>
              </a:spcAft>
              <a:buSzPts val="1600"/>
              <a:buNone/>
              <a:defRPr sz="2400"/>
            </a:lvl1pPr>
            <a:lvl2pPr lvl="1" rtl="0">
              <a:spcBef>
                <a:spcPts val="1600"/>
              </a:spcBef>
              <a:spcAft>
                <a:spcPts val="0"/>
              </a:spcAft>
              <a:buSzPts val="1600"/>
              <a:buNone/>
              <a:defRPr/>
            </a:lvl2pPr>
            <a:lvl3pPr lvl="2" rtl="0">
              <a:spcBef>
                <a:spcPts val="1600"/>
              </a:spcBef>
              <a:spcAft>
                <a:spcPts val="0"/>
              </a:spcAft>
              <a:buSzPts val="1600"/>
              <a:buNone/>
              <a:defRPr/>
            </a:lvl3pPr>
            <a:lvl4pPr lvl="3" rtl="0">
              <a:spcBef>
                <a:spcPts val="1600"/>
              </a:spcBef>
              <a:spcAft>
                <a:spcPts val="0"/>
              </a:spcAft>
              <a:buSzPts val="1600"/>
              <a:buNone/>
              <a:defRPr/>
            </a:lvl4pPr>
            <a:lvl5pPr lvl="4" rtl="0">
              <a:spcBef>
                <a:spcPts val="1600"/>
              </a:spcBef>
              <a:spcAft>
                <a:spcPts val="0"/>
              </a:spcAft>
              <a:buSzPts val="1600"/>
              <a:buNone/>
              <a:defRPr/>
            </a:lvl5pPr>
            <a:lvl6pPr lvl="5" rtl="0">
              <a:spcBef>
                <a:spcPts val="1600"/>
              </a:spcBef>
              <a:spcAft>
                <a:spcPts val="0"/>
              </a:spcAft>
              <a:buSzPts val="1600"/>
              <a:buNone/>
              <a:defRPr/>
            </a:lvl6pPr>
            <a:lvl7pPr lvl="6" rtl="0">
              <a:spcBef>
                <a:spcPts val="1600"/>
              </a:spcBef>
              <a:spcAft>
                <a:spcPts val="0"/>
              </a:spcAft>
              <a:buSzPts val="1600"/>
              <a:buNone/>
              <a:defRPr/>
            </a:lvl7pPr>
            <a:lvl8pPr lvl="7" rtl="0">
              <a:spcBef>
                <a:spcPts val="1600"/>
              </a:spcBef>
              <a:spcAft>
                <a:spcPts val="0"/>
              </a:spcAft>
              <a:buSzPts val="1600"/>
              <a:buNone/>
              <a:defRPr/>
            </a:lvl8pPr>
            <a:lvl9pPr lvl="8" rtl="0">
              <a:spcBef>
                <a:spcPts val="1600"/>
              </a:spcBef>
              <a:spcAft>
                <a:spcPts val="1600"/>
              </a:spcAft>
              <a:buSzPts val="1600"/>
              <a:buNone/>
              <a:defRPr/>
            </a:lvl9pPr>
          </a:lstStyle>
          <a:p>
            <a:endParaRPr/>
          </a:p>
        </p:txBody>
      </p:sp>
      <p:sp>
        <p:nvSpPr>
          <p:cNvPr id="1181" name="Google Shape;1181;p14"/>
          <p:cNvSpPr/>
          <p:nvPr/>
        </p:nvSpPr>
        <p:spPr>
          <a:xfrm rot="-906735" flipH="1">
            <a:off x="5516384" y="1680909"/>
            <a:ext cx="2859490" cy="2856883"/>
          </a:xfrm>
          <a:prstGeom prst="ellipse">
            <a:avLst/>
          </a:prstGeom>
          <a:solidFill>
            <a:srgbClr val="496A95">
              <a:alpha val="398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82" name="Google Shape;1182;p14"/>
          <p:cNvSpPr/>
          <p:nvPr/>
        </p:nvSpPr>
        <p:spPr>
          <a:xfrm rot="-3600004" flipH="1">
            <a:off x="5228542" y="901222"/>
            <a:ext cx="3193207" cy="3193207"/>
          </a:xfrm>
          <a:prstGeom prst="ellipse">
            <a:avLst/>
          </a:prstGeom>
          <a:solidFill>
            <a:srgbClr val="00899C">
              <a:alpha val="3820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83" name="Google Shape;1183;p14"/>
          <p:cNvSpPr/>
          <p:nvPr/>
        </p:nvSpPr>
        <p:spPr>
          <a:xfrm rot="900059">
            <a:off x="4903489" y="1133963"/>
            <a:ext cx="2307641" cy="2307641"/>
          </a:xfrm>
          <a:prstGeom prst="ellipse">
            <a:avLst/>
          </a:prstGeom>
          <a:solidFill>
            <a:srgbClr val="81B0C5">
              <a:alpha val="4101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84" name="Google Shape;1184;p14"/>
          <p:cNvSpPr/>
          <p:nvPr/>
        </p:nvSpPr>
        <p:spPr>
          <a:xfrm rot="-907145" flipH="1">
            <a:off x="4917482" y="1521595"/>
            <a:ext cx="2826020" cy="2823414"/>
          </a:xfrm>
          <a:prstGeom prst="ellipse">
            <a:avLst/>
          </a:prstGeom>
          <a:solidFill>
            <a:srgbClr val="496A95">
              <a:alpha val="398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85" name="Google Shape;1185;p14"/>
          <p:cNvSpPr/>
          <p:nvPr/>
        </p:nvSpPr>
        <p:spPr>
          <a:xfrm rot="5400000">
            <a:off x="4786254" y="-100079"/>
            <a:ext cx="18189" cy="482807"/>
          </a:xfrm>
          <a:custGeom>
            <a:avLst/>
            <a:gdLst/>
            <a:ahLst/>
            <a:cxnLst/>
            <a:rect l="l" t="t" r="r" b="b"/>
            <a:pathLst>
              <a:path w="351" h="9317" extrusionOk="0">
                <a:moveTo>
                  <a:pt x="176" y="1"/>
                </a:moveTo>
                <a:cubicBezTo>
                  <a:pt x="88" y="1"/>
                  <a:pt x="1" y="60"/>
                  <a:pt x="1" y="179"/>
                </a:cubicBezTo>
                <a:lnTo>
                  <a:pt x="1" y="9135"/>
                </a:lnTo>
                <a:cubicBezTo>
                  <a:pt x="1" y="9233"/>
                  <a:pt x="85" y="9317"/>
                  <a:pt x="183" y="9317"/>
                </a:cubicBezTo>
                <a:cubicBezTo>
                  <a:pt x="281" y="9317"/>
                  <a:pt x="350" y="9233"/>
                  <a:pt x="350" y="9149"/>
                </a:cubicBezTo>
                <a:lnTo>
                  <a:pt x="350" y="179"/>
                </a:lnTo>
                <a:cubicBezTo>
                  <a:pt x="350" y="60"/>
                  <a:pt x="263" y="1"/>
                  <a:pt x="176" y="1"/>
                </a:cubicBezTo>
                <a:close/>
              </a:path>
            </a:pathLst>
          </a:custGeom>
          <a:solidFill>
            <a:srgbClr val="81B0C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86" name="Google Shape;1186;p14"/>
          <p:cNvSpPr/>
          <p:nvPr/>
        </p:nvSpPr>
        <p:spPr>
          <a:xfrm rot="5400000">
            <a:off x="4786254" y="4760772"/>
            <a:ext cx="18189" cy="482807"/>
          </a:xfrm>
          <a:custGeom>
            <a:avLst/>
            <a:gdLst/>
            <a:ahLst/>
            <a:cxnLst/>
            <a:rect l="l" t="t" r="r" b="b"/>
            <a:pathLst>
              <a:path w="351" h="9317" extrusionOk="0">
                <a:moveTo>
                  <a:pt x="175" y="1"/>
                </a:moveTo>
                <a:cubicBezTo>
                  <a:pt x="88" y="1"/>
                  <a:pt x="0" y="60"/>
                  <a:pt x="0" y="179"/>
                </a:cubicBezTo>
                <a:lnTo>
                  <a:pt x="0" y="9135"/>
                </a:lnTo>
                <a:cubicBezTo>
                  <a:pt x="0" y="9233"/>
                  <a:pt x="70" y="9317"/>
                  <a:pt x="168" y="9317"/>
                </a:cubicBezTo>
                <a:cubicBezTo>
                  <a:pt x="266" y="9317"/>
                  <a:pt x="336" y="9233"/>
                  <a:pt x="350" y="9149"/>
                </a:cubicBezTo>
                <a:lnTo>
                  <a:pt x="350" y="179"/>
                </a:lnTo>
                <a:cubicBezTo>
                  <a:pt x="350" y="60"/>
                  <a:pt x="263" y="1"/>
                  <a:pt x="175" y="1"/>
                </a:cubicBezTo>
                <a:close/>
              </a:path>
            </a:pathLst>
          </a:custGeom>
          <a:solidFill>
            <a:srgbClr val="81B0C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87" name="Google Shape;1187;p14"/>
          <p:cNvSpPr/>
          <p:nvPr/>
        </p:nvSpPr>
        <p:spPr>
          <a:xfrm rot="5400000">
            <a:off x="4339561" y="4760772"/>
            <a:ext cx="18189" cy="482807"/>
          </a:xfrm>
          <a:custGeom>
            <a:avLst/>
            <a:gdLst/>
            <a:ahLst/>
            <a:cxnLst/>
            <a:rect l="l" t="t" r="r" b="b"/>
            <a:pathLst>
              <a:path w="351" h="9317" extrusionOk="0">
                <a:moveTo>
                  <a:pt x="175" y="1"/>
                </a:moveTo>
                <a:cubicBezTo>
                  <a:pt x="88" y="1"/>
                  <a:pt x="0" y="60"/>
                  <a:pt x="0" y="179"/>
                </a:cubicBezTo>
                <a:lnTo>
                  <a:pt x="0" y="9135"/>
                </a:lnTo>
                <a:cubicBezTo>
                  <a:pt x="0" y="9233"/>
                  <a:pt x="70" y="9317"/>
                  <a:pt x="168" y="9317"/>
                </a:cubicBezTo>
                <a:cubicBezTo>
                  <a:pt x="266" y="9317"/>
                  <a:pt x="336" y="9233"/>
                  <a:pt x="350" y="9149"/>
                </a:cubicBezTo>
                <a:lnTo>
                  <a:pt x="350" y="179"/>
                </a:lnTo>
                <a:cubicBezTo>
                  <a:pt x="350" y="60"/>
                  <a:pt x="263" y="1"/>
                  <a:pt x="175" y="1"/>
                </a:cubicBezTo>
                <a:close/>
              </a:path>
            </a:pathLst>
          </a:custGeom>
          <a:solidFill>
            <a:srgbClr val="81B0C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88" name="Google Shape;1188;p14"/>
          <p:cNvSpPr/>
          <p:nvPr/>
        </p:nvSpPr>
        <p:spPr>
          <a:xfrm rot="5400000">
            <a:off x="4339561" y="-100079"/>
            <a:ext cx="18189" cy="482807"/>
          </a:xfrm>
          <a:custGeom>
            <a:avLst/>
            <a:gdLst/>
            <a:ahLst/>
            <a:cxnLst/>
            <a:rect l="l" t="t" r="r" b="b"/>
            <a:pathLst>
              <a:path w="351" h="9317" extrusionOk="0">
                <a:moveTo>
                  <a:pt x="176" y="1"/>
                </a:moveTo>
                <a:cubicBezTo>
                  <a:pt x="88" y="1"/>
                  <a:pt x="1" y="60"/>
                  <a:pt x="1" y="179"/>
                </a:cubicBezTo>
                <a:lnTo>
                  <a:pt x="1" y="9135"/>
                </a:lnTo>
                <a:cubicBezTo>
                  <a:pt x="1" y="9233"/>
                  <a:pt x="85" y="9317"/>
                  <a:pt x="183" y="9317"/>
                </a:cubicBezTo>
                <a:cubicBezTo>
                  <a:pt x="281" y="9317"/>
                  <a:pt x="350" y="9233"/>
                  <a:pt x="350" y="9149"/>
                </a:cubicBezTo>
                <a:lnTo>
                  <a:pt x="350" y="179"/>
                </a:lnTo>
                <a:cubicBezTo>
                  <a:pt x="350" y="60"/>
                  <a:pt x="263" y="1"/>
                  <a:pt x="176" y="1"/>
                </a:cubicBezTo>
                <a:close/>
              </a:path>
            </a:pathLst>
          </a:custGeom>
          <a:solidFill>
            <a:srgbClr val="81B0C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1189" name="Google Shape;1189;p14"/>
          <p:cNvGrpSpPr/>
          <p:nvPr/>
        </p:nvGrpSpPr>
        <p:grpSpPr>
          <a:xfrm>
            <a:off x="7904431" y="449499"/>
            <a:ext cx="887486" cy="576896"/>
            <a:chOff x="7811019" y="1134049"/>
            <a:chExt cx="887486" cy="576896"/>
          </a:xfrm>
        </p:grpSpPr>
        <p:sp>
          <p:nvSpPr>
            <p:cNvPr id="1190" name="Google Shape;1190;p14"/>
            <p:cNvSpPr/>
            <p:nvPr/>
          </p:nvSpPr>
          <p:spPr>
            <a:xfrm>
              <a:off x="8438121" y="1607363"/>
              <a:ext cx="67381" cy="52530"/>
            </a:xfrm>
            <a:custGeom>
              <a:avLst/>
              <a:gdLst/>
              <a:ahLst/>
              <a:cxnLst/>
              <a:rect l="l" t="t" r="r" b="b"/>
              <a:pathLst>
                <a:path w="1275" h="994" extrusionOk="0">
                  <a:moveTo>
                    <a:pt x="644" y="0"/>
                  </a:moveTo>
                  <a:cubicBezTo>
                    <a:pt x="1" y="0"/>
                    <a:pt x="1" y="994"/>
                    <a:pt x="644" y="994"/>
                  </a:cubicBezTo>
                  <a:cubicBezTo>
                    <a:pt x="1274" y="994"/>
                    <a:pt x="1274" y="0"/>
                    <a:pt x="644" y="0"/>
                  </a:cubicBezTo>
                  <a:close/>
                </a:path>
              </a:pathLst>
            </a:custGeom>
            <a:solidFill>
              <a:srgbClr val="00899C">
                <a:alpha val="3820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91" name="Google Shape;1191;p14"/>
            <p:cNvSpPr/>
            <p:nvPr/>
          </p:nvSpPr>
          <p:spPr>
            <a:xfrm>
              <a:off x="7953763" y="1502352"/>
              <a:ext cx="68068" cy="52530"/>
            </a:xfrm>
            <a:custGeom>
              <a:avLst/>
              <a:gdLst/>
              <a:ahLst/>
              <a:cxnLst/>
              <a:rect l="l" t="t" r="r" b="b"/>
              <a:pathLst>
                <a:path w="1288" h="994" extrusionOk="0">
                  <a:moveTo>
                    <a:pt x="644" y="0"/>
                  </a:moveTo>
                  <a:cubicBezTo>
                    <a:pt x="0" y="0"/>
                    <a:pt x="0" y="994"/>
                    <a:pt x="644" y="994"/>
                  </a:cubicBezTo>
                  <a:cubicBezTo>
                    <a:pt x="1274" y="994"/>
                    <a:pt x="1288" y="0"/>
                    <a:pt x="644" y="0"/>
                  </a:cubicBezTo>
                  <a:close/>
                </a:path>
              </a:pathLst>
            </a:custGeom>
            <a:solidFill>
              <a:srgbClr val="00899C">
                <a:alpha val="3820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92" name="Google Shape;1192;p14"/>
            <p:cNvSpPr/>
            <p:nvPr/>
          </p:nvSpPr>
          <p:spPr>
            <a:xfrm>
              <a:off x="8262875" y="1245719"/>
              <a:ext cx="68068" cy="52583"/>
            </a:xfrm>
            <a:custGeom>
              <a:avLst/>
              <a:gdLst/>
              <a:ahLst/>
              <a:cxnLst/>
              <a:rect l="l" t="t" r="r" b="b"/>
              <a:pathLst>
                <a:path w="1288" h="995" extrusionOk="0">
                  <a:moveTo>
                    <a:pt x="644" y="1"/>
                  </a:moveTo>
                  <a:cubicBezTo>
                    <a:pt x="0" y="1"/>
                    <a:pt x="0" y="994"/>
                    <a:pt x="644" y="994"/>
                  </a:cubicBezTo>
                  <a:cubicBezTo>
                    <a:pt x="1288" y="994"/>
                    <a:pt x="1288" y="1"/>
                    <a:pt x="644" y="1"/>
                  </a:cubicBezTo>
                  <a:close/>
                </a:path>
              </a:pathLst>
            </a:custGeom>
            <a:solidFill>
              <a:srgbClr val="496A95">
                <a:alpha val="398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93" name="Google Shape;1193;p14"/>
            <p:cNvSpPr/>
            <p:nvPr/>
          </p:nvSpPr>
          <p:spPr>
            <a:xfrm>
              <a:off x="8262875" y="1537814"/>
              <a:ext cx="68068" cy="52583"/>
            </a:xfrm>
            <a:custGeom>
              <a:avLst/>
              <a:gdLst/>
              <a:ahLst/>
              <a:cxnLst/>
              <a:rect l="l" t="t" r="r" b="b"/>
              <a:pathLst>
                <a:path w="1288" h="995" extrusionOk="0">
                  <a:moveTo>
                    <a:pt x="644" y="1"/>
                  </a:moveTo>
                  <a:cubicBezTo>
                    <a:pt x="0" y="1"/>
                    <a:pt x="0" y="995"/>
                    <a:pt x="644" y="995"/>
                  </a:cubicBezTo>
                  <a:cubicBezTo>
                    <a:pt x="1288" y="995"/>
                    <a:pt x="1288" y="1"/>
                    <a:pt x="644" y="1"/>
                  </a:cubicBezTo>
                  <a:close/>
                </a:path>
              </a:pathLst>
            </a:custGeom>
            <a:solidFill>
              <a:srgbClr val="00899C">
                <a:alpha val="3820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94" name="Google Shape;1194;p14"/>
            <p:cNvSpPr/>
            <p:nvPr/>
          </p:nvSpPr>
          <p:spPr>
            <a:xfrm>
              <a:off x="7811019" y="1358128"/>
              <a:ext cx="38526" cy="31867"/>
            </a:xfrm>
            <a:custGeom>
              <a:avLst/>
              <a:gdLst/>
              <a:ahLst/>
              <a:cxnLst/>
              <a:rect l="l" t="t" r="r" b="b"/>
              <a:pathLst>
                <a:path w="729" h="603" extrusionOk="0">
                  <a:moveTo>
                    <a:pt x="364" y="1"/>
                  </a:moveTo>
                  <a:cubicBezTo>
                    <a:pt x="0" y="29"/>
                    <a:pt x="0" y="574"/>
                    <a:pt x="364" y="602"/>
                  </a:cubicBezTo>
                  <a:cubicBezTo>
                    <a:pt x="728" y="574"/>
                    <a:pt x="728" y="29"/>
                    <a:pt x="364" y="1"/>
                  </a:cubicBezTo>
                  <a:close/>
                </a:path>
              </a:pathLst>
            </a:custGeom>
            <a:solidFill>
              <a:srgbClr val="81B0C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95" name="Google Shape;1195;p14"/>
            <p:cNvSpPr/>
            <p:nvPr/>
          </p:nvSpPr>
          <p:spPr>
            <a:xfrm>
              <a:off x="8461057" y="1384764"/>
              <a:ext cx="39266" cy="31867"/>
            </a:xfrm>
            <a:custGeom>
              <a:avLst/>
              <a:gdLst/>
              <a:ahLst/>
              <a:cxnLst/>
              <a:rect l="l" t="t" r="r" b="b"/>
              <a:pathLst>
                <a:path w="743" h="603" extrusionOk="0">
                  <a:moveTo>
                    <a:pt x="364" y="0"/>
                  </a:moveTo>
                  <a:cubicBezTo>
                    <a:pt x="1" y="28"/>
                    <a:pt x="1" y="560"/>
                    <a:pt x="364" y="602"/>
                  </a:cubicBezTo>
                  <a:cubicBezTo>
                    <a:pt x="742" y="560"/>
                    <a:pt x="742" y="28"/>
                    <a:pt x="364" y="0"/>
                  </a:cubicBezTo>
                  <a:close/>
                </a:path>
              </a:pathLst>
            </a:custGeom>
            <a:solidFill>
              <a:srgbClr val="00899C">
                <a:alpha val="3820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96" name="Google Shape;1196;p14"/>
            <p:cNvSpPr/>
            <p:nvPr/>
          </p:nvSpPr>
          <p:spPr>
            <a:xfrm>
              <a:off x="8018080" y="1200639"/>
              <a:ext cx="38526" cy="31814"/>
            </a:xfrm>
            <a:custGeom>
              <a:avLst/>
              <a:gdLst/>
              <a:ahLst/>
              <a:cxnLst/>
              <a:rect l="l" t="t" r="r" b="b"/>
              <a:pathLst>
                <a:path w="729" h="602" extrusionOk="0">
                  <a:moveTo>
                    <a:pt x="364" y="0"/>
                  </a:moveTo>
                  <a:cubicBezTo>
                    <a:pt x="1" y="28"/>
                    <a:pt x="1" y="574"/>
                    <a:pt x="364" y="602"/>
                  </a:cubicBezTo>
                  <a:cubicBezTo>
                    <a:pt x="728" y="574"/>
                    <a:pt x="728" y="28"/>
                    <a:pt x="364" y="0"/>
                  </a:cubicBezTo>
                  <a:close/>
                </a:path>
              </a:pathLst>
            </a:custGeom>
            <a:solidFill>
              <a:srgbClr val="81B0C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97" name="Google Shape;1197;p14"/>
            <p:cNvSpPr/>
            <p:nvPr/>
          </p:nvSpPr>
          <p:spPr>
            <a:xfrm>
              <a:off x="8140107" y="1679078"/>
              <a:ext cx="39266" cy="31867"/>
            </a:xfrm>
            <a:custGeom>
              <a:avLst/>
              <a:gdLst/>
              <a:ahLst/>
              <a:cxnLst/>
              <a:rect l="l" t="t" r="r" b="b"/>
              <a:pathLst>
                <a:path w="743" h="603" extrusionOk="0">
                  <a:moveTo>
                    <a:pt x="378" y="1"/>
                  </a:moveTo>
                  <a:cubicBezTo>
                    <a:pt x="0" y="29"/>
                    <a:pt x="0" y="574"/>
                    <a:pt x="378" y="602"/>
                  </a:cubicBezTo>
                  <a:cubicBezTo>
                    <a:pt x="742" y="574"/>
                    <a:pt x="742" y="29"/>
                    <a:pt x="378" y="1"/>
                  </a:cubicBezTo>
                  <a:close/>
                </a:path>
              </a:pathLst>
            </a:custGeom>
            <a:solidFill>
              <a:srgbClr val="81B0C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98" name="Google Shape;1198;p14"/>
            <p:cNvSpPr/>
            <p:nvPr/>
          </p:nvSpPr>
          <p:spPr>
            <a:xfrm>
              <a:off x="8659240" y="1551132"/>
              <a:ext cx="39266" cy="31127"/>
            </a:xfrm>
            <a:custGeom>
              <a:avLst/>
              <a:gdLst/>
              <a:ahLst/>
              <a:cxnLst/>
              <a:rect l="l" t="t" r="r" b="b"/>
              <a:pathLst>
                <a:path w="743" h="589" extrusionOk="0">
                  <a:moveTo>
                    <a:pt x="365" y="1"/>
                  </a:moveTo>
                  <a:cubicBezTo>
                    <a:pt x="1" y="29"/>
                    <a:pt x="1" y="561"/>
                    <a:pt x="365" y="589"/>
                  </a:cubicBezTo>
                  <a:cubicBezTo>
                    <a:pt x="742" y="561"/>
                    <a:pt x="742" y="29"/>
                    <a:pt x="365" y="1"/>
                  </a:cubicBezTo>
                  <a:close/>
                </a:path>
              </a:pathLst>
            </a:custGeom>
            <a:solidFill>
              <a:srgbClr val="00899C">
                <a:alpha val="3820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99" name="Google Shape;1199;p14"/>
            <p:cNvSpPr/>
            <p:nvPr/>
          </p:nvSpPr>
          <p:spPr>
            <a:xfrm>
              <a:off x="8630437" y="1294551"/>
              <a:ext cx="38473" cy="31074"/>
            </a:xfrm>
            <a:custGeom>
              <a:avLst/>
              <a:gdLst/>
              <a:ahLst/>
              <a:cxnLst/>
              <a:rect l="l" t="t" r="r" b="b"/>
              <a:pathLst>
                <a:path w="728" h="588" extrusionOk="0">
                  <a:moveTo>
                    <a:pt x="364" y="0"/>
                  </a:moveTo>
                  <a:cubicBezTo>
                    <a:pt x="0" y="28"/>
                    <a:pt x="0" y="560"/>
                    <a:pt x="364" y="588"/>
                  </a:cubicBezTo>
                  <a:cubicBezTo>
                    <a:pt x="728" y="560"/>
                    <a:pt x="728" y="28"/>
                    <a:pt x="364" y="0"/>
                  </a:cubicBezTo>
                  <a:close/>
                </a:path>
              </a:pathLst>
            </a:custGeom>
            <a:solidFill>
              <a:srgbClr val="81B0C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00" name="Google Shape;1200;p14"/>
            <p:cNvSpPr/>
            <p:nvPr/>
          </p:nvSpPr>
          <p:spPr>
            <a:xfrm>
              <a:off x="8339030" y="1134049"/>
              <a:ext cx="34827" cy="31127"/>
            </a:xfrm>
            <a:custGeom>
              <a:avLst/>
              <a:gdLst/>
              <a:ahLst/>
              <a:cxnLst/>
              <a:rect l="l" t="t" r="r" b="b"/>
              <a:pathLst>
                <a:path w="659" h="589" extrusionOk="0">
                  <a:moveTo>
                    <a:pt x="309" y="1"/>
                  </a:moveTo>
                  <a:cubicBezTo>
                    <a:pt x="267" y="1"/>
                    <a:pt x="225" y="1"/>
                    <a:pt x="183" y="29"/>
                  </a:cubicBezTo>
                  <a:cubicBezTo>
                    <a:pt x="155" y="29"/>
                    <a:pt x="113" y="57"/>
                    <a:pt x="99" y="85"/>
                  </a:cubicBezTo>
                  <a:cubicBezTo>
                    <a:pt x="71" y="113"/>
                    <a:pt x="43" y="141"/>
                    <a:pt x="29" y="183"/>
                  </a:cubicBezTo>
                  <a:cubicBezTo>
                    <a:pt x="15" y="211"/>
                    <a:pt x="1" y="253"/>
                    <a:pt x="15" y="294"/>
                  </a:cubicBezTo>
                  <a:lnTo>
                    <a:pt x="15" y="378"/>
                  </a:lnTo>
                  <a:cubicBezTo>
                    <a:pt x="29" y="420"/>
                    <a:pt x="57" y="462"/>
                    <a:pt x="99" y="504"/>
                  </a:cubicBezTo>
                  <a:lnTo>
                    <a:pt x="155" y="546"/>
                  </a:lnTo>
                  <a:cubicBezTo>
                    <a:pt x="197" y="574"/>
                    <a:pt x="253" y="588"/>
                    <a:pt x="309" y="588"/>
                  </a:cubicBezTo>
                  <a:lnTo>
                    <a:pt x="364" y="588"/>
                  </a:lnTo>
                  <a:cubicBezTo>
                    <a:pt x="392" y="588"/>
                    <a:pt x="434" y="588"/>
                    <a:pt x="476" y="574"/>
                  </a:cubicBezTo>
                  <a:cubicBezTo>
                    <a:pt x="546" y="532"/>
                    <a:pt x="602" y="476"/>
                    <a:pt x="630" y="406"/>
                  </a:cubicBezTo>
                  <a:cubicBezTo>
                    <a:pt x="644" y="378"/>
                    <a:pt x="658" y="336"/>
                    <a:pt x="658" y="294"/>
                  </a:cubicBezTo>
                  <a:lnTo>
                    <a:pt x="644" y="211"/>
                  </a:lnTo>
                  <a:cubicBezTo>
                    <a:pt x="630" y="169"/>
                    <a:pt x="602" y="127"/>
                    <a:pt x="574" y="85"/>
                  </a:cubicBezTo>
                  <a:lnTo>
                    <a:pt x="504" y="43"/>
                  </a:lnTo>
                  <a:cubicBezTo>
                    <a:pt x="462" y="15"/>
                    <a:pt x="406" y="1"/>
                    <a:pt x="364" y="1"/>
                  </a:cubicBezTo>
                  <a:close/>
                </a:path>
              </a:pathLst>
            </a:custGeom>
            <a:solidFill>
              <a:srgbClr val="81B0C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1201" name="Google Shape;1201;p14"/>
          <p:cNvGrpSpPr/>
          <p:nvPr/>
        </p:nvGrpSpPr>
        <p:grpSpPr>
          <a:xfrm>
            <a:off x="7882611" y="4005573"/>
            <a:ext cx="931139" cy="636827"/>
            <a:chOff x="7906411" y="3766023"/>
            <a:chExt cx="931139" cy="636827"/>
          </a:xfrm>
        </p:grpSpPr>
        <p:sp>
          <p:nvSpPr>
            <p:cNvPr id="1202" name="Google Shape;1202;p14"/>
            <p:cNvSpPr/>
            <p:nvPr/>
          </p:nvSpPr>
          <p:spPr>
            <a:xfrm>
              <a:off x="8140847" y="4174279"/>
              <a:ext cx="67328" cy="52530"/>
            </a:xfrm>
            <a:custGeom>
              <a:avLst/>
              <a:gdLst/>
              <a:ahLst/>
              <a:cxnLst/>
              <a:rect l="l" t="t" r="r" b="b"/>
              <a:pathLst>
                <a:path w="1274" h="994" extrusionOk="0">
                  <a:moveTo>
                    <a:pt x="630" y="0"/>
                  </a:moveTo>
                  <a:cubicBezTo>
                    <a:pt x="0" y="0"/>
                    <a:pt x="0" y="994"/>
                    <a:pt x="630" y="994"/>
                  </a:cubicBezTo>
                  <a:cubicBezTo>
                    <a:pt x="1274" y="994"/>
                    <a:pt x="1274" y="0"/>
                    <a:pt x="630" y="0"/>
                  </a:cubicBezTo>
                  <a:close/>
                </a:path>
              </a:pathLst>
            </a:custGeom>
            <a:solidFill>
              <a:srgbClr val="496A95">
                <a:alpha val="398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03" name="Google Shape;1203;p14"/>
            <p:cNvSpPr/>
            <p:nvPr/>
          </p:nvSpPr>
          <p:spPr>
            <a:xfrm>
              <a:off x="8408578" y="3998980"/>
              <a:ext cx="68068" cy="52583"/>
            </a:xfrm>
            <a:custGeom>
              <a:avLst/>
              <a:gdLst/>
              <a:ahLst/>
              <a:cxnLst/>
              <a:rect l="l" t="t" r="r" b="b"/>
              <a:pathLst>
                <a:path w="1288" h="995" extrusionOk="0">
                  <a:moveTo>
                    <a:pt x="644" y="1"/>
                  </a:moveTo>
                  <a:cubicBezTo>
                    <a:pt x="0" y="1"/>
                    <a:pt x="0" y="994"/>
                    <a:pt x="644" y="994"/>
                  </a:cubicBezTo>
                  <a:cubicBezTo>
                    <a:pt x="1287" y="994"/>
                    <a:pt x="1287" y="1"/>
                    <a:pt x="644" y="1"/>
                  </a:cubicBezTo>
                  <a:close/>
                </a:path>
              </a:pathLst>
            </a:custGeom>
            <a:solidFill>
              <a:srgbClr val="00899C">
                <a:alpha val="3820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04" name="Google Shape;1204;p14"/>
            <p:cNvSpPr/>
            <p:nvPr/>
          </p:nvSpPr>
          <p:spPr>
            <a:xfrm>
              <a:off x="8729528" y="3766023"/>
              <a:ext cx="68068" cy="52583"/>
            </a:xfrm>
            <a:custGeom>
              <a:avLst/>
              <a:gdLst/>
              <a:ahLst/>
              <a:cxnLst/>
              <a:rect l="l" t="t" r="r" b="b"/>
              <a:pathLst>
                <a:path w="1288" h="995" extrusionOk="0">
                  <a:moveTo>
                    <a:pt x="644" y="1"/>
                  </a:moveTo>
                  <a:cubicBezTo>
                    <a:pt x="0" y="1"/>
                    <a:pt x="0" y="994"/>
                    <a:pt x="644" y="994"/>
                  </a:cubicBezTo>
                  <a:cubicBezTo>
                    <a:pt x="1274" y="994"/>
                    <a:pt x="1287" y="1"/>
                    <a:pt x="644" y="1"/>
                  </a:cubicBezTo>
                  <a:close/>
                </a:path>
              </a:pathLst>
            </a:custGeom>
            <a:solidFill>
              <a:srgbClr val="00899C">
                <a:alpha val="3820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05" name="Google Shape;1205;p14"/>
            <p:cNvSpPr/>
            <p:nvPr/>
          </p:nvSpPr>
          <p:spPr>
            <a:xfrm>
              <a:off x="8418144" y="4214920"/>
              <a:ext cx="67381" cy="52583"/>
            </a:xfrm>
            <a:custGeom>
              <a:avLst/>
              <a:gdLst/>
              <a:ahLst/>
              <a:cxnLst/>
              <a:rect l="l" t="t" r="r" b="b"/>
              <a:pathLst>
                <a:path w="1275" h="995" extrusionOk="0">
                  <a:moveTo>
                    <a:pt x="645" y="1"/>
                  </a:moveTo>
                  <a:cubicBezTo>
                    <a:pt x="1" y="1"/>
                    <a:pt x="1" y="994"/>
                    <a:pt x="645" y="994"/>
                  </a:cubicBezTo>
                  <a:cubicBezTo>
                    <a:pt x="1274" y="994"/>
                    <a:pt x="1274" y="1"/>
                    <a:pt x="645" y="1"/>
                  </a:cubicBezTo>
                  <a:close/>
                </a:path>
              </a:pathLst>
            </a:custGeom>
            <a:solidFill>
              <a:srgbClr val="00899C">
                <a:alpha val="3820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06" name="Google Shape;1206;p14"/>
            <p:cNvSpPr/>
            <p:nvPr/>
          </p:nvSpPr>
          <p:spPr>
            <a:xfrm>
              <a:off x="8573466" y="4023396"/>
              <a:ext cx="41485" cy="31127"/>
            </a:xfrm>
            <a:custGeom>
              <a:avLst/>
              <a:gdLst/>
              <a:ahLst/>
              <a:cxnLst/>
              <a:rect l="l" t="t" r="r" b="b"/>
              <a:pathLst>
                <a:path w="785" h="589" extrusionOk="0">
                  <a:moveTo>
                    <a:pt x="406" y="0"/>
                  </a:moveTo>
                  <a:cubicBezTo>
                    <a:pt x="401" y="0"/>
                    <a:pt x="397" y="0"/>
                    <a:pt x="392" y="1"/>
                  </a:cubicBezTo>
                  <a:cubicBezTo>
                    <a:pt x="1" y="1"/>
                    <a:pt x="1" y="588"/>
                    <a:pt x="392" y="588"/>
                  </a:cubicBezTo>
                  <a:cubicBezTo>
                    <a:pt x="780" y="588"/>
                    <a:pt x="784" y="0"/>
                    <a:pt x="406" y="0"/>
                  </a:cubicBezTo>
                  <a:close/>
                </a:path>
              </a:pathLst>
            </a:custGeom>
            <a:solidFill>
              <a:srgbClr val="00899C">
                <a:alpha val="3820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07" name="Google Shape;1207;p14"/>
            <p:cNvSpPr/>
            <p:nvPr/>
          </p:nvSpPr>
          <p:spPr>
            <a:xfrm>
              <a:off x="8559408" y="3770462"/>
              <a:ext cx="42225" cy="31127"/>
            </a:xfrm>
            <a:custGeom>
              <a:avLst/>
              <a:gdLst/>
              <a:ahLst/>
              <a:cxnLst/>
              <a:rect l="l" t="t" r="r" b="b"/>
              <a:pathLst>
                <a:path w="799" h="589" extrusionOk="0">
                  <a:moveTo>
                    <a:pt x="406" y="1"/>
                  </a:moveTo>
                  <a:cubicBezTo>
                    <a:pt x="1" y="1"/>
                    <a:pt x="1" y="589"/>
                    <a:pt x="406" y="589"/>
                  </a:cubicBezTo>
                  <a:cubicBezTo>
                    <a:pt x="798" y="589"/>
                    <a:pt x="798" y="1"/>
                    <a:pt x="406" y="1"/>
                  </a:cubicBezTo>
                  <a:close/>
                </a:path>
              </a:pathLst>
            </a:custGeom>
            <a:solidFill>
              <a:srgbClr val="00899C">
                <a:alpha val="3820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08" name="Google Shape;1208;p14"/>
            <p:cNvSpPr/>
            <p:nvPr/>
          </p:nvSpPr>
          <p:spPr>
            <a:xfrm>
              <a:off x="8798284" y="3937623"/>
              <a:ext cx="39266" cy="31127"/>
            </a:xfrm>
            <a:custGeom>
              <a:avLst/>
              <a:gdLst/>
              <a:ahLst/>
              <a:cxnLst/>
              <a:rect l="l" t="t" r="r" b="b"/>
              <a:pathLst>
                <a:path w="743" h="589" extrusionOk="0">
                  <a:moveTo>
                    <a:pt x="364" y="0"/>
                  </a:moveTo>
                  <a:cubicBezTo>
                    <a:pt x="0" y="28"/>
                    <a:pt x="0" y="560"/>
                    <a:pt x="364" y="588"/>
                  </a:cubicBezTo>
                  <a:cubicBezTo>
                    <a:pt x="742" y="560"/>
                    <a:pt x="742" y="28"/>
                    <a:pt x="364" y="0"/>
                  </a:cubicBezTo>
                  <a:close/>
                </a:path>
              </a:pathLst>
            </a:custGeom>
            <a:solidFill>
              <a:srgbClr val="00899C">
                <a:alpha val="3820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09" name="Google Shape;1209;p14"/>
            <p:cNvSpPr/>
            <p:nvPr/>
          </p:nvSpPr>
          <p:spPr>
            <a:xfrm>
              <a:off x="8174142" y="4357665"/>
              <a:ext cx="39213" cy="31127"/>
            </a:xfrm>
            <a:custGeom>
              <a:avLst/>
              <a:gdLst/>
              <a:ahLst/>
              <a:cxnLst/>
              <a:rect l="l" t="t" r="r" b="b"/>
              <a:pathLst>
                <a:path w="742" h="589" extrusionOk="0">
                  <a:moveTo>
                    <a:pt x="378" y="1"/>
                  </a:moveTo>
                  <a:cubicBezTo>
                    <a:pt x="0" y="29"/>
                    <a:pt x="0" y="560"/>
                    <a:pt x="378" y="588"/>
                  </a:cubicBezTo>
                  <a:cubicBezTo>
                    <a:pt x="742" y="560"/>
                    <a:pt x="742" y="29"/>
                    <a:pt x="378" y="1"/>
                  </a:cubicBezTo>
                  <a:close/>
                </a:path>
              </a:pathLst>
            </a:custGeom>
            <a:solidFill>
              <a:srgbClr val="496A95">
                <a:alpha val="398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10" name="Google Shape;1210;p14"/>
            <p:cNvSpPr/>
            <p:nvPr/>
          </p:nvSpPr>
          <p:spPr>
            <a:xfrm>
              <a:off x="7960422" y="4166881"/>
              <a:ext cx="39213" cy="31814"/>
            </a:xfrm>
            <a:custGeom>
              <a:avLst/>
              <a:gdLst/>
              <a:ahLst/>
              <a:cxnLst/>
              <a:rect l="l" t="t" r="r" b="b"/>
              <a:pathLst>
                <a:path w="742" h="602" extrusionOk="0">
                  <a:moveTo>
                    <a:pt x="364" y="0"/>
                  </a:moveTo>
                  <a:cubicBezTo>
                    <a:pt x="0" y="28"/>
                    <a:pt x="0" y="574"/>
                    <a:pt x="364" y="602"/>
                  </a:cubicBezTo>
                  <a:cubicBezTo>
                    <a:pt x="742" y="574"/>
                    <a:pt x="742" y="28"/>
                    <a:pt x="364" y="0"/>
                  </a:cubicBezTo>
                  <a:close/>
                </a:path>
              </a:pathLst>
            </a:custGeom>
            <a:solidFill>
              <a:srgbClr val="496A95">
                <a:alpha val="398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11" name="Google Shape;1211;p14"/>
            <p:cNvSpPr/>
            <p:nvPr/>
          </p:nvSpPr>
          <p:spPr>
            <a:xfrm>
              <a:off x="7906411" y="4370983"/>
              <a:ext cx="42225" cy="31867"/>
            </a:xfrm>
            <a:custGeom>
              <a:avLst/>
              <a:gdLst/>
              <a:ahLst/>
              <a:cxnLst/>
              <a:rect l="l" t="t" r="r" b="b"/>
              <a:pathLst>
                <a:path w="799" h="603" extrusionOk="0">
                  <a:moveTo>
                    <a:pt x="392" y="0"/>
                  </a:moveTo>
                  <a:cubicBezTo>
                    <a:pt x="1" y="0"/>
                    <a:pt x="1" y="602"/>
                    <a:pt x="392" y="602"/>
                  </a:cubicBezTo>
                  <a:cubicBezTo>
                    <a:pt x="798" y="602"/>
                    <a:pt x="798" y="0"/>
                    <a:pt x="392" y="0"/>
                  </a:cubicBezTo>
                  <a:close/>
                </a:path>
              </a:pathLst>
            </a:custGeom>
            <a:solidFill>
              <a:srgbClr val="496A95">
                <a:alpha val="398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1212" name="Google Shape;1212;p14"/>
          <p:cNvGrpSpPr/>
          <p:nvPr/>
        </p:nvGrpSpPr>
        <p:grpSpPr>
          <a:xfrm rot="603685">
            <a:off x="4242536" y="3461046"/>
            <a:ext cx="1105621" cy="842338"/>
            <a:chOff x="306300" y="3598175"/>
            <a:chExt cx="1105645" cy="842356"/>
          </a:xfrm>
        </p:grpSpPr>
        <p:sp>
          <p:nvSpPr>
            <p:cNvPr id="1213" name="Google Shape;1213;p14"/>
            <p:cNvSpPr/>
            <p:nvPr/>
          </p:nvSpPr>
          <p:spPr>
            <a:xfrm>
              <a:off x="439426" y="3754185"/>
              <a:ext cx="68120" cy="52583"/>
            </a:xfrm>
            <a:custGeom>
              <a:avLst/>
              <a:gdLst/>
              <a:ahLst/>
              <a:cxnLst/>
              <a:rect l="l" t="t" r="r" b="b"/>
              <a:pathLst>
                <a:path w="1289" h="995" extrusionOk="0">
                  <a:moveTo>
                    <a:pt x="644" y="1"/>
                  </a:moveTo>
                  <a:cubicBezTo>
                    <a:pt x="1" y="1"/>
                    <a:pt x="1" y="995"/>
                    <a:pt x="644" y="995"/>
                  </a:cubicBezTo>
                  <a:cubicBezTo>
                    <a:pt x="1288" y="995"/>
                    <a:pt x="1288" y="1"/>
                    <a:pt x="644" y="1"/>
                  </a:cubicBezTo>
                  <a:close/>
                </a:path>
              </a:pathLst>
            </a:custGeom>
            <a:solidFill>
              <a:srgbClr val="496A95">
                <a:alpha val="398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14" name="Google Shape;1214;p14"/>
            <p:cNvSpPr/>
            <p:nvPr/>
          </p:nvSpPr>
          <p:spPr>
            <a:xfrm>
              <a:off x="859467" y="4045593"/>
              <a:ext cx="68120" cy="52530"/>
            </a:xfrm>
            <a:custGeom>
              <a:avLst/>
              <a:gdLst/>
              <a:ahLst/>
              <a:cxnLst/>
              <a:rect l="l" t="t" r="r" b="b"/>
              <a:pathLst>
                <a:path w="1289" h="994" extrusionOk="0">
                  <a:moveTo>
                    <a:pt x="645" y="0"/>
                  </a:moveTo>
                  <a:cubicBezTo>
                    <a:pt x="1" y="0"/>
                    <a:pt x="1" y="994"/>
                    <a:pt x="645" y="994"/>
                  </a:cubicBezTo>
                  <a:cubicBezTo>
                    <a:pt x="1288" y="994"/>
                    <a:pt x="1288" y="0"/>
                    <a:pt x="645" y="0"/>
                  </a:cubicBezTo>
                  <a:close/>
                </a:path>
              </a:pathLst>
            </a:custGeom>
            <a:solidFill>
              <a:srgbClr val="00899C">
                <a:alpha val="3820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15" name="Google Shape;1215;p14"/>
            <p:cNvSpPr/>
            <p:nvPr/>
          </p:nvSpPr>
          <p:spPr>
            <a:xfrm>
              <a:off x="1343877" y="4191297"/>
              <a:ext cx="68068" cy="52530"/>
            </a:xfrm>
            <a:custGeom>
              <a:avLst/>
              <a:gdLst/>
              <a:ahLst/>
              <a:cxnLst/>
              <a:rect l="l" t="t" r="r" b="b"/>
              <a:pathLst>
                <a:path w="1288" h="994" extrusionOk="0">
                  <a:moveTo>
                    <a:pt x="644" y="0"/>
                  </a:moveTo>
                  <a:cubicBezTo>
                    <a:pt x="1" y="0"/>
                    <a:pt x="1" y="994"/>
                    <a:pt x="644" y="994"/>
                  </a:cubicBezTo>
                  <a:cubicBezTo>
                    <a:pt x="1288" y="994"/>
                    <a:pt x="1288" y="0"/>
                    <a:pt x="644" y="0"/>
                  </a:cubicBezTo>
                  <a:close/>
                </a:path>
              </a:pathLst>
            </a:custGeom>
            <a:solidFill>
              <a:srgbClr val="81B0C5">
                <a:alpha val="4101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16" name="Google Shape;1216;p14"/>
            <p:cNvSpPr/>
            <p:nvPr/>
          </p:nvSpPr>
          <p:spPr>
            <a:xfrm>
              <a:off x="847682" y="4249695"/>
              <a:ext cx="68068" cy="52583"/>
            </a:xfrm>
            <a:custGeom>
              <a:avLst/>
              <a:gdLst/>
              <a:ahLst/>
              <a:cxnLst/>
              <a:rect l="l" t="t" r="r" b="b"/>
              <a:pathLst>
                <a:path w="1288" h="995" extrusionOk="0">
                  <a:moveTo>
                    <a:pt x="644" y="1"/>
                  </a:moveTo>
                  <a:cubicBezTo>
                    <a:pt x="0" y="1"/>
                    <a:pt x="0" y="994"/>
                    <a:pt x="644" y="994"/>
                  </a:cubicBezTo>
                  <a:cubicBezTo>
                    <a:pt x="1287" y="994"/>
                    <a:pt x="1287" y="1"/>
                    <a:pt x="644" y="1"/>
                  </a:cubicBezTo>
                  <a:close/>
                </a:path>
              </a:pathLst>
            </a:custGeom>
            <a:solidFill>
              <a:srgbClr val="00899C">
                <a:alpha val="3820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17" name="Google Shape;1217;p14"/>
            <p:cNvSpPr/>
            <p:nvPr/>
          </p:nvSpPr>
          <p:spPr>
            <a:xfrm>
              <a:off x="515634" y="4057431"/>
              <a:ext cx="67328" cy="52530"/>
            </a:xfrm>
            <a:custGeom>
              <a:avLst/>
              <a:gdLst/>
              <a:ahLst/>
              <a:cxnLst/>
              <a:rect l="l" t="t" r="r" b="b"/>
              <a:pathLst>
                <a:path w="1274" h="994" extrusionOk="0">
                  <a:moveTo>
                    <a:pt x="630" y="0"/>
                  </a:moveTo>
                  <a:cubicBezTo>
                    <a:pt x="0" y="0"/>
                    <a:pt x="0" y="994"/>
                    <a:pt x="630" y="994"/>
                  </a:cubicBezTo>
                  <a:cubicBezTo>
                    <a:pt x="1273" y="994"/>
                    <a:pt x="1273" y="0"/>
                    <a:pt x="630" y="0"/>
                  </a:cubicBezTo>
                  <a:close/>
                </a:path>
              </a:pathLst>
            </a:custGeom>
            <a:solidFill>
              <a:srgbClr val="00899C">
                <a:alpha val="3820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18" name="Google Shape;1218;p14"/>
            <p:cNvSpPr/>
            <p:nvPr/>
          </p:nvSpPr>
          <p:spPr>
            <a:xfrm>
              <a:off x="662764" y="3898409"/>
              <a:ext cx="41485" cy="31867"/>
            </a:xfrm>
            <a:custGeom>
              <a:avLst/>
              <a:gdLst/>
              <a:ahLst/>
              <a:cxnLst/>
              <a:rect l="l" t="t" r="r" b="b"/>
              <a:pathLst>
                <a:path w="785" h="603" extrusionOk="0">
                  <a:moveTo>
                    <a:pt x="393" y="1"/>
                  </a:moveTo>
                  <a:cubicBezTo>
                    <a:pt x="1" y="1"/>
                    <a:pt x="1" y="602"/>
                    <a:pt x="393" y="602"/>
                  </a:cubicBezTo>
                  <a:cubicBezTo>
                    <a:pt x="784" y="602"/>
                    <a:pt x="784" y="1"/>
                    <a:pt x="393" y="1"/>
                  </a:cubicBezTo>
                  <a:close/>
                </a:path>
              </a:pathLst>
            </a:custGeom>
            <a:solidFill>
              <a:srgbClr val="496A95">
                <a:alpha val="398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19" name="Google Shape;1219;p14"/>
            <p:cNvSpPr/>
            <p:nvPr/>
          </p:nvSpPr>
          <p:spPr>
            <a:xfrm>
              <a:off x="653886" y="4306613"/>
              <a:ext cx="41485" cy="31867"/>
            </a:xfrm>
            <a:custGeom>
              <a:avLst/>
              <a:gdLst/>
              <a:ahLst/>
              <a:cxnLst/>
              <a:rect l="l" t="t" r="r" b="b"/>
              <a:pathLst>
                <a:path w="785" h="603" extrusionOk="0">
                  <a:moveTo>
                    <a:pt x="393" y="1"/>
                  </a:moveTo>
                  <a:cubicBezTo>
                    <a:pt x="1" y="1"/>
                    <a:pt x="1" y="603"/>
                    <a:pt x="393" y="603"/>
                  </a:cubicBezTo>
                  <a:cubicBezTo>
                    <a:pt x="784" y="603"/>
                    <a:pt x="784" y="1"/>
                    <a:pt x="393" y="1"/>
                  </a:cubicBezTo>
                  <a:close/>
                </a:path>
              </a:pathLst>
            </a:custGeom>
            <a:solidFill>
              <a:srgbClr val="81B0C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20" name="Google Shape;1220;p14"/>
            <p:cNvSpPr/>
            <p:nvPr/>
          </p:nvSpPr>
          <p:spPr>
            <a:xfrm>
              <a:off x="1231468" y="4408717"/>
              <a:ext cx="41485" cy="31814"/>
            </a:xfrm>
            <a:custGeom>
              <a:avLst/>
              <a:gdLst/>
              <a:ahLst/>
              <a:cxnLst/>
              <a:rect l="l" t="t" r="r" b="b"/>
              <a:pathLst>
                <a:path w="785" h="602" extrusionOk="0">
                  <a:moveTo>
                    <a:pt x="392" y="0"/>
                  </a:moveTo>
                  <a:cubicBezTo>
                    <a:pt x="1" y="0"/>
                    <a:pt x="1" y="602"/>
                    <a:pt x="392" y="602"/>
                  </a:cubicBezTo>
                  <a:cubicBezTo>
                    <a:pt x="784" y="602"/>
                    <a:pt x="784" y="0"/>
                    <a:pt x="392" y="0"/>
                  </a:cubicBezTo>
                  <a:close/>
                </a:path>
              </a:pathLst>
            </a:custGeom>
            <a:solidFill>
              <a:srgbClr val="81B0C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21" name="Google Shape;1221;p14"/>
            <p:cNvSpPr/>
            <p:nvPr/>
          </p:nvSpPr>
          <p:spPr>
            <a:xfrm>
              <a:off x="306300" y="3884351"/>
              <a:ext cx="42225" cy="31127"/>
            </a:xfrm>
            <a:custGeom>
              <a:avLst/>
              <a:gdLst/>
              <a:ahLst/>
              <a:cxnLst/>
              <a:rect l="l" t="t" r="r" b="b"/>
              <a:pathLst>
                <a:path w="799" h="589" extrusionOk="0">
                  <a:moveTo>
                    <a:pt x="420" y="1"/>
                  </a:moveTo>
                  <a:cubicBezTo>
                    <a:pt x="416" y="1"/>
                    <a:pt x="411" y="1"/>
                    <a:pt x="407" y="1"/>
                  </a:cubicBezTo>
                  <a:cubicBezTo>
                    <a:pt x="1" y="1"/>
                    <a:pt x="1" y="589"/>
                    <a:pt x="407" y="589"/>
                  </a:cubicBezTo>
                  <a:cubicBezTo>
                    <a:pt x="794" y="589"/>
                    <a:pt x="799" y="1"/>
                    <a:pt x="420" y="1"/>
                  </a:cubicBezTo>
                  <a:close/>
                </a:path>
              </a:pathLst>
            </a:custGeom>
            <a:solidFill>
              <a:srgbClr val="496A95">
                <a:alpha val="398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22" name="Google Shape;1222;p14"/>
            <p:cNvSpPr/>
            <p:nvPr/>
          </p:nvSpPr>
          <p:spPr>
            <a:xfrm>
              <a:off x="488998" y="3598175"/>
              <a:ext cx="39213" cy="31867"/>
            </a:xfrm>
            <a:custGeom>
              <a:avLst/>
              <a:gdLst/>
              <a:ahLst/>
              <a:cxnLst/>
              <a:rect l="l" t="t" r="r" b="b"/>
              <a:pathLst>
                <a:path w="742" h="603" extrusionOk="0">
                  <a:moveTo>
                    <a:pt x="364" y="0"/>
                  </a:moveTo>
                  <a:cubicBezTo>
                    <a:pt x="0" y="28"/>
                    <a:pt x="0" y="574"/>
                    <a:pt x="364" y="602"/>
                  </a:cubicBezTo>
                  <a:cubicBezTo>
                    <a:pt x="742" y="574"/>
                    <a:pt x="742" y="28"/>
                    <a:pt x="364" y="0"/>
                  </a:cubicBezTo>
                  <a:close/>
                </a:path>
              </a:pathLst>
            </a:custGeom>
            <a:solidFill>
              <a:srgbClr val="81B0C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23" name="Google Shape;1223;p14"/>
            <p:cNvSpPr/>
            <p:nvPr/>
          </p:nvSpPr>
          <p:spPr>
            <a:xfrm>
              <a:off x="316658" y="3770462"/>
              <a:ext cx="41485" cy="31127"/>
            </a:xfrm>
            <a:custGeom>
              <a:avLst/>
              <a:gdLst/>
              <a:ahLst/>
              <a:cxnLst/>
              <a:rect l="l" t="t" r="r" b="b"/>
              <a:pathLst>
                <a:path w="785" h="589" extrusionOk="0">
                  <a:moveTo>
                    <a:pt x="393" y="1"/>
                  </a:moveTo>
                  <a:cubicBezTo>
                    <a:pt x="1" y="1"/>
                    <a:pt x="1" y="589"/>
                    <a:pt x="393" y="589"/>
                  </a:cubicBezTo>
                  <a:cubicBezTo>
                    <a:pt x="785" y="589"/>
                    <a:pt x="785" y="1"/>
                    <a:pt x="393" y="1"/>
                  </a:cubicBezTo>
                  <a:close/>
                </a:path>
              </a:pathLst>
            </a:custGeom>
            <a:solidFill>
              <a:srgbClr val="496A95">
                <a:alpha val="3989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1224" name="Google Shape;1224;p14"/>
          <p:cNvSpPr/>
          <p:nvPr/>
        </p:nvSpPr>
        <p:spPr>
          <a:xfrm rot="5400000">
            <a:off x="-2487900" y="2487900"/>
            <a:ext cx="5146500" cy="170700"/>
          </a:xfrm>
          <a:prstGeom prst="rect">
            <a:avLst/>
          </a:prstGeom>
          <a:solidFill>
            <a:schemeClr val="accent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Tree>
  </p:cSld>
  <p:clrMapOvr>
    <a:masterClrMapping/>
  </p:clrMapOvr>
</p:sldLayout>
</file>

<file path=ppt/slideMasters/_rels/slideMaster1.xml.rels><?xml version="1.0" encoding="UTF-8" standalone="yes"?>
<Relationships xmlns="http://schemas.openxmlformats.org/package/2006/relationships"><Relationship Id="rId3" Type="http://schemas.openxmlformats.org/officeDocument/2006/relationships/slideLayout" Target="../slideLayouts/slideLayout3.xml"/><Relationship Id="rId2" Type="http://schemas.openxmlformats.org/officeDocument/2006/relationships/slideLayout" Target="../slideLayouts/slideLayout2.xml"/><Relationship Id="rId1" Type="http://schemas.openxmlformats.org/officeDocument/2006/relationships/slideLayout" Target="../slideLayouts/slideLayout1.xml"/><Relationship Id="rId4" Type="http://schemas.openxmlformats.org/officeDocument/2006/relationships/theme" Target="../theme/theme1.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chemeClr val="lt1"/>
        </a:solidFill>
        <a:effectLst/>
      </p:bgPr>
    </p:bg>
    <p:spTree>
      <p:nvGrpSpPr>
        <p:cNvPr id="1" name="Shape 5"/>
        <p:cNvGrpSpPr/>
        <p:nvPr/>
      </p:nvGrpSpPr>
      <p:grpSpPr>
        <a:xfrm>
          <a:off x="0" y="0"/>
          <a:ext cx="0" cy="0"/>
          <a:chOff x="0" y="0"/>
          <a:chExt cx="0" cy="0"/>
        </a:xfrm>
      </p:grpSpPr>
      <p:sp>
        <p:nvSpPr>
          <p:cNvPr id="6" name="Google Shape;6;p1"/>
          <p:cNvSpPr txBox="1">
            <a:spLocks noGrp="1"/>
          </p:cNvSpPr>
          <p:nvPr>
            <p:ph type="title"/>
          </p:nvPr>
        </p:nvSpPr>
        <p:spPr>
          <a:xfrm>
            <a:off x="713225" y="539500"/>
            <a:ext cx="7717500" cy="612900"/>
          </a:xfrm>
          <a:prstGeom prst="rect">
            <a:avLst/>
          </a:prstGeom>
          <a:noFill/>
          <a:ln>
            <a:noFill/>
          </a:ln>
        </p:spPr>
        <p:txBody>
          <a:bodyPr spcFirstLastPara="1" wrap="square" lIns="91425" tIns="91425" rIns="91425" bIns="91425" anchor="t" anchorCtr="0">
            <a:noAutofit/>
          </a:bodyPr>
          <a:lstStyle>
            <a:lvl1pPr lvl="0" algn="ctr">
              <a:spcBef>
                <a:spcPts val="0"/>
              </a:spcBef>
              <a:spcAft>
                <a:spcPts val="0"/>
              </a:spcAft>
              <a:buClr>
                <a:schemeClr val="dk1"/>
              </a:buClr>
              <a:buSzPts val="3600"/>
              <a:buFont typeface="Days One" panose="02000505000000020004"/>
              <a:buNone/>
              <a:defRPr sz="3600">
                <a:solidFill>
                  <a:schemeClr val="dk1"/>
                </a:solidFill>
                <a:latin typeface="Days One" panose="02000505000000020004"/>
                <a:ea typeface="Days One" panose="02000505000000020004"/>
                <a:cs typeface="Days One" panose="02000505000000020004"/>
                <a:sym typeface="Days One" panose="02000505000000020004"/>
              </a:defRPr>
            </a:lvl1pPr>
            <a:lvl2pPr lvl="1" algn="ctr">
              <a:spcBef>
                <a:spcPts val="0"/>
              </a:spcBef>
              <a:spcAft>
                <a:spcPts val="0"/>
              </a:spcAft>
              <a:buClr>
                <a:schemeClr val="dk1"/>
              </a:buClr>
              <a:buSzPts val="3600"/>
              <a:buFont typeface="Days One" panose="02000505000000020004"/>
              <a:buNone/>
              <a:defRPr sz="3600">
                <a:solidFill>
                  <a:schemeClr val="dk1"/>
                </a:solidFill>
                <a:latin typeface="Days One" panose="02000505000000020004"/>
                <a:ea typeface="Days One" panose="02000505000000020004"/>
                <a:cs typeface="Days One" panose="02000505000000020004"/>
                <a:sym typeface="Days One" panose="02000505000000020004"/>
              </a:defRPr>
            </a:lvl2pPr>
            <a:lvl3pPr lvl="2" algn="ctr">
              <a:spcBef>
                <a:spcPts val="0"/>
              </a:spcBef>
              <a:spcAft>
                <a:spcPts val="0"/>
              </a:spcAft>
              <a:buClr>
                <a:schemeClr val="dk1"/>
              </a:buClr>
              <a:buSzPts val="3600"/>
              <a:buFont typeface="Days One" panose="02000505000000020004"/>
              <a:buNone/>
              <a:defRPr sz="3600">
                <a:solidFill>
                  <a:schemeClr val="dk1"/>
                </a:solidFill>
                <a:latin typeface="Days One" panose="02000505000000020004"/>
                <a:ea typeface="Days One" panose="02000505000000020004"/>
                <a:cs typeface="Days One" panose="02000505000000020004"/>
                <a:sym typeface="Days One" panose="02000505000000020004"/>
              </a:defRPr>
            </a:lvl3pPr>
            <a:lvl4pPr lvl="3" algn="ctr">
              <a:spcBef>
                <a:spcPts val="0"/>
              </a:spcBef>
              <a:spcAft>
                <a:spcPts val="0"/>
              </a:spcAft>
              <a:buClr>
                <a:schemeClr val="dk1"/>
              </a:buClr>
              <a:buSzPts val="3600"/>
              <a:buFont typeface="Days One" panose="02000505000000020004"/>
              <a:buNone/>
              <a:defRPr sz="3600">
                <a:solidFill>
                  <a:schemeClr val="dk1"/>
                </a:solidFill>
                <a:latin typeface="Days One" panose="02000505000000020004"/>
                <a:ea typeface="Days One" panose="02000505000000020004"/>
                <a:cs typeface="Days One" panose="02000505000000020004"/>
                <a:sym typeface="Days One" panose="02000505000000020004"/>
              </a:defRPr>
            </a:lvl4pPr>
            <a:lvl5pPr lvl="4" algn="ctr">
              <a:spcBef>
                <a:spcPts val="0"/>
              </a:spcBef>
              <a:spcAft>
                <a:spcPts val="0"/>
              </a:spcAft>
              <a:buClr>
                <a:schemeClr val="dk1"/>
              </a:buClr>
              <a:buSzPts val="3600"/>
              <a:buFont typeface="Days One" panose="02000505000000020004"/>
              <a:buNone/>
              <a:defRPr sz="3600">
                <a:solidFill>
                  <a:schemeClr val="dk1"/>
                </a:solidFill>
                <a:latin typeface="Days One" panose="02000505000000020004"/>
                <a:ea typeface="Days One" panose="02000505000000020004"/>
                <a:cs typeface="Days One" panose="02000505000000020004"/>
                <a:sym typeface="Days One" panose="02000505000000020004"/>
              </a:defRPr>
            </a:lvl5pPr>
            <a:lvl6pPr lvl="5" algn="ctr">
              <a:spcBef>
                <a:spcPts val="0"/>
              </a:spcBef>
              <a:spcAft>
                <a:spcPts val="0"/>
              </a:spcAft>
              <a:buClr>
                <a:schemeClr val="dk1"/>
              </a:buClr>
              <a:buSzPts val="3600"/>
              <a:buFont typeface="Days One" panose="02000505000000020004"/>
              <a:buNone/>
              <a:defRPr sz="3600">
                <a:solidFill>
                  <a:schemeClr val="dk1"/>
                </a:solidFill>
                <a:latin typeface="Days One" panose="02000505000000020004"/>
                <a:ea typeface="Days One" panose="02000505000000020004"/>
                <a:cs typeface="Days One" panose="02000505000000020004"/>
                <a:sym typeface="Days One" panose="02000505000000020004"/>
              </a:defRPr>
            </a:lvl6pPr>
            <a:lvl7pPr lvl="6" algn="ctr">
              <a:spcBef>
                <a:spcPts val="0"/>
              </a:spcBef>
              <a:spcAft>
                <a:spcPts val="0"/>
              </a:spcAft>
              <a:buClr>
                <a:schemeClr val="dk1"/>
              </a:buClr>
              <a:buSzPts val="3600"/>
              <a:buFont typeface="Days One" panose="02000505000000020004"/>
              <a:buNone/>
              <a:defRPr sz="3600">
                <a:solidFill>
                  <a:schemeClr val="dk1"/>
                </a:solidFill>
                <a:latin typeface="Days One" panose="02000505000000020004"/>
                <a:ea typeface="Days One" panose="02000505000000020004"/>
                <a:cs typeface="Days One" panose="02000505000000020004"/>
                <a:sym typeface="Days One" panose="02000505000000020004"/>
              </a:defRPr>
            </a:lvl7pPr>
            <a:lvl8pPr lvl="7" algn="ctr">
              <a:spcBef>
                <a:spcPts val="0"/>
              </a:spcBef>
              <a:spcAft>
                <a:spcPts val="0"/>
              </a:spcAft>
              <a:buClr>
                <a:schemeClr val="dk1"/>
              </a:buClr>
              <a:buSzPts val="3600"/>
              <a:buFont typeface="Days One" panose="02000505000000020004"/>
              <a:buNone/>
              <a:defRPr sz="3600">
                <a:solidFill>
                  <a:schemeClr val="dk1"/>
                </a:solidFill>
                <a:latin typeface="Days One" panose="02000505000000020004"/>
                <a:ea typeface="Days One" panose="02000505000000020004"/>
                <a:cs typeface="Days One" panose="02000505000000020004"/>
                <a:sym typeface="Days One" panose="02000505000000020004"/>
              </a:defRPr>
            </a:lvl8pPr>
            <a:lvl9pPr lvl="8" algn="ctr">
              <a:spcBef>
                <a:spcPts val="0"/>
              </a:spcBef>
              <a:spcAft>
                <a:spcPts val="0"/>
              </a:spcAft>
              <a:buClr>
                <a:schemeClr val="dk1"/>
              </a:buClr>
              <a:buSzPts val="3600"/>
              <a:buFont typeface="Days One" panose="02000505000000020004"/>
              <a:buNone/>
              <a:defRPr sz="3600">
                <a:solidFill>
                  <a:schemeClr val="dk1"/>
                </a:solidFill>
                <a:latin typeface="Days One" panose="02000505000000020004"/>
                <a:ea typeface="Days One" panose="02000505000000020004"/>
                <a:cs typeface="Days One" panose="02000505000000020004"/>
                <a:sym typeface="Days One" panose="02000505000000020004"/>
              </a:defRPr>
            </a:lvl9pPr>
          </a:lstStyle>
          <a:p>
            <a:endParaRPr/>
          </a:p>
        </p:txBody>
      </p:sp>
      <p:sp>
        <p:nvSpPr>
          <p:cNvPr id="7" name="Google Shape;7;p1"/>
          <p:cNvSpPr txBox="1">
            <a:spLocks noGrp="1"/>
          </p:cNvSpPr>
          <p:nvPr>
            <p:ph type="body" idx="1"/>
          </p:nvPr>
        </p:nvSpPr>
        <p:spPr>
          <a:xfrm>
            <a:off x="713225" y="1152475"/>
            <a:ext cx="7717500" cy="3456000"/>
          </a:xfrm>
          <a:prstGeom prst="rect">
            <a:avLst/>
          </a:prstGeom>
          <a:noFill/>
          <a:ln>
            <a:noFill/>
          </a:ln>
        </p:spPr>
        <p:txBody>
          <a:bodyPr spcFirstLastPara="1" wrap="square" lIns="91425" tIns="91425" rIns="91425" bIns="91425" anchor="t" anchorCtr="0">
            <a:noAutofit/>
          </a:bodyPr>
          <a:lstStyle>
            <a:lvl1pPr marL="457200" lvl="0" indent="-330200">
              <a:lnSpc>
                <a:spcPct val="100000"/>
              </a:lnSpc>
              <a:spcBef>
                <a:spcPts val="0"/>
              </a:spcBef>
              <a:spcAft>
                <a:spcPts val="0"/>
              </a:spcAft>
              <a:buClr>
                <a:schemeClr val="dk1"/>
              </a:buClr>
              <a:buSzPts val="1600"/>
              <a:buFont typeface="Barlow Light" panose="00000400000000000000"/>
              <a:buChar char="●"/>
              <a:defRPr sz="1600">
                <a:solidFill>
                  <a:schemeClr val="dk1"/>
                </a:solidFill>
                <a:latin typeface="Barlow Light" panose="00000400000000000000"/>
                <a:ea typeface="Barlow Light" panose="00000400000000000000"/>
                <a:cs typeface="Barlow Light" panose="00000400000000000000"/>
                <a:sym typeface="Barlow Light" panose="00000400000000000000"/>
              </a:defRPr>
            </a:lvl1pPr>
            <a:lvl2pPr marL="914400" lvl="1" indent="-330200">
              <a:lnSpc>
                <a:spcPct val="100000"/>
              </a:lnSpc>
              <a:spcBef>
                <a:spcPts val="1600"/>
              </a:spcBef>
              <a:spcAft>
                <a:spcPts val="0"/>
              </a:spcAft>
              <a:buClr>
                <a:schemeClr val="dk1"/>
              </a:buClr>
              <a:buSzPts val="1600"/>
              <a:buFont typeface="Barlow Light" panose="00000400000000000000"/>
              <a:buChar char="○"/>
              <a:defRPr sz="1600">
                <a:solidFill>
                  <a:schemeClr val="dk1"/>
                </a:solidFill>
                <a:latin typeface="Barlow Light" panose="00000400000000000000"/>
                <a:ea typeface="Barlow Light" panose="00000400000000000000"/>
                <a:cs typeface="Barlow Light" panose="00000400000000000000"/>
                <a:sym typeface="Barlow Light" panose="00000400000000000000"/>
              </a:defRPr>
            </a:lvl2pPr>
            <a:lvl3pPr marL="1371600" lvl="2" indent="-330200">
              <a:lnSpc>
                <a:spcPct val="100000"/>
              </a:lnSpc>
              <a:spcBef>
                <a:spcPts val="1600"/>
              </a:spcBef>
              <a:spcAft>
                <a:spcPts val="0"/>
              </a:spcAft>
              <a:buClr>
                <a:schemeClr val="dk1"/>
              </a:buClr>
              <a:buSzPts val="1600"/>
              <a:buFont typeface="Barlow Light" panose="00000400000000000000"/>
              <a:buChar char="■"/>
              <a:defRPr sz="1600">
                <a:solidFill>
                  <a:schemeClr val="dk1"/>
                </a:solidFill>
                <a:latin typeface="Barlow Light" panose="00000400000000000000"/>
                <a:ea typeface="Barlow Light" panose="00000400000000000000"/>
                <a:cs typeface="Barlow Light" panose="00000400000000000000"/>
                <a:sym typeface="Barlow Light" panose="00000400000000000000"/>
              </a:defRPr>
            </a:lvl3pPr>
            <a:lvl4pPr marL="1828800" lvl="3" indent="-330200">
              <a:lnSpc>
                <a:spcPct val="100000"/>
              </a:lnSpc>
              <a:spcBef>
                <a:spcPts val="1600"/>
              </a:spcBef>
              <a:spcAft>
                <a:spcPts val="0"/>
              </a:spcAft>
              <a:buClr>
                <a:schemeClr val="dk1"/>
              </a:buClr>
              <a:buSzPts val="1600"/>
              <a:buFont typeface="Barlow Light" panose="00000400000000000000"/>
              <a:buChar char="●"/>
              <a:defRPr sz="1600">
                <a:solidFill>
                  <a:schemeClr val="dk1"/>
                </a:solidFill>
                <a:latin typeface="Barlow Light" panose="00000400000000000000"/>
                <a:ea typeface="Barlow Light" panose="00000400000000000000"/>
                <a:cs typeface="Barlow Light" panose="00000400000000000000"/>
                <a:sym typeface="Barlow Light" panose="00000400000000000000"/>
              </a:defRPr>
            </a:lvl4pPr>
            <a:lvl5pPr marL="2286000" lvl="4" indent="-330200">
              <a:lnSpc>
                <a:spcPct val="100000"/>
              </a:lnSpc>
              <a:spcBef>
                <a:spcPts val="1600"/>
              </a:spcBef>
              <a:spcAft>
                <a:spcPts val="0"/>
              </a:spcAft>
              <a:buClr>
                <a:schemeClr val="dk1"/>
              </a:buClr>
              <a:buSzPts val="1600"/>
              <a:buFont typeface="Barlow Light" panose="00000400000000000000"/>
              <a:buChar char="○"/>
              <a:defRPr sz="1600">
                <a:solidFill>
                  <a:schemeClr val="dk1"/>
                </a:solidFill>
                <a:latin typeface="Barlow Light" panose="00000400000000000000"/>
                <a:ea typeface="Barlow Light" panose="00000400000000000000"/>
                <a:cs typeface="Barlow Light" panose="00000400000000000000"/>
                <a:sym typeface="Barlow Light" panose="00000400000000000000"/>
              </a:defRPr>
            </a:lvl5pPr>
            <a:lvl6pPr marL="2743200" lvl="5" indent="-330200">
              <a:lnSpc>
                <a:spcPct val="100000"/>
              </a:lnSpc>
              <a:spcBef>
                <a:spcPts val="1600"/>
              </a:spcBef>
              <a:spcAft>
                <a:spcPts val="0"/>
              </a:spcAft>
              <a:buClr>
                <a:schemeClr val="dk1"/>
              </a:buClr>
              <a:buSzPts val="1600"/>
              <a:buFont typeface="Barlow Light" panose="00000400000000000000"/>
              <a:buChar char="■"/>
              <a:defRPr sz="1600">
                <a:solidFill>
                  <a:schemeClr val="dk1"/>
                </a:solidFill>
                <a:latin typeface="Barlow Light" panose="00000400000000000000"/>
                <a:ea typeface="Barlow Light" panose="00000400000000000000"/>
                <a:cs typeface="Barlow Light" panose="00000400000000000000"/>
                <a:sym typeface="Barlow Light" panose="00000400000000000000"/>
              </a:defRPr>
            </a:lvl6pPr>
            <a:lvl7pPr marL="3200400" lvl="6" indent="-330200">
              <a:lnSpc>
                <a:spcPct val="100000"/>
              </a:lnSpc>
              <a:spcBef>
                <a:spcPts val="1600"/>
              </a:spcBef>
              <a:spcAft>
                <a:spcPts val="0"/>
              </a:spcAft>
              <a:buClr>
                <a:schemeClr val="dk1"/>
              </a:buClr>
              <a:buSzPts val="1600"/>
              <a:buFont typeface="Barlow Light" panose="00000400000000000000"/>
              <a:buChar char="●"/>
              <a:defRPr sz="1600">
                <a:solidFill>
                  <a:schemeClr val="dk1"/>
                </a:solidFill>
                <a:latin typeface="Barlow Light" panose="00000400000000000000"/>
                <a:ea typeface="Barlow Light" panose="00000400000000000000"/>
                <a:cs typeface="Barlow Light" panose="00000400000000000000"/>
                <a:sym typeface="Barlow Light" panose="00000400000000000000"/>
              </a:defRPr>
            </a:lvl7pPr>
            <a:lvl8pPr marL="3657600" lvl="7" indent="-330200">
              <a:lnSpc>
                <a:spcPct val="100000"/>
              </a:lnSpc>
              <a:spcBef>
                <a:spcPts val="1600"/>
              </a:spcBef>
              <a:spcAft>
                <a:spcPts val="0"/>
              </a:spcAft>
              <a:buClr>
                <a:schemeClr val="dk1"/>
              </a:buClr>
              <a:buSzPts val="1600"/>
              <a:buFont typeface="Barlow Light" panose="00000400000000000000"/>
              <a:buChar char="○"/>
              <a:defRPr sz="1600">
                <a:solidFill>
                  <a:schemeClr val="dk1"/>
                </a:solidFill>
                <a:latin typeface="Barlow Light" panose="00000400000000000000"/>
                <a:ea typeface="Barlow Light" panose="00000400000000000000"/>
                <a:cs typeface="Barlow Light" panose="00000400000000000000"/>
                <a:sym typeface="Barlow Light" panose="00000400000000000000"/>
              </a:defRPr>
            </a:lvl8pPr>
            <a:lvl9pPr marL="4114800" lvl="8" indent="-330200">
              <a:lnSpc>
                <a:spcPct val="100000"/>
              </a:lnSpc>
              <a:spcBef>
                <a:spcPts val="1600"/>
              </a:spcBef>
              <a:spcAft>
                <a:spcPts val="1600"/>
              </a:spcAft>
              <a:buClr>
                <a:schemeClr val="dk1"/>
              </a:buClr>
              <a:buSzPts val="1600"/>
              <a:buFont typeface="Barlow Light" panose="00000400000000000000"/>
              <a:buChar char="■"/>
              <a:defRPr sz="1600">
                <a:solidFill>
                  <a:schemeClr val="dk1"/>
                </a:solidFill>
                <a:latin typeface="Barlow Light" panose="00000400000000000000"/>
                <a:ea typeface="Barlow Light" panose="00000400000000000000"/>
                <a:cs typeface="Barlow Light" panose="00000400000000000000"/>
                <a:sym typeface="Barlow Light" panose="00000400000000000000"/>
              </a:defRPr>
            </a:lvl9pPr>
          </a:lstStyle>
          <a:p>
            <a:endParaRPr/>
          </a:p>
        </p:txBody>
      </p:sp>
    </p:spTree>
  </p:cSld>
  <p:clrMap bg1="lt1" tx1="dk1" bg2="dk2" tx2="lt2" accent1="accent1" accent2="accent2" accent3="accent3" accent4="accent4" accent5="accent5" accent6="accent6" hlink="hlink" folHlink="folHlink"/>
  <p:sldLayoutIdLst>
    <p:sldLayoutId id="2147483649" r:id="rId1"/>
    <p:sldLayoutId id="2147483650" r:id="rId2"/>
    <p:sldLayoutId id="2147483651" r:id="rId3"/>
  </p:sldLayoutIdLst>
  <p:hf sldNum="0" hdr="0" ftr="0" dt="0"/>
  <p:txStyles>
    <p:title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panose="020B0604020202020204"/>
        <a:defRPr sz="1400" b="0" i="0" u="none" strike="noStrike" cap="none">
          <a:solidFill>
            <a:srgbClr val="000000"/>
          </a:solidFill>
          <a:latin typeface="Arial" panose="020B0604020202020204"/>
          <a:ea typeface="Arial" panose="020B0604020202020204"/>
          <a:cs typeface="Arial" panose="020B0604020202020204"/>
          <a:sym typeface="Arial" panose="020B0604020202020204"/>
        </a:defRPr>
      </a:lvl1pPr>
      <a:lvl2pPr marR="0" lvl="1" algn="l" rtl="0">
        <a:lnSpc>
          <a:spcPct val="100000"/>
        </a:lnSpc>
        <a:spcBef>
          <a:spcPts val="0"/>
        </a:spcBef>
        <a:spcAft>
          <a:spcPts val="0"/>
        </a:spcAft>
        <a:buClr>
          <a:srgbClr val="000000"/>
        </a:buClr>
        <a:buFont typeface="Arial" panose="020B0604020202020204"/>
        <a:defRPr sz="1400" b="0" i="0" u="none" strike="noStrike" cap="none">
          <a:solidFill>
            <a:srgbClr val="000000"/>
          </a:solidFill>
          <a:latin typeface="Arial" panose="020B0604020202020204"/>
          <a:ea typeface="Arial" panose="020B0604020202020204"/>
          <a:cs typeface="Arial" panose="020B0604020202020204"/>
          <a:sym typeface="Arial" panose="020B0604020202020204"/>
        </a:defRPr>
      </a:lvl2pPr>
      <a:lvl3pPr marR="0" lvl="2" algn="l" rtl="0">
        <a:lnSpc>
          <a:spcPct val="100000"/>
        </a:lnSpc>
        <a:spcBef>
          <a:spcPts val="0"/>
        </a:spcBef>
        <a:spcAft>
          <a:spcPts val="0"/>
        </a:spcAft>
        <a:buClr>
          <a:srgbClr val="000000"/>
        </a:buClr>
        <a:buFont typeface="Arial" panose="020B0604020202020204"/>
        <a:defRPr sz="1400" b="0" i="0" u="none" strike="noStrike" cap="none">
          <a:solidFill>
            <a:srgbClr val="000000"/>
          </a:solidFill>
          <a:latin typeface="Arial" panose="020B0604020202020204"/>
          <a:ea typeface="Arial" panose="020B0604020202020204"/>
          <a:cs typeface="Arial" panose="020B0604020202020204"/>
          <a:sym typeface="Arial" panose="020B0604020202020204"/>
        </a:defRPr>
      </a:lvl3pPr>
      <a:lvl4pPr marR="0" lvl="3" algn="l" rtl="0">
        <a:lnSpc>
          <a:spcPct val="100000"/>
        </a:lnSpc>
        <a:spcBef>
          <a:spcPts val="0"/>
        </a:spcBef>
        <a:spcAft>
          <a:spcPts val="0"/>
        </a:spcAft>
        <a:buClr>
          <a:srgbClr val="000000"/>
        </a:buClr>
        <a:buFont typeface="Arial" panose="020B0604020202020204"/>
        <a:defRPr sz="1400" b="0" i="0" u="none" strike="noStrike" cap="none">
          <a:solidFill>
            <a:srgbClr val="000000"/>
          </a:solidFill>
          <a:latin typeface="Arial" panose="020B0604020202020204"/>
          <a:ea typeface="Arial" panose="020B0604020202020204"/>
          <a:cs typeface="Arial" panose="020B0604020202020204"/>
          <a:sym typeface="Arial" panose="020B0604020202020204"/>
        </a:defRPr>
      </a:lvl4pPr>
      <a:lvl5pPr marR="0" lvl="4" algn="l" rtl="0">
        <a:lnSpc>
          <a:spcPct val="100000"/>
        </a:lnSpc>
        <a:spcBef>
          <a:spcPts val="0"/>
        </a:spcBef>
        <a:spcAft>
          <a:spcPts val="0"/>
        </a:spcAft>
        <a:buClr>
          <a:srgbClr val="000000"/>
        </a:buClr>
        <a:buFont typeface="Arial" panose="020B0604020202020204"/>
        <a:defRPr sz="1400" b="0" i="0" u="none" strike="noStrike" cap="none">
          <a:solidFill>
            <a:srgbClr val="000000"/>
          </a:solidFill>
          <a:latin typeface="Arial" panose="020B0604020202020204"/>
          <a:ea typeface="Arial" panose="020B0604020202020204"/>
          <a:cs typeface="Arial" panose="020B0604020202020204"/>
          <a:sym typeface="Arial" panose="020B0604020202020204"/>
        </a:defRPr>
      </a:lvl5pPr>
      <a:lvl6pPr marR="0" lvl="5" algn="l" rtl="0">
        <a:lnSpc>
          <a:spcPct val="100000"/>
        </a:lnSpc>
        <a:spcBef>
          <a:spcPts val="0"/>
        </a:spcBef>
        <a:spcAft>
          <a:spcPts val="0"/>
        </a:spcAft>
        <a:buClr>
          <a:srgbClr val="000000"/>
        </a:buClr>
        <a:buFont typeface="Arial" panose="020B0604020202020204"/>
        <a:defRPr sz="1400" b="0" i="0" u="none" strike="noStrike" cap="none">
          <a:solidFill>
            <a:srgbClr val="000000"/>
          </a:solidFill>
          <a:latin typeface="Arial" panose="020B0604020202020204"/>
          <a:ea typeface="Arial" panose="020B0604020202020204"/>
          <a:cs typeface="Arial" panose="020B0604020202020204"/>
          <a:sym typeface="Arial" panose="020B0604020202020204"/>
        </a:defRPr>
      </a:lvl6pPr>
      <a:lvl7pPr marR="0" lvl="6" algn="l" rtl="0">
        <a:lnSpc>
          <a:spcPct val="100000"/>
        </a:lnSpc>
        <a:spcBef>
          <a:spcPts val="0"/>
        </a:spcBef>
        <a:spcAft>
          <a:spcPts val="0"/>
        </a:spcAft>
        <a:buClr>
          <a:srgbClr val="000000"/>
        </a:buClr>
        <a:buFont typeface="Arial" panose="020B0604020202020204"/>
        <a:defRPr sz="1400" b="0" i="0" u="none" strike="noStrike" cap="none">
          <a:solidFill>
            <a:srgbClr val="000000"/>
          </a:solidFill>
          <a:latin typeface="Arial" panose="020B0604020202020204"/>
          <a:ea typeface="Arial" panose="020B0604020202020204"/>
          <a:cs typeface="Arial" panose="020B0604020202020204"/>
          <a:sym typeface="Arial" panose="020B0604020202020204"/>
        </a:defRPr>
      </a:lvl7pPr>
      <a:lvl8pPr marR="0" lvl="7" algn="l" rtl="0">
        <a:lnSpc>
          <a:spcPct val="100000"/>
        </a:lnSpc>
        <a:spcBef>
          <a:spcPts val="0"/>
        </a:spcBef>
        <a:spcAft>
          <a:spcPts val="0"/>
        </a:spcAft>
        <a:buClr>
          <a:srgbClr val="000000"/>
        </a:buClr>
        <a:buFont typeface="Arial" panose="020B0604020202020204"/>
        <a:defRPr sz="1400" b="0" i="0" u="none" strike="noStrike" cap="none">
          <a:solidFill>
            <a:srgbClr val="000000"/>
          </a:solidFill>
          <a:latin typeface="Arial" panose="020B0604020202020204"/>
          <a:ea typeface="Arial" panose="020B0604020202020204"/>
          <a:cs typeface="Arial" panose="020B0604020202020204"/>
          <a:sym typeface="Arial" panose="020B0604020202020204"/>
        </a:defRPr>
      </a:lvl8pPr>
      <a:lvl9pPr marR="0" lvl="8" algn="l" rtl="0">
        <a:lnSpc>
          <a:spcPct val="100000"/>
        </a:lnSpc>
        <a:spcBef>
          <a:spcPts val="0"/>
        </a:spcBef>
        <a:spcAft>
          <a:spcPts val="0"/>
        </a:spcAft>
        <a:buClr>
          <a:srgbClr val="000000"/>
        </a:buClr>
        <a:buFont typeface="Arial" panose="020B0604020202020204"/>
        <a:defRPr sz="1400" b="0" i="0" u="none" strike="noStrike" cap="none">
          <a:solidFill>
            <a:srgbClr val="000000"/>
          </a:solidFill>
          <a:latin typeface="Arial" panose="020B0604020202020204"/>
          <a:ea typeface="Arial" panose="020B0604020202020204"/>
          <a:cs typeface="Arial" panose="020B0604020202020204"/>
          <a:sym typeface="Arial" panose="020B0604020202020204"/>
        </a:defRPr>
      </a:lvl9pPr>
    </p:titleStyle>
    <p:body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panose="020B0604020202020204"/>
        <a:defRPr sz="1400" b="0" i="0" u="none" strike="noStrike" cap="none">
          <a:solidFill>
            <a:srgbClr val="000000"/>
          </a:solidFill>
          <a:latin typeface="Arial" panose="020B0604020202020204"/>
          <a:ea typeface="Arial" panose="020B0604020202020204"/>
          <a:cs typeface="Arial" panose="020B0604020202020204"/>
          <a:sym typeface="Arial" panose="020B0604020202020204"/>
        </a:defRPr>
      </a:lvl1pPr>
      <a:lvl2pPr marR="0" lvl="1" algn="l" rtl="0">
        <a:lnSpc>
          <a:spcPct val="100000"/>
        </a:lnSpc>
        <a:spcBef>
          <a:spcPts val="0"/>
        </a:spcBef>
        <a:spcAft>
          <a:spcPts val="0"/>
        </a:spcAft>
        <a:buClr>
          <a:srgbClr val="000000"/>
        </a:buClr>
        <a:buFont typeface="Arial" panose="020B0604020202020204"/>
        <a:defRPr sz="1400" b="0" i="0" u="none" strike="noStrike" cap="none">
          <a:solidFill>
            <a:srgbClr val="000000"/>
          </a:solidFill>
          <a:latin typeface="Arial" panose="020B0604020202020204"/>
          <a:ea typeface="Arial" panose="020B0604020202020204"/>
          <a:cs typeface="Arial" panose="020B0604020202020204"/>
          <a:sym typeface="Arial" panose="020B0604020202020204"/>
        </a:defRPr>
      </a:lvl2pPr>
      <a:lvl3pPr marR="0" lvl="2" algn="l" rtl="0">
        <a:lnSpc>
          <a:spcPct val="100000"/>
        </a:lnSpc>
        <a:spcBef>
          <a:spcPts val="0"/>
        </a:spcBef>
        <a:spcAft>
          <a:spcPts val="0"/>
        </a:spcAft>
        <a:buClr>
          <a:srgbClr val="000000"/>
        </a:buClr>
        <a:buFont typeface="Arial" panose="020B0604020202020204"/>
        <a:defRPr sz="1400" b="0" i="0" u="none" strike="noStrike" cap="none">
          <a:solidFill>
            <a:srgbClr val="000000"/>
          </a:solidFill>
          <a:latin typeface="Arial" panose="020B0604020202020204"/>
          <a:ea typeface="Arial" panose="020B0604020202020204"/>
          <a:cs typeface="Arial" panose="020B0604020202020204"/>
          <a:sym typeface="Arial" panose="020B0604020202020204"/>
        </a:defRPr>
      </a:lvl3pPr>
      <a:lvl4pPr marR="0" lvl="3" algn="l" rtl="0">
        <a:lnSpc>
          <a:spcPct val="100000"/>
        </a:lnSpc>
        <a:spcBef>
          <a:spcPts val="0"/>
        </a:spcBef>
        <a:spcAft>
          <a:spcPts val="0"/>
        </a:spcAft>
        <a:buClr>
          <a:srgbClr val="000000"/>
        </a:buClr>
        <a:buFont typeface="Arial" panose="020B0604020202020204"/>
        <a:defRPr sz="1400" b="0" i="0" u="none" strike="noStrike" cap="none">
          <a:solidFill>
            <a:srgbClr val="000000"/>
          </a:solidFill>
          <a:latin typeface="Arial" panose="020B0604020202020204"/>
          <a:ea typeface="Arial" panose="020B0604020202020204"/>
          <a:cs typeface="Arial" panose="020B0604020202020204"/>
          <a:sym typeface="Arial" panose="020B0604020202020204"/>
        </a:defRPr>
      </a:lvl4pPr>
      <a:lvl5pPr marR="0" lvl="4" algn="l" rtl="0">
        <a:lnSpc>
          <a:spcPct val="100000"/>
        </a:lnSpc>
        <a:spcBef>
          <a:spcPts val="0"/>
        </a:spcBef>
        <a:spcAft>
          <a:spcPts val="0"/>
        </a:spcAft>
        <a:buClr>
          <a:srgbClr val="000000"/>
        </a:buClr>
        <a:buFont typeface="Arial" panose="020B0604020202020204"/>
        <a:defRPr sz="1400" b="0" i="0" u="none" strike="noStrike" cap="none">
          <a:solidFill>
            <a:srgbClr val="000000"/>
          </a:solidFill>
          <a:latin typeface="Arial" panose="020B0604020202020204"/>
          <a:ea typeface="Arial" panose="020B0604020202020204"/>
          <a:cs typeface="Arial" panose="020B0604020202020204"/>
          <a:sym typeface="Arial" panose="020B0604020202020204"/>
        </a:defRPr>
      </a:lvl5pPr>
      <a:lvl6pPr marR="0" lvl="5" algn="l" rtl="0">
        <a:lnSpc>
          <a:spcPct val="100000"/>
        </a:lnSpc>
        <a:spcBef>
          <a:spcPts val="0"/>
        </a:spcBef>
        <a:spcAft>
          <a:spcPts val="0"/>
        </a:spcAft>
        <a:buClr>
          <a:srgbClr val="000000"/>
        </a:buClr>
        <a:buFont typeface="Arial" panose="020B0604020202020204"/>
        <a:defRPr sz="1400" b="0" i="0" u="none" strike="noStrike" cap="none">
          <a:solidFill>
            <a:srgbClr val="000000"/>
          </a:solidFill>
          <a:latin typeface="Arial" panose="020B0604020202020204"/>
          <a:ea typeface="Arial" panose="020B0604020202020204"/>
          <a:cs typeface="Arial" panose="020B0604020202020204"/>
          <a:sym typeface="Arial" panose="020B0604020202020204"/>
        </a:defRPr>
      </a:lvl6pPr>
      <a:lvl7pPr marR="0" lvl="6" algn="l" rtl="0">
        <a:lnSpc>
          <a:spcPct val="100000"/>
        </a:lnSpc>
        <a:spcBef>
          <a:spcPts val="0"/>
        </a:spcBef>
        <a:spcAft>
          <a:spcPts val="0"/>
        </a:spcAft>
        <a:buClr>
          <a:srgbClr val="000000"/>
        </a:buClr>
        <a:buFont typeface="Arial" panose="020B0604020202020204"/>
        <a:defRPr sz="1400" b="0" i="0" u="none" strike="noStrike" cap="none">
          <a:solidFill>
            <a:srgbClr val="000000"/>
          </a:solidFill>
          <a:latin typeface="Arial" panose="020B0604020202020204"/>
          <a:ea typeface="Arial" panose="020B0604020202020204"/>
          <a:cs typeface="Arial" panose="020B0604020202020204"/>
          <a:sym typeface="Arial" panose="020B0604020202020204"/>
        </a:defRPr>
      </a:lvl7pPr>
      <a:lvl8pPr marR="0" lvl="7" algn="l" rtl="0">
        <a:lnSpc>
          <a:spcPct val="100000"/>
        </a:lnSpc>
        <a:spcBef>
          <a:spcPts val="0"/>
        </a:spcBef>
        <a:spcAft>
          <a:spcPts val="0"/>
        </a:spcAft>
        <a:buClr>
          <a:srgbClr val="000000"/>
        </a:buClr>
        <a:buFont typeface="Arial" panose="020B0604020202020204"/>
        <a:defRPr sz="1400" b="0" i="0" u="none" strike="noStrike" cap="none">
          <a:solidFill>
            <a:srgbClr val="000000"/>
          </a:solidFill>
          <a:latin typeface="Arial" panose="020B0604020202020204"/>
          <a:ea typeface="Arial" panose="020B0604020202020204"/>
          <a:cs typeface="Arial" panose="020B0604020202020204"/>
          <a:sym typeface="Arial" panose="020B0604020202020204"/>
        </a:defRPr>
      </a:lvl8pPr>
      <a:lvl9pPr marR="0" lvl="8" algn="l" rtl="0">
        <a:lnSpc>
          <a:spcPct val="100000"/>
        </a:lnSpc>
        <a:spcBef>
          <a:spcPts val="0"/>
        </a:spcBef>
        <a:spcAft>
          <a:spcPts val="0"/>
        </a:spcAft>
        <a:buClr>
          <a:srgbClr val="000000"/>
        </a:buClr>
        <a:buFont typeface="Arial" panose="020B0604020202020204"/>
        <a:defRPr sz="1400" b="0" i="0" u="none" strike="noStrike" cap="none">
          <a:solidFill>
            <a:srgbClr val="000000"/>
          </a:solidFill>
          <a:latin typeface="Arial" panose="020B0604020202020204"/>
          <a:ea typeface="Arial" panose="020B0604020202020204"/>
          <a:cs typeface="Arial" panose="020B0604020202020204"/>
          <a:sym typeface="Arial" panose="020B0604020202020204"/>
        </a:defRPr>
      </a:lvl9pPr>
    </p:bodyStyle>
    <p:other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panose="020B0604020202020204"/>
        <a:defRPr sz="1400" b="0" i="0" u="none" strike="noStrike" cap="none">
          <a:solidFill>
            <a:srgbClr val="000000"/>
          </a:solidFill>
          <a:latin typeface="Arial" panose="020B0604020202020204"/>
          <a:ea typeface="Arial" panose="020B0604020202020204"/>
          <a:cs typeface="Arial" panose="020B0604020202020204"/>
          <a:sym typeface="Arial" panose="020B0604020202020204"/>
        </a:defRPr>
      </a:lvl1pPr>
      <a:lvl2pPr marR="0" lvl="1" algn="l" rtl="0">
        <a:lnSpc>
          <a:spcPct val="100000"/>
        </a:lnSpc>
        <a:spcBef>
          <a:spcPts val="0"/>
        </a:spcBef>
        <a:spcAft>
          <a:spcPts val="0"/>
        </a:spcAft>
        <a:buClr>
          <a:srgbClr val="000000"/>
        </a:buClr>
        <a:buFont typeface="Arial" panose="020B0604020202020204"/>
        <a:defRPr sz="1400" b="0" i="0" u="none" strike="noStrike" cap="none">
          <a:solidFill>
            <a:srgbClr val="000000"/>
          </a:solidFill>
          <a:latin typeface="Arial" panose="020B0604020202020204"/>
          <a:ea typeface="Arial" panose="020B0604020202020204"/>
          <a:cs typeface="Arial" panose="020B0604020202020204"/>
          <a:sym typeface="Arial" panose="020B0604020202020204"/>
        </a:defRPr>
      </a:lvl2pPr>
      <a:lvl3pPr marR="0" lvl="2" algn="l" rtl="0">
        <a:lnSpc>
          <a:spcPct val="100000"/>
        </a:lnSpc>
        <a:spcBef>
          <a:spcPts val="0"/>
        </a:spcBef>
        <a:spcAft>
          <a:spcPts val="0"/>
        </a:spcAft>
        <a:buClr>
          <a:srgbClr val="000000"/>
        </a:buClr>
        <a:buFont typeface="Arial" panose="020B0604020202020204"/>
        <a:defRPr sz="1400" b="0" i="0" u="none" strike="noStrike" cap="none">
          <a:solidFill>
            <a:srgbClr val="000000"/>
          </a:solidFill>
          <a:latin typeface="Arial" panose="020B0604020202020204"/>
          <a:ea typeface="Arial" panose="020B0604020202020204"/>
          <a:cs typeface="Arial" panose="020B0604020202020204"/>
          <a:sym typeface="Arial" panose="020B0604020202020204"/>
        </a:defRPr>
      </a:lvl3pPr>
      <a:lvl4pPr marR="0" lvl="3" algn="l" rtl="0">
        <a:lnSpc>
          <a:spcPct val="100000"/>
        </a:lnSpc>
        <a:spcBef>
          <a:spcPts val="0"/>
        </a:spcBef>
        <a:spcAft>
          <a:spcPts val="0"/>
        </a:spcAft>
        <a:buClr>
          <a:srgbClr val="000000"/>
        </a:buClr>
        <a:buFont typeface="Arial" panose="020B0604020202020204"/>
        <a:defRPr sz="1400" b="0" i="0" u="none" strike="noStrike" cap="none">
          <a:solidFill>
            <a:srgbClr val="000000"/>
          </a:solidFill>
          <a:latin typeface="Arial" panose="020B0604020202020204"/>
          <a:ea typeface="Arial" panose="020B0604020202020204"/>
          <a:cs typeface="Arial" panose="020B0604020202020204"/>
          <a:sym typeface="Arial" panose="020B0604020202020204"/>
        </a:defRPr>
      </a:lvl4pPr>
      <a:lvl5pPr marR="0" lvl="4" algn="l" rtl="0">
        <a:lnSpc>
          <a:spcPct val="100000"/>
        </a:lnSpc>
        <a:spcBef>
          <a:spcPts val="0"/>
        </a:spcBef>
        <a:spcAft>
          <a:spcPts val="0"/>
        </a:spcAft>
        <a:buClr>
          <a:srgbClr val="000000"/>
        </a:buClr>
        <a:buFont typeface="Arial" panose="020B0604020202020204"/>
        <a:defRPr sz="1400" b="0" i="0" u="none" strike="noStrike" cap="none">
          <a:solidFill>
            <a:srgbClr val="000000"/>
          </a:solidFill>
          <a:latin typeface="Arial" panose="020B0604020202020204"/>
          <a:ea typeface="Arial" panose="020B0604020202020204"/>
          <a:cs typeface="Arial" panose="020B0604020202020204"/>
          <a:sym typeface="Arial" panose="020B0604020202020204"/>
        </a:defRPr>
      </a:lvl5pPr>
      <a:lvl6pPr marR="0" lvl="5" algn="l" rtl="0">
        <a:lnSpc>
          <a:spcPct val="100000"/>
        </a:lnSpc>
        <a:spcBef>
          <a:spcPts val="0"/>
        </a:spcBef>
        <a:spcAft>
          <a:spcPts val="0"/>
        </a:spcAft>
        <a:buClr>
          <a:srgbClr val="000000"/>
        </a:buClr>
        <a:buFont typeface="Arial" panose="020B0604020202020204"/>
        <a:defRPr sz="1400" b="0" i="0" u="none" strike="noStrike" cap="none">
          <a:solidFill>
            <a:srgbClr val="000000"/>
          </a:solidFill>
          <a:latin typeface="Arial" panose="020B0604020202020204"/>
          <a:ea typeface="Arial" panose="020B0604020202020204"/>
          <a:cs typeface="Arial" panose="020B0604020202020204"/>
          <a:sym typeface="Arial" panose="020B0604020202020204"/>
        </a:defRPr>
      </a:lvl6pPr>
      <a:lvl7pPr marR="0" lvl="6" algn="l" rtl="0">
        <a:lnSpc>
          <a:spcPct val="100000"/>
        </a:lnSpc>
        <a:spcBef>
          <a:spcPts val="0"/>
        </a:spcBef>
        <a:spcAft>
          <a:spcPts val="0"/>
        </a:spcAft>
        <a:buClr>
          <a:srgbClr val="000000"/>
        </a:buClr>
        <a:buFont typeface="Arial" panose="020B0604020202020204"/>
        <a:defRPr sz="1400" b="0" i="0" u="none" strike="noStrike" cap="none">
          <a:solidFill>
            <a:srgbClr val="000000"/>
          </a:solidFill>
          <a:latin typeface="Arial" panose="020B0604020202020204"/>
          <a:ea typeface="Arial" panose="020B0604020202020204"/>
          <a:cs typeface="Arial" panose="020B0604020202020204"/>
          <a:sym typeface="Arial" panose="020B0604020202020204"/>
        </a:defRPr>
      </a:lvl7pPr>
      <a:lvl8pPr marR="0" lvl="7" algn="l" rtl="0">
        <a:lnSpc>
          <a:spcPct val="100000"/>
        </a:lnSpc>
        <a:spcBef>
          <a:spcPts val="0"/>
        </a:spcBef>
        <a:spcAft>
          <a:spcPts val="0"/>
        </a:spcAft>
        <a:buClr>
          <a:srgbClr val="000000"/>
        </a:buClr>
        <a:buFont typeface="Arial" panose="020B0604020202020204"/>
        <a:defRPr sz="1400" b="0" i="0" u="none" strike="noStrike" cap="none">
          <a:solidFill>
            <a:srgbClr val="000000"/>
          </a:solidFill>
          <a:latin typeface="Arial" panose="020B0604020202020204"/>
          <a:ea typeface="Arial" panose="020B0604020202020204"/>
          <a:cs typeface="Arial" panose="020B0604020202020204"/>
          <a:sym typeface="Arial" panose="020B0604020202020204"/>
        </a:defRPr>
      </a:lvl8pPr>
      <a:lvl9pPr marR="0" lvl="8" algn="l" rtl="0">
        <a:lnSpc>
          <a:spcPct val="100000"/>
        </a:lnSpc>
        <a:spcBef>
          <a:spcPts val="0"/>
        </a:spcBef>
        <a:spcAft>
          <a:spcPts val="0"/>
        </a:spcAft>
        <a:buClr>
          <a:srgbClr val="000000"/>
        </a:buClr>
        <a:buFont typeface="Arial" panose="020B0604020202020204"/>
        <a:defRPr sz="1400" b="0" i="0" u="none" strike="noStrike" cap="none">
          <a:solidFill>
            <a:srgbClr val="000000"/>
          </a:solidFill>
          <a:latin typeface="Arial" panose="020B0604020202020204"/>
          <a:ea typeface="Arial" panose="020B0604020202020204"/>
          <a:cs typeface="Arial" panose="020B0604020202020204"/>
          <a:sym typeface="Arial" panose="020B0604020202020204"/>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2.jpeg"/><Relationship Id="rId2" Type="http://schemas.openxmlformats.org/officeDocument/2006/relationships/image" Target="../media/image1.jpeg"/><Relationship Id="rId1" Type="http://schemas.openxmlformats.org/officeDocument/2006/relationships/slideLayout" Target="../slideLayouts/slideLayout1.xml"/><Relationship Id="rId5" Type="http://schemas.openxmlformats.org/officeDocument/2006/relationships/image" Target="../media/image4.png"/><Relationship Id="rId4" Type="http://schemas.openxmlformats.org/officeDocument/2006/relationships/image" Target="../media/image3.jpeg"/></Relationships>
</file>

<file path=ppt/slides/_rels/slide2.xml.rels><?xml version="1.0" encoding="UTF-8" standalone="yes"?>
<Relationships xmlns="http://schemas.openxmlformats.org/package/2006/relationships"><Relationship Id="rId3" Type="http://schemas.openxmlformats.org/officeDocument/2006/relationships/image" Target="../media/image1.jpeg"/><Relationship Id="rId2" Type="http://schemas.openxmlformats.org/officeDocument/2006/relationships/notesSlide" Target="../notesSlides/notesSlide1.xml"/><Relationship Id="rId1" Type="http://schemas.openxmlformats.org/officeDocument/2006/relationships/slideLayout" Target="../slideLayouts/slideLayout1.xml"/><Relationship Id="rId6" Type="http://schemas.openxmlformats.org/officeDocument/2006/relationships/image" Target="../media/image4.png"/><Relationship Id="rId5" Type="http://schemas.openxmlformats.org/officeDocument/2006/relationships/image" Target="../media/image3.jpeg"/><Relationship Id="rId4" Type="http://schemas.openxmlformats.org/officeDocument/2006/relationships/image" Target="../media/image2.jpeg"/></Relationships>
</file>

<file path=ppt/slides/_rels/slide3.xml.rels><?xml version="1.0" encoding="UTF-8" standalone="yes"?>
<Relationships xmlns="http://schemas.openxmlformats.org/package/2006/relationships"><Relationship Id="rId3" Type="http://schemas.openxmlformats.org/officeDocument/2006/relationships/image" Target="../media/image6.jpeg"/><Relationship Id="rId2" Type="http://schemas.openxmlformats.org/officeDocument/2006/relationships/image" Target="../media/image5.jpeg"/><Relationship Id="rId1" Type="http://schemas.openxmlformats.org/officeDocument/2006/relationships/slideLayout" Target="../slideLayouts/slideLayout1.xml"/><Relationship Id="rId4" Type="http://schemas.openxmlformats.org/officeDocument/2006/relationships/image" Target="../media/image7.png"/></Relationships>
</file>

<file path=ppt/slides/_rels/slide4.xml.rels><?xml version="1.0" encoding="UTF-8" standalone="yes"?>
<Relationships xmlns="http://schemas.openxmlformats.org/package/2006/relationships"><Relationship Id="rId2" Type="http://schemas.openxmlformats.org/officeDocument/2006/relationships/image" Target="../media/image8.jpeg"/><Relationship Id="rId1" Type="http://schemas.openxmlformats.org/officeDocument/2006/relationships/slideLayout" Target="../slideLayouts/slideLayout1.xml"/></Relationships>
</file>

<file path=ppt/slides/_rels/slide5.xml.rels><?xml version="1.0" encoding="UTF-8" standalone="yes"?>
<Relationships xmlns="http://schemas.openxmlformats.org/package/2006/relationships"><Relationship Id="rId3" Type="http://schemas.openxmlformats.org/officeDocument/2006/relationships/image" Target="../media/image10.GIF"/><Relationship Id="rId2" Type="http://schemas.openxmlformats.org/officeDocument/2006/relationships/image" Target="../media/image9.png"/><Relationship Id="rId1" Type="http://schemas.openxmlformats.org/officeDocument/2006/relationships/slideLayout" Target="../slideLayouts/slideLayout1.xml"/></Relationships>
</file>

<file path=ppt/slides/_rels/slide6.xml.rels><?xml version="1.0" encoding="UTF-8" standalone="yes"?>
<Relationships xmlns="http://schemas.openxmlformats.org/package/2006/relationships"><Relationship Id="rId3" Type="http://schemas.openxmlformats.org/officeDocument/2006/relationships/image" Target="../media/image12.jpeg"/><Relationship Id="rId7" Type="http://schemas.openxmlformats.org/officeDocument/2006/relationships/image" Target="../media/image16.jpeg"/><Relationship Id="rId2" Type="http://schemas.openxmlformats.org/officeDocument/2006/relationships/image" Target="../media/image11.png"/><Relationship Id="rId1" Type="http://schemas.openxmlformats.org/officeDocument/2006/relationships/slideLayout" Target="../slideLayouts/slideLayout1.xml"/><Relationship Id="rId6" Type="http://schemas.openxmlformats.org/officeDocument/2006/relationships/image" Target="../media/image15.jpeg"/><Relationship Id="rId5" Type="http://schemas.openxmlformats.org/officeDocument/2006/relationships/image" Target="../media/image14.jpeg"/><Relationship Id="rId4" Type="http://schemas.openxmlformats.org/officeDocument/2006/relationships/image" Target="../media/image13.jpeg"/></Relationships>
</file>

<file path=ppt/slides/_rels/slide7.xml.rels><?xml version="1.0" encoding="UTF-8" standalone="yes"?>
<Relationships xmlns="http://schemas.openxmlformats.org/package/2006/relationships"><Relationship Id="rId8" Type="http://schemas.openxmlformats.org/officeDocument/2006/relationships/image" Target="../media/image22.png"/><Relationship Id="rId3" Type="http://schemas.openxmlformats.org/officeDocument/2006/relationships/image" Target="../media/image11.png"/><Relationship Id="rId7" Type="http://schemas.openxmlformats.org/officeDocument/2006/relationships/image" Target="../media/image21.png"/><Relationship Id="rId2" Type="http://schemas.openxmlformats.org/officeDocument/2006/relationships/image" Target="../media/image17.jpeg"/><Relationship Id="rId1" Type="http://schemas.openxmlformats.org/officeDocument/2006/relationships/slideLayout" Target="../slideLayouts/slideLayout1.xml"/><Relationship Id="rId6" Type="http://schemas.openxmlformats.org/officeDocument/2006/relationships/image" Target="../media/image20.jpeg"/><Relationship Id="rId5" Type="http://schemas.openxmlformats.org/officeDocument/2006/relationships/image" Target="../media/image19.jpeg"/><Relationship Id="rId4" Type="http://schemas.openxmlformats.org/officeDocument/2006/relationships/image" Target="../media/image18.jpeg"/></Relationships>
</file>

<file path=ppt/slides/_rels/slide8.xml.rels><?xml version="1.0" encoding="UTF-8" standalone="yes"?>
<Relationships xmlns="http://schemas.openxmlformats.org/package/2006/relationships"><Relationship Id="rId8" Type="http://schemas.openxmlformats.org/officeDocument/2006/relationships/image" Target="../media/image28.jpeg"/><Relationship Id="rId3" Type="http://schemas.openxmlformats.org/officeDocument/2006/relationships/image" Target="../media/image23.jpeg"/><Relationship Id="rId7" Type="http://schemas.openxmlformats.org/officeDocument/2006/relationships/image" Target="../media/image27.jpeg"/><Relationship Id="rId2" Type="http://schemas.openxmlformats.org/officeDocument/2006/relationships/image" Target="../media/image12.jpeg"/><Relationship Id="rId1" Type="http://schemas.openxmlformats.org/officeDocument/2006/relationships/slideLayout" Target="../slideLayouts/slideLayout1.xml"/><Relationship Id="rId6" Type="http://schemas.openxmlformats.org/officeDocument/2006/relationships/image" Target="../media/image26.jpeg"/><Relationship Id="rId5" Type="http://schemas.openxmlformats.org/officeDocument/2006/relationships/image" Target="../media/image25.jpeg"/><Relationship Id="rId4" Type="http://schemas.openxmlformats.org/officeDocument/2006/relationships/image" Target="../media/image24.jpeg"/></Relationships>
</file>

<file path=ppt/slides/_rels/slide9.xml.rels><?xml version="1.0" encoding="UTF-8" standalone="yes"?>
<Relationships xmlns="http://schemas.openxmlformats.org/package/2006/relationships"><Relationship Id="rId3" Type="http://schemas.openxmlformats.org/officeDocument/2006/relationships/image" Target="../media/image13.jpeg"/><Relationship Id="rId2" Type="http://schemas.openxmlformats.org/officeDocument/2006/relationships/image" Target="../media/image29.jpeg"/><Relationship Id="rId1" Type="http://schemas.openxmlformats.org/officeDocument/2006/relationships/slideLayout" Target="../slideLayouts/slideLayout1.xml"/><Relationship Id="rId6" Type="http://schemas.openxmlformats.org/officeDocument/2006/relationships/image" Target="../media/image32.jpeg"/><Relationship Id="rId5" Type="http://schemas.openxmlformats.org/officeDocument/2006/relationships/image" Target="../media/image31.jpeg"/><Relationship Id="rId4" Type="http://schemas.openxmlformats.org/officeDocument/2006/relationships/image" Target="../media/image30.png"/></Relationships>
</file>

<file path=ppt/slides/_rels/slide10.xml.rels><?xml version="1.0" encoding="UTF-8" standalone="yes"?>
<Relationships xmlns="http://schemas.openxmlformats.org/package/2006/relationships"><Relationship Id="rId3" Type="http://schemas.openxmlformats.org/officeDocument/2006/relationships/image" Target="../media/image14.jpeg"/><Relationship Id="rId2" Type="http://schemas.openxmlformats.org/officeDocument/2006/relationships/image" Target="../media/image33.jpeg"/><Relationship Id="rId1" Type="http://schemas.openxmlformats.org/officeDocument/2006/relationships/slideLayout" Target="../slideLayouts/slideLayout1.xml"/><Relationship Id="rId6" Type="http://schemas.openxmlformats.org/officeDocument/2006/relationships/image" Target="../media/image36.jpeg"/><Relationship Id="rId5" Type="http://schemas.openxmlformats.org/officeDocument/2006/relationships/image" Target="../media/image35.jpeg"/><Relationship Id="rId4" Type="http://schemas.openxmlformats.org/officeDocument/2006/relationships/image" Target="../media/image34.jpeg"/></Relationships>
</file>

<file path=ppt/slides/_rels/slide11.xml.rels><?xml version="1.0" encoding="UTF-8" standalone="yes"?>
<Relationships xmlns="http://schemas.openxmlformats.org/package/2006/relationships"><Relationship Id="rId3" Type="http://schemas.openxmlformats.org/officeDocument/2006/relationships/image" Target="../media/image37.png"/><Relationship Id="rId2" Type="http://schemas.openxmlformats.org/officeDocument/2006/relationships/image" Target="../media/image9.png"/><Relationship Id="rId1" Type="http://schemas.openxmlformats.org/officeDocument/2006/relationships/slideLayout" Target="../slideLayouts/slideLayout1.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13.xml.rels><?xml version="1.0" encoding="UTF-8" standalone="yes"?>
<Relationships xmlns="http://schemas.openxmlformats.org/package/2006/relationships"><Relationship Id="rId2" Type="http://schemas.openxmlformats.org/officeDocument/2006/relationships/image" Target="../media/image38.jpeg"/><Relationship Id="rId1" Type="http://schemas.openxmlformats.org/officeDocument/2006/relationships/slideLayout" Target="../slideLayouts/slideLayout1.xml"/></Relationships>
</file>

<file path=ppt/slides/_rels/slide14.xml.rels><?xml version="1.0" encoding="UTF-8" standalone="yes"?>
<Relationships xmlns="http://schemas.openxmlformats.org/package/2006/relationships"><Relationship Id="rId3" Type="http://schemas.openxmlformats.org/officeDocument/2006/relationships/image" Target="../media/image12.jpeg"/><Relationship Id="rId2" Type="http://schemas.openxmlformats.org/officeDocument/2006/relationships/image" Target="../media/image9.png"/><Relationship Id="rId1" Type="http://schemas.openxmlformats.org/officeDocument/2006/relationships/slideLayout" Target="../slideLayouts/slideLayout1.xml"/><Relationship Id="rId6" Type="http://schemas.openxmlformats.org/officeDocument/2006/relationships/image" Target="../media/image40.jpeg"/><Relationship Id="rId5" Type="http://schemas.openxmlformats.org/officeDocument/2006/relationships/image" Target="../media/image39.jpeg"/><Relationship Id="rId4" Type="http://schemas.openxmlformats.org/officeDocument/2006/relationships/image" Target="../media/image15.jpeg"/></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16.xml.rels><?xml version="1.0" encoding="UTF-8" standalone="yes"?>
<Relationships xmlns="http://schemas.openxmlformats.org/package/2006/relationships"><Relationship Id="rId8" Type="http://schemas.openxmlformats.org/officeDocument/2006/relationships/image" Target="../media/image45.png"/><Relationship Id="rId3" Type="http://schemas.microsoft.com/office/2007/relationships/hdphoto" Target="../media/hdphoto1.wdp"/><Relationship Id="rId7" Type="http://schemas.openxmlformats.org/officeDocument/2006/relationships/image" Target="../media/image44.jpeg"/><Relationship Id="rId2" Type="http://schemas.openxmlformats.org/officeDocument/2006/relationships/image" Target="../media/image41.png"/><Relationship Id="rId1" Type="http://schemas.openxmlformats.org/officeDocument/2006/relationships/slideLayout" Target="../slideLayouts/slideLayout1.xml"/><Relationship Id="rId6" Type="http://schemas.openxmlformats.org/officeDocument/2006/relationships/image" Target="../media/image14.jpeg"/><Relationship Id="rId5" Type="http://schemas.openxmlformats.org/officeDocument/2006/relationships/image" Target="../media/image43.jpeg"/><Relationship Id="rId10" Type="http://schemas.openxmlformats.org/officeDocument/2006/relationships/image" Target="../media/image47.jpeg"/><Relationship Id="rId4" Type="http://schemas.openxmlformats.org/officeDocument/2006/relationships/image" Target="../media/image42.jpeg"/><Relationship Id="rId9" Type="http://schemas.openxmlformats.org/officeDocument/2006/relationships/image" Target="../media/image46.jpeg"/></Relationships>
</file>

<file path=ppt/slides/_rels/slide17.xml.rels><?xml version="1.0" encoding="UTF-8" standalone="yes"?>
<Relationships xmlns="http://schemas.openxmlformats.org/package/2006/relationships"><Relationship Id="rId8" Type="http://schemas.openxmlformats.org/officeDocument/2006/relationships/image" Target="../media/image46.jpeg"/><Relationship Id="rId3" Type="http://schemas.microsoft.com/office/2007/relationships/hdphoto" Target="../media/hdphoto1.wdp"/><Relationship Id="rId7" Type="http://schemas.openxmlformats.org/officeDocument/2006/relationships/image" Target="../media/image45.png"/><Relationship Id="rId2" Type="http://schemas.openxmlformats.org/officeDocument/2006/relationships/image" Target="../media/image41.png"/><Relationship Id="rId1" Type="http://schemas.openxmlformats.org/officeDocument/2006/relationships/slideLayout" Target="../slideLayouts/slideLayout1.xml"/><Relationship Id="rId6" Type="http://schemas.openxmlformats.org/officeDocument/2006/relationships/image" Target="../media/image44.jpeg"/><Relationship Id="rId5" Type="http://schemas.openxmlformats.org/officeDocument/2006/relationships/image" Target="../media/image14.jpeg"/><Relationship Id="rId4" Type="http://schemas.openxmlformats.org/officeDocument/2006/relationships/image" Target="../media/image43.jpeg"/><Relationship Id="rId9" Type="http://schemas.openxmlformats.org/officeDocument/2006/relationships/image" Target="../media/image47.jpeg"/></Relationships>
</file>

<file path=ppt/slides/_rels/slide18.xml.rels><?xml version="1.0" encoding="UTF-8" standalone="yes"?>
<Relationships xmlns="http://schemas.openxmlformats.org/package/2006/relationships"><Relationship Id="rId3" Type="http://schemas.microsoft.com/office/2007/relationships/hdphoto" Target="../media/hdphoto1.wdp"/><Relationship Id="rId2" Type="http://schemas.openxmlformats.org/officeDocument/2006/relationships/image" Target="../media/image41.png"/><Relationship Id="rId1" Type="http://schemas.openxmlformats.org/officeDocument/2006/relationships/slideLayout" Target="../slideLayouts/slideLayout1.xml"/></Relationships>
</file>

<file path=ppt/slides/_rels/slide19.xml.rels><?xml version="1.0" encoding="UTF-8" standalone="yes"?>
<Relationships xmlns="http://schemas.openxmlformats.org/package/2006/relationships"><Relationship Id="rId8" Type="http://schemas.openxmlformats.org/officeDocument/2006/relationships/image" Target="../media/image44.jpeg"/><Relationship Id="rId3" Type="http://schemas.microsoft.com/office/2007/relationships/hdphoto" Target="../media/hdphoto1.wdp"/><Relationship Id="rId7" Type="http://schemas.openxmlformats.org/officeDocument/2006/relationships/image" Target="../media/image51.png"/><Relationship Id="rId2" Type="http://schemas.openxmlformats.org/officeDocument/2006/relationships/image" Target="../media/image41.png"/><Relationship Id="rId1" Type="http://schemas.openxmlformats.org/officeDocument/2006/relationships/slideLayout" Target="../slideLayouts/slideLayout1.xml"/><Relationship Id="rId6" Type="http://schemas.openxmlformats.org/officeDocument/2006/relationships/image" Target="../media/image50.jpeg"/><Relationship Id="rId5" Type="http://schemas.openxmlformats.org/officeDocument/2006/relationships/image" Target="../media/image49.jpeg"/><Relationship Id="rId10" Type="http://schemas.openxmlformats.org/officeDocument/2006/relationships/image" Target="../media/image14.jpeg"/><Relationship Id="rId4" Type="http://schemas.openxmlformats.org/officeDocument/2006/relationships/image" Target="../media/image48.jpeg"/><Relationship Id="rId9" Type="http://schemas.openxmlformats.org/officeDocument/2006/relationships/image" Target="../media/image47.jpeg"/></Relationships>
</file>

<file path=ppt/slides/_rels/slide20.xml.rels><?xml version="1.0" encoding="UTF-8" standalone="yes"?>
<Relationships xmlns="http://schemas.openxmlformats.org/package/2006/relationships"><Relationship Id="rId3" Type="http://schemas.openxmlformats.org/officeDocument/2006/relationships/image" Target="../media/image53.jpeg"/><Relationship Id="rId2" Type="http://schemas.openxmlformats.org/officeDocument/2006/relationships/image" Target="../media/image52.jpeg"/><Relationship Id="rId1" Type="http://schemas.openxmlformats.org/officeDocument/2006/relationships/slideLayout" Target="../slideLayouts/slideLayout1.xml"/><Relationship Id="rId4" Type="http://schemas.openxmlformats.org/officeDocument/2006/relationships/image" Target="../media/image54.jpeg"/></Relationships>
</file>

<file path=ppt/slides/_rels/slide21.xml.rels><?xml version="1.0" encoding="UTF-8" standalone="yes"?>
<Relationships xmlns="http://schemas.openxmlformats.org/package/2006/relationships"><Relationship Id="rId3" Type="http://schemas.openxmlformats.org/officeDocument/2006/relationships/image" Target="../media/image54.jpeg"/><Relationship Id="rId2" Type="http://schemas.openxmlformats.org/officeDocument/2006/relationships/image" Target="../media/image52.jpeg"/><Relationship Id="rId1" Type="http://schemas.openxmlformats.org/officeDocument/2006/relationships/slideLayout" Target="../slideLayouts/slideLayout1.xml"/></Relationships>
</file>

<file path=ppt/slides/_rels/slide22.xml.rels><?xml version="1.0" encoding="UTF-8" standalone="yes"?>
<Relationships xmlns="http://schemas.openxmlformats.org/package/2006/relationships"><Relationship Id="rId3" Type="http://schemas.microsoft.com/office/2007/relationships/hdphoto" Target="../media/hdphoto2.wdp"/><Relationship Id="rId2" Type="http://schemas.openxmlformats.org/officeDocument/2006/relationships/image" Target="../media/image55.png"/><Relationship Id="rId1" Type="http://schemas.openxmlformats.org/officeDocument/2006/relationships/slideLayout" Target="../slideLayouts/slideLayout1.xml"/><Relationship Id="rId4" Type="http://schemas.openxmlformats.org/officeDocument/2006/relationships/image" Target="../media/image56.jpeg"/></Relationships>
</file>

<file path=ppt/slides/_rels/slide23.xml.rels><?xml version="1.0" encoding="UTF-8" standalone="yes"?>
<Relationships xmlns="http://schemas.openxmlformats.org/package/2006/relationships"><Relationship Id="rId3" Type="http://schemas.openxmlformats.org/officeDocument/2006/relationships/image" Target="../media/image57.jpeg"/><Relationship Id="rId2" Type="http://schemas.openxmlformats.org/officeDocument/2006/relationships/image" Target="../media/image9.png"/><Relationship Id="rId1" Type="http://schemas.openxmlformats.org/officeDocument/2006/relationships/slideLayout" Target="../slideLayouts/slideLayout1.xml"/><Relationship Id="rId4" Type="http://schemas.openxmlformats.org/officeDocument/2006/relationships/image" Target="../media/image58.jpeg"/></Relationships>
</file>

<file path=ppt/slides/_rels/slide24.xml.rels><?xml version="1.0" encoding="UTF-8" standalone="yes"?>
<Relationships xmlns="http://schemas.openxmlformats.org/package/2006/relationships"><Relationship Id="rId3" Type="http://schemas.openxmlformats.org/officeDocument/2006/relationships/image" Target="../media/image59.jpeg"/><Relationship Id="rId2" Type="http://schemas.openxmlformats.org/officeDocument/2006/relationships/image" Target="../media/image9.png"/><Relationship Id="rId1" Type="http://schemas.openxmlformats.org/officeDocument/2006/relationships/slideLayout" Target="../slideLayouts/slideLayout1.xml"/><Relationship Id="rId4" Type="http://schemas.openxmlformats.org/officeDocument/2006/relationships/image" Target="../media/image60.jpeg"/></Relationships>
</file>

<file path=ppt/slides/_rels/slide25.xml.rels><?xml version="1.0" encoding="UTF-8" standalone="yes"?>
<Relationships xmlns="http://schemas.openxmlformats.org/package/2006/relationships"><Relationship Id="rId3" Type="http://schemas.microsoft.com/office/2007/relationships/hdphoto" Target="../media/hdphoto1.wdp"/><Relationship Id="rId2" Type="http://schemas.openxmlformats.org/officeDocument/2006/relationships/image" Target="../media/image41.png"/><Relationship Id="rId1" Type="http://schemas.openxmlformats.org/officeDocument/2006/relationships/slideLayout" Target="../slideLayouts/slideLayout1.xml"/><Relationship Id="rId6" Type="http://schemas.microsoft.com/office/2007/relationships/hdphoto" Target="../media/hdphoto2.wdp"/><Relationship Id="rId5" Type="http://schemas.openxmlformats.org/officeDocument/2006/relationships/image" Target="../media/image55.png"/><Relationship Id="rId4" Type="http://schemas.openxmlformats.org/officeDocument/2006/relationships/image" Target="../media/image61.jpeg"/></Relationships>
</file>

<file path=ppt/slides/_rels/slide26.xml.rels><?xml version="1.0" encoding="UTF-8" standalone="yes"?>
<Relationships xmlns="http://schemas.openxmlformats.org/package/2006/relationships"><Relationship Id="rId3" Type="http://schemas.openxmlformats.org/officeDocument/2006/relationships/image" Target="../media/image63.jpeg"/><Relationship Id="rId2" Type="http://schemas.openxmlformats.org/officeDocument/2006/relationships/image" Target="../media/image62.jpeg"/><Relationship Id="rId1" Type="http://schemas.openxmlformats.org/officeDocument/2006/relationships/slideLayout" Target="../slideLayouts/slideLayout1.xml"/><Relationship Id="rId6" Type="http://schemas.openxmlformats.org/officeDocument/2006/relationships/image" Target="../media/image66.jpeg"/><Relationship Id="rId5" Type="http://schemas.openxmlformats.org/officeDocument/2006/relationships/image" Target="../media/image65.jpeg"/><Relationship Id="rId4" Type="http://schemas.openxmlformats.org/officeDocument/2006/relationships/image" Target="../media/image64.jpeg"/></Relationships>
</file>

<file path=ppt/slides/_rels/slide27.xml.rels><?xml version="1.0" encoding="UTF-8" standalone="yes"?>
<Relationships xmlns="http://schemas.openxmlformats.org/package/2006/relationships"><Relationship Id="rId2" Type="http://schemas.openxmlformats.org/officeDocument/2006/relationships/image" Target="../media/image38.jpeg"/><Relationship Id="rId1" Type="http://schemas.openxmlformats.org/officeDocument/2006/relationships/slideLayout" Target="../slideLayouts/slideLayout1.xml"/></Relationships>
</file>

<file path=ppt/slides/_rels/slide28.xml.rels><?xml version="1.0" encoding="UTF-8" standalone="yes"?>
<Relationships xmlns="http://schemas.openxmlformats.org/package/2006/relationships"><Relationship Id="rId3" Type="http://schemas.openxmlformats.org/officeDocument/2006/relationships/image" Target="../media/image68.jpeg"/><Relationship Id="rId2" Type="http://schemas.openxmlformats.org/officeDocument/2006/relationships/image" Target="../media/image67.jpeg"/><Relationship Id="rId1" Type="http://schemas.openxmlformats.org/officeDocument/2006/relationships/slideLayout" Target="../slideLayouts/slideLayout1.xml"/><Relationship Id="rId4" Type="http://schemas.openxmlformats.org/officeDocument/2006/relationships/image" Target="../media/image69.png"/></Relationships>
</file>

<file path=ppt/slides/_rels/slide29.xml.rels><?xml version="1.0" encoding="UTF-8" standalone="yes"?>
<Relationships xmlns="http://schemas.openxmlformats.org/package/2006/relationships"><Relationship Id="rId3" Type="http://schemas.openxmlformats.org/officeDocument/2006/relationships/image" Target="../media/image71.jpeg"/><Relationship Id="rId2" Type="http://schemas.openxmlformats.org/officeDocument/2006/relationships/image" Target="../media/image70.png"/><Relationship Id="rId1" Type="http://schemas.openxmlformats.org/officeDocument/2006/relationships/slideLayout" Target="../slideLayouts/slideLayout1.xml"/><Relationship Id="rId4" Type="http://schemas.openxmlformats.org/officeDocument/2006/relationships/image" Target="../media/image72.png"/></Relationships>
</file>

<file path=ppt/slides/_rels/slide30.xml.rels><?xml version="1.0" encoding="UTF-8" standalone="yes"?>
<Relationships xmlns="http://schemas.openxmlformats.org/package/2006/relationships"><Relationship Id="rId3" Type="http://schemas.openxmlformats.org/officeDocument/2006/relationships/image" Target="../media/image74.jpeg"/><Relationship Id="rId2" Type="http://schemas.openxmlformats.org/officeDocument/2006/relationships/image" Target="../media/image73.png"/><Relationship Id="rId1" Type="http://schemas.openxmlformats.org/officeDocument/2006/relationships/slideLayout" Target="../slideLayouts/slideLayout1.xml"/><Relationship Id="rId4" Type="http://schemas.openxmlformats.org/officeDocument/2006/relationships/image" Target="../media/image75.jpeg"/></Relationships>
</file>

<file path=ppt/slides/_rels/slide31.xml.rels><?xml version="1.0" encoding="UTF-8" standalone="yes"?>
<Relationships xmlns="http://schemas.openxmlformats.org/package/2006/relationships"><Relationship Id="rId3" Type="http://schemas.openxmlformats.org/officeDocument/2006/relationships/image" Target="../media/image77.jpeg"/><Relationship Id="rId2" Type="http://schemas.openxmlformats.org/officeDocument/2006/relationships/image" Target="../media/image76.jpeg"/><Relationship Id="rId1" Type="http://schemas.openxmlformats.org/officeDocument/2006/relationships/slideLayout" Target="../slideLayouts/slideLayout1.xml"/></Relationships>
</file>

<file path=ppt/slides/_rels/slide32.xml.rels><?xml version="1.0" encoding="UTF-8" standalone="yes"?>
<Relationships xmlns="http://schemas.openxmlformats.org/package/2006/relationships"><Relationship Id="rId3" Type="http://schemas.openxmlformats.org/officeDocument/2006/relationships/image" Target="../media/image79.png"/><Relationship Id="rId2" Type="http://schemas.openxmlformats.org/officeDocument/2006/relationships/image" Target="../media/image78.jpeg"/><Relationship Id="rId1" Type="http://schemas.openxmlformats.org/officeDocument/2006/relationships/slideLayout" Target="../slideLayouts/slideLayout1.xml"/></Relationships>
</file>

<file path=ppt/slides/_rels/slide33.xml.rels><?xml version="1.0" encoding="UTF-8" standalone="yes"?>
<Relationships xmlns="http://schemas.openxmlformats.org/package/2006/relationships"><Relationship Id="rId3" Type="http://schemas.openxmlformats.org/officeDocument/2006/relationships/image" Target="../media/image80.jpeg"/><Relationship Id="rId2" Type="http://schemas.openxmlformats.org/officeDocument/2006/relationships/image" Target="../media/image73.png"/><Relationship Id="rId1" Type="http://schemas.openxmlformats.org/officeDocument/2006/relationships/slideLayout" Target="../slideLayouts/slideLayout1.xml"/><Relationship Id="rId5" Type="http://schemas.openxmlformats.org/officeDocument/2006/relationships/image" Target="../media/image82.jpeg"/><Relationship Id="rId4" Type="http://schemas.openxmlformats.org/officeDocument/2006/relationships/image" Target="../media/image81.jpeg"/></Relationships>
</file>

<file path=ppt/slides/_rels/slide34.xml.rels><?xml version="1.0" encoding="UTF-8" standalone="yes"?>
<Relationships xmlns="http://schemas.openxmlformats.org/package/2006/relationships"><Relationship Id="rId3" Type="http://schemas.openxmlformats.org/officeDocument/2006/relationships/image" Target="../media/image81.jpeg"/><Relationship Id="rId2" Type="http://schemas.openxmlformats.org/officeDocument/2006/relationships/image" Target="../media/image73.png"/><Relationship Id="rId1" Type="http://schemas.openxmlformats.org/officeDocument/2006/relationships/slideLayout" Target="../slideLayouts/slideLayout1.xml"/><Relationship Id="rId4" Type="http://schemas.openxmlformats.org/officeDocument/2006/relationships/image" Target="../media/image82.jpeg"/></Relationships>
</file>

<file path=ppt/slides/_rels/slide35.xml.rels><?xml version="1.0" encoding="UTF-8" standalone="yes"?>
<Relationships xmlns="http://schemas.openxmlformats.org/package/2006/relationships"><Relationship Id="rId3" Type="http://schemas.openxmlformats.org/officeDocument/2006/relationships/image" Target="../media/image83.jpeg"/><Relationship Id="rId2" Type="http://schemas.openxmlformats.org/officeDocument/2006/relationships/image" Target="../media/image38.jpeg"/><Relationship Id="rId1" Type="http://schemas.openxmlformats.org/officeDocument/2006/relationships/slideLayout" Target="../slideLayouts/slideLayout1.xml"/><Relationship Id="rId5" Type="http://schemas.openxmlformats.org/officeDocument/2006/relationships/image" Target="../media/image85.jpeg"/><Relationship Id="rId4" Type="http://schemas.openxmlformats.org/officeDocument/2006/relationships/image" Target="../media/image84.png"/></Relationships>
</file>

<file path=ppt/slides/_rels/slide36.xml.rels><?xml version="1.0" encoding="UTF-8" standalone="yes"?>
<Relationships xmlns="http://schemas.openxmlformats.org/package/2006/relationships"><Relationship Id="rId3" Type="http://schemas.openxmlformats.org/officeDocument/2006/relationships/image" Target="../media/image86.png"/><Relationship Id="rId2" Type="http://schemas.openxmlformats.org/officeDocument/2006/relationships/notesSlide" Target="../notesSlides/notesSlide2.xml"/><Relationship Id="rId1" Type="http://schemas.openxmlformats.org/officeDocument/2006/relationships/slideLayout" Target="../slideLayouts/slideLayout1.xml"/><Relationship Id="rId5" Type="http://schemas.openxmlformats.org/officeDocument/2006/relationships/image" Target="../media/image87.png"/><Relationship Id="rId4" Type="http://schemas.microsoft.com/office/2007/relationships/hdphoto" Target="../media/hdphoto3.wdp"/></Relationships>
</file>

<file path=ppt/slides/_rels/slide37.xml.rels><?xml version="1.0" encoding="UTF-8" standalone="yes"?>
<Relationships xmlns="http://schemas.openxmlformats.org/package/2006/relationships"><Relationship Id="rId3" Type="http://schemas.openxmlformats.org/officeDocument/2006/relationships/image" Target="../media/image88.png"/><Relationship Id="rId2" Type="http://schemas.openxmlformats.org/officeDocument/2006/relationships/notesSlide" Target="../notesSlides/notesSlide3.xml"/><Relationship Id="rId1" Type="http://schemas.openxmlformats.org/officeDocument/2006/relationships/slideLayout" Target="../slideLayouts/slideLayout3.xml"/><Relationship Id="rId4" Type="http://schemas.microsoft.com/office/2007/relationships/hdphoto" Target="../media/hdphoto4.wdp"/></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2" name="Group 1"/>
          <p:cNvGrpSpPr/>
          <p:nvPr/>
        </p:nvGrpSpPr>
        <p:grpSpPr>
          <a:xfrm>
            <a:off x="129133" y="2533650"/>
            <a:ext cx="8885733" cy="2471058"/>
            <a:chOff x="147625" y="2330495"/>
            <a:chExt cx="8885733" cy="1849620"/>
          </a:xfrm>
        </p:grpSpPr>
        <p:pic>
          <p:nvPicPr>
            <p:cNvPr id="4" name="Picture 2" descr="Quy Trình Làm Gốm | 5 Bước Làm Gốm Bạn Cần Biết - Gốm Nghệ Thuật"/>
            <p:cNvPicPr>
              <a:picLocks noChangeAspect="1" noChangeArrowheads="1"/>
            </p:cNvPicPr>
            <p:nvPr/>
          </p:nvPicPr>
          <p:blipFill rotWithShape="1">
            <a:blip r:embed="rId2">
              <a:extLst>
                <a:ext uri="{28A0092B-C50C-407E-A947-70E740481C1C}">
                  <a14:useLocalDpi xmlns:a14="http://schemas.microsoft.com/office/drawing/2010/main" val="0"/>
                </a:ext>
              </a:extLst>
            </a:blip>
            <a:srcRect l="6348" r="14590"/>
            <a:stretch>
              <a:fillRect/>
            </a:stretch>
          </p:blipFill>
          <p:spPr bwMode="auto">
            <a:xfrm>
              <a:off x="147625" y="2343007"/>
              <a:ext cx="2178702" cy="1837108"/>
            </a:xfrm>
            <a:prstGeom prst="rect">
              <a:avLst/>
            </a:prstGeom>
            <a:noFill/>
            <a:extLst>
              <a:ext uri="{909E8E84-426E-40DD-AFC4-6F175D3DCCD1}">
                <a14:hiddenFill xmlns:a14="http://schemas.microsoft.com/office/drawing/2010/main">
                  <a:solidFill>
                    <a:srgbClr val="FFFFFF"/>
                  </a:solidFill>
                </a14:hiddenFill>
              </a:ext>
            </a:extLst>
          </p:spPr>
        </p:pic>
        <p:pic>
          <p:nvPicPr>
            <p:cNvPr id="3074" name="Picture 2" descr="Đi đổ xăng cứ nắm mẹo này, vừa tiết kiệm vừa tránh gian lận"/>
            <p:cNvPicPr>
              <a:picLocks noChangeAspect="1" noChangeArrowheads="1"/>
            </p:cNvPicPr>
            <p:nvPr/>
          </p:nvPicPr>
          <p:blipFill>
            <a:blip r:embed="rId3">
              <a:extLst>
                <a:ext uri="{28A0092B-C50C-407E-A947-70E740481C1C}">
                  <a14:useLocalDpi xmlns:a14="http://schemas.microsoft.com/office/drawing/2010/main" val="0"/>
                </a:ext>
              </a:extLst>
            </a:blip>
            <a:stretch>
              <a:fillRect/>
            </a:stretch>
          </p:blipFill>
          <p:spPr bwMode="auto">
            <a:xfrm>
              <a:off x="4527464" y="2343008"/>
              <a:ext cx="2307375" cy="1824596"/>
            </a:xfrm>
            <a:prstGeom prst="rect">
              <a:avLst/>
            </a:prstGeom>
            <a:noFill/>
            <a:extLst>
              <a:ext uri="{909E8E84-426E-40DD-AFC4-6F175D3DCCD1}">
                <a14:hiddenFill xmlns:a14="http://schemas.microsoft.com/office/drawing/2010/main">
                  <a:solidFill>
                    <a:srgbClr val="FFFFFF"/>
                  </a:solidFill>
                </a14:hiddenFill>
              </a:ext>
            </a:extLst>
          </p:spPr>
        </p:pic>
        <p:pic>
          <p:nvPicPr>
            <p:cNvPr id="3076" name="Picture 4" descr="Phân biệt cát bê tông và cát xây - Vật liệu xây dựng Việt Nam"/>
            <p:cNvPicPr>
              <a:picLocks noChangeAspect="1" noChangeArrowheads="1"/>
            </p:cNvPicPr>
            <p:nvPr/>
          </p:nvPicPr>
          <p:blipFill rotWithShape="1">
            <a:blip r:embed="rId4">
              <a:extLst>
                <a:ext uri="{28A0092B-C50C-407E-A947-70E740481C1C}">
                  <a14:useLocalDpi xmlns:a14="http://schemas.microsoft.com/office/drawing/2010/main" val="0"/>
                </a:ext>
              </a:extLst>
            </a:blip>
            <a:srcRect l="5338" t="7265" r="6238"/>
            <a:stretch>
              <a:fillRect/>
            </a:stretch>
          </p:blipFill>
          <p:spPr bwMode="auto">
            <a:xfrm>
              <a:off x="2328947" y="2343007"/>
              <a:ext cx="2198518" cy="1824596"/>
            </a:xfrm>
            <a:prstGeom prst="rect">
              <a:avLst/>
            </a:prstGeom>
            <a:noFill/>
            <a:extLst>
              <a:ext uri="{909E8E84-426E-40DD-AFC4-6F175D3DCCD1}">
                <a14:hiddenFill xmlns:a14="http://schemas.microsoft.com/office/drawing/2010/main">
                  <a:solidFill>
                    <a:srgbClr val="FFFFFF"/>
                  </a:solidFill>
                </a14:hiddenFill>
              </a:ext>
            </a:extLst>
          </p:spPr>
        </p:pic>
        <p:pic>
          <p:nvPicPr>
            <p:cNvPr id="3078" name="Picture 6" descr="Hãy tả hình ảnh bác nông dân đang gặt lúa - Văn lớp 5"/>
            <p:cNvPicPr>
              <a:picLocks noChangeAspect="1" noChangeArrowheads="1"/>
            </p:cNvPicPr>
            <p:nvPr/>
          </p:nvPicPr>
          <p:blipFill>
            <a:blip r:embed="rId5">
              <a:extLst>
                <a:ext uri="{28A0092B-C50C-407E-A947-70E740481C1C}">
                  <a14:useLocalDpi xmlns:a14="http://schemas.microsoft.com/office/drawing/2010/main" val="0"/>
                </a:ext>
              </a:extLst>
            </a:blip>
            <a:stretch>
              <a:fillRect/>
            </a:stretch>
          </p:blipFill>
          <p:spPr bwMode="auto">
            <a:xfrm>
              <a:off x="6834840" y="2330495"/>
              <a:ext cx="2198518" cy="1837108"/>
            </a:xfrm>
            <a:prstGeom prst="rect">
              <a:avLst/>
            </a:prstGeom>
            <a:noFill/>
            <a:extLst>
              <a:ext uri="{909E8E84-426E-40DD-AFC4-6F175D3DCCD1}">
                <a14:hiddenFill xmlns:a14="http://schemas.microsoft.com/office/drawing/2010/main">
                  <a:solidFill>
                    <a:srgbClr val="FFFFFF"/>
                  </a:solidFill>
                </a14:hiddenFill>
              </a:ext>
            </a:extLst>
          </p:spPr>
        </p:pic>
      </p:grpSp>
      <p:sp>
        <p:nvSpPr>
          <p:cNvPr id="6" name="Google Shape;2236;p32"/>
          <p:cNvSpPr txBox="1">
            <a:spLocks noGrp="1"/>
          </p:cNvSpPr>
          <p:nvPr>
            <p:ph type="title"/>
          </p:nvPr>
        </p:nvSpPr>
        <p:spPr>
          <a:xfrm>
            <a:off x="328858" y="623722"/>
            <a:ext cx="8360228" cy="1872344"/>
          </a:xfrm>
          <a:prstGeom prst="rect">
            <a:avLst/>
          </a:prstGeom>
        </p:spPr>
        <p:txBody>
          <a:bodyPr spcFirstLastPara="1" wrap="square" lIns="91425" tIns="91425" rIns="91425" bIns="91425" anchor="t" anchorCtr="0">
            <a:noAutofit/>
          </a:bodyPr>
          <a:lstStyle/>
          <a:p>
            <a:pPr lvl="0"/>
            <a:r>
              <a:rPr lang="en-US" sz="3000" dirty="0" smtClean="0">
                <a:solidFill>
                  <a:srgbClr val="FF0000"/>
                </a:solidFill>
                <a:latin typeface="Times New Roman" panose="02020603050405020304" pitchFamily="18" charset="0"/>
                <a:cs typeface="Times New Roman" panose="02020603050405020304" pitchFamily="18" charset="0"/>
              </a:rPr>
              <a:t>MỘT </a:t>
            </a:r>
            <a:r>
              <a:rPr lang="en-US" sz="3000" dirty="0">
                <a:solidFill>
                  <a:srgbClr val="FF0000"/>
                </a:solidFill>
                <a:latin typeface="Times New Roman" panose="02020603050405020304" pitchFamily="18" charset="0"/>
                <a:cs typeface="Times New Roman" panose="02020603050405020304" pitchFamily="18" charset="0"/>
              </a:rPr>
              <a:t>SỐ VẬT LIỆU, NHIÊN </a:t>
            </a:r>
            <a:r>
              <a:rPr lang="en-US" sz="3000" dirty="0" smtClean="0">
                <a:solidFill>
                  <a:srgbClr val="FF0000"/>
                </a:solidFill>
                <a:latin typeface="Times New Roman" panose="02020603050405020304" pitchFamily="18" charset="0"/>
                <a:cs typeface="Times New Roman" panose="02020603050405020304" pitchFamily="18" charset="0"/>
              </a:rPr>
              <a:t>LIỆU, </a:t>
            </a:r>
            <a:br>
              <a:rPr lang="en-US" sz="3000" dirty="0" smtClean="0">
                <a:solidFill>
                  <a:srgbClr val="FF0000"/>
                </a:solidFill>
                <a:latin typeface="Times New Roman" panose="02020603050405020304" pitchFamily="18" charset="0"/>
                <a:cs typeface="Times New Roman" panose="02020603050405020304" pitchFamily="18" charset="0"/>
              </a:rPr>
            </a:br>
            <a:r>
              <a:rPr lang="en-US" sz="3000" dirty="0" smtClean="0">
                <a:solidFill>
                  <a:srgbClr val="FF0000"/>
                </a:solidFill>
                <a:latin typeface="Times New Roman" panose="02020603050405020304" pitchFamily="18" charset="0"/>
                <a:cs typeface="Times New Roman" panose="02020603050405020304" pitchFamily="18" charset="0"/>
              </a:rPr>
              <a:t>NGUYÊN LIỆU, L</a:t>
            </a:r>
            <a:r>
              <a:rPr lang="vi-VN" sz="3000" dirty="0" smtClean="0">
                <a:solidFill>
                  <a:srgbClr val="FF0000"/>
                </a:solidFill>
                <a:latin typeface="Times New Roman" panose="02020603050405020304" pitchFamily="18" charset="0"/>
                <a:cs typeface="Times New Roman" panose="02020603050405020304" pitchFamily="18" charset="0"/>
              </a:rPr>
              <a:t>ƯƠ</a:t>
            </a:r>
            <a:r>
              <a:rPr lang="en-US" sz="3000" dirty="0" smtClean="0">
                <a:solidFill>
                  <a:srgbClr val="FF0000"/>
                </a:solidFill>
                <a:latin typeface="Times New Roman" panose="02020603050405020304" pitchFamily="18" charset="0"/>
                <a:cs typeface="Times New Roman" panose="02020603050405020304" pitchFamily="18" charset="0"/>
              </a:rPr>
              <a:t>NG </a:t>
            </a:r>
            <a:r>
              <a:rPr lang="en-US" sz="3000" dirty="0">
                <a:solidFill>
                  <a:srgbClr val="FF0000"/>
                </a:solidFill>
                <a:latin typeface="Times New Roman" panose="02020603050405020304" pitchFamily="18" charset="0"/>
                <a:cs typeface="Times New Roman" panose="02020603050405020304" pitchFamily="18" charset="0"/>
              </a:rPr>
              <a:t>THỰC - THỰC PHẨM THÔNG DỤNG; </a:t>
            </a:r>
            <a:r>
              <a:rPr lang="en-US" sz="3000" dirty="0" smtClean="0">
                <a:solidFill>
                  <a:srgbClr val="FF0000"/>
                </a:solidFill>
                <a:latin typeface="Times New Roman" panose="02020603050405020304" pitchFamily="18" charset="0"/>
                <a:cs typeface="Times New Roman" panose="02020603050405020304" pitchFamily="18" charset="0"/>
              </a:rPr>
              <a:t>TÍNH </a:t>
            </a:r>
            <a:r>
              <a:rPr lang="en-US" sz="3000" dirty="0">
                <a:solidFill>
                  <a:srgbClr val="FF0000"/>
                </a:solidFill>
                <a:latin typeface="Times New Roman" panose="02020603050405020304" pitchFamily="18" charset="0"/>
                <a:cs typeface="Times New Roman" panose="02020603050405020304" pitchFamily="18" charset="0"/>
              </a:rPr>
              <a:t>CHẤT VÀ ỨNG DỤNG CỦA CHÚNG</a:t>
            </a:r>
            <a:endParaRPr sz="3000" dirty="0">
              <a:solidFill>
                <a:srgbClr val="FF0000"/>
              </a:solidFill>
              <a:latin typeface="Times New Roman" panose="02020603050405020304" pitchFamily="18" charset="0"/>
              <a:cs typeface="Times New Roman" panose="02020603050405020304" pitchFamily="18" charset="0"/>
            </a:endParaRPr>
          </a:p>
        </p:txBody>
      </p:sp>
      <p:sp>
        <p:nvSpPr>
          <p:cNvPr id="5" name="Rectangle 4"/>
          <p:cNvSpPr/>
          <p:nvPr/>
        </p:nvSpPr>
        <p:spPr>
          <a:xfrm>
            <a:off x="2307835" y="53983"/>
            <a:ext cx="4264715" cy="523220"/>
          </a:xfrm>
          <a:prstGeom prst="rect">
            <a:avLst/>
          </a:prstGeom>
          <a:solidFill>
            <a:schemeClr val="lt1"/>
          </a:solidFill>
          <a:ln w="28575">
            <a:solidFill>
              <a:schemeClr val="bg2">
                <a:alpha val="97000"/>
              </a:schemeClr>
            </a:solidFill>
            <a:prstDash val="dash"/>
          </a:ln>
        </p:spPr>
        <p:txBody>
          <a:bodyPr wrap="square">
            <a:spAutoFit/>
          </a:bodyPr>
          <a:lstStyle/>
          <a:p>
            <a:pPr algn="ctr"/>
            <a:r>
              <a:rPr lang="en-US" sz="2800" dirty="0">
                <a:solidFill>
                  <a:srgbClr val="FF0000"/>
                </a:solidFill>
                <a:latin typeface="#9Slide07 SVNNexa Rust Slab Bla" panose="020B0606040200020203" pitchFamily="34" charset="0"/>
              </a:rPr>
              <a:t>CHỦ ĐỀ 4:</a:t>
            </a:r>
          </a:p>
        </p:txBody>
      </p:sp>
    </p:spTree>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2" descr="Quy Trình Làm Gốm | 5 Bước Làm Gốm Bạn Cần Biết - Gốm Nghệ Thuật"/>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2484940" y="836149"/>
            <a:ext cx="2123994" cy="1948522"/>
          </a:xfrm>
          <a:prstGeom prst="ellipse">
            <a:avLst/>
          </a:prstGeom>
          <a:noFill/>
          <a:extLst>
            <a:ext uri="{909E8E84-426E-40DD-AFC4-6F175D3DCCD1}">
              <a14:hiddenFill xmlns:a14="http://schemas.microsoft.com/office/drawing/2010/main">
                <a:solidFill>
                  <a:srgbClr val="FFFFFF"/>
                </a:solidFill>
              </a14:hiddenFill>
            </a:ext>
          </a:extLst>
        </p:spPr>
      </p:pic>
      <p:pic>
        <p:nvPicPr>
          <p:cNvPr id="3074" name="Picture 2" descr="Đi đổ xăng cứ nắm mẹo này, vừa tiết kiệm vừa tránh gian lận"/>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4572000" y="819160"/>
            <a:ext cx="1998874" cy="1949036"/>
          </a:xfrm>
          <a:prstGeom prst="ellipse">
            <a:avLst/>
          </a:prstGeom>
          <a:noFill/>
          <a:extLst>
            <a:ext uri="{909E8E84-426E-40DD-AFC4-6F175D3DCCD1}">
              <a14:hiddenFill xmlns:a14="http://schemas.microsoft.com/office/drawing/2010/main">
                <a:solidFill>
                  <a:srgbClr val="FFFFFF"/>
                </a:solidFill>
              </a14:hiddenFill>
            </a:ext>
          </a:extLst>
        </p:spPr>
      </p:pic>
      <p:pic>
        <p:nvPicPr>
          <p:cNvPr id="3076" name="Picture 4" descr="Phân biệt cát bê tông và cát xây - Vật liệu xây dựng Việt Nam"/>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2505174" y="2789254"/>
            <a:ext cx="2038880" cy="2033368"/>
          </a:xfrm>
          <a:prstGeom prst="ellipse">
            <a:avLst/>
          </a:prstGeom>
          <a:noFill/>
          <a:extLst>
            <a:ext uri="{909E8E84-426E-40DD-AFC4-6F175D3DCCD1}">
              <a14:hiddenFill xmlns:a14="http://schemas.microsoft.com/office/drawing/2010/main">
                <a:solidFill>
                  <a:srgbClr val="FFFFFF"/>
                </a:solidFill>
              </a14:hiddenFill>
            </a:ext>
          </a:extLst>
        </p:spPr>
      </p:pic>
      <p:pic>
        <p:nvPicPr>
          <p:cNvPr id="3078" name="Picture 6" descr="Hãy tả hình ảnh bác nông dân đang gặt lúa - Văn lớp 5"/>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4544055" y="2784672"/>
            <a:ext cx="2063753" cy="2037950"/>
          </a:xfrm>
          <a:prstGeom prst="ellipse">
            <a:avLst/>
          </a:prstGeom>
          <a:noFill/>
          <a:extLst>
            <a:ext uri="{909E8E84-426E-40DD-AFC4-6F175D3DCCD1}">
              <a14:hiddenFill xmlns:a14="http://schemas.microsoft.com/office/drawing/2010/main">
                <a:solidFill>
                  <a:srgbClr val="FFFFFF"/>
                </a:solidFill>
              </a14:hiddenFill>
            </a:ext>
          </a:extLst>
        </p:spPr>
      </p:pic>
      <p:sp>
        <p:nvSpPr>
          <p:cNvPr id="8" name="Oval 7"/>
          <p:cNvSpPr/>
          <p:nvPr/>
        </p:nvSpPr>
        <p:spPr>
          <a:xfrm>
            <a:off x="3619269" y="2119862"/>
            <a:ext cx="1616198" cy="1168539"/>
          </a:xfrm>
          <a:prstGeom prst="ellipse">
            <a:avLst/>
          </a:prstGeom>
          <a:solidFill>
            <a:schemeClr val="lt1"/>
          </a:solidFill>
          <a:ln w="28575">
            <a:solidFill>
              <a:schemeClr val="bg2">
                <a:alpha val="97000"/>
              </a:schemeClr>
            </a:solidFill>
            <a:prstDash val="dash"/>
          </a:ln>
        </p:spPr>
        <p:txBody>
          <a:bodyPr wrap="square">
            <a:spAutoFit/>
          </a:bodyPr>
          <a:lstStyle/>
          <a:p>
            <a:pPr algn="ctr"/>
            <a:r>
              <a:rPr lang="en-US" sz="2400" dirty="0">
                <a:solidFill>
                  <a:schemeClr val="tx1"/>
                </a:solidFill>
                <a:latin typeface="#9Slide07 SVNNexa Rust Slab Bla" panose="020B0606040200020203" pitchFamily="34" charset="0"/>
              </a:rPr>
              <a:t>CHỦ ĐỀ 4:</a:t>
            </a:r>
          </a:p>
        </p:txBody>
      </p:sp>
      <p:sp>
        <p:nvSpPr>
          <p:cNvPr id="59" name="Google Shape;2239;p32"/>
          <p:cNvSpPr txBox="1"/>
          <p:nvPr/>
        </p:nvSpPr>
        <p:spPr>
          <a:xfrm>
            <a:off x="6717185" y="1265179"/>
            <a:ext cx="2448006" cy="1086386"/>
          </a:xfrm>
          <a:prstGeom prst="rect">
            <a:avLst/>
          </a:prstGeom>
        </p:spPr>
        <p:txBody>
          <a:bodyPr spcFirstLastPara="1" wrap="square" lIns="91425" tIns="91425" rIns="91425" bIns="91425" anchor="t"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panose="020B0604020202020204"/>
              <a:defRPr sz="1400" b="0" i="0" u="none" strike="noStrike" cap="none">
                <a:solidFill>
                  <a:srgbClr val="000000"/>
                </a:solidFill>
                <a:latin typeface="Arial" panose="020B0604020202020204"/>
                <a:ea typeface="Arial" panose="020B0604020202020204"/>
                <a:cs typeface="Arial" panose="020B0604020202020204"/>
                <a:sym typeface="Arial" panose="020B0604020202020204"/>
              </a:defRPr>
            </a:lvl1pPr>
            <a:lvl2pPr marR="0" lvl="1" algn="l" rtl="0">
              <a:lnSpc>
                <a:spcPct val="100000"/>
              </a:lnSpc>
              <a:spcBef>
                <a:spcPts val="0"/>
              </a:spcBef>
              <a:spcAft>
                <a:spcPts val="0"/>
              </a:spcAft>
              <a:buClr>
                <a:srgbClr val="000000"/>
              </a:buClr>
              <a:buFont typeface="Arial" panose="020B0604020202020204"/>
              <a:defRPr sz="1400" b="0" i="0" u="none" strike="noStrike" cap="none">
                <a:solidFill>
                  <a:srgbClr val="000000"/>
                </a:solidFill>
                <a:latin typeface="Arial" panose="020B0604020202020204"/>
                <a:ea typeface="Arial" panose="020B0604020202020204"/>
                <a:cs typeface="Arial" panose="020B0604020202020204"/>
                <a:sym typeface="Arial" panose="020B0604020202020204"/>
              </a:defRPr>
            </a:lvl2pPr>
            <a:lvl3pPr marR="0" lvl="2" algn="l" rtl="0">
              <a:lnSpc>
                <a:spcPct val="100000"/>
              </a:lnSpc>
              <a:spcBef>
                <a:spcPts val="0"/>
              </a:spcBef>
              <a:spcAft>
                <a:spcPts val="0"/>
              </a:spcAft>
              <a:buClr>
                <a:srgbClr val="000000"/>
              </a:buClr>
              <a:buFont typeface="Arial" panose="020B0604020202020204"/>
              <a:defRPr sz="1400" b="0" i="0" u="none" strike="noStrike" cap="none">
                <a:solidFill>
                  <a:srgbClr val="000000"/>
                </a:solidFill>
                <a:latin typeface="Arial" panose="020B0604020202020204"/>
                <a:ea typeface="Arial" panose="020B0604020202020204"/>
                <a:cs typeface="Arial" panose="020B0604020202020204"/>
                <a:sym typeface="Arial" panose="020B0604020202020204"/>
              </a:defRPr>
            </a:lvl3pPr>
            <a:lvl4pPr marR="0" lvl="3" algn="l" rtl="0">
              <a:lnSpc>
                <a:spcPct val="100000"/>
              </a:lnSpc>
              <a:spcBef>
                <a:spcPts val="0"/>
              </a:spcBef>
              <a:spcAft>
                <a:spcPts val="0"/>
              </a:spcAft>
              <a:buClr>
                <a:srgbClr val="000000"/>
              </a:buClr>
              <a:buFont typeface="Arial" panose="020B0604020202020204"/>
              <a:defRPr sz="1400" b="0" i="0" u="none" strike="noStrike" cap="none">
                <a:solidFill>
                  <a:srgbClr val="000000"/>
                </a:solidFill>
                <a:latin typeface="Arial" panose="020B0604020202020204"/>
                <a:ea typeface="Arial" panose="020B0604020202020204"/>
                <a:cs typeface="Arial" panose="020B0604020202020204"/>
                <a:sym typeface="Arial" panose="020B0604020202020204"/>
              </a:defRPr>
            </a:lvl4pPr>
            <a:lvl5pPr marR="0" lvl="4" algn="l" rtl="0">
              <a:lnSpc>
                <a:spcPct val="100000"/>
              </a:lnSpc>
              <a:spcBef>
                <a:spcPts val="0"/>
              </a:spcBef>
              <a:spcAft>
                <a:spcPts val="0"/>
              </a:spcAft>
              <a:buClr>
                <a:srgbClr val="000000"/>
              </a:buClr>
              <a:buFont typeface="Arial" panose="020B0604020202020204"/>
              <a:defRPr sz="1400" b="0" i="0" u="none" strike="noStrike" cap="none">
                <a:solidFill>
                  <a:srgbClr val="000000"/>
                </a:solidFill>
                <a:latin typeface="Arial" panose="020B0604020202020204"/>
                <a:ea typeface="Arial" panose="020B0604020202020204"/>
                <a:cs typeface="Arial" panose="020B0604020202020204"/>
                <a:sym typeface="Arial" panose="020B0604020202020204"/>
              </a:defRPr>
            </a:lvl5pPr>
            <a:lvl6pPr marR="0" lvl="5" algn="l" rtl="0">
              <a:lnSpc>
                <a:spcPct val="100000"/>
              </a:lnSpc>
              <a:spcBef>
                <a:spcPts val="0"/>
              </a:spcBef>
              <a:spcAft>
                <a:spcPts val="0"/>
              </a:spcAft>
              <a:buClr>
                <a:srgbClr val="000000"/>
              </a:buClr>
              <a:buFont typeface="Arial" panose="020B0604020202020204"/>
              <a:defRPr sz="1400" b="0" i="0" u="none" strike="noStrike" cap="none">
                <a:solidFill>
                  <a:srgbClr val="000000"/>
                </a:solidFill>
                <a:latin typeface="Arial" panose="020B0604020202020204"/>
                <a:ea typeface="Arial" panose="020B0604020202020204"/>
                <a:cs typeface="Arial" panose="020B0604020202020204"/>
                <a:sym typeface="Arial" panose="020B0604020202020204"/>
              </a:defRPr>
            </a:lvl6pPr>
            <a:lvl7pPr marR="0" lvl="6" algn="l" rtl="0">
              <a:lnSpc>
                <a:spcPct val="100000"/>
              </a:lnSpc>
              <a:spcBef>
                <a:spcPts val="0"/>
              </a:spcBef>
              <a:spcAft>
                <a:spcPts val="0"/>
              </a:spcAft>
              <a:buClr>
                <a:srgbClr val="000000"/>
              </a:buClr>
              <a:buFont typeface="Arial" panose="020B0604020202020204"/>
              <a:defRPr sz="1400" b="0" i="0" u="none" strike="noStrike" cap="none">
                <a:solidFill>
                  <a:srgbClr val="000000"/>
                </a:solidFill>
                <a:latin typeface="Arial" panose="020B0604020202020204"/>
                <a:ea typeface="Arial" panose="020B0604020202020204"/>
                <a:cs typeface="Arial" panose="020B0604020202020204"/>
                <a:sym typeface="Arial" panose="020B0604020202020204"/>
              </a:defRPr>
            </a:lvl7pPr>
            <a:lvl8pPr marR="0" lvl="7" algn="l" rtl="0">
              <a:lnSpc>
                <a:spcPct val="100000"/>
              </a:lnSpc>
              <a:spcBef>
                <a:spcPts val="0"/>
              </a:spcBef>
              <a:spcAft>
                <a:spcPts val="0"/>
              </a:spcAft>
              <a:buClr>
                <a:srgbClr val="000000"/>
              </a:buClr>
              <a:buFont typeface="Arial" panose="020B0604020202020204"/>
              <a:defRPr sz="1400" b="0" i="0" u="none" strike="noStrike" cap="none">
                <a:solidFill>
                  <a:srgbClr val="000000"/>
                </a:solidFill>
                <a:latin typeface="Arial" panose="020B0604020202020204"/>
                <a:ea typeface="Arial" panose="020B0604020202020204"/>
                <a:cs typeface="Arial" panose="020B0604020202020204"/>
                <a:sym typeface="Arial" panose="020B0604020202020204"/>
              </a:defRPr>
            </a:lvl8pPr>
            <a:lvl9pPr marR="0" lvl="8" algn="l" rtl="0">
              <a:lnSpc>
                <a:spcPct val="100000"/>
              </a:lnSpc>
              <a:spcBef>
                <a:spcPts val="0"/>
              </a:spcBef>
              <a:spcAft>
                <a:spcPts val="0"/>
              </a:spcAft>
              <a:buClr>
                <a:srgbClr val="000000"/>
              </a:buClr>
              <a:buFont typeface="Arial" panose="020B0604020202020204"/>
              <a:defRPr sz="1400" b="0" i="0" u="none" strike="noStrike" cap="none">
                <a:solidFill>
                  <a:srgbClr val="000000"/>
                </a:solidFill>
                <a:latin typeface="Arial" panose="020B0604020202020204"/>
                <a:ea typeface="Arial" panose="020B0604020202020204"/>
                <a:cs typeface="Arial" panose="020B0604020202020204"/>
                <a:sym typeface="Arial" panose="020B0604020202020204"/>
              </a:defRPr>
            </a:lvl9pPr>
          </a:lstStyle>
          <a:p>
            <a:pPr algn="ctr">
              <a:spcAft>
                <a:spcPts val="1600"/>
              </a:spcAft>
            </a:pPr>
            <a:r>
              <a:rPr lang="vi-VN" sz="2400" dirty="0" smtClean="0">
                <a:solidFill>
                  <a:schemeClr val="tx1"/>
                </a:solidFill>
                <a:latin typeface="#9Slide03 BoosterNextFYBlack" panose="02000A03000000020004" pitchFamily="2" charset="0"/>
              </a:rPr>
              <a:t>NHIÊN LIỆU VÀ AN NINH NĂNG LƯỢNG</a:t>
            </a:r>
            <a:endParaRPr lang="vi-VN" sz="2400" dirty="0">
              <a:solidFill>
                <a:schemeClr val="tx1"/>
              </a:solidFill>
              <a:latin typeface="#9Slide03 BoosterNextFYBlack" panose="02000A03000000020004" pitchFamily="2" charset="0"/>
            </a:endParaRPr>
          </a:p>
        </p:txBody>
      </p:sp>
      <p:sp>
        <p:nvSpPr>
          <p:cNvPr id="61" name="Google Shape;2239;p32"/>
          <p:cNvSpPr txBox="1"/>
          <p:nvPr/>
        </p:nvSpPr>
        <p:spPr>
          <a:xfrm>
            <a:off x="197913" y="1205242"/>
            <a:ext cx="2285710" cy="1086386"/>
          </a:xfrm>
          <a:prstGeom prst="rect">
            <a:avLst/>
          </a:prstGeom>
        </p:spPr>
        <p:txBody>
          <a:bodyPr spcFirstLastPara="1" wrap="square" lIns="91425" tIns="91425" rIns="91425" bIns="91425" anchor="t"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panose="020B0604020202020204"/>
              <a:defRPr sz="1400" b="0" i="0" u="none" strike="noStrike" cap="none">
                <a:solidFill>
                  <a:srgbClr val="000000"/>
                </a:solidFill>
                <a:latin typeface="Arial" panose="020B0604020202020204"/>
                <a:ea typeface="Arial" panose="020B0604020202020204"/>
                <a:cs typeface="Arial" panose="020B0604020202020204"/>
                <a:sym typeface="Arial" panose="020B0604020202020204"/>
              </a:defRPr>
            </a:lvl1pPr>
            <a:lvl2pPr marR="0" lvl="1" algn="l" rtl="0">
              <a:lnSpc>
                <a:spcPct val="100000"/>
              </a:lnSpc>
              <a:spcBef>
                <a:spcPts val="0"/>
              </a:spcBef>
              <a:spcAft>
                <a:spcPts val="0"/>
              </a:spcAft>
              <a:buClr>
                <a:srgbClr val="000000"/>
              </a:buClr>
              <a:buFont typeface="Arial" panose="020B0604020202020204"/>
              <a:defRPr sz="1400" b="0" i="0" u="none" strike="noStrike" cap="none">
                <a:solidFill>
                  <a:srgbClr val="000000"/>
                </a:solidFill>
                <a:latin typeface="Arial" panose="020B0604020202020204"/>
                <a:ea typeface="Arial" panose="020B0604020202020204"/>
                <a:cs typeface="Arial" panose="020B0604020202020204"/>
                <a:sym typeface="Arial" panose="020B0604020202020204"/>
              </a:defRPr>
            </a:lvl2pPr>
            <a:lvl3pPr marR="0" lvl="2" algn="l" rtl="0">
              <a:lnSpc>
                <a:spcPct val="100000"/>
              </a:lnSpc>
              <a:spcBef>
                <a:spcPts val="0"/>
              </a:spcBef>
              <a:spcAft>
                <a:spcPts val="0"/>
              </a:spcAft>
              <a:buClr>
                <a:srgbClr val="000000"/>
              </a:buClr>
              <a:buFont typeface="Arial" panose="020B0604020202020204"/>
              <a:defRPr sz="1400" b="0" i="0" u="none" strike="noStrike" cap="none">
                <a:solidFill>
                  <a:srgbClr val="000000"/>
                </a:solidFill>
                <a:latin typeface="Arial" panose="020B0604020202020204"/>
                <a:ea typeface="Arial" panose="020B0604020202020204"/>
                <a:cs typeface="Arial" panose="020B0604020202020204"/>
                <a:sym typeface="Arial" panose="020B0604020202020204"/>
              </a:defRPr>
            </a:lvl3pPr>
            <a:lvl4pPr marR="0" lvl="3" algn="l" rtl="0">
              <a:lnSpc>
                <a:spcPct val="100000"/>
              </a:lnSpc>
              <a:spcBef>
                <a:spcPts val="0"/>
              </a:spcBef>
              <a:spcAft>
                <a:spcPts val="0"/>
              </a:spcAft>
              <a:buClr>
                <a:srgbClr val="000000"/>
              </a:buClr>
              <a:buFont typeface="Arial" panose="020B0604020202020204"/>
              <a:defRPr sz="1400" b="0" i="0" u="none" strike="noStrike" cap="none">
                <a:solidFill>
                  <a:srgbClr val="000000"/>
                </a:solidFill>
                <a:latin typeface="Arial" panose="020B0604020202020204"/>
                <a:ea typeface="Arial" panose="020B0604020202020204"/>
                <a:cs typeface="Arial" panose="020B0604020202020204"/>
                <a:sym typeface="Arial" panose="020B0604020202020204"/>
              </a:defRPr>
            </a:lvl4pPr>
            <a:lvl5pPr marR="0" lvl="4" algn="l" rtl="0">
              <a:lnSpc>
                <a:spcPct val="100000"/>
              </a:lnSpc>
              <a:spcBef>
                <a:spcPts val="0"/>
              </a:spcBef>
              <a:spcAft>
                <a:spcPts val="0"/>
              </a:spcAft>
              <a:buClr>
                <a:srgbClr val="000000"/>
              </a:buClr>
              <a:buFont typeface="Arial" panose="020B0604020202020204"/>
              <a:defRPr sz="1400" b="0" i="0" u="none" strike="noStrike" cap="none">
                <a:solidFill>
                  <a:srgbClr val="000000"/>
                </a:solidFill>
                <a:latin typeface="Arial" panose="020B0604020202020204"/>
                <a:ea typeface="Arial" panose="020B0604020202020204"/>
                <a:cs typeface="Arial" panose="020B0604020202020204"/>
                <a:sym typeface="Arial" panose="020B0604020202020204"/>
              </a:defRPr>
            </a:lvl5pPr>
            <a:lvl6pPr marR="0" lvl="5" algn="l" rtl="0">
              <a:lnSpc>
                <a:spcPct val="100000"/>
              </a:lnSpc>
              <a:spcBef>
                <a:spcPts val="0"/>
              </a:spcBef>
              <a:spcAft>
                <a:spcPts val="0"/>
              </a:spcAft>
              <a:buClr>
                <a:srgbClr val="000000"/>
              </a:buClr>
              <a:buFont typeface="Arial" panose="020B0604020202020204"/>
              <a:defRPr sz="1400" b="0" i="0" u="none" strike="noStrike" cap="none">
                <a:solidFill>
                  <a:srgbClr val="000000"/>
                </a:solidFill>
                <a:latin typeface="Arial" panose="020B0604020202020204"/>
                <a:ea typeface="Arial" panose="020B0604020202020204"/>
                <a:cs typeface="Arial" panose="020B0604020202020204"/>
                <a:sym typeface="Arial" panose="020B0604020202020204"/>
              </a:defRPr>
            </a:lvl6pPr>
            <a:lvl7pPr marR="0" lvl="6" algn="l" rtl="0">
              <a:lnSpc>
                <a:spcPct val="100000"/>
              </a:lnSpc>
              <a:spcBef>
                <a:spcPts val="0"/>
              </a:spcBef>
              <a:spcAft>
                <a:spcPts val="0"/>
              </a:spcAft>
              <a:buClr>
                <a:srgbClr val="000000"/>
              </a:buClr>
              <a:buFont typeface="Arial" panose="020B0604020202020204"/>
              <a:defRPr sz="1400" b="0" i="0" u="none" strike="noStrike" cap="none">
                <a:solidFill>
                  <a:srgbClr val="000000"/>
                </a:solidFill>
                <a:latin typeface="Arial" panose="020B0604020202020204"/>
                <a:ea typeface="Arial" panose="020B0604020202020204"/>
                <a:cs typeface="Arial" panose="020B0604020202020204"/>
                <a:sym typeface="Arial" panose="020B0604020202020204"/>
              </a:defRPr>
            </a:lvl7pPr>
            <a:lvl8pPr marR="0" lvl="7" algn="l" rtl="0">
              <a:lnSpc>
                <a:spcPct val="100000"/>
              </a:lnSpc>
              <a:spcBef>
                <a:spcPts val="0"/>
              </a:spcBef>
              <a:spcAft>
                <a:spcPts val="0"/>
              </a:spcAft>
              <a:buClr>
                <a:srgbClr val="000000"/>
              </a:buClr>
              <a:buFont typeface="Arial" panose="020B0604020202020204"/>
              <a:defRPr sz="1400" b="0" i="0" u="none" strike="noStrike" cap="none">
                <a:solidFill>
                  <a:srgbClr val="000000"/>
                </a:solidFill>
                <a:latin typeface="Arial" panose="020B0604020202020204"/>
                <a:ea typeface="Arial" panose="020B0604020202020204"/>
                <a:cs typeface="Arial" panose="020B0604020202020204"/>
                <a:sym typeface="Arial" panose="020B0604020202020204"/>
              </a:defRPr>
            </a:lvl8pPr>
            <a:lvl9pPr marR="0" lvl="8" algn="l" rtl="0">
              <a:lnSpc>
                <a:spcPct val="100000"/>
              </a:lnSpc>
              <a:spcBef>
                <a:spcPts val="0"/>
              </a:spcBef>
              <a:spcAft>
                <a:spcPts val="0"/>
              </a:spcAft>
              <a:buClr>
                <a:srgbClr val="000000"/>
              </a:buClr>
              <a:buFont typeface="Arial" panose="020B0604020202020204"/>
              <a:defRPr sz="1400" b="0" i="0" u="none" strike="noStrike" cap="none">
                <a:solidFill>
                  <a:srgbClr val="000000"/>
                </a:solidFill>
                <a:latin typeface="Arial" panose="020B0604020202020204"/>
                <a:ea typeface="Arial" panose="020B0604020202020204"/>
                <a:cs typeface="Arial" panose="020B0604020202020204"/>
                <a:sym typeface="Arial" panose="020B0604020202020204"/>
              </a:defRPr>
            </a:lvl9pPr>
          </a:lstStyle>
          <a:p>
            <a:pPr algn="ctr">
              <a:spcAft>
                <a:spcPts val="1600"/>
              </a:spcAft>
            </a:pPr>
            <a:r>
              <a:rPr lang="en-US" sz="2400" dirty="0" smtClean="0">
                <a:solidFill>
                  <a:schemeClr val="tx1"/>
                </a:solidFill>
                <a:latin typeface="#9Slide03 BoosterNextFYBlack" panose="02000A03000000020004" pitchFamily="2" charset="0"/>
              </a:rPr>
              <a:t>MỘT SỐ VẬT LIỆU THÔNG DỤNG</a:t>
            </a:r>
            <a:endParaRPr lang="en-US" sz="2400" dirty="0">
              <a:solidFill>
                <a:schemeClr val="tx1"/>
              </a:solidFill>
              <a:latin typeface="#9Slide03 BoosterNextFYBlack" panose="02000A03000000020004" pitchFamily="2" charset="0"/>
            </a:endParaRPr>
          </a:p>
        </p:txBody>
      </p:sp>
      <p:sp>
        <p:nvSpPr>
          <p:cNvPr id="80" name="Google Shape;2239;p32"/>
          <p:cNvSpPr txBox="1"/>
          <p:nvPr/>
        </p:nvSpPr>
        <p:spPr>
          <a:xfrm>
            <a:off x="240332" y="3147017"/>
            <a:ext cx="2185997" cy="1086386"/>
          </a:xfrm>
          <a:prstGeom prst="rect">
            <a:avLst/>
          </a:prstGeom>
        </p:spPr>
        <p:txBody>
          <a:bodyPr spcFirstLastPara="1" wrap="square" lIns="91425" tIns="91425" rIns="91425" bIns="91425" anchor="t"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panose="020B0604020202020204"/>
              <a:defRPr sz="1400" b="0" i="0" u="none" strike="noStrike" cap="none">
                <a:solidFill>
                  <a:srgbClr val="000000"/>
                </a:solidFill>
                <a:latin typeface="Arial" panose="020B0604020202020204"/>
                <a:ea typeface="Arial" panose="020B0604020202020204"/>
                <a:cs typeface="Arial" panose="020B0604020202020204"/>
                <a:sym typeface="Arial" panose="020B0604020202020204"/>
              </a:defRPr>
            </a:lvl1pPr>
            <a:lvl2pPr marR="0" lvl="1" algn="l" rtl="0">
              <a:lnSpc>
                <a:spcPct val="100000"/>
              </a:lnSpc>
              <a:spcBef>
                <a:spcPts val="0"/>
              </a:spcBef>
              <a:spcAft>
                <a:spcPts val="0"/>
              </a:spcAft>
              <a:buClr>
                <a:srgbClr val="000000"/>
              </a:buClr>
              <a:buFont typeface="Arial" panose="020B0604020202020204"/>
              <a:defRPr sz="1400" b="0" i="0" u="none" strike="noStrike" cap="none">
                <a:solidFill>
                  <a:srgbClr val="000000"/>
                </a:solidFill>
                <a:latin typeface="Arial" panose="020B0604020202020204"/>
                <a:ea typeface="Arial" panose="020B0604020202020204"/>
                <a:cs typeface="Arial" panose="020B0604020202020204"/>
                <a:sym typeface="Arial" panose="020B0604020202020204"/>
              </a:defRPr>
            </a:lvl2pPr>
            <a:lvl3pPr marR="0" lvl="2" algn="l" rtl="0">
              <a:lnSpc>
                <a:spcPct val="100000"/>
              </a:lnSpc>
              <a:spcBef>
                <a:spcPts val="0"/>
              </a:spcBef>
              <a:spcAft>
                <a:spcPts val="0"/>
              </a:spcAft>
              <a:buClr>
                <a:srgbClr val="000000"/>
              </a:buClr>
              <a:buFont typeface="Arial" panose="020B0604020202020204"/>
              <a:defRPr sz="1400" b="0" i="0" u="none" strike="noStrike" cap="none">
                <a:solidFill>
                  <a:srgbClr val="000000"/>
                </a:solidFill>
                <a:latin typeface="Arial" panose="020B0604020202020204"/>
                <a:ea typeface="Arial" panose="020B0604020202020204"/>
                <a:cs typeface="Arial" panose="020B0604020202020204"/>
                <a:sym typeface="Arial" panose="020B0604020202020204"/>
              </a:defRPr>
            </a:lvl3pPr>
            <a:lvl4pPr marR="0" lvl="3" algn="l" rtl="0">
              <a:lnSpc>
                <a:spcPct val="100000"/>
              </a:lnSpc>
              <a:spcBef>
                <a:spcPts val="0"/>
              </a:spcBef>
              <a:spcAft>
                <a:spcPts val="0"/>
              </a:spcAft>
              <a:buClr>
                <a:srgbClr val="000000"/>
              </a:buClr>
              <a:buFont typeface="Arial" panose="020B0604020202020204"/>
              <a:defRPr sz="1400" b="0" i="0" u="none" strike="noStrike" cap="none">
                <a:solidFill>
                  <a:srgbClr val="000000"/>
                </a:solidFill>
                <a:latin typeface="Arial" panose="020B0604020202020204"/>
                <a:ea typeface="Arial" panose="020B0604020202020204"/>
                <a:cs typeface="Arial" panose="020B0604020202020204"/>
                <a:sym typeface="Arial" panose="020B0604020202020204"/>
              </a:defRPr>
            </a:lvl4pPr>
            <a:lvl5pPr marR="0" lvl="4" algn="l" rtl="0">
              <a:lnSpc>
                <a:spcPct val="100000"/>
              </a:lnSpc>
              <a:spcBef>
                <a:spcPts val="0"/>
              </a:spcBef>
              <a:spcAft>
                <a:spcPts val="0"/>
              </a:spcAft>
              <a:buClr>
                <a:srgbClr val="000000"/>
              </a:buClr>
              <a:buFont typeface="Arial" panose="020B0604020202020204"/>
              <a:defRPr sz="1400" b="0" i="0" u="none" strike="noStrike" cap="none">
                <a:solidFill>
                  <a:srgbClr val="000000"/>
                </a:solidFill>
                <a:latin typeface="Arial" panose="020B0604020202020204"/>
                <a:ea typeface="Arial" panose="020B0604020202020204"/>
                <a:cs typeface="Arial" panose="020B0604020202020204"/>
                <a:sym typeface="Arial" panose="020B0604020202020204"/>
              </a:defRPr>
            </a:lvl5pPr>
            <a:lvl6pPr marR="0" lvl="5" algn="l" rtl="0">
              <a:lnSpc>
                <a:spcPct val="100000"/>
              </a:lnSpc>
              <a:spcBef>
                <a:spcPts val="0"/>
              </a:spcBef>
              <a:spcAft>
                <a:spcPts val="0"/>
              </a:spcAft>
              <a:buClr>
                <a:srgbClr val="000000"/>
              </a:buClr>
              <a:buFont typeface="Arial" panose="020B0604020202020204"/>
              <a:defRPr sz="1400" b="0" i="0" u="none" strike="noStrike" cap="none">
                <a:solidFill>
                  <a:srgbClr val="000000"/>
                </a:solidFill>
                <a:latin typeface="Arial" panose="020B0604020202020204"/>
                <a:ea typeface="Arial" panose="020B0604020202020204"/>
                <a:cs typeface="Arial" panose="020B0604020202020204"/>
                <a:sym typeface="Arial" panose="020B0604020202020204"/>
              </a:defRPr>
            </a:lvl6pPr>
            <a:lvl7pPr marR="0" lvl="6" algn="l" rtl="0">
              <a:lnSpc>
                <a:spcPct val="100000"/>
              </a:lnSpc>
              <a:spcBef>
                <a:spcPts val="0"/>
              </a:spcBef>
              <a:spcAft>
                <a:spcPts val="0"/>
              </a:spcAft>
              <a:buClr>
                <a:srgbClr val="000000"/>
              </a:buClr>
              <a:buFont typeface="Arial" panose="020B0604020202020204"/>
              <a:defRPr sz="1400" b="0" i="0" u="none" strike="noStrike" cap="none">
                <a:solidFill>
                  <a:srgbClr val="000000"/>
                </a:solidFill>
                <a:latin typeface="Arial" panose="020B0604020202020204"/>
                <a:ea typeface="Arial" panose="020B0604020202020204"/>
                <a:cs typeface="Arial" panose="020B0604020202020204"/>
                <a:sym typeface="Arial" panose="020B0604020202020204"/>
              </a:defRPr>
            </a:lvl7pPr>
            <a:lvl8pPr marR="0" lvl="7" algn="l" rtl="0">
              <a:lnSpc>
                <a:spcPct val="100000"/>
              </a:lnSpc>
              <a:spcBef>
                <a:spcPts val="0"/>
              </a:spcBef>
              <a:spcAft>
                <a:spcPts val="0"/>
              </a:spcAft>
              <a:buClr>
                <a:srgbClr val="000000"/>
              </a:buClr>
              <a:buFont typeface="Arial" panose="020B0604020202020204"/>
              <a:defRPr sz="1400" b="0" i="0" u="none" strike="noStrike" cap="none">
                <a:solidFill>
                  <a:srgbClr val="000000"/>
                </a:solidFill>
                <a:latin typeface="Arial" panose="020B0604020202020204"/>
                <a:ea typeface="Arial" panose="020B0604020202020204"/>
                <a:cs typeface="Arial" panose="020B0604020202020204"/>
                <a:sym typeface="Arial" panose="020B0604020202020204"/>
              </a:defRPr>
            </a:lvl8pPr>
            <a:lvl9pPr marR="0" lvl="8" algn="l" rtl="0">
              <a:lnSpc>
                <a:spcPct val="100000"/>
              </a:lnSpc>
              <a:spcBef>
                <a:spcPts val="0"/>
              </a:spcBef>
              <a:spcAft>
                <a:spcPts val="0"/>
              </a:spcAft>
              <a:buClr>
                <a:srgbClr val="000000"/>
              </a:buClr>
              <a:buFont typeface="Arial" panose="020B0604020202020204"/>
              <a:defRPr sz="1400" b="0" i="0" u="none" strike="noStrike" cap="none">
                <a:solidFill>
                  <a:srgbClr val="000000"/>
                </a:solidFill>
                <a:latin typeface="Arial" panose="020B0604020202020204"/>
                <a:ea typeface="Arial" panose="020B0604020202020204"/>
                <a:cs typeface="Arial" panose="020B0604020202020204"/>
                <a:sym typeface="Arial" panose="020B0604020202020204"/>
              </a:defRPr>
            </a:lvl9pPr>
          </a:lstStyle>
          <a:p>
            <a:pPr algn="ctr">
              <a:spcAft>
                <a:spcPts val="1600"/>
              </a:spcAft>
            </a:pPr>
            <a:r>
              <a:rPr lang="en-US" sz="2400" dirty="0" smtClean="0">
                <a:solidFill>
                  <a:schemeClr val="tx1"/>
                </a:solidFill>
                <a:latin typeface="#9Slide03 BoosterNextFYBlack" panose="02000A03000000020004" pitchFamily="2" charset="0"/>
              </a:rPr>
              <a:t>MỘT SỐ NGUYÊN LIỆU</a:t>
            </a:r>
            <a:endParaRPr lang="en-US" sz="2400" dirty="0">
              <a:solidFill>
                <a:schemeClr val="tx1"/>
              </a:solidFill>
              <a:latin typeface="#9Slide03 BoosterNextFYBlack" panose="02000A03000000020004" pitchFamily="2" charset="0"/>
            </a:endParaRPr>
          </a:p>
        </p:txBody>
      </p:sp>
      <p:sp>
        <p:nvSpPr>
          <p:cNvPr id="87" name="Google Shape;2239;p32"/>
          <p:cNvSpPr txBox="1"/>
          <p:nvPr/>
        </p:nvSpPr>
        <p:spPr>
          <a:xfrm>
            <a:off x="6717184" y="3147016"/>
            <a:ext cx="2426815" cy="1272583"/>
          </a:xfrm>
          <a:prstGeom prst="rect">
            <a:avLst/>
          </a:prstGeom>
        </p:spPr>
        <p:txBody>
          <a:bodyPr spcFirstLastPara="1" wrap="square" lIns="91425" tIns="91425" rIns="91425" bIns="91425" anchor="t"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panose="020B0604020202020204"/>
              <a:defRPr sz="1400" b="0" i="0" u="none" strike="noStrike" cap="none">
                <a:solidFill>
                  <a:srgbClr val="000000"/>
                </a:solidFill>
                <a:latin typeface="Arial" panose="020B0604020202020204"/>
                <a:ea typeface="Arial" panose="020B0604020202020204"/>
                <a:cs typeface="Arial" panose="020B0604020202020204"/>
                <a:sym typeface="Arial" panose="020B0604020202020204"/>
              </a:defRPr>
            </a:lvl1pPr>
            <a:lvl2pPr marR="0" lvl="1" algn="l" rtl="0">
              <a:lnSpc>
                <a:spcPct val="100000"/>
              </a:lnSpc>
              <a:spcBef>
                <a:spcPts val="0"/>
              </a:spcBef>
              <a:spcAft>
                <a:spcPts val="0"/>
              </a:spcAft>
              <a:buClr>
                <a:srgbClr val="000000"/>
              </a:buClr>
              <a:buFont typeface="Arial" panose="020B0604020202020204"/>
              <a:defRPr sz="1400" b="0" i="0" u="none" strike="noStrike" cap="none">
                <a:solidFill>
                  <a:srgbClr val="000000"/>
                </a:solidFill>
                <a:latin typeface="Arial" panose="020B0604020202020204"/>
                <a:ea typeface="Arial" panose="020B0604020202020204"/>
                <a:cs typeface="Arial" panose="020B0604020202020204"/>
                <a:sym typeface="Arial" panose="020B0604020202020204"/>
              </a:defRPr>
            </a:lvl2pPr>
            <a:lvl3pPr marR="0" lvl="2" algn="l" rtl="0">
              <a:lnSpc>
                <a:spcPct val="100000"/>
              </a:lnSpc>
              <a:spcBef>
                <a:spcPts val="0"/>
              </a:spcBef>
              <a:spcAft>
                <a:spcPts val="0"/>
              </a:spcAft>
              <a:buClr>
                <a:srgbClr val="000000"/>
              </a:buClr>
              <a:buFont typeface="Arial" panose="020B0604020202020204"/>
              <a:defRPr sz="1400" b="0" i="0" u="none" strike="noStrike" cap="none">
                <a:solidFill>
                  <a:srgbClr val="000000"/>
                </a:solidFill>
                <a:latin typeface="Arial" panose="020B0604020202020204"/>
                <a:ea typeface="Arial" panose="020B0604020202020204"/>
                <a:cs typeface="Arial" panose="020B0604020202020204"/>
                <a:sym typeface="Arial" panose="020B0604020202020204"/>
              </a:defRPr>
            </a:lvl3pPr>
            <a:lvl4pPr marR="0" lvl="3" algn="l" rtl="0">
              <a:lnSpc>
                <a:spcPct val="100000"/>
              </a:lnSpc>
              <a:spcBef>
                <a:spcPts val="0"/>
              </a:spcBef>
              <a:spcAft>
                <a:spcPts val="0"/>
              </a:spcAft>
              <a:buClr>
                <a:srgbClr val="000000"/>
              </a:buClr>
              <a:buFont typeface="Arial" panose="020B0604020202020204"/>
              <a:defRPr sz="1400" b="0" i="0" u="none" strike="noStrike" cap="none">
                <a:solidFill>
                  <a:srgbClr val="000000"/>
                </a:solidFill>
                <a:latin typeface="Arial" panose="020B0604020202020204"/>
                <a:ea typeface="Arial" panose="020B0604020202020204"/>
                <a:cs typeface="Arial" panose="020B0604020202020204"/>
                <a:sym typeface="Arial" panose="020B0604020202020204"/>
              </a:defRPr>
            </a:lvl4pPr>
            <a:lvl5pPr marR="0" lvl="4" algn="l" rtl="0">
              <a:lnSpc>
                <a:spcPct val="100000"/>
              </a:lnSpc>
              <a:spcBef>
                <a:spcPts val="0"/>
              </a:spcBef>
              <a:spcAft>
                <a:spcPts val="0"/>
              </a:spcAft>
              <a:buClr>
                <a:srgbClr val="000000"/>
              </a:buClr>
              <a:buFont typeface="Arial" panose="020B0604020202020204"/>
              <a:defRPr sz="1400" b="0" i="0" u="none" strike="noStrike" cap="none">
                <a:solidFill>
                  <a:srgbClr val="000000"/>
                </a:solidFill>
                <a:latin typeface="Arial" panose="020B0604020202020204"/>
                <a:ea typeface="Arial" panose="020B0604020202020204"/>
                <a:cs typeface="Arial" panose="020B0604020202020204"/>
                <a:sym typeface="Arial" panose="020B0604020202020204"/>
              </a:defRPr>
            </a:lvl5pPr>
            <a:lvl6pPr marR="0" lvl="5" algn="l" rtl="0">
              <a:lnSpc>
                <a:spcPct val="100000"/>
              </a:lnSpc>
              <a:spcBef>
                <a:spcPts val="0"/>
              </a:spcBef>
              <a:spcAft>
                <a:spcPts val="0"/>
              </a:spcAft>
              <a:buClr>
                <a:srgbClr val="000000"/>
              </a:buClr>
              <a:buFont typeface="Arial" panose="020B0604020202020204"/>
              <a:defRPr sz="1400" b="0" i="0" u="none" strike="noStrike" cap="none">
                <a:solidFill>
                  <a:srgbClr val="000000"/>
                </a:solidFill>
                <a:latin typeface="Arial" panose="020B0604020202020204"/>
                <a:ea typeface="Arial" panose="020B0604020202020204"/>
                <a:cs typeface="Arial" panose="020B0604020202020204"/>
                <a:sym typeface="Arial" panose="020B0604020202020204"/>
              </a:defRPr>
            </a:lvl6pPr>
            <a:lvl7pPr marR="0" lvl="6" algn="l" rtl="0">
              <a:lnSpc>
                <a:spcPct val="100000"/>
              </a:lnSpc>
              <a:spcBef>
                <a:spcPts val="0"/>
              </a:spcBef>
              <a:spcAft>
                <a:spcPts val="0"/>
              </a:spcAft>
              <a:buClr>
                <a:srgbClr val="000000"/>
              </a:buClr>
              <a:buFont typeface="Arial" panose="020B0604020202020204"/>
              <a:defRPr sz="1400" b="0" i="0" u="none" strike="noStrike" cap="none">
                <a:solidFill>
                  <a:srgbClr val="000000"/>
                </a:solidFill>
                <a:latin typeface="Arial" panose="020B0604020202020204"/>
                <a:ea typeface="Arial" panose="020B0604020202020204"/>
                <a:cs typeface="Arial" panose="020B0604020202020204"/>
                <a:sym typeface="Arial" panose="020B0604020202020204"/>
              </a:defRPr>
            </a:lvl7pPr>
            <a:lvl8pPr marR="0" lvl="7" algn="l" rtl="0">
              <a:lnSpc>
                <a:spcPct val="100000"/>
              </a:lnSpc>
              <a:spcBef>
                <a:spcPts val="0"/>
              </a:spcBef>
              <a:spcAft>
                <a:spcPts val="0"/>
              </a:spcAft>
              <a:buClr>
                <a:srgbClr val="000000"/>
              </a:buClr>
              <a:buFont typeface="Arial" panose="020B0604020202020204"/>
              <a:defRPr sz="1400" b="0" i="0" u="none" strike="noStrike" cap="none">
                <a:solidFill>
                  <a:srgbClr val="000000"/>
                </a:solidFill>
                <a:latin typeface="Arial" panose="020B0604020202020204"/>
                <a:ea typeface="Arial" panose="020B0604020202020204"/>
                <a:cs typeface="Arial" panose="020B0604020202020204"/>
                <a:sym typeface="Arial" panose="020B0604020202020204"/>
              </a:defRPr>
            </a:lvl8pPr>
            <a:lvl9pPr marR="0" lvl="8" algn="l" rtl="0">
              <a:lnSpc>
                <a:spcPct val="100000"/>
              </a:lnSpc>
              <a:spcBef>
                <a:spcPts val="0"/>
              </a:spcBef>
              <a:spcAft>
                <a:spcPts val="0"/>
              </a:spcAft>
              <a:buClr>
                <a:srgbClr val="000000"/>
              </a:buClr>
              <a:buFont typeface="Arial" panose="020B0604020202020204"/>
              <a:defRPr sz="1400" b="0" i="0" u="none" strike="noStrike" cap="none">
                <a:solidFill>
                  <a:srgbClr val="000000"/>
                </a:solidFill>
                <a:latin typeface="Arial" panose="020B0604020202020204"/>
                <a:ea typeface="Arial" panose="020B0604020202020204"/>
                <a:cs typeface="Arial" panose="020B0604020202020204"/>
                <a:sym typeface="Arial" panose="020B0604020202020204"/>
              </a:defRPr>
            </a:lvl9pPr>
          </a:lstStyle>
          <a:p>
            <a:pPr algn="ctr">
              <a:spcAft>
                <a:spcPts val="1600"/>
              </a:spcAft>
            </a:pPr>
            <a:r>
              <a:rPr lang="vi-VN" sz="2400" smtClean="0">
                <a:solidFill>
                  <a:schemeClr val="tx1"/>
                </a:solidFill>
                <a:latin typeface="#9Slide03 BoosterNextFYBlack" panose="02000A03000000020004" pitchFamily="2" charset="0"/>
              </a:rPr>
              <a:t>MỘT SỐ LƯƠNG THỰC THỰC PHẨM</a:t>
            </a:r>
            <a:endParaRPr lang="vi-VN" sz="2400" dirty="0">
              <a:solidFill>
                <a:schemeClr val="tx1"/>
              </a:solidFill>
              <a:latin typeface="#9Slide03 BoosterNextFYBlack" panose="02000A03000000020004" pitchFamily="2" charset="0"/>
            </a:endParaRPr>
          </a:p>
        </p:txBody>
      </p:sp>
      <p:sp>
        <p:nvSpPr>
          <p:cNvPr id="2" name="Line Callout 2 (Border and Accent Bar) 1"/>
          <p:cNvSpPr/>
          <p:nvPr/>
        </p:nvSpPr>
        <p:spPr>
          <a:xfrm rot="10800000">
            <a:off x="394405" y="573460"/>
            <a:ext cx="1917700" cy="531271"/>
          </a:xfrm>
          <a:prstGeom prst="accentBorderCallout2">
            <a:avLst>
              <a:gd name="adj1" fmla="val 50027"/>
              <a:gd name="adj2" fmla="val -7008"/>
              <a:gd name="adj3" fmla="val 49840"/>
              <a:gd name="adj4" fmla="val -23952"/>
              <a:gd name="adj5" fmla="val 7318"/>
              <a:gd name="adj6" fmla="val -29448"/>
            </a:avLst>
          </a:prstGeom>
        </p:spPr>
        <p:style>
          <a:lnRef idx="2">
            <a:schemeClr val="accent3"/>
          </a:lnRef>
          <a:fillRef idx="1">
            <a:schemeClr val="lt1"/>
          </a:fillRef>
          <a:effectRef idx="0">
            <a:schemeClr val="accent3"/>
          </a:effectRef>
          <a:fontRef idx="minor">
            <a:schemeClr val="dk1"/>
          </a:fontRef>
        </p:style>
        <p:txBody>
          <a:bodyPr rtlCol="0" anchor="ctr"/>
          <a:lstStyle/>
          <a:p>
            <a:pPr algn="ctr"/>
            <a:endParaRPr lang="en-US" dirty="0"/>
          </a:p>
        </p:txBody>
      </p:sp>
      <p:sp>
        <p:nvSpPr>
          <p:cNvPr id="43" name="Google Shape;2237;p32"/>
          <p:cNvSpPr txBox="1">
            <a:spLocks noGrp="1"/>
          </p:cNvSpPr>
          <p:nvPr>
            <p:ph type="title" idx="4294967295"/>
          </p:nvPr>
        </p:nvSpPr>
        <p:spPr>
          <a:xfrm>
            <a:off x="366832" y="653453"/>
            <a:ext cx="1891800" cy="474300"/>
          </a:xfrm>
          <a:prstGeom prst="rect">
            <a:avLst/>
          </a:prstGeom>
        </p:spPr>
        <p:txBody>
          <a:bodyPr spcFirstLastPara="1" wrap="square" lIns="91425" tIns="91425" rIns="91425" bIns="91425" anchor="ctr" anchorCtr="0">
            <a:noAutofit/>
          </a:bodyPr>
          <a:lstStyle/>
          <a:p>
            <a:pPr lvl="0"/>
            <a:r>
              <a:rPr lang="en-GB" dirty="0" smtClean="0">
                <a:solidFill>
                  <a:schemeClr val="accent3"/>
                </a:solidFill>
              </a:rPr>
              <a:t>B</a:t>
            </a:r>
            <a:r>
              <a:rPr lang="en-US" dirty="0" smtClean="0">
                <a:solidFill>
                  <a:schemeClr val="accent3"/>
                </a:solidFill>
              </a:rPr>
              <a:t>ÀI 1</a:t>
            </a:r>
            <a:r>
              <a:rPr lang="en-GB" dirty="0" smtClean="0">
                <a:solidFill>
                  <a:schemeClr val="accent3"/>
                </a:solidFill>
              </a:rPr>
              <a:t>1</a:t>
            </a:r>
            <a:endParaRPr dirty="0">
              <a:solidFill>
                <a:schemeClr val="accent3"/>
              </a:solidFill>
            </a:endParaRPr>
          </a:p>
        </p:txBody>
      </p:sp>
      <p:sp>
        <p:nvSpPr>
          <p:cNvPr id="44" name="Line Callout 2 (Border and Accent Bar) 43"/>
          <p:cNvSpPr/>
          <p:nvPr/>
        </p:nvSpPr>
        <p:spPr>
          <a:xfrm rot="10800000">
            <a:off x="381593" y="2569703"/>
            <a:ext cx="1917700" cy="531271"/>
          </a:xfrm>
          <a:prstGeom prst="accentBorderCallout2">
            <a:avLst>
              <a:gd name="adj1" fmla="val 50027"/>
              <a:gd name="adj2" fmla="val -7008"/>
              <a:gd name="adj3" fmla="val 49840"/>
              <a:gd name="adj4" fmla="val -23952"/>
              <a:gd name="adj5" fmla="val 7318"/>
              <a:gd name="adj6" fmla="val -29448"/>
            </a:avLst>
          </a:prstGeom>
        </p:spPr>
        <p:style>
          <a:lnRef idx="2">
            <a:schemeClr val="accent6"/>
          </a:lnRef>
          <a:fillRef idx="1">
            <a:schemeClr val="lt1"/>
          </a:fillRef>
          <a:effectRef idx="0">
            <a:schemeClr val="accent6"/>
          </a:effectRef>
          <a:fontRef idx="minor">
            <a:schemeClr val="dk1"/>
          </a:fontRef>
        </p:style>
        <p:txBody>
          <a:bodyPr rtlCol="0" anchor="ctr"/>
          <a:lstStyle/>
          <a:p>
            <a:pPr algn="ctr"/>
            <a:endParaRPr lang="en-US" dirty="0"/>
          </a:p>
        </p:txBody>
      </p:sp>
      <p:sp>
        <p:nvSpPr>
          <p:cNvPr id="45" name="Google Shape;2243;p32"/>
          <p:cNvSpPr txBox="1">
            <a:spLocks noGrp="1"/>
          </p:cNvSpPr>
          <p:nvPr>
            <p:ph type="title" idx="4294967295"/>
          </p:nvPr>
        </p:nvSpPr>
        <p:spPr>
          <a:xfrm>
            <a:off x="413675" y="2615745"/>
            <a:ext cx="1891800" cy="474300"/>
          </a:xfrm>
          <a:prstGeom prst="rect">
            <a:avLst/>
          </a:prstGeom>
        </p:spPr>
        <p:txBody>
          <a:bodyPr spcFirstLastPara="1" wrap="square" lIns="91425" tIns="91425" rIns="91425" bIns="91425" anchor="ctr" anchorCtr="0">
            <a:noAutofit/>
          </a:bodyPr>
          <a:lstStyle/>
          <a:p>
            <a:pPr lvl="0"/>
            <a:r>
              <a:rPr lang="en-GB" dirty="0" smtClean="0">
                <a:solidFill>
                  <a:schemeClr val="accent6"/>
                </a:solidFill>
              </a:rPr>
              <a:t>B</a:t>
            </a:r>
            <a:r>
              <a:rPr lang="en-US" dirty="0" smtClean="0">
                <a:solidFill>
                  <a:schemeClr val="accent6"/>
                </a:solidFill>
              </a:rPr>
              <a:t>ÀI 1</a:t>
            </a:r>
            <a:r>
              <a:rPr lang="en-GB" dirty="0" smtClean="0">
                <a:solidFill>
                  <a:schemeClr val="accent6"/>
                </a:solidFill>
              </a:rPr>
              <a:t>3</a:t>
            </a:r>
            <a:endParaRPr dirty="0">
              <a:solidFill>
                <a:schemeClr val="accent6"/>
              </a:solidFill>
            </a:endParaRPr>
          </a:p>
        </p:txBody>
      </p:sp>
      <p:sp>
        <p:nvSpPr>
          <p:cNvPr id="46" name="Line Callout 2 (Border and Accent Bar) 45"/>
          <p:cNvSpPr/>
          <p:nvPr/>
        </p:nvSpPr>
        <p:spPr>
          <a:xfrm>
            <a:off x="6990783" y="573460"/>
            <a:ext cx="1917700" cy="531271"/>
          </a:xfrm>
          <a:prstGeom prst="accentBorderCallout2">
            <a:avLst>
              <a:gd name="adj1" fmla="val 50027"/>
              <a:gd name="adj2" fmla="val -7008"/>
              <a:gd name="adj3" fmla="val 49840"/>
              <a:gd name="adj4" fmla="val -23952"/>
              <a:gd name="adj5" fmla="val 112500"/>
              <a:gd name="adj6" fmla="val -36071"/>
            </a:avLst>
          </a:prstGeom>
        </p:spPr>
        <p:style>
          <a:lnRef idx="2">
            <a:schemeClr val="accent1"/>
          </a:lnRef>
          <a:fillRef idx="1">
            <a:schemeClr val="lt1"/>
          </a:fillRef>
          <a:effectRef idx="0">
            <a:schemeClr val="accent1"/>
          </a:effectRef>
          <a:fontRef idx="minor">
            <a:schemeClr val="dk1"/>
          </a:fontRef>
        </p:style>
        <p:txBody>
          <a:bodyPr rtlCol="0" anchor="ctr"/>
          <a:lstStyle/>
          <a:p>
            <a:pPr algn="ctr"/>
            <a:endParaRPr lang="en-US" dirty="0"/>
          </a:p>
        </p:txBody>
      </p:sp>
      <p:sp>
        <p:nvSpPr>
          <p:cNvPr id="47" name="Google Shape;2240;p32"/>
          <p:cNvSpPr txBox="1">
            <a:spLocks noGrp="1"/>
          </p:cNvSpPr>
          <p:nvPr>
            <p:ph type="title" idx="4294967295"/>
          </p:nvPr>
        </p:nvSpPr>
        <p:spPr>
          <a:xfrm>
            <a:off x="7016683" y="635960"/>
            <a:ext cx="1891800" cy="474300"/>
          </a:xfrm>
          <a:prstGeom prst="rect">
            <a:avLst/>
          </a:prstGeom>
        </p:spPr>
        <p:txBody>
          <a:bodyPr spcFirstLastPara="1" wrap="square" lIns="91425" tIns="91425" rIns="91425" bIns="91425" anchor="ctr" anchorCtr="0">
            <a:noAutofit/>
          </a:bodyPr>
          <a:lstStyle/>
          <a:p>
            <a:pPr lvl="0"/>
            <a:r>
              <a:rPr lang="en-GB" dirty="0" smtClean="0">
                <a:solidFill>
                  <a:schemeClr val="accent2"/>
                </a:solidFill>
              </a:rPr>
              <a:t>B</a:t>
            </a:r>
            <a:r>
              <a:rPr lang="en-US" dirty="0" smtClean="0">
                <a:solidFill>
                  <a:schemeClr val="accent2"/>
                </a:solidFill>
              </a:rPr>
              <a:t>ÀI 1</a:t>
            </a:r>
            <a:r>
              <a:rPr lang="en-GB" dirty="0" smtClean="0">
                <a:solidFill>
                  <a:schemeClr val="accent2"/>
                </a:solidFill>
              </a:rPr>
              <a:t>2</a:t>
            </a:r>
            <a:endParaRPr dirty="0">
              <a:solidFill>
                <a:schemeClr val="accent2"/>
              </a:solidFill>
            </a:endParaRPr>
          </a:p>
        </p:txBody>
      </p:sp>
      <p:sp>
        <p:nvSpPr>
          <p:cNvPr id="48" name="Line Callout 2 (Border and Accent Bar) 47"/>
          <p:cNvSpPr/>
          <p:nvPr/>
        </p:nvSpPr>
        <p:spPr>
          <a:xfrm>
            <a:off x="7016683" y="2502560"/>
            <a:ext cx="1917700" cy="531271"/>
          </a:xfrm>
          <a:prstGeom prst="accentBorderCallout2">
            <a:avLst>
              <a:gd name="adj1" fmla="val 50027"/>
              <a:gd name="adj2" fmla="val -7008"/>
              <a:gd name="adj3" fmla="val 49840"/>
              <a:gd name="adj4" fmla="val -23952"/>
              <a:gd name="adj5" fmla="val 112500"/>
              <a:gd name="adj6" fmla="val -36071"/>
            </a:avLst>
          </a:prstGeom>
          <a:ln>
            <a:solidFill>
              <a:schemeClr val="accent5">
                <a:lumMod val="75000"/>
              </a:schemeClr>
            </a:solidFill>
          </a:ln>
        </p:spPr>
        <p:style>
          <a:lnRef idx="2">
            <a:schemeClr val="accent1"/>
          </a:lnRef>
          <a:fillRef idx="1">
            <a:schemeClr val="lt1"/>
          </a:fillRef>
          <a:effectRef idx="0">
            <a:schemeClr val="accent1"/>
          </a:effectRef>
          <a:fontRef idx="minor">
            <a:schemeClr val="dk1"/>
          </a:fontRef>
        </p:style>
        <p:txBody>
          <a:bodyPr rtlCol="0" anchor="ctr"/>
          <a:lstStyle/>
          <a:p>
            <a:pPr algn="ctr"/>
            <a:endParaRPr lang="en-US" dirty="0"/>
          </a:p>
        </p:txBody>
      </p:sp>
      <p:sp>
        <p:nvSpPr>
          <p:cNvPr id="49" name="Google Shape;2246;p32"/>
          <p:cNvSpPr txBox="1">
            <a:spLocks noGrp="1"/>
          </p:cNvSpPr>
          <p:nvPr>
            <p:ph type="title" idx="4294967295"/>
          </p:nvPr>
        </p:nvSpPr>
        <p:spPr>
          <a:xfrm>
            <a:off x="6975903" y="2569703"/>
            <a:ext cx="1891800" cy="474300"/>
          </a:xfrm>
          <a:prstGeom prst="rect">
            <a:avLst/>
          </a:prstGeom>
        </p:spPr>
        <p:txBody>
          <a:bodyPr spcFirstLastPara="1" wrap="square" lIns="91425" tIns="91425" rIns="91425" bIns="91425" anchor="ctr" anchorCtr="0">
            <a:noAutofit/>
          </a:bodyPr>
          <a:lstStyle/>
          <a:p>
            <a:pPr lvl="0"/>
            <a:r>
              <a:rPr lang="en-GB" dirty="0" smtClean="0">
                <a:solidFill>
                  <a:schemeClr val="accent5">
                    <a:lumMod val="75000"/>
                  </a:schemeClr>
                </a:solidFill>
              </a:rPr>
              <a:t>B</a:t>
            </a:r>
            <a:r>
              <a:rPr lang="en-US" dirty="0" smtClean="0">
                <a:solidFill>
                  <a:schemeClr val="accent5">
                    <a:lumMod val="75000"/>
                  </a:schemeClr>
                </a:solidFill>
              </a:rPr>
              <a:t>ÀI 1</a:t>
            </a:r>
            <a:r>
              <a:rPr lang="en-GB" dirty="0" smtClean="0">
                <a:solidFill>
                  <a:schemeClr val="accent5">
                    <a:lumMod val="75000"/>
                  </a:schemeClr>
                </a:solidFill>
              </a:rPr>
              <a:t>4</a:t>
            </a:r>
            <a:endParaRPr dirty="0">
              <a:solidFill>
                <a:schemeClr val="accent5">
                  <a:lumMod val="75000"/>
                </a:schemeClr>
              </a:solidFill>
            </a:endParaRPr>
          </a:p>
        </p:txBody>
      </p:sp>
    </p:spTree>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098" name="Picture 2" descr="Các phát minh lỗi lạc của nhân loại - KhoaHoc.tv"/>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686122" y="1040303"/>
            <a:ext cx="3733006" cy="2238284"/>
          </a:xfrm>
          <a:prstGeom prst="rect">
            <a:avLst/>
          </a:prstGeom>
          <a:noFill/>
          <a:extLst>
            <a:ext uri="{909E8E84-426E-40DD-AFC4-6F175D3DCCD1}">
              <a14:hiddenFill xmlns:a14="http://schemas.microsoft.com/office/drawing/2010/main">
                <a:solidFill>
                  <a:srgbClr val="FFFFFF"/>
                </a:solidFill>
              </a14:hiddenFill>
            </a:ext>
          </a:extLst>
        </p:spPr>
      </p:pic>
      <p:pic>
        <p:nvPicPr>
          <p:cNvPr id="4100" name="Picture 4" descr="7 điều cần lưu ý về lốp xe ô tô"/>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695886" y="1097284"/>
            <a:ext cx="3736914" cy="2163656"/>
          </a:xfrm>
          <a:prstGeom prst="rect">
            <a:avLst/>
          </a:prstGeom>
          <a:noFill/>
          <a:extLst>
            <a:ext uri="{909E8E84-426E-40DD-AFC4-6F175D3DCCD1}">
              <a14:hiddenFill xmlns:a14="http://schemas.microsoft.com/office/drawing/2010/main">
                <a:solidFill>
                  <a:srgbClr val="FFFFFF"/>
                </a:solidFill>
              </a14:hiddenFill>
            </a:ext>
          </a:extLst>
        </p:spPr>
      </p:pic>
      <p:sp>
        <p:nvSpPr>
          <p:cNvPr id="4" name="Rounded Rectangle 3"/>
          <p:cNvSpPr/>
          <p:nvPr/>
        </p:nvSpPr>
        <p:spPr>
          <a:xfrm>
            <a:off x="844078" y="3335905"/>
            <a:ext cx="3417094" cy="469900"/>
          </a:xfrm>
          <a:prstGeom prst="roundRect">
            <a:avLst/>
          </a:prstGeom>
          <a:ln w="15875"/>
        </p:spPr>
        <p:style>
          <a:lnRef idx="2">
            <a:schemeClr val="accent2"/>
          </a:lnRef>
          <a:fillRef idx="1">
            <a:schemeClr val="lt1"/>
          </a:fillRef>
          <a:effectRef idx="0">
            <a:schemeClr val="accent2"/>
          </a:effectRef>
          <a:fontRef idx="minor">
            <a:schemeClr val="dk1"/>
          </a:fontRef>
        </p:style>
        <p:txBody>
          <a:bodyPr rtlCol="0" anchor="ctr"/>
          <a:lstStyle/>
          <a:p>
            <a:pPr algn="ctr">
              <a:lnSpc>
                <a:spcPct val="150000"/>
              </a:lnSpc>
            </a:pPr>
            <a:r>
              <a:rPr lang="en-US" sz="1600" dirty="0" err="1" smtClean="0">
                <a:latin typeface="#9Slide03 Arima Madurai Black" panose="00000A00000000000000" pitchFamily="2" charset="0"/>
                <a:cs typeface="#9Slide03 Arima Madurai Black" panose="00000A00000000000000" pitchFamily="2" charset="0"/>
              </a:rPr>
              <a:t>Bánh</a:t>
            </a:r>
            <a:r>
              <a:rPr lang="en-US" sz="1600" dirty="0" smtClean="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xe</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làm</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bằng</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vật</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liệu</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gỗ</a:t>
            </a:r>
            <a:r>
              <a:rPr lang="en-US" sz="1600" dirty="0" smtClean="0">
                <a:latin typeface="#9Slide03 Arima Madurai Black" panose="00000A00000000000000" pitchFamily="2" charset="0"/>
                <a:cs typeface="#9Slide03 Arima Madurai Black" panose="00000A00000000000000" pitchFamily="2" charset="0"/>
              </a:rPr>
              <a:t> </a:t>
            </a:r>
            <a:endParaRPr lang="en-US" sz="1600" dirty="0">
              <a:latin typeface="#9Slide03 Arima Madurai Black" panose="00000A00000000000000" pitchFamily="2" charset="0"/>
              <a:cs typeface="#9Slide03 Arima Madurai Black" panose="00000A00000000000000" pitchFamily="2" charset="0"/>
            </a:endParaRPr>
          </a:p>
        </p:txBody>
      </p:sp>
      <p:sp>
        <p:nvSpPr>
          <p:cNvPr id="7" name="Rounded Rectangle 6"/>
          <p:cNvSpPr/>
          <p:nvPr/>
        </p:nvSpPr>
        <p:spPr>
          <a:xfrm>
            <a:off x="4695886" y="3335905"/>
            <a:ext cx="3657599" cy="469900"/>
          </a:xfrm>
          <a:prstGeom prst="roundRect">
            <a:avLst/>
          </a:prstGeom>
          <a:ln w="15875"/>
        </p:spPr>
        <p:style>
          <a:lnRef idx="2">
            <a:schemeClr val="accent2"/>
          </a:lnRef>
          <a:fillRef idx="1">
            <a:schemeClr val="lt1"/>
          </a:fillRef>
          <a:effectRef idx="0">
            <a:schemeClr val="accent2"/>
          </a:effectRef>
          <a:fontRef idx="minor">
            <a:schemeClr val="dk1"/>
          </a:fontRef>
        </p:style>
        <p:txBody>
          <a:bodyPr rtlCol="0" anchor="ctr"/>
          <a:lstStyle/>
          <a:p>
            <a:pPr algn="ctr">
              <a:lnSpc>
                <a:spcPct val="150000"/>
              </a:lnSpc>
            </a:pPr>
            <a:r>
              <a:rPr lang="en-US" sz="1600" dirty="0" err="1" smtClean="0">
                <a:latin typeface="#9Slide03 Arima Madurai Black" panose="00000A00000000000000" pitchFamily="2" charset="0"/>
                <a:cs typeface="#9Slide03 Arima Madurai Black" panose="00000A00000000000000" pitchFamily="2" charset="0"/>
              </a:rPr>
              <a:t>Bánh</a:t>
            </a:r>
            <a:r>
              <a:rPr lang="en-US" sz="1600" dirty="0" smtClean="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xe</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làm</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bằng</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vật</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liệu</a:t>
            </a:r>
            <a:r>
              <a:rPr lang="en-US" sz="1600" dirty="0" smtClean="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cao</a:t>
            </a:r>
            <a:r>
              <a:rPr lang="en-US" sz="1600" dirty="0" smtClean="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su</a:t>
            </a:r>
            <a:r>
              <a:rPr lang="en-US" sz="1600" dirty="0" smtClean="0">
                <a:latin typeface="#9Slide03 Arima Madurai Black" panose="00000A00000000000000" pitchFamily="2" charset="0"/>
                <a:cs typeface="#9Slide03 Arima Madurai Black" panose="00000A00000000000000" pitchFamily="2" charset="0"/>
              </a:rPr>
              <a:t> </a:t>
            </a:r>
            <a:endParaRPr lang="en-US" sz="1600" dirty="0">
              <a:latin typeface="#9Slide03 Arima Madurai Black" panose="00000A00000000000000" pitchFamily="2" charset="0"/>
              <a:cs typeface="#9Slide03 Arima Madurai Black" panose="00000A00000000000000" pitchFamily="2" charset="0"/>
            </a:endParaRPr>
          </a:p>
        </p:txBody>
      </p:sp>
      <p:pic>
        <p:nvPicPr>
          <p:cNvPr id="4102" name="Picture 6" descr="Support - Phần mềm SEO - dịch vụ seo - công cụ seo - nhận seo từ khóa"/>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686122" y="310207"/>
            <a:ext cx="672778" cy="672778"/>
          </a:xfrm>
          <a:prstGeom prst="rect">
            <a:avLst/>
          </a:prstGeom>
          <a:noFill/>
          <a:extLst>
            <a:ext uri="{909E8E84-426E-40DD-AFC4-6F175D3DCCD1}">
              <a14:hiddenFill xmlns:a14="http://schemas.microsoft.com/office/drawing/2010/main">
                <a:solidFill>
                  <a:srgbClr val="FFFFFF"/>
                </a:solidFill>
              </a14:hiddenFill>
            </a:ext>
          </a:extLst>
        </p:spPr>
      </p:pic>
      <p:sp>
        <p:nvSpPr>
          <p:cNvPr id="5" name="Rounded Rectangle 4"/>
          <p:cNvSpPr/>
          <p:nvPr/>
        </p:nvSpPr>
        <p:spPr>
          <a:xfrm>
            <a:off x="1559703" y="462284"/>
            <a:ext cx="6644497" cy="520701"/>
          </a:xfrm>
          <a:prstGeom prst="roundRect">
            <a:avLst/>
          </a:prstGeom>
          <a:ln w="25400">
            <a:solidFill>
              <a:schemeClr val="tx2">
                <a:lumMod val="75000"/>
              </a:schemeClr>
            </a:solidFill>
            <a:prstDash val="sysDot"/>
          </a:ln>
        </p:spPr>
        <p:style>
          <a:lnRef idx="2">
            <a:schemeClr val="accent1"/>
          </a:lnRef>
          <a:fillRef idx="1">
            <a:schemeClr val="lt1"/>
          </a:fillRef>
          <a:effectRef idx="0">
            <a:schemeClr val="accent1"/>
          </a:effectRef>
          <a:fontRef idx="minor">
            <a:schemeClr val="dk1"/>
          </a:fontRef>
        </p:style>
        <p:txBody>
          <a:bodyPr rtlCol="0" anchor="ctr"/>
          <a:lstStyle/>
          <a:p>
            <a:pPr algn="ctr">
              <a:lnSpc>
                <a:spcPct val="150000"/>
              </a:lnSpc>
              <a:spcBef>
                <a:spcPts val="600"/>
              </a:spcBef>
            </a:pPr>
            <a:r>
              <a:rPr lang="en-US" sz="1800" dirty="0" err="1" smtClean="0">
                <a:solidFill>
                  <a:srgbClr val="FF0000"/>
                </a:solidFill>
                <a:latin typeface="#9Slide03 Arima Madurai Black" panose="00000A00000000000000" pitchFamily="2" charset="0"/>
                <a:cs typeface="#9Slide03 Arima Madurai Black" panose="00000A00000000000000" pitchFamily="2" charset="0"/>
              </a:rPr>
              <a:t>Xác</a:t>
            </a:r>
            <a:r>
              <a:rPr lang="en-US" sz="1800" dirty="0">
                <a:solidFill>
                  <a:srgbClr val="FF0000"/>
                </a:solidFill>
                <a:latin typeface="#9Slide03 Arima Madurai Black" panose="00000A00000000000000" pitchFamily="2" charset="0"/>
                <a:cs typeface="#9Slide03 Arima Madurai Black" panose="00000A00000000000000" pitchFamily="2" charset="0"/>
              </a:rPr>
              <a:t> </a:t>
            </a:r>
            <a:r>
              <a:rPr lang="en-US" sz="1800" dirty="0" err="1" smtClean="0">
                <a:solidFill>
                  <a:srgbClr val="FF0000"/>
                </a:solidFill>
                <a:latin typeface="#9Slide03 Arima Madurai Black" panose="00000A00000000000000" pitchFamily="2" charset="0"/>
                <a:cs typeface="#9Slide03 Arima Madurai Black" panose="00000A00000000000000" pitchFamily="2" charset="0"/>
              </a:rPr>
              <a:t>định</a:t>
            </a:r>
            <a:r>
              <a:rPr lang="en-US" sz="1800" dirty="0">
                <a:solidFill>
                  <a:srgbClr val="FF0000"/>
                </a:solidFill>
                <a:latin typeface="#9Slide03 Arima Madurai Black" panose="00000A00000000000000" pitchFamily="2" charset="0"/>
                <a:cs typeface="#9Slide03 Arima Madurai Black" panose="00000A00000000000000" pitchFamily="2" charset="0"/>
              </a:rPr>
              <a:t> </a:t>
            </a:r>
            <a:r>
              <a:rPr lang="en-US" sz="1800" dirty="0" err="1" smtClean="0">
                <a:solidFill>
                  <a:srgbClr val="FF0000"/>
                </a:solidFill>
                <a:latin typeface="#9Slide03 Arima Madurai Black" panose="00000A00000000000000" pitchFamily="2" charset="0"/>
                <a:cs typeface="#9Slide03 Arima Madurai Black" panose="00000A00000000000000" pitchFamily="2" charset="0"/>
              </a:rPr>
              <a:t>loại</a:t>
            </a:r>
            <a:r>
              <a:rPr lang="en-US" sz="1800" dirty="0">
                <a:solidFill>
                  <a:srgbClr val="FF0000"/>
                </a:solidFill>
                <a:latin typeface="#9Slide03 Arima Madurai Black" panose="00000A00000000000000" pitchFamily="2" charset="0"/>
                <a:cs typeface="#9Slide03 Arima Madurai Black" panose="00000A00000000000000" pitchFamily="2" charset="0"/>
              </a:rPr>
              <a:t> </a:t>
            </a:r>
            <a:r>
              <a:rPr lang="en-US" sz="1800" dirty="0" err="1" smtClean="0">
                <a:solidFill>
                  <a:srgbClr val="FF0000"/>
                </a:solidFill>
                <a:latin typeface="#9Slide03 Arima Madurai Black" panose="00000A00000000000000" pitchFamily="2" charset="0"/>
                <a:cs typeface="#9Slide03 Arima Madurai Black" panose="00000A00000000000000" pitchFamily="2" charset="0"/>
              </a:rPr>
              <a:t>vật</a:t>
            </a:r>
            <a:r>
              <a:rPr lang="en-US" sz="1800" dirty="0">
                <a:solidFill>
                  <a:srgbClr val="FF0000"/>
                </a:solidFill>
                <a:latin typeface="#9Slide03 Arima Madurai Black" panose="00000A00000000000000" pitchFamily="2" charset="0"/>
                <a:cs typeface="#9Slide03 Arima Madurai Black" panose="00000A00000000000000" pitchFamily="2" charset="0"/>
              </a:rPr>
              <a:t> </a:t>
            </a:r>
            <a:r>
              <a:rPr lang="en-US" sz="1800" dirty="0" err="1" smtClean="0">
                <a:solidFill>
                  <a:srgbClr val="FF0000"/>
                </a:solidFill>
                <a:latin typeface="#9Slide03 Arima Madurai Black" panose="00000A00000000000000" pitchFamily="2" charset="0"/>
                <a:cs typeface="#9Slide03 Arima Madurai Black" panose="00000A00000000000000" pitchFamily="2" charset="0"/>
              </a:rPr>
              <a:t>liệu</a:t>
            </a:r>
            <a:r>
              <a:rPr lang="en-US" sz="1800" dirty="0">
                <a:solidFill>
                  <a:srgbClr val="FF0000"/>
                </a:solidFill>
                <a:latin typeface="#9Slide03 Arima Madurai Black" panose="00000A00000000000000" pitchFamily="2" charset="0"/>
                <a:cs typeface="#9Slide03 Arima Madurai Black" panose="00000A00000000000000" pitchFamily="2" charset="0"/>
              </a:rPr>
              <a:t> </a:t>
            </a:r>
            <a:r>
              <a:rPr lang="en-US" sz="1800" dirty="0" err="1" smtClean="0">
                <a:solidFill>
                  <a:srgbClr val="FF0000"/>
                </a:solidFill>
                <a:latin typeface="#9Slide03 Arima Madurai Black" panose="00000A00000000000000" pitchFamily="2" charset="0"/>
                <a:cs typeface="#9Slide03 Arima Madurai Black" panose="00000A00000000000000" pitchFamily="2" charset="0"/>
              </a:rPr>
              <a:t>tạo</a:t>
            </a:r>
            <a:r>
              <a:rPr lang="en-US" sz="1800" dirty="0">
                <a:solidFill>
                  <a:srgbClr val="FF0000"/>
                </a:solidFill>
                <a:latin typeface="#9Slide03 Arima Madurai Black" panose="00000A00000000000000" pitchFamily="2" charset="0"/>
                <a:cs typeface="#9Slide03 Arima Madurai Black" panose="00000A00000000000000" pitchFamily="2" charset="0"/>
              </a:rPr>
              <a:t> </a:t>
            </a:r>
            <a:r>
              <a:rPr lang="en-US" sz="1800" dirty="0" err="1" smtClean="0">
                <a:solidFill>
                  <a:srgbClr val="FF0000"/>
                </a:solidFill>
                <a:latin typeface="#9Slide03 Arima Madurai Black" panose="00000A00000000000000" pitchFamily="2" charset="0"/>
                <a:cs typeface="#9Slide03 Arima Madurai Black" panose="00000A00000000000000" pitchFamily="2" charset="0"/>
              </a:rPr>
              <a:t>nên</a:t>
            </a:r>
            <a:r>
              <a:rPr lang="en-US" sz="1800" dirty="0">
                <a:solidFill>
                  <a:srgbClr val="FF0000"/>
                </a:solidFill>
                <a:latin typeface="#9Slide03 Arima Madurai Black" panose="00000A00000000000000" pitchFamily="2" charset="0"/>
                <a:cs typeface="#9Slide03 Arima Madurai Black" panose="00000A00000000000000" pitchFamily="2" charset="0"/>
              </a:rPr>
              <a:t> </a:t>
            </a:r>
            <a:r>
              <a:rPr lang="en-US" sz="1800" dirty="0" err="1" smtClean="0">
                <a:solidFill>
                  <a:srgbClr val="FF0000"/>
                </a:solidFill>
                <a:latin typeface="#9Slide03 Arima Madurai Black" panose="00000A00000000000000" pitchFamily="2" charset="0"/>
                <a:cs typeface="#9Slide03 Arima Madurai Black" panose="00000A00000000000000" pitchFamily="2" charset="0"/>
              </a:rPr>
              <a:t>bánh</a:t>
            </a:r>
            <a:r>
              <a:rPr lang="en-US" sz="1800" dirty="0" smtClean="0">
                <a:solidFill>
                  <a:srgbClr val="FF0000"/>
                </a:solidFill>
                <a:latin typeface="#9Slide03 Arima Madurai Black" panose="00000A00000000000000" pitchFamily="2" charset="0"/>
                <a:cs typeface="#9Slide03 Arima Madurai Black" panose="00000A00000000000000" pitchFamily="2" charset="0"/>
              </a:rPr>
              <a:t> </a:t>
            </a:r>
            <a:r>
              <a:rPr lang="en-US" sz="1800" dirty="0" err="1" smtClean="0">
                <a:solidFill>
                  <a:srgbClr val="FF0000"/>
                </a:solidFill>
                <a:latin typeface="#9Slide03 Arima Madurai Black" panose="00000A00000000000000" pitchFamily="2" charset="0"/>
                <a:cs typeface="#9Slide03 Arima Madurai Black" panose="00000A00000000000000" pitchFamily="2" charset="0"/>
              </a:rPr>
              <a:t>xe</a:t>
            </a:r>
            <a:r>
              <a:rPr lang="en-US" sz="1800" dirty="0" smtClean="0">
                <a:solidFill>
                  <a:srgbClr val="FF0000"/>
                </a:solidFill>
                <a:latin typeface="#9Slide03 Arima Madurai Black" panose="00000A00000000000000" pitchFamily="2" charset="0"/>
                <a:cs typeface="#9Slide03 Arima Madurai Black" panose="00000A00000000000000" pitchFamily="2" charset="0"/>
              </a:rPr>
              <a:t> </a:t>
            </a:r>
            <a:r>
              <a:rPr lang="en-US" sz="1800" dirty="0" err="1" smtClean="0">
                <a:solidFill>
                  <a:srgbClr val="FF0000"/>
                </a:solidFill>
                <a:latin typeface="#9Slide03 Arima Madurai Black" panose="00000A00000000000000" pitchFamily="2" charset="0"/>
                <a:cs typeface="#9Slide03 Arima Madurai Black" panose="00000A00000000000000" pitchFamily="2" charset="0"/>
              </a:rPr>
              <a:t>trong</a:t>
            </a:r>
            <a:r>
              <a:rPr lang="en-US" sz="1800" dirty="0" smtClean="0">
                <a:solidFill>
                  <a:srgbClr val="FF0000"/>
                </a:solidFill>
                <a:latin typeface="#9Slide03 Arima Madurai Black" panose="00000A00000000000000" pitchFamily="2" charset="0"/>
                <a:cs typeface="#9Slide03 Arima Madurai Black" panose="00000A00000000000000" pitchFamily="2" charset="0"/>
              </a:rPr>
              <a:t> </a:t>
            </a:r>
            <a:r>
              <a:rPr lang="en-US" sz="1800" dirty="0">
                <a:solidFill>
                  <a:srgbClr val="FF0000"/>
                </a:solidFill>
                <a:latin typeface="#9Slide03 Arima Madurai Black" panose="00000A00000000000000" pitchFamily="2" charset="0"/>
                <a:cs typeface="#9Slide03 Arima Madurai Black" panose="00000A00000000000000" pitchFamily="2" charset="0"/>
              </a:rPr>
              <a:t>2 </a:t>
            </a:r>
            <a:r>
              <a:rPr lang="en-US" sz="1800" dirty="0" err="1" smtClean="0">
                <a:solidFill>
                  <a:srgbClr val="FF0000"/>
                </a:solidFill>
                <a:latin typeface="#9Slide03 Arima Madurai Black" panose="00000A00000000000000" pitchFamily="2" charset="0"/>
                <a:cs typeface="#9Slide03 Arima Madurai Black" panose="00000A00000000000000" pitchFamily="2" charset="0"/>
              </a:rPr>
              <a:t>hình</a:t>
            </a:r>
            <a:r>
              <a:rPr lang="en-US" sz="1800" dirty="0">
                <a:solidFill>
                  <a:srgbClr val="FF0000"/>
                </a:solidFill>
                <a:latin typeface="#9Slide03 Arima Madurai Black" panose="00000A00000000000000" pitchFamily="2" charset="0"/>
                <a:cs typeface="#9Slide03 Arima Madurai Black" panose="00000A00000000000000" pitchFamily="2" charset="0"/>
              </a:rPr>
              <a:t> </a:t>
            </a:r>
            <a:r>
              <a:rPr lang="en-US" sz="1800" dirty="0" err="1" smtClean="0">
                <a:solidFill>
                  <a:srgbClr val="FF0000"/>
                </a:solidFill>
                <a:latin typeface="#9Slide03 Arima Madurai Black" panose="00000A00000000000000" pitchFamily="2" charset="0"/>
                <a:cs typeface="#9Slide03 Arima Madurai Black" panose="00000A00000000000000" pitchFamily="2" charset="0"/>
              </a:rPr>
              <a:t>bên</a:t>
            </a:r>
            <a:r>
              <a:rPr lang="en-US" sz="1800" dirty="0" smtClean="0">
                <a:solidFill>
                  <a:srgbClr val="FF0000"/>
                </a:solidFill>
                <a:latin typeface="#9Slide03 Arima Madurai Black" panose="00000A00000000000000" pitchFamily="2" charset="0"/>
                <a:cs typeface="#9Slide03 Arima Madurai Black" panose="00000A00000000000000" pitchFamily="2" charset="0"/>
              </a:rPr>
              <a:t> d</a:t>
            </a:r>
            <a:r>
              <a:rPr lang="vi-VN" sz="1800" dirty="0" smtClean="0">
                <a:solidFill>
                  <a:srgbClr val="FF0000"/>
                </a:solidFill>
                <a:latin typeface="#9Slide03 Arima Madurai Black" panose="00000A00000000000000" pitchFamily="2" charset="0"/>
                <a:cs typeface="#9Slide03 Arima Madurai Black" panose="00000A00000000000000" pitchFamily="2" charset="0"/>
              </a:rPr>
              <a:t>ưới</a:t>
            </a:r>
            <a:r>
              <a:rPr lang="en-US" sz="1800" dirty="0" smtClean="0">
                <a:solidFill>
                  <a:srgbClr val="FF0000"/>
                </a:solidFill>
                <a:latin typeface="#9Slide03 Arima Madurai Black" panose="00000A00000000000000" pitchFamily="2" charset="0"/>
                <a:cs typeface="#9Slide03 Arima Madurai Black" panose="00000A00000000000000" pitchFamily="2" charset="0"/>
              </a:rPr>
              <a:t>? </a:t>
            </a:r>
            <a:endParaRPr lang="en-US" sz="1800" dirty="0">
              <a:solidFill>
                <a:srgbClr val="FF0000"/>
              </a:solidFill>
              <a:latin typeface="#9Slide03 Arima Madurai Black" panose="00000A00000000000000" pitchFamily="2" charset="0"/>
              <a:cs typeface="#9Slide03 Arima Madurai Black" panose="00000A00000000000000" pitchFamily="2" charset="0"/>
            </a:endParaRPr>
          </a:p>
        </p:txBody>
      </p:sp>
      <p:sp>
        <p:nvSpPr>
          <p:cNvPr id="10" name="Rounded Rectangle 9"/>
          <p:cNvSpPr/>
          <p:nvPr/>
        </p:nvSpPr>
        <p:spPr>
          <a:xfrm>
            <a:off x="679450" y="3392886"/>
            <a:ext cx="7785100" cy="1235459"/>
          </a:xfrm>
          <a:prstGeom prst="roundRect">
            <a:avLst/>
          </a:prstGeom>
          <a:ln w="25400">
            <a:solidFill>
              <a:schemeClr val="tx2">
                <a:lumMod val="75000"/>
              </a:schemeClr>
            </a:solidFill>
            <a:prstDash val="sysDot"/>
          </a:ln>
        </p:spPr>
        <p:style>
          <a:lnRef idx="2">
            <a:schemeClr val="accent1"/>
          </a:lnRef>
          <a:fillRef idx="1">
            <a:schemeClr val="lt1"/>
          </a:fillRef>
          <a:effectRef idx="0">
            <a:schemeClr val="accent1"/>
          </a:effectRef>
          <a:fontRef idx="minor">
            <a:schemeClr val="dk1"/>
          </a:fontRef>
        </p:style>
        <p:txBody>
          <a:bodyPr rtlCol="0" anchor="ctr"/>
          <a:lstStyle/>
          <a:p>
            <a:pPr algn="ctr">
              <a:spcBef>
                <a:spcPts val="600"/>
              </a:spcBef>
            </a:pPr>
            <a:r>
              <a:rPr lang="en-US" sz="1800" dirty="0" err="1" smtClean="0">
                <a:latin typeface="#9Slide03 Arima Madurai Black" panose="00000A00000000000000" pitchFamily="2" charset="0"/>
                <a:cs typeface="#9Slide03 Arima Madurai Black" panose="00000A00000000000000" pitchFamily="2" charset="0"/>
              </a:rPr>
              <a:t>Chúng</a:t>
            </a:r>
            <a:r>
              <a:rPr lang="en-US" sz="1800" dirty="0" smtClean="0">
                <a:latin typeface="#9Slide03 Arima Madurai Black" panose="00000A00000000000000" pitchFamily="2" charset="0"/>
                <a:cs typeface="#9Slide03 Arima Madurai Black" panose="00000A00000000000000" pitchFamily="2" charset="0"/>
              </a:rPr>
              <a:t> ta </a:t>
            </a:r>
            <a:r>
              <a:rPr lang="en-US" sz="1800" dirty="0" err="1" smtClean="0">
                <a:latin typeface="#9Slide03 Arima Madurai Black" panose="00000A00000000000000" pitchFamily="2" charset="0"/>
                <a:cs typeface="#9Slide03 Arima Madurai Black" panose="00000A00000000000000" pitchFamily="2" charset="0"/>
              </a:rPr>
              <a:t>th</a:t>
            </a:r>
            <a:r>
              <a:rPr lang="vi-VN" sz="1800" dirty="0" smtClean="0">
                <a:latin typeface="#9Slide03 Arima Madurai Black" panose="00000A00000000000000" pitchFamily="2" charset="0"/>
                <a:cs typeface="#9Slide03 Arima Madurai Black" panose="00000A00000000000000" pitchFamily="2" charset="0"/>
              </a:rPr>
              <a:t>ường</a:t>
            </a:r>
            <a:r>
              <a:rPr lang="en-US" sz="1800" dirty="0">
                <a:latin typeface="#9Slide03 Arima Madurai Black" panose="00000A00000000000000" pitchFamily="2" charset="0"/>
                <a:cs typeface="#9Slide03 Arima Madurai Black" panose="00000A00000000000000" pitchFamily="2" charset="0"/>
              </a:rPr>
              <a:t> </a:t>
            </a:r>
            <a:r>
              <a:rPr lang="en-US" sz="1800" dirty="0" err="1" smtClean="0">
                <a:latin typeface="#9Slide03 Arima Madurai Black" panose="00000A00000000000000" pitchFamily="2" charset="0"/>
                <a:cs typeface="#9Slide03 Arima Madurai Black" panose="00000A00000000000000" pitchFamily="2" charset="0"/>
              </a:rPr>
              <a:t>sử</a:t>
            </a:r>
            <a:r>
              <a:rPr lang="en-US" sz="1800" dirty="0">
                <a:latin typeface="#9Slide03 Arima Madurai Black" panose="00000A00000000000000" pitchFamily="2" charset="0"/>
                <a:cs typeface="#9Slide03 Arima Madurai Black" panose="00000A00000000000000" pitchFamily="2" charset="0"/>
              </a:rPr>
              <a:t> </a:t>
            </a:r>
            <a:r>
              <a:rPr lang="en-US" sz="1800" dirty="0" err="1" smtClean="0">
                <a:latin typeface="#9Slide03 Arima Madurai Black" panose="00000A00000000000000" pitchFamily="2" charset="0"/>
                <a:cs typeface="#9Slide03 Arima Madurai Black" panose="00000A00000000000000" pitchFamily="2" charset="0"/>
              </a:rPr>
              <a:t>dụng</a:t>
            </a:r>
            <a:r>
              <a:rPr lang="en-US" sz="1800" dirty="0">
                <a:latin typeface="#9Slide03 Arima Madurai Black" panose="00000A00000000000000" pitchFamily="2" charset="0"/>
                <a:cs typeface="#9Slide03 Arima Madurai Black" panose="00000A00000000000000" pitchFamily="2" charset="0"/>
              </a:rPr>
              <a:t> </a:t>
            </a:r>
            <a:r>
              <a:rPr lang="en-US" sz="1800" dirty="0" err="1" smtClean="0">
                <a:latin typeface="#9Slide03 Arima Madurai Black" panose="00000A00000000000000" pitchFamily="2" charset="0"/>
                <a:cs typeface="#9Slide03 Arima Madurai Black" panose="00000A00000000000000" pitchFamily="2" charset="0"/>
              </a:rPr>
              <a:t>các</a:t>
            </a:r>
            <a:r>
              <a:rPr lang="en-US" sz="1800" dirty="0">
                <a:latin typeface="#9Slide03 Arima Madurai Black" panose="00000A00000000000000" pitchFamily="2" charset="0"/>
                <a:cs typeface="#9Slide03 Arima Madurai Black" panose="00000A00000000000000" pitchFamily="2" charset="0"/>
              </a:rPr>
              <a:t> </a:t>
            </a:r>
            <a:r>
              <a:rPr lang="en-US" sz="1800" dirty="0" err="1" smtClean="0">
                <a:latin typeface="#9Slide03 Arima Madurai Black" panose="00000A00000000000000" pitchFamily="2" charset="0"/>
                <a:cs typeface="#9Slide03 Arima Madurai Black" panose="00000A00000000000000" pitchFamily="2" charset="0"/>
              </a:rPr>
              <a:t>vật</a:t>
            </a:r>
            <a:r>
              <a:rPr lang="en-US" sz="1800" dirty="0">
                <a:latin typeface="#9Slide03 Arima Madurai Black" panose="00000A00000000000000" pitchFamily="2" charset="0"/>
                <a:cs typeface="#9Slide03 Arima Madurai Black" panose="00000A00000000000000" pitchFamily="2" charset="0"/>
              </a:rPr>
              <a:t> </a:t>
            </a:r>
            <a:r>
              <a:rPr lang="en-US" sz="1800" dirty="0" err="1" smtClean="0">
                <a:latin typeface="#9Slide03 Arima Madurai Black" panose="00000A00000000000000" pitchFamily="2" charset="0"/>
                <a:cs typeface="#9Slide03 Arima Madurai Black" panose="00000A00000000000000" pitchFamily="2" charset="0"/>
              </a:rPr>
              <a:t>liệu</a:t>
            </a:r>
            <a:r>
              <a:rPr lang="en-US" sz="1800" dirty="0">
                <a:latin typeface="#9Slide03 Arima Madurai Black" panose="00000A00000000000000" pitchFamily="2" charset="0"/>
                <a:cs typeface="#9Slide03 Arima Madurai Black" panose="00000A00000000000000" pitchFamily="2" charset="0"/>
              </a:rPr>
              <a:t> </a:t>
            </a:r>
            <a:r>
              <a:rPr lang="en-US" sz="1800" dirty="0" err="1" smtClean="0">
                <a:latin typeface="#9Slide03 Arima Madurai Black" panose="00000A00000000000000" pitchFamily="2" charset="0"/>
                <a:cs typeface="#9Slide03 Arima Madurai Black" panose="00000A00000000000000" pitchFamily="2" charset="0"/>
              </a:rPr>
              <a:t>thông</a:t>
            </a:r>
            <a:r>
              <a:rPr lang="en-US" sz="1800" dirty="0">
                <a:latin typeface="#9Slide03 Arima Madurai Black" panose="00000A00000000000000" pitchFamily="2" charset="0"/>
                <a:cs typeface="#9Slide03 Arima Madurai Black" panose="00000A00000000000000" pitchFamily="2" charset="0"/>
              </a:rPr>
              <a:t> </a:t>
            </a:r>
            <a:r>
              <a:rPr lang="en-US" sz="1800" dirty="0" err="1" smtClean="0">
                <a:latin typeface="#9Slide03 Arima Madurai Black" panose="00000A00000000000000" pitchFamily="2" charset="0"/>
                <a:cs typeface="#9Slide03 Arima Madurai Black" panose="00000A00000000000000" pitchFamily="2" charset="0"/>
              </a:rPr>
              <a:t>dụng</a:t>
            </a:r>
            <a:r>
              <a:rPr lang="en-US" sz="1800" dirty="0" smtClean="0">
                <a:latin typeface="#9Slide03 Arima Madurai Black" panose="00000A00000000000000" pitchFamily="2" charset="0"/>
                <a:cs typeface="#9Slide03 Arima Madurai Black" panose="00000A00000000000000" pitchFamily="2" charset="0"/>
              </a:rPr>
              <a:t> (</a:t>
            </a:r>
            <a:r>
              <a:rPr lang="en-US" sz="1800" dirty="0" err="1" smtClean="0">
                <a:latin typeface="#9Slide03 Arima Madurai Black" panose="00000A00000000000000" pitchFamily="2" charset="0"/>
                <a:cs typeface="#9Slide03 Arima Madurai Black" panose="00000A00000000000000" pitchFamily="2" charset="0"/>
              </a:rPr>
              <a:t>kim</a:t>
            </a:r>
            <a:r>
              <a:rPr lang="en-US" sz="1800" dirty="0">
                <a:latin typeface="#9Slide03 Arima Madurai Black" panose="00000A00000000000000" pitchFamily="2" charset="0"/>
                <a:cs typeface="#9Slide03 Arima Madurai Black" panose="00000A00000000000000" pitchFamily="2" charset="0"/>
              </a:rPr>
              <a:t> </a:t>
            </a:r>
            <a:r>
              <a:rPr lang="en-US" sz="1800" dirty="0" err="1" smtClean="0">
                <a:latin typeface="#9Slide03 Arima Madurai Black" panose="00000A00000000000000" pitchFamily="2" charset="0"/>
                <a:cs typeface="#9Slide03 Arima Madurai Black" panose="00000A00000000000000" pitchFamily="2" charset="0"/>
              </a:rPr>
              <a:t>loại</a:t>
            </a:r>
            <a:r>
              <a:rPr lang="en-US" sz="1800" dirty="0">
                <a:latin typeface="#9Slide03 Arima Madurai Black" panose="00000A00000000000000" pitchFamily="2" charset="0"/>
                <a:cs typeface="#9Slide03 Arima Madurai Black" panose="00000A00000000000000" pitchFamily="2" charset="0"/>
              </a:rPr>
              <a:t>, </a:t>
            </a:r>
            <a:r>
              <a:rPr lang="en-US" sz="1800" dirty="0" err="1" smtClean="0">
                <a:latin typeface="#9Slide03 Arima Madurai Black" panose="00000A00000000000000" pitchFamily="2" charset="0"/>
                <a:cs typeface="#9Slide03 Arima Madurai Black" panose="00000A00000000000000" pitchFamily="2" charset="0"/>
              </a:rPr>
              <a:t>nhựa</a:t>
            </a:r>
            <a:r>
              <a:rPr lang="en-US" sz="1800" dirty="0">
                <a:latin typeface="#9Slide03 Arima Madurai Black" panose="00000A00000000000000" pitchFamily="2" charset="0"/>
                <a:cs typeface="#9Slide03 Arima Madurai Black" panose="00000A00000000000000" pitchFamily="2" charset="0"/>
              </a:rPr>
              <a:t>, </a:t>
            </a:r>
            <a:r>
              <a:rPr lang="en-US" sz="1800" dirty="0" err="1" smtClean="0">
                <a:latin typeface="#9Slide03 Arima Madurai Black" panose="00000A00000000000000" pitchFamily="2" charset="0"/>
                <a:cs typeface="#9Slide03 Arima Madurai Black" panose="00000A00000000000000" pitchFamily="2" charset="0"/>
              </a:rPr>
              <a:t>gỗ</a:t>
            </a:r>
            <a:r>
              <a:rPr lang="en-US" sz="1800" dirty="0" smtClean="0">
                <a:latin typeface="#9Slide03 Arima Madurai Black" panose="00000A00000000000000" pitchFamily="2" charset="0"/>
                <a:cs typeface="#9Slide03 Arima Madurai Black" panose="00000A00000000000000" pitchFamily="2" charset="0"/>
              </a:rPr>
              <a:t>, </a:t>
            </a:r>
            <a:r>
              <a:rPr lang="en-US" sz="1800" dirty="0" err="1" smtClean="0">
                <a:latin typeface="#9Slide03 Arima Madurai Black" panose="00000A00000000000000" pitchFamily="2" charset="0"/>
                <a:cs typeface="#9Slide03 Arima Madurai Black" panose="00000A00000000000000" pitchFamily="2" charset="0"/>
              </a:rPr>
              <a:t>cao</a:t>
            </a:r>
            <a:r>
              <a:rPr lang="en-US" sz="1800" dirty="0" smtClean="0">
                <a:latin typeface="#9Slide03 Arima Madurai Black" panose="00000A00000000000000" pitchFamily="2" charset="0"/>
                <a:cs typeface="#9Slide03 Arima Madurai Black" panose="00000A00000000000000" pitchFamily="2" charset="0"/>
              </a:rPr>
              <a:t> </a:t>
            </a:r>
            <a:r>
              <a:rPr lang="en-US" sz="1800" dirty="0" err="1" smtClean="0">
                <a:latin typeface="#9Slide03 Arima Madurai Black" panose="00000A00000000000000" pitchFamily="2" charset="0"/>
                <a:cs typeface="#9Slide03 Arima Madurai Black" panose="00000A00000000000000" pitchFamily="2" charset="0"/>
              </a:rPr>
              <a:t>su</a:t>
            </a:r>
            <a:r>
              <a:rPr lang="en-US" sz="1800" dirty="0">
                <a:latin typeface="#9Slide03 Arima Madurai Black" panose="00000A00000000000000" pitchFamily="2" charset="0"/>
                <a:cs typeface="#9Slide03 Arima Madurai Black" panose="00000A00000000000000" pitchFamily="2" charset="0"/>
              </a:rPr>
              <a:t>, </a:t>
            </a:r>
            <a:r>
              <a:rPr lang="en-US" sz="1800" dirty="0" smtClean="0">
                <a:latin typeface="#9Slide03 Arima Madurai Black" panose="00000A00000000000000" pitchFamily="2" charset="0"/>
                <a:cs typeface="#9Slide03 Arima Madurai Black" panose="00000A00000000000000" pitchFamily="2" charset="0"/>
              </a:rPr>
              <a:t>...) </a:t>
            </a:r>
            <a:r>
              <a:rPr lang="en-US" sz="1800" dirty="0" err="1" smtClean="0">
                <a:latin typeface="#9Slide03 Arima Madurai Black" panose="00000A00000000000000" pitchFamily="2" charset="0"/>
                <a:cs typeface="#9Slide03 Arima Madurai Black" panose="00000A00000000000000" pitchFamily="2" charset="0"/>
              </a:rPr>
              <a:t>để</a:t>
            </a:r>
            <a:r>
              <a:rPr lang="en-US" sz="1800" dirty="0">
                <a:latin typeface="#9Slide03 Arima Madurai Black" panose="00000A00000000000000" pitchFamily="2" charset="0"/>
                <a:cs typeface="#9Slide03 Arima Madurai Black" panose="00000A00000000000000" pitchFamily="2" charset="0"/>
              </a:rPr>
              <a:t> </a:t>
            </a:r>
            <a:r>
              <a:rPr lang="en-US" sz="1800" dirty="0" err="1" smtClean="0">
                <a:latin typeface="#9Slide03 Arima Madurai Black" panose="00000A00000000000000" pitchFamily="2" charset="0"/>
                <a:cs typeface="#9Slide03 Arima Madurai Black" panose="00000A00000000000000" pitchFamily="2" charset="0"/>
              </a:rPr>
              <a:t>tạo</a:t>
            </a:r>
            <a:r>
              <a:rPr lang="en-US" sz="1800" dirty="0" smtClean="0">
                <a:latin typeface="#9Slide03 Arima Madurai Black" panose="00000A00000000000000" pitchFamily="2" charset="0"/>
                <a:cs typeface="#9Slide03 Arima Madurai Black" panose="00000A00000000000000" pitchFamily="2" charset="0"/>
              </a:rPr>
              <a:t> </a:t>
            </a:r>
            <a:r>
              <a:rPr lang="en-US" sz="1800" dirty="0" err="1" smtClean="0">
                <a:latin typeface="#9Slide03 Arima Madurai Black" panose="00000A00000000000000" pitchFamily="2" charset="0"/>
                <a:cs typeface="#9Slide03 Arima Madurai Black" panose="00000A00000000000000" pitchFamily="2" charset="0"/>
              </a:rPr>
              <a:t>ra</a:t>
            </a:r>
            <a:r>
              <a:rPr lang="en-US" sz="1800" dirty="0">
                <a:latin typeface="#9Slide03 Arima Madurai Black" panose="00000A00000000000000" pitchFamily="2" charset="0"/>
                <a:cs typeface="#9Slide03 Arima Madurai Black" panose="00000A00000000000000" pitchFamily="2" charset="0"/>
              </a:rPr>
              <a:t> </a:t>
            </a:r>
            <a:r>
              <a:rPr lang="en-US" sz="1800" dirty="0" err="1" smtClean="0">
                <a:latin typeface="#9Slide03 Arima Madurai Black" panose="00000A00000000000000" pitchFamily="2" charset="0"/>
                <a:cs typeface="#9Slide03 Arima Madurai Black" panose="00000A00000000000000" pitchFamily="2" charset="0"/>
              </a:rPr>
              <a:t>các</a:t>
            </a:r>
            <a:r>
              <a:rPr lang="en-US" sz="1800" dirty="0">
                <a:latin typeface="#9Slide03 Arima Madurai Black" panose="00000A00000000000000" pitchFamily="2" charset="0"/>
                <a:cs typeface="#9Slide03 Arima Madurai Black" panose="00000A00000000000000" pitchFamily="2" charset="0"/>
              </a:rPr>
              <a:t> </a:t>
            </a:r>
            <a:r>
              <a:rPr lang="en-US" sz="1800" dirty="0" err="1" smtClean="0">
                <a:latin typeface="#9Slide03 Arima Madurai Black" panose="00000A00000000000000" pitchFamily="2" charset="0"/>
                <a:cs typeface="#9Slide03 Arima Madurai Black" panose="00000A00000000000000" pitchFamily="2" charset="0"/>
              </a:rPr>
              <a:t>sản</a:t>
            </a:r>
            <a:r>
              <a:rPr lang="en-US" sz="1800" dirty="0">
                <a:latin typeface="#9Slide03 Arima Madurai Black" panose="00000A00000000000000" pitchFamily="2" charset="0"/>
                <a:cs typeface="#9Slide03 Arima Madurai Black" panose="00000A00000000000000" pitchFamily="2" charset="0"/>
              </a:rPr>
              <a:t> </a:t>
            </a:r>
            <a:r>
              <a:rPr lang="en-US" sz="1800" dirty="0" err="1" smtClean="0">
                <a:latin typeface="#9Slide03 Arima Madurai Black" panose="00000A00000000000000" pitchFamily="2" charset="0"/>
                <a:cs typeface="#9Slide03 Arima Madurai Black" panose="00000A00000000000000" pitchFamily="2" charset="0"/>
              </a:rPr>
              <a:t>phẩm</a:t>
            </a:r>
            <a:r>
              <a:rPr lang="en-US" sz="1800" dirty="0">
                <a:latin typeface="#9Slide03 Arima Madurai Black" panose="00000A00000000000000" pitchFamily="2" charset="0"/>
                <a:cs typeface="#9Slide03 Arima Madurai Black" panose="00000A00000000000000" pitchFamily="2" charset="0"/>
              </a:rPr>
              <a:t> </a:t>
            </a:r>
            <a:r>
              <a:rPr lang="en-US" sz="1800" dirty="0" err="1" smtClean="0">
                <a:latin typeface="#9Slide03 Arima Madurai Black" panose="00000A00000000000000" pitchFamily="2" charset="0"/>
                <a:cs typeface="#9Slide03 Arima Madurai Black" panose="00000A00000000000000" pitchFamily="2" charset="0"/>
              </a:rPr>
              <a:t>phục</a:t>
            </a:r>
            <a:r>
              <a:rPr lang="en-US" sz="1800" dirty="0">
                <a:latin typeface="#9Slide03 Arima Madurai Black" panose="00000A00000000000000" pitchFamily="2" charset="0"/>
                <a:cs typeface="#9Slide03 Arima Madurai Black" panose="00000A00000000000000" pitchFamily="2" charset="0"/>
              </a:rPr>
              <a:t> </a:t>
            </a:r>
            <a:r>
              <a:rPr lang="en-US" sz="1800" dirty="0" err="1" smtClean="0">
                <a:latin typeface="#9Slide03 Arima Madurai Black" panose="00000A00000000000000" pitchFamily="2" charset="0"/>
                <a:cs typeface="#9Slide03 Arima Madurai Black" panose="00000A00000000000000" pitchFamily="2" charset="0"/>
              </a:rPr>
              <a:t>vụ</a:t>
            </a:r>
            <a:r>
              <a:rPr lang="en-US" sz="1800" dirty="0">
                <a:latin typeface="#9Slide03 Arima Madurai Black" panose="00000A00000000000000" pitchFamily="2" charset="0"/>
                <a:cs typeface="#9Slide03 Arima Madurai Black" panose="00000A00000000000000" pitchFamily="2" charset="0"/>
              </a:rPr>
              <a:t> </a:t>
            </a:r>
            <a:r>
              <a:rPr lang="en-US" sz="1800" dirty="0" err="1" smtClean="0">
                <a:latin typeface="#9Slide03 Arima Madurai Black" panose="00000A00000000000000" pitchFamily="2" charset="0"/>
                <a:cs typeface="#9Slide03 Arima Madurai Black" panose="00000A00000000000000" pitchFamily="2" charset="0"/>
              </a:rPr>
              <a:t>cuộc</a:t>
            </a:r>
            <a:r>
              <a:rPr lang="en-US" sz="1800" dirty="0">
                <a:latin typeface="#9Slide03 Arima Madurai Black" panose="00000A00000000000000" pitchFamily="2" charset="0"/>
                <a:cs typeface="#9Slide03 Arima Madurai Black" panose="00000A00000000000000" pitchFamily="2" charset="0"/>
              </a:rPr>
              <a:t> </a:t>
            </a:r>
            <a:r>
              <a:rPr lang="en-US" sz="1800" dirty="0" err="1" smtClean="0">
                <a:latin typeface="#9Slide03 Arima Madurai Black" panose="00000A00000000000000" pitchFamily="2" charset="0"/>
                <a:cs typeface="#9Slide03 Arima Madurai Black" panose="00000A00000000000000" pitchFamily="2" charset="0"/>
              </a:rPr>
              <a:t>sống</a:t>
            </a:r>
            <a:r>
              <a:rPr lang="en-US" sz="1800" dirty="0">
                <a:latin typeface="#9Slide03 Arima Madurai Black" panose="00000A00000000000000" pitchFamily="2" charset="0"/>
                <a:cs typeface="#9Slide03 Arima Madurai Black" panose="00000A00000000000000" pitchFamily="2" charset="0"/>
              </a:rPr>
              <a:t>. </a:t>
            </a:r>
            <a:r>
              <a:rPr lang="en-US" sz="1800" dirty="0" err="1" smtClean="0">
                <a:latin typeface="#9Slide03 Arima Madurai Black" panose="00000A00000000000000" pitchFamily="2" charset="0"/>
                <a:cs typeface="#9Slide03 Arima Madurai Black" panose="00000A00000000000000" pitchFamily="2" charset="0"/>
              </a:rPr>
              <a:t>Vậy</a:t>
            </a:r>
            <a:r>
              <a:rPr lang="en-US" sz="1800" dirty="0">
                <a:latin typeface="#9Slide03 Arima Madurai Black" panose="00000A00000000000000" pitchFamily="2" charset="0"/>
                <a:cs typeface="#9Slide03 Arima Madurai Black" panose="00000A00000000000000" pitchFamily="2" charset="0"/>
              </a:rPr>
              <a:t> </a:t>
            </a:r>
            <a:r>
              <a:rPr lang="en-US" sz="1800" dirty="0" err="1" smtClean="0">
                <a:latin typeface="#9Slide03 Arima Madurai Black" panose="00000A00000000000000" pitchFamily="2" charset="0"/>
                <a:cs typeface="#9Slide03 Arima Madurai Black" panose="00000A00000000000000" pitchFamily="2" charset="0"/>
              </a:rPr>
              <a:t>vật</a:t>
            </a:r>
            <a:r>
              <a:rPr lang="en-US" sz="1800" dirty="0">
                <a:latin typeface="#9Slide03 Arima Madurai Black" panose="00000A00000000000000" pitchFamily="2" charset="0"/>
                <a:cs typeface="#9Slide03 Arima Madurai Black" panose="00000A00000000000000" pitchFamily="2" charset="0"/>
              </a:rPr>
              <a:t> </a:t>
            </a:r>
            <a:r>
              <a:rPr lang="en-US" sz="1800" dirty="0" err="1" smtClean="0">
                <a:latin typeface="#9Slide03 Arima Madurai Black" panose="00000A00000000000000" pitchFamily="2" charset="0"/>
                <a:cs typeface="#9Slide03 Arima Madurai Black" panose="00000A00000000000000" pitchFamily="2" charset="0"/>
              </a:rPr>
              <a:t>liệu</a:t>
            </a:r>
            <a:r>
              <a:rPr lang="en-US" sz="1800" dirty="0">
                <a:latin typeface="#9Slide03 Arima Madurai Black" panose="00000A00000000000000" pitchFamily="2" charset="0"/>
                <a:cs typeface="#9Slide03 Arima Madurai Black" panose="00000A00000000000000" pitchFamily="2" charset="0"/>
              </a:rPr>
              <a:t> </a:t>
            </a:r>
            <a:r>
              <a:rPr lang="en-US" sz="1800" dirty="0" err="1" smtClean="0">
                <a:latin typeface="#9Slide03 Arima Madurai Black" panose="00000A00000000000000" pitchFamily="2" charset="0"/>
                <a:cs typeface="#9Slide03 Arima Madurai Black" panose="00000A00000000000000" pitchFamily="2" charset="0"/>
              </a:rPr>
              <a:t>có</a:t>
            </a:r>
            <a:r>
              <a:rPr lang="en-US" sz="1800" dirty="0">
                <a:latin typeface="#9Slide03 Arima Madurai Black" panose="00000A00000000000000" pitchFamily="2" charset="0"/>
                <a:cs typeface="#9Slide03 Arima Madurai Black" panose="00000A00000000000000" pitchFamily="2" charset="0"/>
              </a:rPr>
              <a:t> </a:t>
            </a:r>
            <a:r>
              <a:rPr lang="en-US" sz="1800" dirty="0" err="1" smtClean="0">
                <a:latin typeface="#9Slide03 Arima Madurai Black" panose="00000A00000000000000" pitchFamily="2" charset="0"/>
                <a:cs typeface="#9Slide03 Arima Madurai Black" panose="00000A00000000000000" pitchFamily="2" charset="0"/>
              </a:rPr>
              <a:t>những</a:t>
            </a:r>
            <a:r>
              <a:rPr lang="en-US" sz="1800" dirty="0">
                <a:latin typeface="#9Slide03 Arima Madurai Black" panose="00000A00000000000000" pitchFamily="2" charset="0"/>
                <a:cs typeface="#9Slide03 Arima Madurai Black" panose="00000A00000000000000" pitchFamily="2" charset="0"/>
              </a:rPr>
              <a:t> </a:t>
            </a:r>
            <a:r>
              <a:rPr lang="en-US" sz="1800" dirty="0" err="1" smtClean="0">
                <a:latin typeface="#9Slide03 Arima Madurai Black" panose="00000A00000000000000" pitchFamily="2" charset="0"/>
                <a:cs typeface="#9Slide03 Arima Madurai Black" panose="00000A00000000000000" pitchFamily="2" charset="0"/>
              </a:rPr>
              <a:t>tính</a:t>
            </a:r>
            <a:r>
              <a:rPr lang="en-US" sz="1800" dirty="0">
                <a:latin typeface="#9Slide03 Arima Madurai Black" panose="00000A00000000000000" pitchFamily="2" charset="0"/>
                <a:cs typeface="#9Slide03 Arima Madurai Black" panose="00000A00000000000000" pitchFamily="2" charset="0"/>
              </a:rPr>
              <a:t> </a:t>
            </a:r>
            <a:r>
              <a:rPr lang="en-US" sz="1800" dirty="0" err="1" smtClean="0">
                <a:latin typeface="#9Slide03 Arima Madurai Black" panose="00000A00000000000000" pitchFamily="2" charset="0"/>
                <a:cs typeface="#9Slide03 Arima Madurai Black" panose="00000A00000000000000" pitchFamily="2" charset="0"/>
              </a:rPr>
              <a:t>chất</a:t>
            </a:r>
            <a:r>
              <a:rPr lang="en-US" sz="1800" dirty="0">
                <a:latin typeface="#9Slide03 Arima Madurai Black" panose="00000A00000000000000" pitchFamily="2" charset="0"/>
                <a:cs typeface="#9Slide03 Arima Madurai Black" panose="00000A00000000000000" pitchFamily="2" charset="0"/>
              </a:rPr>
              <a:t> </a:t>
            </a:r>
            <a:r>
              <a:rPr lang="en-US" sz="1800" dirty="0" err="1" smtClean="0">
                <a:latin typeface="#9Slide03 Arima Madurai Black" panose="00000A00000000000000" pitchFamily="2" charset="0"/>
                <a:cs typeface="#9Slide03 Arima Madurai Black" panose="00000A00000000000000" pitchFamily="2" charset="0"/>
              </a:rPr>
              <a:t>nào</a:t>
            </a:r>
            <a:r>
              <a:rPr lang="en-US" sz="1800" dirty="0" smtClean="0">
                <a:latin typeface="#9Slide03 Arima Madurai Black" panose="00000A00000000000000" pitchFamily="2" charset="0"/>
                <a:cs typeface="#9Slide03 Arima Madurai Black" panose="00000A00000000000000" pitchFamily="2" charset="0"/>
              </a:rPr>
              <a:t> </a:t>
            </a:r>
            <a:r>
              <a:rPr lang="en-US" sz="1800" dirty="0" err="1" smtClean="0">
                <a:latin typeface="#9Slide03 Arima Madurai Black" panose="00000A00000000000000" pitchFamily="2" charset="0"/>
                <a:cs typeface="#9Slide03 Arima Madurai Black" panose="00000A00000000000000" pitchFamily="2" charset="0"/>
              </a:rPr>
              <a:t>quan</a:t>
            </a:r>
            <a:r>
              <a:rPr lang="en-US" sz="1800" dirty="0">
                <a:latin typeface="#9Slide03 Arima Madurai Black" panose="00000A00000000000000" pitchFamily="2" charset="0"/>
                <a:cs typeface="#9Slide03 Arima Madurai Black" panose="00000A00000000000000" pitchFamily="2" charset="0"/>
              </a:rPr>
              <a:t> </a:t>
            </a:r>
            <a:r>
              <a:rPr lang="en-US" sz="1800" dirty="0" err="1" smtClean="0">
                <a:latin typeface="#9Slide03 Arima Madurai Black" panose="00000A00000000000000" pitchFamily="2" charset="0"/>
                <a:cs typeface="#9Slide03 Arima Madurai Black" panose="00000A00000000000000" pitchFamily="2" charset="0"/>
              </a:rPr>
              <a:t>trọng</a:t>
            </a:r>
            <a:r>
              <a:rPr lang="en-US" sz="1800" dirty="0">
                <a:latin typeface="#9Slide03 Arima Madurai Black" panose="00000A00000000000000" pitchFamily="2" charset="0"/>
                <a:cs typeface="#9Slide03 Arima Madurai Black" panose="00000A00000000000000" pitchFamily="2" charset="0"/>
              </a:rPr>
              <a:t> </a:t>
            </a:r>
            <a:r>
              <a:rPr lang="en-US" sz="1800" dirty="0" err="1" smtClean="0">
                <a:latin typeface="#9Slide03 Arima Madurai Black" panose="00000A00000000000000" pitchFamily="2" charset="0"/>
                <a:cs typeface="#9Slide03 Arima Madurai Black" panose="00000A00000000000000" pitchFamily="2" charset="0"/>
              </a:rPr>
              <a:t>và</a:t>
            </a:r>
            <a:r>
              <a:rPr lang="en-US" sz="1800" dirty="0">
                <a:latin typeface="#9Slide03 Arima Madurai Black" panose="00000A00000000000000" pitchFamily="2" charset="0"/>
                <a:cs typeface="#9Slide03 Arima Madurai Black" panose="00000A00000000000000" pitchFamily="2" charset="0"/>
              </a:rPr>
              <a:t> </a:t>
            </a:r>
            <a:r>
              <a:rPr lang="en-US" sz="1800" dirty="0" err="1" smtClean="0">
                <a:latin typeface="#9Slide03 Arima Madurai Black" panose="00000A00000000000000" pitchFamily="2" charset="0"/>
                <a:cs typeface="#9Slide03 Arima Madurai Black" panose="00000A00000000000000" pitchFamily="2" charset="0"/>
              </a:rPr>
              <a:t>từ</a:t>
            </a:r>
            <a:r>
              <a:rPr lang="en-US" sz="1800" dirty="0">
                <a:latin typeface="#9Slide03 Arima Madurai Black" panose="00000A00000000000000" pitchFamily="2" charset="0"/>
                <a:cs typeface="#9Slide03 Arima Madurai Black" panose="00000A00000000000000" pitchFamily="2" charset="0"/>
              </a:rPr>
              <a:t> </a:t>
            </a:r>
            <a:r>
              <a:rPr lang="en-US" sz="1800" dirty="0" err="1" smtClean="0">
                <a:latin typeface="#9Slide03 Arima Madurai Black" panose="00000A00000000000000" pitchFamily="2" charset="0"/>
                <a:cs typeface="#9Slide03 Arima Madurai Black" panose="00000A00000000000000" pitchFamily="2" charset="0"/>
              </a:rPr>
              <a:t>những</a:t>
            </a:r>
            <a:r>
              <a:rPr lang="en-US" sz="1800" dirty="0">
                <a:latin typeface="#9Slide03 Arima Madurai Black" panose="00000A00000000000000" pitchFamily="2" charset="0"/>
                <a:cs typeface="#9Slide03 Arima Madurai Black" panose="00000A00000000000000" pitchFamily="2" charset="0"/>
              </a:rPr>
              <a:t> </a:t>
            </a:r>
            <a:r>
              <a:rPr lang="en-US" sz="1800" dirty="0" err="1" smtClean="0">
                <a:latin typeface="#9Slide03 Arima Madurai Black" panose="00000A00000000000000" pitchFamily="2" charset="0"/>
                <a:cs typeface="#9Slide03 Arima Madurai Black" panose="00000A00000000000000" pitchFamily="2" charset="0"/>
              </a:rPr>
              <a:t>tính</a:t>
            </a:r>
            <a:r>
              <a:rPr lang="en-US" sz="1800" dirty="0">
                <a:latin typeface="#9Slide03 Arima Madurai Black" panose="00000A00000000000000" pitchFamily="2" charset="0"/>
                <a:cs typeface="#9Slide03 Arima Madurai Black" panose="00000A00000000000000" pitchFamily="2" charset="0"/>
              </a:rPr>
              <a:t> </a:t>
            </a:r>
            <a:r>
              <a:rPr lang="en-US" sz="1800" dirty="0" err="1" smtClean="0">
                <a:latin typeface="#9Slide03 Arima Madurai Black" panose="00000A00000000000000" pitchFamily="2" charset="0"/>
                <a:cs typeface="#9Slide03 Arima Madurai Black" panose="00000A00000000000000" pitchFamily="2" charset="0"/>
              </a:rPr>
              <a:t>chất</a:t>
            </a:r>
            <a:r>
              <a:rPr lang="en-US" sz="1800" dirty="0">
                <a:latin typeface="#9Slide03 Arima Madurai Black" panose="00000A00000000000000" pitchFamily="2" charset="0"/>
                <a:cs typeface="#9Slide03 Arima Madurai Black" panose="00000A00000000000000" pitchFamily="2" charset="0"/>
              </a:rPr>
              <a:t> </a:t>
            </a:r>
            <a:r>
              <a:rPr lang="en-US" sz="1800" dirty="0" err="1" smtClean="0">
                <a:latin typeface="#9Slide03 Arima Madurai Black" panose="00000A00000000000000" pitchFamily="2" charset="0"/>
                <a:cs typeface="#9Slide03 Arima Madurai Black" panose="00000A00000000000000" pitchFamily="2" charset="0"/>
              </a:rPr>
              <a:t>đó</a:t>
            </a:r>
            <a:r>
              <a:rPr lang="en-US" sz="1800" dirty="0" smtClean="0">
                <a:latin typeface="#9Slide03 Arima Madurai Black" panose="00000A00000000000000" pitchFamily="2" charset="0"/>
                <a:cs typeface="#9Slide03 Arima Madurai Black" panose="00000A00000000000000" pitchFamily="2" charset="0"/>
              </a:rPr>
              <a:t> </a:t>
            </a:r>
            <a:r>
              <a:rPr lang="en-US" sz="1800" dirty="0" err="1" smtClean="0">
                <a:latin typeface="#9Slide03 Arima Madurai Black" panose="00000A00000000000000" pitchFamily="2" charset="0"/>
                <a:cs typeface="#9Slide03 Arima Madurai Black" panose="00000A00000000000000" pitchFamily="2" charset="0"/>
              </a:rPr>
              <a:t>ng</a:t>
            </a:r>
            <a:r>
              <a:rPr lang="vi-VN" sz="1800" dirty="0" smtClean="0">
                <a:latin typeface="#9Slide03 Arima Madurai Black" panose="00000A00000000000000" pitchFamily="2" charset="0"/>
                <a:cs typeface="#9Slide03 Arima Madurai Black" panose="00000A00000000000000" pitchFamily="2" charset="0"/>
              </a:rPr>
              <a:t>ười</a:t>
            </a:r>
            <a:r>
              <a:rPr lang="en-US" sz="1800" dirty="0">
                <a:latin typeface="#9Slide03 Arima Madurai Black" panose="00000A00000000000000" pitchFamily="2" charset="0"/>
                <a:cs typeface="#9Slide03 Arima Madurai Black" panose="00000A00000000000000" pitchFamily="2" charset="0"/>
              </a:rPr>
              <a:t> ta </a:t>
            </a:r>
            <a:r>
              <a:rPr lang="en-US" sz="1800" dirty="0" err="1" smtClean="0">
                <a:latin typeface="#9Slide03 Arima Madurai Black" panose="00000A00000000000000" pitchFamily="2" charset="0"/>
                <a:cs typeface="#9Slide03 Arima Madurai Black" panose="00000A00000000000000" pitchFamily="2" charset="0"/>
              </a:rPr>
              <a:t>ứng</a:t>
            </a:r>
            <a:r>
              <a:rPr lang="en-US" sz="1800" dirty="0">
                <a:latin typeface="#9Slide03 Arima Madurai Black" panose="00000A00000000000000" pitchFamily="2" charset="0"/>
                <a:cs typeface="#9Slide03 Arima Madurai Black" panose="00000A00000000000000" pitchFamily="2" charset="0"/>
              </a:rPr>
              <a:t> </a:t>
            </a:r>
            <a:r>
              <a:rPr lang="en-US" sz="1800" dirty="0" err="1" smtClean="0">
                <a:latin typeface="#9Slide03 Arima Madurai Black" panose="00000A00000000000000" pitchFamily="2" charset="0"/>
                <a:cs typeface="#9Slide03 Arima Madurai Black" panose="00000A00000000000000" pitchFamily="2" charset="0"/>
              </a:rPr>
              <a:t>dụng</a:t>
            </a:r>
            <a:r>
              <a:rPr lang="en-US" sz="1800" dirty="0">
                <a:latin typeface="#9Slide03 Arima Madurai Black" panose="00000A00000000000000" pitchFamily="2" charset="0"/>
                <a:cs typeface="#9Slide03 Arima Madurai Black" panose="00000A00000000000000" pitchFamily="2" charset="0"/>
              </a:rPr>
              <a:t> </a:t>
            </a:r>
            <a:r>
              <a:rPr lang="en-US" sz="1800" dirty="0" err="1" smtClean="0">
                <a:latin typeface="#9Slide03 Arima Madurai Black" panose="00000A00000000000000" pitchFamily="2" charset="0"/>
                <a:cs typeface="#9Slide03 Arima Madurai Black" panose="00000A00000000000000" pitchFamily="2" charset="0"/>
              </a:rPr>
              <a:t>tạo</a:t>
            </a:r>
            <a:r>
              <a:rPr lang="en-US" sz="1800" dirty="0">
                <a:latin typeface="#9Slide03 Arima Madurai Black" panose="00000A00000000000000" pitchFamily="2" charset="0"/>
                <a:cs typeface="#9Slide03 Arima Madurai Black" panose="00000A00000000000000" pitchFamily="2" charset="0"/>
              </a:rPr>
              <a:t> </a:t>
            </a:r>
            <a:r>
              <a:rPr lang="en-US" sz="1800" dirty="0" err="1" smtClean="0">
                <a:latin typeface="#9Slide03 Arima Madurai Black" panose="00000A00000000000000" pitchFamily="2" charset="0"/>
                <a:cs typeface="#9Slide03 Arima Madurai Black" panose="00000A00000000000000" pitchFamily="2" charset="0"/>
              </a:rPr>
              <a:t>nên</a:t>
            </a:r>
            <a:r>
              <a:rPr lang="en-US" sz="1800" dirty="0">
                <a:latin typeface="#9Slide03 Arima Madurai Black" panose="00000A00000000000000" pitchFamily="2" charset="0"/>
                <a:cs typeface="#9Slide03 Arima Madurai Black" panose="00000A00000000000000" pitchFamily="2" charset="0"/>
              </a:rPr>
              <a:t> </a:t>
            </a:r>
            <a:r>
              <a:rPr lang="en-US" sz="1800" dirty="0" err="1" smtClean="0">
                <a:latin typeface="#9Slide03 Arima Madurai Black" panose="00000A00000000000000" pitchFamily="2" charset="0"/>
                <a:cs typeface="#9Slide03 Arima Madurai Black" panose="00000A00000000000000" pitchFamily="2" charset="0"/>
              </a:rPr>
              <a:t>các</a:t>
            </a:r>
            <a:r>
              <a:rPr lang="en-US" sz="1800" dirty="0">
                <a:latin typeface="#9Slide03 Arima Madurai Black" panose="00000A00000000000000" pitchFamily="2" charset="0"/>
                <a:cs typeface="#9Slide03 Arima Madurai Black" panose="00000A00000000000000" pitchFamily="2" charset="0"/>
              </a:rPr>
              <a:t> </a:t>
            </a:r>
            <a:r>
              <a:rPr lang="en-US" sz="1800" dirty="0" err="1" smtClean="0">
                <a:latin typeface="#9Slide03 Arima Madurai Black" panose="00000A00000000000000" pitchFamily="2" charset="0"/>
                <a:cs typeface="#9Slide03 Arima Madurai Black" panose="00000A00000000000000" pitchFamily="2" charset="0"/>
              </a:rPr>
              <a:t>sản</a:t>
            </a:r>
            <a:r>
              <a:rPr lang="en-US" sz="1800" dirty="0">
                <a:latin typeface="#9Slide03 Arima Madurai Black" panose="00000A00000000000000" pitchFamily="2" charset="0"/>
                <a:cs typeface="#9Slide03 Arima Madurai Black" panose="00000A00000000000000" pitchFamily="2" charset="0"/>
              </a:rPr>
              <a:t> </a:t>
            </a:r>
            <a:r>
              <a:rPr lang="en-US" sz="1800" dirty="0" err="1" smtClean="0">
                <a:latin typeface="#9Slide03 Arima Madurai Black" panose="00000A00000000000000" pitchFamily="2" charset="0"/>
                <a:cs typeface="#9Slide03 Arima Madurai Black" panose="00000A00000000000000" pitchFamily="2" charset="0"/>
              </a:rPr>
              <a:t>phẩm</a:t>
            </a:r>
            <a:r>
              <a:rPr lang="en-US" sz="1800" dirty="0" smtClean="0">
                <a:latin typeface="#9Slide03 Arima Madurai Black" panose="00000A00000000000000" pitchFamily="2" charset="0"/>
                <a:cs typeface="#9Slide03 Arima Madurai Black" panose="00000A00000000000000" pitchFamily="2" charset="0"/>
              </a:rPr>
              <a:t> </a:t>
            </a:r>
            <a:r>
              <a:rPr lang="en-US" sz="1800" dirty="0" err="1" smtClean="0">
                <a:latin typeface="#9Slide03 Arima Madurai Black" panose="00000A00000000000000" pitchFamily="2" charset="0"/>
                <a:cs typeface="#9Slide03 Arima Madurai Black" panose="00000A00000000000000" pitchFamily="2" charset="0"/>
              </a:rPr>
              <a:t>nh</a:t>
            </a:r>
            <a:r>
              <a:rPr lang="vi-VN" sz="1800" dirty="0" smtClean="0">
                <a:latin typeface="#9Slide03 Arima Madurai Black" panose="00000A00000000000000" pitchFamily="2" charset="0"/>
                <a:cs typeface="#9Slide03 Arima Madurai Black" panose="00000A00000000000000" pitchFamily="2" charset="0"/>
              </a:rPr>
              <a:t>ư</a:t>
            </a:r>
            <a:r>
              <a:rPr lang="en-US" sz="1800" dirty="0">
                <a:latin typeface="#9Slide03 Arima Madurai Black" panose="00000A00000000000000" pitchFamily="2" charset="0"/>
                <a:cs typeface="#9Slide03 Arima Madurai Black" panose="00000A00000000000000" pitchFamily="2" charset="0"/>
              </a:rPr>
              <a:t> </a:t>
            </a:r>
            <a:r>
              <a:rPr lang="en-US" sz="1800" dirty="0" err="1" smtClean="0">
                <a:latin typeface="#9Slide03 Arima Madurai Black" panose="00000A00000000000000" pitchFamily="2" charset="0"/>
                <a:cs typeface="#9Slide03 Arima Madurai Black" panose="00000A00000000000000" pitchFamily="2" charset="0"/>
              </a:rPr>
              <a:t>thế</a:t>
            </a:r>
            <a:r>
              <a:rPr lang="en-US" sz="1800" dirty="0">
                <a:latin typeface="#9Slide03 Arima Madurai Black" panose="00000A00000000000000" pitchFamily="2" charset="0"/>
                <a:cs typeface="#9Slide03 Arima Madurai Black" panose="00000A00000000000000" pitchFamily="2" charset="0"/>
              </a:rPr>
              <a:t> </a:t>
            </a:r>
            <a:r>
              <a:rPr lang="en-US" sz="1800" dirty="0" err="1" smtClean="0">
                <a:latin typeface="#9Slide03 Arima Madurai Black" panose="00000A00000000000000" pitchFamily="2" charset="0"/>
                <a:cs typeface="#9Slide03 Arima Madurai Black" panose="00000A00000000000000" pitchFamily="2" charset="0"/>
              </a:rPr>
              <a:t>nào</a:t>
            </a:r>
            <a:r>
              <a:rPr lang="en-US" sz="1800" dirty="0" smtClean="0">
                <a:latin typeface="#9Slide03 Arima Madurai Black" panose="00000A00000000000000" pitchFamily="2" charset="0"/>
                <a:cs typeface="#9Slide03 Arima Madurai Black" panose="00000A00000000000000" pitchFamily="2" charset="0"/>
              </a:rPr>
              <a:t>? </a:t>
            </a:r>
            <a:endParaRPr lang="en-US" sz="1800" dirty="0">
              <a:latin typeface="#9Slide03 Arima Madurai Black" panose="00000A00000000000000" pitchFamily="2" charset="0"/>
              <a:cs typeface="#9Slide03 Arima Madurai Black" panose="00000A00000000000000" pitchFamily="2" charset="0"/>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4"/>
                                        </p:tgtEl>
                                        <p:attrNameLst>
                                          <p:attrName>style.visibility</p:attrName>
                                        </p:attrNameLst>
                                      </p:cBhvr>
                                      <p:to>
                                        <p:strVal val="visible"/>
                                      </p:to>
                                    </p:set>
                                    <p:animEffect transition="in" filter="barn(inVertical)">
                                      <p:cBhvr>
                                        <p:cTn id="7" dur="500"/>
                                        <p:tgtEl>
                                          <p:spTgt spid="4"/>
                                        </p:tgtEl>
                                      </p:cBhvr>
                                    </p:animEffect>
                                  </p:childTnLst>
                                </p:cTn>
                              </p:par>
                              <p:par>
                                <p:cTn id="8" presetID="16" presetClass="entr" presetSubtype="21" fill="hold" grpId="0" nodeType="withEffect">
                                  <p:stCondLst>
                                    <p:cond delay="0"/>
                                  </p:stCondLst>
                                  <p:childTnLst>
                                    <p:set>
                                      <p:cBhvr>
                                        <p:cTn id="9" dur="1" fill="hold">
                                          <p:stCondLst>
                                            <p:cond delay="0"/>
                                          </p:stCondLst>
                                        </p:cTn>
                                        <p:tgtEl>
                                          <p:spTgt spid="7"/>
                                        </p:tgtEl>
                                        <p:attrNameLst>
                                          <p:attrName>style.visibility</p:attrName>
                                        </p:attrNameLst>
                                      </p:cBhvr>
                                      <p:to>
                                        <p:strVal val="visible"/>
                                      </p:to>
                                    </p:set>
                                    <p:animEffect transition="in" filter="barn(inVertical)">
                                      <p:cBhvr>
                                        <p:cTn id="10" dur="500"/>
                                        <p:tgtEl>
                                          <p:spTgt spid="7"/>
                                        </p:tgtEl>
                                      </p:cBhvr>
                                    </p:animEffect>
                                  </p:childTnLst>
                                </p:cTn>
                              </p:par>
                            </p:childTnLst>
                          </p:cTn>
                        </p:par>
                      </p:childTnLst>
                    </p:cTn>
                  </p:par>
                  <p:par>
                    <p:cTn id="11" fill="hold">
                      <p:stCondLst>
                        <p:cond delay="indefinite"/>
                      </p:stCondLst>
                      <p:childTnLst>
                        <p:par>
                          <p:cTn id="12" fill="hold">
                            <p:stCondLst>
                              <p:cond delay="0"/>
                            </p:stCondLst>
                            <p:childTnLst>
                              <p:par>
                                <p:cTn id="13" presetID="53" presetClass="exit" presetSubtype="32" fill="hold" grpId="1" nodeType="clickEffect">
                                  <p:stCondLst>
                                    <p:cond delay="0"/>
                                  </p:stCondLst>
                                  <p:childTnLst>
                                    <p:anim calcmode="lin" valueType="num">
                                      <p:cBhvr>
                                        <p:cTn id="14" dur="500"/>
                                        <p:tgtEl>
                                          <p:spTgt spid="4"/>
                                        </p:tgtEl>
                                        <p:attrNameLst>
                                          <p:attrName>ppt_w</p:attrName>
                                        </p:attrNameLst>
                                      </p:cBhvr>
                                      <p:tavLst>
                                        <p:tav tm="0">
                                          <p:val>
                                            <p:strVal val="ppt_w"/>
                                          </p:val>
                                        </p:tav>
                                        <p:tav tm="100000">
                                          <p:val>
                                            <p:fltVal val="0"/>
                                          </p:val>
                                        </p:tav>
                                      </p:tavLst>
                                    </p:anim>
                                    <p:anim calcmode="lin" valueType="num">
                                      <p:cBhvr>
                                        <p:cTn id="15" dur="500"/>
                                        <p:tgtEl>
                                          <p:spTgt spid="4"/>
                                        </p:tgtEl>
                                        <p:attrNameLst>
                                          <p:attrName>ppt_h</p:attrName>
                                        </p:attrNameLst>
                                      </p:cBhvr>
                                      <p:tavLst>
                                        <p:tav tm="0">
                                          <p:val>
                                            <p:strVal val="ppt_h"/>
                                          </p:val>
                                        </p:tav>
                                        <p:tav tm="100000">
                                          <p:val>
                                            <p:fltVal val="0"/>
                                          </p:val>
                                        </p:tav>
                                      </p:tavLst>
                                    </p:anim>
                                    <p:animEffect transition="out" filter="fade">
                                      <p:cBhvr>
                                        <p:cTn id="16" dur="500"/>
                                        <p:tgtEl>
                                          <p:spTgt spid="4"/>
                                        </p:tgtEl>
                                      </p:cBhvr>
                                    </p:animEffect>
                                    <p:set>
                                      <p:cBhvr>
                                        <p:cTn id="17" dur="1" fill="hold">
                                          <p:stCondLst>
                                            <p:cond delay="499"/>
                                          </p:stCondLst>
                                        </p:cTn>
                                        <p:tgtEl>
                                          <p:spTgt spid="4"/>
                                        </p:tgtEl>
                                        <p:attrNameLst>
                                          <p:attrName>style.visibility</p:attrName>
                                        </p:attrNameLst>
                                      </p:cBhvr>
                                      <p:to>
                                        <p:strVal val="hidden"/>
                                      </p:to>
                                    </p:set>
                                  </p:childTnLst>
                                </p:cTn>
                              </p:par>
                              <p:par>
                                <p:cTn id="18" presetID="53" presetClass="exit" presetSubtype="32" fill="hold" grpId="1" nodeType="withEffect">
                                  <p:stCondLst>
                                    <p:cond delay="0"/>
                                  </p:stCondLst>
                                  <p:childTnLst>
                                    <p:anim calcmode="lin" valueType="num">
                                      <p:cBhvr>
                                        <p:cTn id="19" dur="500"/>
                                        <p:tgtEl>
                                          <p:spTgt spid="7"/>
                                        </p:tgtEl>
                                        <p:attrNameLst>
                                          <p:attrName>ppt_w</p:attrName>
                                        </p:attrNameLst>
                                      </p:cBhvr>
                                      <p:tavLst>
                                        <p:tav tm="0">
                                          <p:val>
                                            <p:strVal val="ppt_w"/>
                                          </p:val>
                                        </p:tav>
                                        <p:tav tm="100000">
                                          <p:val>
                                            <p:fltVal val="0"/>
                                          </p:val>
                                        </p:tav>
                                      </p:tavLst>
                                    </p:anim>
                                    <p:anim calcmode="lin" valueType="num">
                                      <p:cBhvr>
                                        <p:cTn id="20" dur="500"/>
                                        <p:tgtEl>
                                          <p:spTgt spid="7"/>
                                        </p:tgtEl>
                                        <p:attrNameLst>
                                          <p:attrName>ppt_h</p:attrName>
                                        </p:attrNameLst>
                                      </p:cBhvr>
                                      <p:tavLst>
                                        <p:tav tm="0">
                                          <p:val>
                                            <p:strVal val="ppt_h"/>
                                          </p:val>
                                        </p:tav>
                                        <p:tav tm="100000">
                                          <p:val>
                                            <p:fltVal val="0"/>
                                          </p:val>
                                        </p:tav>
                                      </p:tavLst>
                                    </p:anim>
                                    <p:animEffect transition="out" filter="fade">
                                      <p:cBhvr>
                                        <p:cTn id="21" dur="500"/>
                                        <p:tgtEl>
                                          <p:spTgt spid="7"/>
                                        </p:tgtEl>
                                      </p:cBhvr>
                                    </p:animEffect>
                                    <p:set>
                                      <p:cBhvr>
                                        <p:cTn id="22" dur="1" fill="hold">
                                          <p:stCondLst>
                                            <p:cond delay="499"/>
                                          </p:stCondLst>
                                        </p:cTn>
                                        <p:tgtEl>
                                          <p:spTgt spid="7"/>
                                        </p:tgtEl>
                                        <p:attrNameLst>
                                          <p:attrName>style.visibility</p:attrName>
                                        </p:attrNameLst>
                                      </p:cBhvr>
                                      <p:to>
                                        <p:strVal val="hidden"/>
                                      </p:to>
                                    </p:set>
                                  </p:childTnLst>
                                </p:cTn>
                              </p:par>
                              <p:par>
                                <p:cTn id="23" presetID="42" presetClass="entr" presetSubtype="0" fill="hold" grpId="0" nodeType="withEffect">
                                  <p:stCondLst>
                                    <p:cond delay="0"/>
                                  </p:stCondLst>
                                  <p:childTnLst>
                                    <p:set>
                                      <p:cBhvr>
                                        <p:cTn id="24" dur="1" fill="hold">
                                          <p:stCondLst>
                                            <p:cond delay="0"/>
                                          </p:stCondLst>
                                        </p:cTn>
                                        <p:tgtEl>
                                          <p:spTgt spid="10"/>
                                        </p:tgtEl>
                                        <p:attrNameLst>
                                          <p:attrName>style.visibility</p:attrName>
                                        </p:attrNameLst>
                                      </p:cBhvr>
                                      <p:to>
                                        <p:strVal val="visible"/>
                                      </p:to>
                                    </p:set>
                                    <p:animEffect transition="in" filter="fade">
                                      <p:cBhvr>
                                        <p:cTn id="25" dur="1000"/>
                                        <p:tgtEl>
                                          <p:spTgt spid="10"/>
                                        </p:tgtEl>
                                      </p:cBhvr>
                                    </p:animEffect>
                                    <p:anim calcmode="lin" valueType="num">
                                      <p:cBhvr>
                                        <p:cTn id="26" dur="1000" fill="hold"/>
                                        <p:tgtEl>
                                          <p:spTgt spid="10"/>
                                        </p:tgtEl>
                                        <p:attrNameLst>
                                          <p:attrName>ppt_x</p:attrName>
                                        </p:attrNameLst>
                                      </p:cBhvr>
                                      <p:tavLst>
                                        <p:tav tm="0">
                                          <p:val>
                                            <p:strVal val="#ppt_x"/>
                                          </p:val>
                                        </p:tav>
                                        <p:tav tm="100000">
                                          <p:val>
                                            <p:strVal val="#ppt_x"/>
                                          </p:val>
                                        </p:tav>
                                      </p:tavLst>
                                    </p:anim>
                                    <p:anim calcmode="lin" valueType="num">
                                      <p:cBhvr>
                                        <p:cTn id="27" dur="1000" fill="hold"/>
                                        <p:tgtEl>
                                          <p:spTgt spid="10"/>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animBg="1"/>
      <p:bldP spid="4" grpId="1" animBg="1"/>
      <p:bldP spid="7" grpId="0" animBg="1"/>
      <p:bldP spid="7" grpId="1" animBg="1"/>
      <p:bldP spid="10" grpId="0" animBg="1"/>
    </p:bld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26" name="Picture 2" descr="Nguyên vật liệu (Materials) và cung ứng nguyên vật liệu (Supply of  materials) là gì? | Việt Nam Mới"/>
          <p:cNvPicPr>
            <a:picLocks noChangeAspect="1" noChangeArrowheads="1"/>
          </p:cNvPicPr>
          <p:nvPr/>
        </p:nvPicPr>
        <p:blipFill rotWithShape="1">
          <a:blip r:embed="rId2">
            <a:extLst>
              <a:ext uri="{28A0092B-C50C-407E-A947-70E740481C1C}">
                <a14:useLocalDpi xmlns:a14="http://schemas.microsoft.com/office/drawing/2010/main" val="0"/>
              </a:ext>
            </a:extLst>
          </a:blip>
          <a:srcRect l="1577" r="1034"/>
          <a:stretch>
            <a:fillRect/>
          </a:stretch>
        </p:blipFill>
        <p:spPr bwMode="auto">
          <a:xfrm>
            <a:off x="1168400" y="1625600"/>
            <a:ext cx="7061200" cy="3238500"/>
          </a:xfrm>
          <a:prstGeom prst="rect">
            <a:avLst/>
          </a:prstGeom>
          <a:noFill/>
          <a:extLst>
            <a:ext uri="{909E8E84-426E-40DD-AFC4-6F175D3DCCD1}">
              <a14:hiddenFill xmlns:a14="http://schemas.microsoft.com/office/drawing/2010/main">
                <a:solidFill>
                  <a:srgbClr val="FFFFFF"/>
                </a:solidFill>
              </a14:hiddenFill>
            </a:ext>
          </a:extLst>
        </p:spPr>
      </p:pic>
      <p:sp>
        <p:nvSpPr>
          <p:cNvPr id="5" name="Google Shape;2236;p32"/>
          <p:cNvSpPr txBox="1">
            <a:spLocks noGrp="1"/>
          </p:cNvSpPr>
          <p:nvPr>
            <p:ph type="title"/>
          </p:nvPr>
        </p:nvSpPr>
        <p:spPr>
          <a:xfrm>
            <a:off x="480784" y="879599"/>
            <a:ext cx="8567058" cy="746001"/>
          </a:xfrm>
          <a:prstGeom prst="rect">
            <a:avLst/>
          </a:prstGeom>
        </p:spPr>
        <p:txBody>
          <a:bodyPr spcFirstLastPara="1" wrap="square" lIns="91425" tIns="91425" rIns="91425" bIns="91425" anchor="t" anchorCtr="0">
            <a:noAutofit/>
          </a:bodyPr>
          <a:lstStyle/>
          <a:p>
            <a:pPr lvl="0"/>
            <a:r>
              <a:rPr lang="en-US" sz="3200" dirty="0" smtClean="0">
                <a:solidFill>
                  <a:srgbClr val="FF0000"/>
                </a:solidFill>
                <a:latin typeface="Times New Roman" pitchFamily="18" charset="0"/>
                <a:cs typeface="Times New Roman" pitchFamily="18" charset="0"/>
              </a:rPr>
              <a:t>MỘT </a:t>
            </a:r>
            <a:r>
              <a:rPr lang="en-US" sz="3200" dirty="0">
                <a:solidFill>
                  <a:srgbClr val="FF0000"/>
                </a:solidFill>
                <a:latin typeface="Times New Roman" pitchFamily="18" charset="0"/>
                <a:cs typeface="Times New Roman" pitchFamily="18" charset="0"/>
              </a:rPr>
              <a:t>SỐ VẬT LIỆU THÔNG </a:t>
            </a:r>
            <a:r>
              <a:rPr lang="en-US" sz="3200" dirty="0" smtClean="0">
                <a:solidFill>
                  <a:srgbClr val="FF0000"/>
                </a:solidFill>
                <a:latin typeface="Times New Roman" pitchFamily="18" charset="0"/>
                <a:cs typeface="Times New Roman" pitchFamily="18" charset="0"/>
              </a:rPr>
              <a:t>DỤNG (2 </a:t>
            </a:r>
            <a:r>
              <a:rPr lang="en-US" sz="3200" dirty="0" err="1" smtClean="0">
                <a:solidFill>
                  <a:srgbClr val="FF0000"/>
                </a:solidFill>
                <a:latin typeface="Times New Roman" pitchFamily="18" charset="0"/>
                <a:cs typeface="Times New Roman" pitchFamily="18" charset="0"/>
              </a:rPr>
              <a:t>tiết</a:t>
            </a:r>
            <a:r>
              <a:rPr lang="en-US" sz="3200" dirty="0" smtClean="0">
                <a:solidFill>
                  <a:srgbClr val="FF0000"/>
                </a:solidFill>
                <a:latin typeface="Times New Roman" pitchFamily="18" charset="0"/>
                <a:cs typeface="Times New Roman" pitchFamily="18" charset="0"/>
              </a:rPr>
              <a:t>)</a:t>
            </a:r>
            <a:endParaRPr sz="3200" dirty="0">
              <a:solidFill>
                <a:srgbClr val="FF0000"/>
              </a:solidFill>
              <a:latin typeface="Times New Roman" pitchFamily="18" charset="0"/>
              <a:cs typeface="Times New Roman" pitchFamily="18" charset="0"/>
            </a:endParaRPr>
          </a:p>
        </p:txBody>
      </p:sp>
      <p:sp>
        <p:nvSpPr>
          <p:cNvPr id="6" name="Rectangle 5"/>
          <p:cNvSpPr/>
          <p:nvPr/>
        </p:nvSpPr>
        <p:spPr>
          <a:xfrm>
            <a:off x="2987556" y="183433"/>
            <a:ext cx="3422887" cy="646331"/>
          </a:xfrm>
          <a:prstGeom prst="rect">
            <a:avLst/>
          </a:prstGeom>
          <a:solidFill>
            <a:schemeClr val="lt1"/>
          </a:solidFill>
          <a:ln w="28575">
            <a:solidFill>
              <a:schemeClr val="bg2">
                <a:alpha val="97000"/>
              </a:schemeClr>
            </a:solidFill>
            <a:prstDash val="dash"/>
          </a:ln>
        </p:spPr>
        <p:txBody>
          <a:bodyPr wrap="square">
            <a:spAutoFit/>
          </a:bodyPr>
          <a:lstStyle/>
          <a:p>
            <a:pPr algn="ctr"/>
            <a:r>
              <a:rPr lang="en-US" sz="3600" dirty="0" err="1" smtClean="0">
                <a:solidFill>
                  <a:srgbClr val="FF0000"/>
                </a:solidFill>
                <a:latin typeface="#9Slide07 SVNNexa Rust Slab Bla" panose="020B0606040200020203" pitchFamily="34" charset="0"/>
              </a:rPr>
              <a:t>Bài</a:t>
            </a:r>
            <a:r>
              <a:rPr lang="en-US" sz="3600" dirty="0" smtClean="0">
                <a:solidFill>
                  <a:srgbClr val="FF0000"/>
                </a:solidFill>
                <a:latin typeface="#9Slide07 SVNNexa Rust Slab Bla" panose="020B0606040200020203" pitchFamily="34" charset="0"/>
              </a:rPr>
              <a:t> 11</a:t>
            </a:r>
            <a:endParaRPr lang="en-US" sz="3600" dirty="0">
              <a:solidFill>
                <a:srgbClr val="FF0000"/>
              </a:solidFill>
              <a:latin typeface="#9Slide07 SVNNexa Rust Slab Bla" panose="020B0606040200020203" pitchFamily="34" charset="0"/>
            </a:endParaRPr>
          </a:p>
        </p:txBody>
      </p:sp>
    </p:spTree>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 name="TextBox 18"/>
          <p:cNvSpPr txBox="1"/>
          <p:nvPr/>
        </p:nvSpPr>
        <p:spPr>
          <a:xfrm>
            <a:off x="619760" y="304948"/>
            <a:ext cx="5765800" cy="523220"/>
          </a:xfrm>
          <a:prstGeom prst="rect">
            <a:avLst/>
          </a:prstGeom>
          <a:noFill/>
        </p:spPr>
        <p:txBody>
          <a:bodyPr wrap="square" rtlCol="0">
            <a:spAutoFit/>
          </a:bodyPr>
          <a:lstStyle/>
          <a:p>
            <a:pPr algn="ctr"/>
            <a:r>
              <a:rPr lang="en-US" sz="2800" dirty="0">
                <a:solidFill>
                  <a:srgbClr val="FF0000"/>
                </a:solidFill>
                <a:latin typeface="#9Slide03 BoosterNextFYBlack" panose="02000A03000000020004" pitchFamily="2" charset="0"/>
              </a:rPr>
              <a:t>MỘT SỐ VẬT LIỆU THÔNG DỤNG</a:t>
            </a:r>
          </a:p>
        </p:txBody>
      </p:sp>
      <p:grpSp>
        <p:nvGrpSpPr>
          <p:cNvPr id="20" name="Group 19"/>
          <p:cNvGrpSpPr/>
          <p:nvPr/>
        </p:nvGrpSpPr>
        <p:grpSpPr>
          <a:xfrm>
            <a:off x="0" y="225707"/>
            <a:ext cx="5716131" cy="45719"/>
            <a:chOff x="0" y="911503"/>
            <a:chExt cx="2739712" cy="45719"/>
          </a:xfrm>
        </p:grpSpPr>
        <p:cxnSp>
          <p:nvCxnSpPr>
            <p:cNvPr id="21" name="直接连接符 15"/>
            <p:cNvCxnSpPr/>
            <p:nvPr/>
          </p:nvCxnSpPr>
          <p:spPr>
            <a:xfrm flipH="1">
              <a:off x="0" y="927100"/>
              <a:ext cx="2717799" cy="14527"/>
            </a:xfrm>
            <a:prstGeom prst="line">
              <a:avLst/>
            </a:prstGeom>
            <a:ln w="25400">
              <a:solidFill>
                <a:schemeClr val="tx2"/>
              </a:solidFill>
            </a:ln>
          </p:spPr>
          <p:style>
            <a:lnRef idx="1">
              <a:schemeClr val="dk1"/>
            </a:lnRef>
            <a:fillRef idx="0">
              <a:schemeClr val="dk1"/>
            </a:fillRef>
            <a:effectRef idx="0">
              <a:schemeClr val="dk1"/>
            </a:effectRef>
            <a:fontRef idx="minor">
              <a:schemeClr val="tx1"/>
            </a:fontRef>
          </p:style>
        </p:cxnSp>
        <p:sp>
          <p:nvSpPr>
            <p:cNvPr id="22" name="Oval 21"/>
            <p:cNvSpPr/>
            <p:nvPr/>
          </p:nvSpPr>
          <p:spPr>
            <a:xfrm>
              <a:off x="2717799" y="911503"/>
              <a:ext cx="21913" cy="45719"/>
            </a:xfrm>
            <a:prstGeom prst="ellipse">
              <a:avLst/>
            </a:prstGeom>
            <a:solidFill>
              <a:schemeClr val="tx2"/>
            </a:solid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grpSp>
        <p:nvGrpSpPr>
          <p:cNvPr id="24" name="Group 23"/>
          <p:cNvGrpSpPr/>
          <p:nvPr/>
        </p:nvGrpSpPr>
        <p:grpSpPr>
          <a:xfrm>
            <a:off x="0" y="861691"/>
            <a:ext cx="5716131" cy="45720"/>
            <a:chOff x="0" y="861691"/>
            <a:chExt cx="5716131" cy="45720"/>
          </a:xfrm>
        </p:grpSpPr>
        <p:grpSp>
          <p:nvGrpSpPr>
            <p:cNvPr id="18" name="Group 17"/>
            <p:cNvGrpSpPr/>
            <p:nvPr/>
          </p:nvGrpSpPr>
          <p:grpSpPr>
            <a:xfrm>
              <a:off x="0" y="861692"/>
              <a:ext cx="5716131" cy="45719"/>
              <a:chOff x="0" y="911503"/>
              <a:chExt cx="2739712" cy="45719"/>
            </a:xfrm>
          </p:grpSpPr>
          <p:cxnSp>
            <p:nvCxnSpPr>
              <p:cNvPr id="4" name="直接连接符 15"/>
              <p:cNvCxnSpPr/>
              <p:nvPr/>
            </p:nvCxnSpPr>
            <p:spPr>
              <a:xfrm flipH="1">
                <a:off x="0" y="927100"/>
                <a:ext cx="2717799" cy="14527"/>
              </a:xfrm>
              <a:prstGeom prst="line">
                <a:avLst/>
              </a:prstGeom>
              <a:ln w="25400">
                <a:solidFill>
                  <a:schemeClr val="tx2"/>
                </a:solidFill>
              </a:ln>
            </p:spPr>
            <p:style>
              <a:lnRef idx="1">
                <a:schemeClr val="dk1"/>
              </a:lnRef>
              <a:fillRef idx="0">
                <a:schemeClr val="dk1"/>
              </a:fillRef>
              <a:effectRef idx="0">
                <a:schemeClr val="dk1"/>
              </a:effectRef>
              <a:fontRef idx="minor">
                <a:schemeClr val="tx1"/>
              </a:fontRef>
            </p:style>
          </p:cxnSp>
          <p:sp>
            <p:nvSpPr>
              <p:cNvPr id="9" name="Oval 8"/>
              <p:cNvSpPr/>
              <p:nvPr/>
            </p:nvSpPr>
            <p:spPr>
              <a:xfrm>
                <a:off x="2717799" y="911503"/>
                <a:ext cx="21913" cy="45719"/>
              </a:xfrm>
              <a:prstGeom prst="ellipse">
                <a:avLst/>
              </a:prstGeom>
              <a:solidFill>
                <a:schemeClr val="tx2"/>
              </a:solid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23" name="Oval 22"/>
            <p:cNvSpPr/>
            <p:nvPr/>
          </p:nvSpPr>
          <p:spPr>
            <a:xfrm>
              <a:off x="2652558" y="861691"/>
              <a:ext cx="45719" cy="45719"/>
            </a:xfrm>
            <a:prstGeom prst="ellipse">
              <a:avLst/>
            </a:prstGeom>
            <a:solidFill>
              <a:schemeClr val="tx2"/>
            </a:solid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25" name="Rounded Rectangle 24"/>
          <p:cNvSpPr/>
          <p:nvPr/>
        </p:nvSpPr>
        <p:spPr>
          <a:xfrm>
            <a:off x="42817" y="289353"/>
            <a:ext cx="576943" cy="551878"/>
          </a:xfrm>
          <a:prstGeom prst="roundRect">
            <a:avLst/>
          </a:prstGeom>
        </p:spPr>
        <p:style>
          <a:lnRef idx="2">
            <a:schemeClr val="accent2"/>
          </a:lnRef>
          <a:fillRef idx="1">
            <a:schemeClr val="lt1"/>
          </a:fillRef>
          <a:effectRef idx="0">
            <a:schemeClr val="accent2"/>
          </a:effectRef>
          <a:fontRef idx="minor">
            <a:schemeClr val="dk1"/>
          </a:fontRef>
        </p:style>
        <p:txBody>
          <a:bodyPr rtlCol="0" anchor="ctr"/>
          <a:lstStyle/>
          <a:p>
            <a:pPr algn="ctr"/>
            <a:r>
              <a:rPr lang="en-US" sz="3600" dirty="0" smtClean="0">
                <a:solidFill>
                  <a:srgbClr val="FF0000"/>
                </a:solidFill>
                <a:latin typeface="#9Slide07 SVNBrandon Printed Sh" panose="02000000000000000000" pitchFamily="2" charset="0"/>
              </a:rPr>
              <a:t>1</a:t>
            </a:r>
            <a:endParaRPr lang="en-US" sz="3600" dirty="0">
              <a:solidFill>
                <a:srgbClr val="FF0000"/>
              </a:solidFill>
              <a:latin typeface="#9Slide07 SVNBrandon Printed Sh" panose="02000000000000000000" pitchFamily="2" charset="0"/>
            </a:endParaRPr>
          </a:p>
        </p:txBody>
      </p:sp>
      <p:pic>
        <p:nvPicPr>
          <p:cNvPr id="10244" name="Picture 4" descr="Free Web User Icon of Colored Outline style - Available in SVG, PNG, EPS,  AI &amp;amp; Icon fonts"/>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331288" y="1127545"/>
            <a:ext cx="1303697" cy="1303697"/>
          </a:xfrm>
          <a:prstGeom prst="rect">
            <a:avLst/>
          </a:prstGeom>
          <a:noFill/>
          <a:extLst>
            <a:ext uri="{909E8E84-426E-40DD-AFC4-6F175D3DCCD1}">
              <a14:hiddenFill xmlns:a14="http://schemas.microsoft.com/office/drawing/2010/main">
                <a:solidFill>
                  <a:srgbClr val="FFFFFF"/>
                </a:solidFill>
              </a14:hiddenFill>
            </a:ext>
          </a:extLst>
        </p:spPr>
      </p:pic>
      <p:sp>
        <p:nvSpPr>
          <p:cNvPr id="28" name="Rounded Rectangle 27"/>
          <p:cNvSpPr/>
          <p:nvPr/>
        </p:nvSpPr>
        <p:spPr>
          <a:xfrm>
            <a:off x="1870167" y="1011465"/>
            <a:ext cx="7034347" cy="1503135"/>
          </a:xfrm>
          <a:prstGeom prst="roundRect">
            <a:avLst/>
          </a:prstGeom>
        </p:spPr>
        <p:style>
          <a:lnRef idx="2">
            <a:schemeClr val="accent2"/>
          </a:lnRef>
          <a:fillRef idx="1">
            <a:schemeClr val="lt1"/>
          </a:fillRef>
          <a:effectRef idx="0">
            <a:schemeClr val="accent2"/>
          </a:effectRef>
          <a:fontRef idx="minor">
            <a:schemeClr val="dk1"/>
          </a:fontRef>
        </p:style>
        <p:txBody>
          <a:bodyPr rtlCol="0" anchor="ctr"/>
          <a:lstStyle/>
          <a:p>
            <a:pPr algn="ctr"/>
            <a:r>
              <a:rPr lang="en-US" sz="2000" dirty="0" err="1" smtClean="0">
                <a:latin typeface="#9Slide03 Arima Madurai Black" panose="00000A00000000000000" pitchFamily="2" charset="0"/>
                <a:cs typeface="#9Slide03 Arima Madurai Black" panose="00000A00000000000000" pitchFamily="2" charset="0"/>
              </a:rPr>
              <a:t>Lớp</a:t>
            </a:r>
            <a:r>
              <a:rPr lang="en-US" sz="2000" dirty="0">
                <a:latin typeface="#9Slide03 Arima Madurai Black" panose="00000A00000000000000" pitchFamily="2" charset="0"/>
                <a:cs typeface="#9Slide03 Arima Madurai Black" panose="00000A00000000000000" pitchFamily="2" charset="0"/>
              </a:rPr>
              <a:t> chia </a:t>
            </a:r>
            <a:r>
              <a:rPr lang="en-US" sz="2000" dirty="0" err="1" smtClean="0">
                <a:latin typeface="#9Slide03 Arima Madurai Black" panose="00000A00000000000000" pitchFamily="2" charset="0"/>
                <a:cs typeface="#9Slide03 Arima Madurai Black" panose="00000A00000000000000" pitchFamily="2" charset="0"/>
              </a:rPr>
              <a:t>thành</a:t>
            </a:r>
            <a:r>
              <a:rPr lang="en-US" sz="2000" dirty="0">
                <a:latin typeface="#9Slide03 Arima Madurai Black" panose="00000A00000000000000" pitchFamily="2" charset="0"/>
                <a:cs typeface="#9Slide03 Arima Madurai Black" panose="00000A00000000000000" pitchFamily="2" charset="0"/>
              </a:rPr>
              <a:t> 4 </a:t>
            </a:r>
            <a:r>
              <a:rPr lang="en-US" sz="2000" dirty="0" err="1" smtClean="0">
                <a:latin typeface="#9Slide03 Arima Madurai Black" panose="00000A00000000000000" pitchFamily="2" charset="0"/>
                <a:cs typeface="#9Slide03 Arima Madurai Black" panose="00000A00000000000000" pitchFamily="2" charset="0"/>
              </a:rPr>
              <a:t>nhóm</a:t>
            </a:r>
            <a:r>
              <a:rPr lang="en-US" sz="2000" dirty="0" smtClean="0">
                <a:latin typeface="#9Slide03 Arima Madurai Black" panose="00000A00000000000000" pitchFamily="2" charset="0"/>
                <a:cs typeface="#9Slide03 Arima Madurai Black" panose="00000A00000000000000" pitchFamily="2" charset="0"/>
              </a:rPr>
              <a:t>, </a:t>
            </a:r>
            <a:r>
              <a:rPr lang="en-US" sz="2000" dirty="0" err="1">
                <a:latin typeface="#9Slide03 Arima Madurai Black" panose="00000A00000000000000" pitchFamily="2" charset="0"/>
                <a:cs typeface="#9Slide03 Arima Madurai Black" panose="00000A00000000000000" pitchFamily="2" charset="0"/>
              </a:rPr>
              <a:t>các</a:t>
            </a:r>
            <a:r>
              <a:rPr lang="en-US" sz="2000" dirty="0">
                <a:latin typeface="#9Slide03 Arima Madurai Black" panose="00000A00000000000000" pitchFamily="2" charset="0"/>
                <a:cs typeface="#9Slide03 Arima Madurai Black" panose="00000A00000000000000" pitchFamily="2" charset="0"/>
              </a:rPr>
              <a:t> </a:t>
            </a:r>
            <a:r>
              <a:rPr lang="en-US" sz="2000" dirty="0" err="1">
                <a:latin typeface="#9Slide03 Arima Madurai Black" panose="00000A00000000000000" pitchFamily="2" charset="0"/>
                <a:cs typeface="#9Slide03 Arima Madurai Black" panose="00000A00000000000000" pitchFamily="2" charset="0"/>
              </a:rPr>
              <a:t>nhóm</a:t>
            </a:r>
            <a:r>
              <a:rPr lang="en-US" sz="2000" dirty="0" smtClean="0">
                <a:latin typeface="#9Slide03 Arima Madurai Black" panose="00000A00000000000000" pitchFamily="2" charset="0"/>
                <a:cs typeface="#9Slide03 Arima Madurai Black" panose="00000A00000000000000" pitchFamily="2" charset="0"/>
              </a:rPr>
              <a:t> </a:t>
            </a:r>
            <a:r>
              <a:rPr lang="en-US" sz="2000" dirty="0" err="1" smtClean="0">
                <a:latin typeface="#9Slide03 Arima Madurai Black" panose="00000A00000000000000" pitchFamily="2" charset="0"/>
                <a:cs typeface="#9Slide03 Arima Madurai Black" panose="00000A00000000000000" pitchFamily="2" charset="0"/>
              </a:rPr>
              <a:t>có</a:t>
            </a:r>
            <a:r>
              <a:rPr lang="en-US" sz="2000" dirty="0" smtClean="0">
                <a:latin typeface="#9Slide03 Arima Madurai Black" panose="00000A00000000000000" pitchFamily="2" charset="0"/>
                <a:cs typeface="#9Slide03 Arima Madurai Black" panose="00000A00000000000000" pitchFamily="2" charset="0"/>
              </a:rPr>
              <a:t> </a:t>
            </a:r>
            <a:r>
              <a:rPr lang="en-US" sz="2000" dirty="0">
                <a:latin typeface="#9Slide03 Arima Madurai Black" panose="00000A00000000000000" pitchFamily="2" charset="0"/>
                <a:cs typeface="#9Slide03 Arima Madurai Black" panose="00000A00000000000000" pitchFamily="2" charset="0"/>
              </a:rPr>
              <a:t>2 </a:t>
            </a:r>
            <a:r>
              <a:rPr lang="en-US" sz="2000" dirty="0" err="1" smtClean="0">
                <a:latin typeface="#9Slide03 Arima Madurai Black" panose="00000A00000000000000" pitchFamily="2" charset="0"/>
                <a:cs typeface="#9Slide03 Arima Madurai Black" panose="00000A00000000000000" pitchFamily="2" charset="0"/>
              </a:rPr>
              <a:t>phút</a:t>
            </a:r>
            <a:r>
              <a:rPr lang="en-US" sz="2000" dirty="0">
                <a:latin typeface="#9Slide03 Arima Madurai Black" panose="00000A00000000000000" pitchFamily="2" charset="0"/>
                <a:cs typeface="#9Slide03 Arima Madurai Black" panose="00000A00000000000000" pitchFamily="2" charset="0"/>
              </a:rPr>
              <a:t> </a:t>
            </a:r>
            <a:r>
              <a:rPr lang="en-US" sz="2000" dirty="0" err="1" smtClean="0">
                <a:latin typeface="#9Slide03 Arima Madurai Black" panose="00000A00000000000000" pitchFamily="2" charset="0"/>
                <a:cs typeface="#9Slide03 Arima Madurai Black" panose="00000A00000000000000" pitchFamily="2" charset="0"/>
              </a:rPr>
              <a:t>thảo</a:t>
            </a:r>
            <a:r>
              <a:rPr lang="en-US" sz="2000" dirty="0">
                <a:latin typeface="#9Slide03 Arima Madurai Black" panose="00000A00000000000000" pitchFamily="2" charset="0"/>
                <a:cs typeface="#9Slide03 Arima Madurai Black" panose="00000A00000000000000" pitchFamily="2" charset="0"/>
              </a:rPr>
              <a:t> </a:t>
            </a:r>
            <a:r>
              <a:rPr lang="en-US" sz="2000" dirty="0" err="1" smtClean="0">
                <a:latin typeface="#9Slide03 Arima Madurai Black" panose="00000A00000000000000" pitchFamily="2" charset="0"/>
                <a:cs typeface="#9Slide03 Arima Madurai Black" panose="00000A00000000000000" pitchFamily="2" charset="0"/>
              </a:rPr>
              <a:t>luận</a:t>
            </a:r>
            <a:r>
              <a:rPr lang="en-US" sz="2000" dirty="0">
                <a:latin typeface="#9Slide03 Arima Madurai Black" panose="00000A00000000000000" pitchFamily="2" charset="0"/>
                <a:cs typeface="#9Slide03 Arima Madurai Black" panose="00000A00000000000000" pitchFamily="2" charset="0"/>
              </a:rPr>
              <a:t> </a:t>
            </a:r>
            <a:r>
              <a:rPr lang="en-US" sz="2000" dirty="0" err="1">
                <a:latin typeface="#9Slide03 Arima Madurai Black" panose="00000A00000000000000" pitchFamily="2" charset="0"/>
                <a:cs typeface="#9Slide03 Arima Madurai Black" panose="00000A00000000000000" pitchFamily="2" charset="0"/>
              </a:rPr>
              <a:t>liệt</a:t>
            </a:r>
            <a:r>
              <a:rPr lang="en-US" sz="2000" dirty="0">
                <a:latin typeface="#9Slide03 Arima Madurai Black" panose="00000A00000000000000" pitchFamily="2" charset="0"/>
                <a:cs typeface="#9Slide03 Arima Madurai Black" panose="00000A00000000000000" pitchFamily="2" charset="0"/>
              </a:rPr>
              <a:t> </a:t>
            </a:r>
            <a:r>
              <a:rPr lang="en-US" sz="2000" dirty="0" err="1" smtClean="0">
                <a:latin typeface="#9Slide03 Arima Madurai Black" panose="00000A00000000000000" pitchFamily="2" charset="0"/>
                <a:cs typeface="#9Slide03 Arima Madurai Black" panose="00000A00000000000000" pitchFamily="2" charset="0"/>
              </a:rPr>
              <a:t>kê</a:t>
            </a:r>
            <a:r>
              <a:rPr lang="en-US" sz="2000" dirty="0">
                <a:latin typeface="#9Slide03 Arima Madurai Black" panose="00000A00000000000000" pitchFamily="2" charset="0"/>
                <a:cs typeface="#9Slide03 Arima Madurai Black" panose="00000A00000000000000" pitchFamily="2" charset="0"/>
              </a:rPr>
              <a:t> </a:t>
            </a:r>
            <a:r>
              <a:rPr lang="en-US" sz="2000" dirty="0" err="1" smtClean="0">
                <a:latin typeface="#9Slide03 Arima Madurai Black" panose="00000A00000000000000" pitchFamily="2" charset="0"/>
                <a:cs typeface="#9Slide03 Arima Madurai Black" panose="00000A00000000000000" pitchFamily="2" charset="0"/>
              </a:rPr>
              <a:t>các</a:t>
            </a:r>
            <a:r>
              <a:rPr lang="en-US" sz="2000" dirty="0" smtClean="0">
                <a:latin typeface="#9Slide03 Arima Madurai Black" panose="00000A00000000000000" pitchFamily="2" charset="0"/>
                <a:cs typeface="#9Slide03 Arima Madurai Black" panose="00000A00000000000000" pitchFamily="2" charset="0"/>
              </a:rPr>
              <a:t> </a:t>
            </a:r>
            <a:r>
              <a:rPr lang="en-US" sz="2000" dirty="0" err="1">
                <a:latin typeface="#9Slide03 Arima Madurai Black" panose="00000A00000000000000" pitchFamily="2" charset="0"/>
                <a:cs typeface="#9Slide03 Arima Madurai Black" panose="00000A00000000000000" pitchFamily="2" charset="0"/>
              </a:rPr>
              <a:t>lọai</a:t>
            </a:r>
            <a:r>
              <a:rPr lang="en-US" sz="2000" dirty="0">
                <a:latin typeface="#9Slide03 Arima Madurai Black" panose="00000A00000000000000" pitchFamily="2" charset="0"/>
                <a:cs typeface="#9Slide03 Arima Madurai Black" panose="00000A00000000000000" pitchFamily="2" charset="0"/>
              </a:rPr>
              <a:t> </a:t>
            </a:r>
            <a:r>
              <a:rPr lang="en-US" sz="2000" dirty="0" err="1">
                <a:latin typeface="#9Slide03 Arima Madurai Black" panose="00000A00000000000000" pitchFamily="2" charset="0"/>
                <a:cs typeface="#9Slide03 Arima Madurai Black" panose="00000A00000000000000" pitchFamily="2" charset="0"/>
              </a:rPr>
              <a:t>vật</a:t>
            </a:r>
            <a:r>
              <a:rPr lang="en-US" sz="2000" dirty="0">
                <a:latin typeface="#9Slide03 Arima Madurai Black" panose="00000A00000000000000" pitchFamily="2" charset="0"/>
                <a:cs typeface="#9Slide03 Arima Madurai Black" panose="00000A00000000000000" pitchFamily="2" charset="0"/>
              </a:rPr>
              <a:t> </a:t>
            </a:r>
            <a:r>
              <a:rPr lang="en-US" sz="2000" dirty="0" err="1">
                <a:latin typeface="#9Slide03 Arima Madurai Black" panose="00000A00000000000000" pitchFamily="2" charset="0"/>
                <a:cs typeface="#9Slide03 Arima Madurai Black" panose="00000A00000000000000" pitchFamily="2" charset="0"/>
              </a:rPr>
              <a:t>liệu</a:t>
            </a:r>
            <a:r>
              <a:rPr lang="en-US" sz="2000" dirty="0">
                <a:latin typeface="#9Slide03 Arima Madurai Black" panose="00000A00000000000000" pitchFamily="2" charset="0"/>
                <a:cs typeface="#9Slide03 Arima Madurai Black" panose="00000A00000000000000" pitchFamily="2" charset="0"/>
              </a:rPr>
              <a:t> </a:t>
            </a:r>
            <a:r>
              <a:rPr lang="en-US" sz="2000" dirty="0" err="1">
                <a:latin typeface="#9Slide03 Arima Madurai Black" panose="00000A00000000000000" pitchFamily="2" charset="0"/>
                <a:cs typeface="#9Slide03 Arima Madurai Black" panose="00000A00000000000000" pitchFamily="2" charset="0"/>
              </a:rPr>
              <a:t>trong</a:t>
            </a:r>
            <a:r>
              <a:rPr lang="en-US" sz="2000" dirty="0">
                <a:latin typeface="#9Slide03 Arima Madurai Black" panose="00000A00000000000000" pitchFamily="2" charset="0"/>
                <a:cs typeface="#9Slide03 Arima Madurai Black" panose="00000A00000000000000" pitchFamily="2" charset="0"/>
              </a:rPr>
              <a:t> </a:t>
            </a:r>
            <a:r>
              <a:rPr lang="en-US" sz="2000" dirty="0" err="1">
                <a:latin typeface="#9Slide03 Arima Madurai Black" panose="00000A00000000000000" pitchFamily="2" charset="0"/>
                <a:cs typeface="#9Slide03 Arima Madurai Black" panose="00000A00000000000000" pitchFamily="2" charset="0"/>
              </a:rPr>
              <a:t>cuộc</a:t>
            </a:r>
            <a:r>
              <a:rPr lang="en-US" sz="2000" dirty="0">
                <a:latin typeface="#9Slide03 Arima Madurai Black" panose="00000A00000000000000" pitchFamily="2" charset="0"/>
                <a:cs typeface="#9Slide03 Arima Madurai Black" panose="00000A00000000000000" pitchFamily="2" charset="0"/>
              </a:rPr>
              <a:t> </a:t>
            </a:r>
            <a:r>
              <a:rPr lang="en-US" sz="2000" dirty="0" err="1">
                <a:latin typeface="#9Slide03 Arima Madurai Black" panose="00000A00000000000000" pitchFamily="2" charset="0"/>
                <a:cs typeface="#9Slide03 Arima Madurai Black" panose="00000A00000000000000" pitchFamily="2" charset="0"/>
              </a:rPr>
              <a:t>sống</a:t>
            </a:r>
            <a:r>
              <a:rPr lang="en-US" sz="2000" dirty="0">
                <a:latin typeface="#9Slide03 Arima Madurai Black" panose="00000A00000000000000" pitchFamily="2" charset="0"/>
                <a:cs typeface="#9Slide03 Arima Madurai Black" panose="00000A00000000000000" pitchFamily="2" charset="0"/>
              </a:rPr>
              <a:t> </a:t>
            </a:r>
            <a:r>
              <a:rPr lang="en-US" sz="2000" dirty="0" err="1">
                <a:latin typeface="#9Slide03 Arima Madurai Black" panose="00000A00000000000000" pitchFamily="2" charset="0"/>
                <a:cs typeface="#9Slide03 Arima Madurai Black" panose="00000A00000000000000" pitchFamily="2" charset="0"/>
              </a:rPr>
              <a:t>và</a:t>
            </a:r>
            <a:r>
              <a:rPr lang="en-US" sz="2000" dirty="0">
                <a:latin typeface="#9Slide03 Arima Madurai Black" panose="00000A00000000000000" pitchFamily="2" charset="0"/>
                <a:cs typeface="#9Slide03 Arima Madurai Black" panose="00000A00000000000000" pitchFamily="2" charset="0"/>
              </a:rPr>
              <a:t> </a:t>
            </a:r>
            <a:r>
              <a:rPr lang="en-US" sz="2000" dirty="0" err="1">
                <a:latin typeface="#9Slide03 Arima Madurai Black" panose="00000A00000000000000" pitchFamily="2" charset="0"/>
                <a:cs typeface="#9Slide03 Arima Madurai Black" panose="00000A00000000000000" pitchFamily="2" charset="0"/>
              </a:rPr>
              <a:t>các</a:t>
            </a:r>
            <a:r>
              <a:rPr lang="en-US" sz="2000" dirty="0">
                <a:latin typeface="#9Slide03 Arima Madurai Black" panose="00000A00000000000000" pitchFamily="2" charset="0"/>
                <a:cs typeface="#9Slide03 Arima Madurai Black" panose="00000A00000000000000" pitchFamily="2" charset="0"/>
              </a:rPr>
              <a:t> </a:t>
            </a:r>
            <a:r>
              <a:rPr lang="en-US" sz="2000" dirty="0" err="1">
                <a:latin typeface="#9Slide03 Arima Madurai Black" panose="00000A00000000000000" pitchFamily="2" charset="0"/>
                <a:cs typeface="#9Slide03 Arima Madurai Black" panose="00000A00000000000000" pitchFamily="2" charset="0"/>
              </a:rPr>
              <a:t>loại</a:t>
            </a:r>
            <a:r>
              <a:rPr lang="en-US" sz="2000" dirty="0">
                <a:latin typeface="#9Slide03 Arima Madurai Black" panose="00000A00000000000000" pitchFamily="2" charset="0"/>
                <a:cs typeface="#9Slide03 Arima Madurai Black" panose="00000A00000000000000" pitchFamily="2" charset="0"/>
              </a:rPr>
              <a:t> </a:t>
            </a:r>
            <a:r>
              <a:rPr lang="en-US" sz="2000" dirty="0" err="1">
                <a:latin typeface="#9Slide03 Arima Madurai Black" panose="00000A00000000000000" pitchFamily="2" charset="0"/>
                <a:cs typeface="#9Slide03 Arima Madurai Black" panose="00000A00000000000000" pitchFamily="2" charset="0"/>
              </a:rPr>
              <a:t>đồ</a:t>
            </a:r>
            <a:r>
              <a:rPr lang="en-US" sz="2000" dirty="0">
                <a:latin typeface="#9Slide03 Arima Madurai Black" panose="00000A00000000000000" pitchFamily="2" charset="0"/>
                <a:cs typeface="#9Slide03 Arima Madurai Black" panose="00000A00000000000000" pitchFamily="2" charset="0"/>
              </a:rPr>
              <a:t> </a:t>
            </a:r>
            <a:r>
              <a:rPr lang="en-US" sz="2000" dirty="0" err="1">
                <a:latin typeface="#9Slide03 Arima Madurai Black" panose="00000A00000000000000" pitchFamily="2" charset="0"/>
                <a:cs typeface="#9Slide03 Arima Madurai Black" panose="00000A00000000000000" pitchFamily="2" charset="0"/>
              </a:rPr>
              <a:t>vật</a:t>
            </a:r>
            <a:r>
              <a:rPr lang="en-US" sz="2000" dirty="0">
                <a:latin typeface="#9Slide03 Arima Madurai Black" panose="00000A00000000000000" pitchFamily="2" charset="0"/>
                <a:cs typeface="#9Slide03 Arima Madurai Black" panose="00000A00000000000000" pitchFamily="2" charset="0"/>
              </a:rPr>
              <a:t> </a:t>
            </a:r>
            <a:r>
              <a:rPr lang="en-US" sz="2000" dirty="0" err="1">
                <a:latin typeface="#9Slide03 Arima Madurai Black" panose="00000A00000000000000" pitchFamily="2" charset="0"/>
                <a:cs typeface="#9Slide03 Arima Madurai Black" panose="00000A00000000000000" pitchFamily="2" charset="0"/>
              </a:rPr>
              <a:t>hoặc</a:t>
            </a:r>
            <a:r>
              <a:rPr lang="en-US" sz="2000" dirty="0">
                <a:latin typeface="#9Slide03 Arima Madurai Black" panose="00000A00000000000000" pitchFamily="2" charset="0"/>
                <a:cs typeface="#9Slide03 Arima Madurai Black" panose="00000A00000000000000" pitchFamily="2" charset="0"/>
              </a:rPr>
              <a:t> </a:t>
            </a:r>
            <a:r>
              <a:rPr lang="en-US" sz="2000" dirty="0" err="1">
                <a:latin typeface="#9Slide03 Arima Madurai Black" panose="00000A00000000000000" pitchFamily="2" charset="0"/>
                <a:cs typeface="#9Slide03 Arima Madurai Black" panose="00000A00000000000000" pitchFamily="2" charset="0"/>
              </a:rPr>
              <a:t>công</a:t>
            </a:r>
            <a:r>
              <a:rPr lang="en-US" sz="2000" dirty="0">
                <a:latin typeface="#9Slide03 Arima Madurai Black" panose="00000A00000000000000" pitchFamily="2" charset="0"/>
                <a:cs typeface="#9Slide03 Arima Madurai Black" panose="00000A00000000000000" pitchFamily="2" charset="0"/>
              </a:rPr>
              <a:t> </a:t>
            </a:r>
            <a:r>
              <a:rPr lang="en-US" sz="2000" dirty="0" err="1">
                <a:latin typeface="#9Slide03 Arima Madurai Black" panose="00000A00000000000000" pitchFamily="2" charset="0"/>
                <a:cs typeface="#9Slide03 Arima Madurai Black" panose="00000A00000000000000" pitchFamily="2" charset="0"/>
              </a:rPr>
              <a:t>trình</a:t>
            </a:r>
            <a:r>
              <a:rPr lang="en-US" sz="2000" dirty="0">
                <a:latin typeface="#9Slide03 Arima Madurai Black" panose="00000A00000000000000" pitchFamily="2" charset="0"/>
                <a:cs typeface="#9Slide03 Arima Madurai Black" panose="00000A00000000000000" pitchFamily="2" charset="0"/>
              </a:rPr>
              <a:t> </a:t>
            </a:r>
            <a:r>
              <a:rPr lang="en-US" sz="2000" dirty="0" err="1">
                <a:latin typeface="#9Slide03 Arima Madurai Black" panose="00000A00000000000000" pitchFamily="2" charset="0"/>
                <a:cs typeface="#9Slide03 Arima Madurai Black" panose="00000A00000000000000" pitchFamily="2" charset="0"/>
              </a:rPr>
              <a:t>xây</a:t>
            </a:r>
            <a:r>
              <a:rPr lang="en-US" sz="2000" dirty="0">
                <a:latin typeface="#9Slide03 Arima Madurai Black" panose="00000A00000000000000" pitchFamily="2" charset="0"/>
                <a:cs typeface="#9Slide03 Arima Madurai Black" panose="00000A00000000000000" pitchFamily="2" charset="0"/>
              </a:rPr>
              <a:t> </a:t>
            </a:r>
            <a:r>
              <a:rPr lang="en-US" sz="2000" dirty="0" err="1">
                <a:latin typeface="#9Slide03 Arima Madurai Black" panose="00000A00000000000000" pitchFamily="2" charset="0"/>
                <a:cs typeface="#9Slide03 Arima Madurai Black" panose="00000A00000000000000" pitchFamily="2" charset="0"/>
              </a:rPr>
              <a:t>dựng</a:t>
            </a:r>
            <a:r>
              <a:rPr lang="en-US" sz="2000" dirty="0">
                <a:latin typeface="#9Slide03 Arima Madurai Black" panose="00000A00000000000000" pitchFamily="2" charset="0"/>
                <a:cs typeface="#9Slide03 Arima Madurai Black" panose="00000A00000000000000" pitchFamily="2" charset="0"/>
              </a:rPr>
              <a:t> đ</a:t>
            </a:r>
            <a:r>
              <a:rPr lang="vi-VN" sz="2000" dirty="0">
                <a:latin typeface="#9Slide03 Arima Madurai Black" panose="00000A00000000000000" pitchFamily="2" charset="0"/>
                <a:cs typeface="#9Slide03 Arima Madurai Black" panose="00000A00000000000000" pitchFamily="2" charset="0"/>
              </a:rPr>
              <a:t>ượ</a:t>
            </a:r>
            <a:r>
              <a:rPr lang="en-US" sz="2000" dirty="0">
                <a:latin typeface="#9Slide03 Arima Madurai Black" panose="00000A00000000000000" pitchFamily="2" charset="0"/>
                <a:cs typeface="#9Slide03 Arima Madurai Black" panose="00000A00000000000000" pitchFamily="2" charset="0"/>
              </a:rPr>
              <a:t>c </a:t>
            </a:r>
            <a:r>
              <a:rPr lang="en-US" sz="2000" dirty="0" err="1">
                <a:latin typeface="#9Slide03 Arima Madurai Black" panose="00000A00000000000000" pitchFamily="2" charset="0"/>
                <a:cs typeface="#9Slide03 Arima Madurai Black" panose="00000A00000000000000" pitchFamily="2" charset="0"/>
              </a:rPr>
              <a:t>làm</a:t>
            </a:r>
            <a:r>
              <a:rPr lang="en-US" sz="2000" dirty="0">
                <a:latin typeface="#9Slide03 Arima Madurai Black" panose="00000A00000000000000" pitchFamily="2" charset="0"/>
                <a:cs typeface="#9Slide03 Arima Madurai Black" panose="00000A00000000000000" pitchFamily="2" charset="0"/>
              </a:rPr>
              <a:t> </a:t>
            </a:r>
            <a:r>
              <a:rPr lang="en-US" sz="2000" dirty="0" err="1">
                <a:latin typeface="#9Slide03 Arima Madurai Black" panose="00000A00000000000000" pitchFamily="2" charset="0"/>
                <a:cs typeface="#9Slide03 Arima Madurai Black" panose="00000A00000000000000" pitchFamily="2" charset="0"/>
              </a:rPr>
              <a:t>từ</a:t>
            </a:r>
            <a:r>
              <a:rPr lang="en-US" sz="2000" dirty="0">
                <a:latin typeface="#9Slide03 Arima Madurai Black" panose="00000A00000000000000" pitchFamily="2" charset="0"/>
                <a:cs typeface="#9Slide03 Arima Madurai Black" panose="00000A00000000000000" pitchFamily="2" charset="0"/>
              </a:rPr>
              <a:t> </a:t>
            </a:r>
            <a:r>
              <a:rPr lang="en-US" sz="2000" dirty="0" err="1">
                <a:latin typeface="#9Slide03 Arima Madurai Black" panose="00000A00000000000000" pitchFamily="2" charset="0"/>
                <a:cs typeface="#9Slide03 Arima Madurai Black" panose="00000A00000000000000" pitchFamily="2" charset="0"/>
              </a:rPr>
              <a:t>loại</a:t>
            </a:r>
            <a:r>
              <a:rPr lang="en-US" sz="2000" dirty="0">
                <a:latin typeface="#9Slide03 Arima Madurai Black" panose="00000A00000000000000" pitchFamily="2" charset="0"/>
                <a:cs typeface="#9Slide03 Arima Madurai Black" panose="00000A00000000000000" pitchFamily="2" charset="0"/>
              </a:rPr>
              <a:t> </a:t>
            </a:r>
            <a:r>
              <a:rPr lang="en-US" sz="2000" dirty="0" err="1">
                <a:latin typeface="#9Slide03 Arima Madurai Black" panose="00000A00000000000000" pitchFamily="2" charset="0"/>
                <a:cs typeface="#9Slide03 Arima Madurai Black" panose="00000A00000000000000" pitchFamily="2" charset="0"/>
              </a:rPr>
              <a:t>vật</a:t>
            </a:r>
            <a:r>
              <a:rPr lang="en-US" sz="2000" dirty="0">
                <a:latin typeface="#9Slide03 Arima Madurai Black" panose="00000A00000000000000" pitchFamily="2" charset="0"/>
                <a:cs typeface="#9Slide03 Arima Madurai Black" panose="00000A00000000000000" pitchFamily="2" charset="0"/>
              </a:rPr>
              <a:t> </a:t>
            </a:r>
            <a:r>
              <a:rPr lang="en-US" sz="2000" dirty="0" err="1">
                <a:latin typeface="#9Slide03 Arima Madurai Black" panose="00000A00000000000000" pitchFamily="2" charset="0"/>
                <a:cs typeface="#9Slide03 Arima Madurai Black" panose="00000A00000000000000" pitchFamily="2" charset="0"/>
              </a:rPr>
              <a:t>liệu</a:t>
            </a:r>
            <a:r>
              <a:rPr lang="en-US" sz="2000" dirty="0">
                <a:latin typeface="#9Slide03 Arima Madurai Black" panose="00000A00000000000000" pitchFamily="2" charset="0"/>
                <a:cs typeface="#9Slide03 Arima Madurai Black" panose="00000A00000000000000" pitchFamily="2" charset="0"/>
              </a:rPr>
              <a:t> </a:t>
            </a:r>
            <a:r>
              <a:rPr lang="en-US" sz="2000" dirty="0" err="1" smtClean="0">
                <a:latin typeface="#9Slide03 Arima Madurai Black" panose="00000A00000000000000" pitchFamily="2" charset="0"/>
                <a:cs typeface="#9Slide03 Arima Madurai Black" panose="00000A00000000000000" pitchFamily="2" charset="0"/>
              </a:rPr>
              <a:t>đó</a:t>
            </a:r>
            <a:r>
              <a:rPr lang="en-US" sz="2000" dirty="0">
                <a:latin typeface="#9Slide03 Arima Madurai Black" panose="00000A00000000000000" pitchFamily="2" charset="0"/>
                <a:cs typeface="#9Slide03 Arima Madurai Black" panose="00000A00000000000000" pitchFamily="2" charset="0"/>
              </a:rPr>
              <a:t>, </a:t>
            </a:r>
            <a:r>
              <a:rPr lang="en-US" sz="2000" dirty="0" err="1" smtClean="0">
                <a:latin typeface="#9Slide03 Arima Madurai Black" panose="00000A00000000000000" pitchFamily="2" charset="0"/>
                <a:cs typeface="#9Slide03 Arima Madurai Black" panose="00000A00000000000000" pitchFamily="2" charset="0"/>
              </a:rPr>
              <a:t>viết</a:t>
            </a:r>
            <a:r>
              <a:rPr lang="en-US" sz="2000" dirty="0">
                <a:latin typeface="#9Slide03 Arima Madurai Black" panose="00000A00000000000000" pitchFamily="2" charset="0"/>
                <a:cs typeface="#9Slide03 Arima Madurai Black" panose="00000A00000000000000" pitchFamily="2" charset="0"/>
              </a:rPr>
              <a:t> </a:t>
            </a:r>
            <a:r>
              <a:rPr lang="en-US" sz="2000" dirty="0" err="1">
                <a:latin typeface="#9Slide03 Arima Madurai Black" panose="00000A00000000000000" pitchFamily="2" charset="0"/>
                <a:cs typeface="#9Slide03 Arima Madurai Black" panose="00000A00000000000000" pitchFamily="2" charset="0"/>
              </a:rPr>
              <a:t>đáp</a:t>
            </a:r>
            <a:r>
              <a:rPr lang="en-US" sz="2000" dirty="0">
                <a:latin typeface="#9Slide03 Arima Madurai Black" panose="00000A00000000000000" pitchFamily="2" charset="0"/>
                <a:cs typeface="#9Slide03 Arima Madurai Black" panose="00000A00000000000000" pitchFamily="2" charset="0"/>
              </a:rPr>
              <a:t> </a:t>
            </a:r>
            <a:r>
              <a:rPr lang="en-US" sz="2000" dirty="0" err="1">
                <a:latin typeface="#9Slide03 Arima Madurai Black" panose="00000A00000000000000" pitchFamily="2" charset="0"/>
                <a:cs typeface="#9Slide03 Arima Madurai Black" panose="00000A00000000000000" pitchFamily="2" charset="0"/>
              </a:rPr>
              <a:t>án</a:t>
            </a:r>
            <a:r>
              <a:rPr lang="en-US" sz="2000" dirty="0">
                <a:latin typeface="#9Slide03 Arima Madurai Black" panose="00000A00000000000000" pitchFamily="2" charset="0"/>
                <a:cs typeface="#9Slide03 Arima Madurai Black" panose="00000A00000000000000" pitchFamily="2" charset="0"/>
              </a:rPr>
              <a:t> </a:t>
            </a:r>
            <a:r>
              <a:rPr lang="en-US" sz="2000" dirty="0" err="1" smtClean="0">
                <a:latin typeface="#9Slide03 Arima Madurai Black" panose="00000A00000000000000" pitchFamily="2" charset="0"/>
                <a:cs typeface="#9Slide03 Arima Madurai Black" panose="00000A00000000000000" pitchFamily="2" charset="0"/>
              </a:rPr>
              <a:t>thảo</a:t>
            </a:r>
            <a:r>
              <a:rPr lang="en-US" sz="2000" dirty="0">
                <a:latin typeface="#9Slide03 Arima Madurai Black" panose="00000A00000000000000" pitchFamily="2" charset="0"/>
                <a:cs typeface="#9Slide03 Arima Madurai Black" panose="00000A00000000000000" pitchFamily="2" charset="0"/>
              </a:rPr>
              <a:t> </a:t>
            </a:r>
            <a:r>
              <a:rPr lang="en-US" sz="2000" dirty="0" err="1" smtClean="0">
                <a:latin typeface="#9Slide03 Arima Madurai Black" panose="00000A00000000000000" pitchFamily="2" charset="0"/>
                <a:cs typeface="#9Slide03 Arima Madurai Black" panose="00000A00000000000000" pitchFamily="2" charset="0"/>
              </a:rPr>
              <a:t>luận</a:t>
            </a:r>
            <a:r>
              <a:rPr lang="en-US" sz="2000" dirty="0">
                <a:latin typeface="#9Slide03 Arima Madurai Black" panose="00000A00000000000000" pitchFamily="2" charset="0"/>
                <a:cs typeface="#9Slide03 Arima Madurai Black" panose="00000A00000000000000" pitchFamily="2" charset="0"/>
              </a:rPr>
              <a:t> </a:t>
            </a:r>
            <a:r>
              <a:rPr lang="en-US" sz="2000" dirty="0" err="1" smtClean="0">
                <a:latin typeface="#9Slide03 Arima Madurai Black" panose="00000A00000000000000" pitchFamily="2" charset="0"/>
                <a:cs typeface="#9Slide03 Arima Madurai Black" panose="00000A00000000000000" pitchFamily="2" charset="0"/>
              </a:rPr>
              <a:t>của</a:t>
            </a:r>
            <a:r>
              <a:rPr lang="en-US" sz="2000" dirty="0">
                <a:latin typeface="#9Slide03 Arima Madurai Black" panose="00000A00000000000000" pitchFamily="2" charset="0"/>
                <a:cs typeface="#9Slide03 Arima Madurai Black" panose="00000A00000000000000" pitchFamily="2" charset="0"/>
              </a:rPr>
              <a:t> </a:t>
            </a:r>
            <a:r>
              <a:rPr lang="en-US" sz="2000" dirty="0" err="1" smtClean="0">
                <a:latin typeface="#9Slide03 Arima Madurai Black" panose="00000A00000000000000" pitchFamily="2" charset="0"/>
                <a:cs typeface="#9Slide03 Arima Madurai Black" panose="00000A00000000000000" pitchFamily="2" charset="0"/>
              </a:rPr>
              <a:t>nhóm</a:t>
            </a:r>
            <a:r>
              <a:rPr lang="en-US" sz="2000" dirty="0">
                <a:latin typeface="#9Slide03 Arima Madurai Black" panose="00000A00000000000000" pitchFamily="2" charset="0"/>
                <a:cs typeface="#9Slide03 Arima Madurai Black" panose="00000A00000000000000" pitchFamily="2" charset="0"/>
              </a:rPr>
              <a:t> </a:t>
            </a:r>
            <a:r>
              <a:rPr lang="en-US" sz="2000" dirty="0" err="1" smtClean="0">
                <a:latin typeface="#9Slide03 Arima Madurai Black" panose="00000A00000000000000" pitchFamily="2" charset="0"/>
                <a:cs typeface="#9Slide03 Arima Madurai Black" panose="00000A00000000000000" pitchFamily="2" charset="0"/>
              </a:rPr>
              <a:t>vào</a:t>
            </a:r>
            <a:r>
              <a:rPr lang="en-US" sz="2000" dirty="0">
                <a:latin typeface="#9Slide03 Arima Madurai Black" panose="00000A00000000000000" pitchFamily="2" charset="0"/>
                <a:cs typeface="#9Slide03 Arima Madurai Black" panose="00000A00000000000000" pitchFamily="2" charset="0"/>
              </a:rPr>
              <a:t> </a:t>
            </a:r>
            <a:r>
              <a:rPr lang="en-US" sz="2000" dirty="0" err="1" smtClean="0">
                <a:latin typeface="#9Slide03 Arima Madurai Black" panose="00000A00000000000000" pitchFamily="2" charset="0"/>
                <a:cs typeface="#9Slide03 Arima Madurai Black" panose="00000A00000000000000" pitchFamily="2" charset="0"/>
              </a:rPr>
              <a:t>giấy</a:t>
            </a:r>
            <a:r>
              <a:rPr lang="en-US" sz="2000" dirty="0">
                <a:latin typeface="#9Slide03 Arima Madurai Black" panose="00000A00000000000000" pitchFamily="2" charset="0"/>
                <a:cs typeface="#9Slide03 Arima Madurai Black" panose="00000A00000000000000" pitchFamily="2" charset="0"/>
              </a:rPr>
              <a:t> </a:t>
            </a:r>
            <a:r>
              <a:rPr lang="en-US" sz="2000" dirty="0" smtClean="0">
                <a:latin typeface="#9Slide03 Arima Madurai Black" panose="00000A00000000000000" pitchFamily="2" charset="0"/>
                <a:cs typeface="#9Slide03 Arima Madurai Black" panose="00000A00000000000000" pitchFamily="2" charset="0"/>
              </a:rPr>
              <a:t>A0</a:t>
            </a:r>
            <a:r>
              <a:rPr lang="en-US" sz="2000" dirty="0">
                <a:latin typeface="#9Slide03 Arima Madurai Black" panose="00000A00000000000000" pitchFamily="2" charset="0"/>
                <a:cs typeface="#9Slide03 Arima Madurai Black" panose="00000A00000000000000" pitchFamily="2" charset="0"/>
              </a:rPr>
              <a:t> </a:t>
            </a:r>
            <a:r>
              <a:rPr lang="en-US" sz="2000" dirty="0" err="1" smtClean="0">
                <a:latin typeface="#9Slide03 Arima Madurai Black" panose="00000A00000000000000" pitchFamily="2" charset="0"/>
                <a:cs typeface="#9Slide03 Arima Madurai Black" panose="00000A00000000000000" pitchFamily="2" charset="0"/>
              </a:rPr>
              <a:t>và</a:t>
            </a:r>
            <a:r>
              <a:rPr lang="en-US" sz="2000" dirty="0">
                <a:latin typeface="#9Slide03 Arima Madurai Black" panose="00000A00000000000000" pitchFamily="2" charset="0"/>
                <a:cs typeface="#9Slide03 Arima Madurai Black" panose="00000A00000000000000" pitchFamily="2" charset="0"/>
              </a:rPr>
              <a:t> </a:t>
            </a:r>
            <a:r>
              <a:rPr lang="en-US" sz="2000" dirty="0" err="1" smtClean="0">
                <a:latin typeface="#9Slide03 Arima Madurai Black" panose="00000A00000000000000" pitchFamily="2" charset="0"/>
                <a:cs typeface="#9Slide03 Arima Madurai Black" panose="00000A00000000000000" pitchFamily="2" charset="0"/>
              </a:rPr>
              <a:t>dán</a:t>
            </a:r>
            <a:r>
              <a:rPr lang="en-US" sz="2000" dirty="0">
                <a:latin typeface="#9Slide03 Arima Madurai Black" panose="00000A00000000000000" pitchFamily="2" charset="0"/>
                <a:cs typeface="#9Slide03 Arima Madurai Black" panose="00000A00000000000000" pitchFamily="2" charset="0"/>
              </a:rPr>
              <a:t> </a:t>
            </a:r>
            <a:r>
              <a:rPr lang="en-US" sz="2000" dirty="0" err="1" smtClean="0">
                <a:latin typeface="#9Slide03 Arima Madurai Black" panose="00000A00000000000000" pitchFamily="2" charset="0"/>
                <a:cs typeface="#9Slide03 Arima Madurai Black" panose="00000A00000000000000" pitchFamily="2" charset="0"/>
              </a:rPr>
              <a:t>lên</a:t>
            </a:r>
            <a:r>
              <a:rPr lang="en-US" sz="2000" dirty="0">
                <a:latin typeface="#9Slide03 Arima Madurai Black" panose="00000A00000000000000" pitchFamily="2" charset="0"/>
                <a:cs typeface="#9Slide03 Arima Madurai Black" panose="00000A00000000000000" pitchFamily="2" charset="0"/>
              </a:rPr>
              <a:t> </a:t>
            </a:r>
            <a:r>
              <a:rPr lang="en-US" sz="2000" dirty="0" err="1" smtClean="0">
                <a:latin typeface="#9Slide03 Arima Madurai Black" panose="00000A00000000000000" pitchFamily="2" charset="0"/>
                <a:cs typeface="#9Slide03 Arima Madurai Black" panose="00000A00000000000000" pitchFamily="2" charset="0"/>
              </a:rPr>
              <a:t>bảng</a:t>
            </a:r>
            <a:r>
              <a:rPr lang="en-US" sz="2000" dirty="0">
                <a:latin typeface="#9Slide03 Arima Madurai Black" panose="00000A00000000000000" pitchFamily="2" charset="0"/>
                <a:cs typeface="#9Slide03 Arima Madurai Black" panose="00000A00000000000000" pitchFamily="2" charset="0"/>
              </a:rPr>
              <a:t> </a:t>
            </a:r>
            <a:r>
              <a:rPr lang="en-US" sz="2000" dirty="0" err="1" smtClean="0">
                <a:latin typeface="#9Slide03 Arima Madurai Black" panose="00000A00000000000000" pitchFamily="2" charset="0"/>
                <a:cs typeface="#9Slide03 Arima Madurai Black" panose="00000A00000000000000" pitchFamily="2" charset="0"/>
              </a:rPr>
              <a:t>lớp</a:t>
            </a:r>
            <a:r>
              <a:rPr lang="en-US" sz="2000" dirty="0" smtClean="0">
                <a:latin typeface="#9Slide03 Arima Madurai Black" panose="00000A00000000000000" pitchFamily="2" charset="0"/>
                <a:cs typeface="#9Slide03 Arima Madurai Black" panose="00000A00000000000000" pitchFamily="2" charset="0"/>
              </a:rPr>
              <a:t>.  </a:t>
            </a:r>
            <a:endParaRPr lang="en-US" sz="2000" dirty="0">
              <a:latin typeface="#9Slide03 Arima Madurai Black" panose="00000A00000000000000" pitchFamily="2" charset="0"/>
              <a:cs typeface="#9Slide03 Arima Madurai Black" panose="00000A00000000000000" pitchFamily="2" charset="0"/>
            </a:endParaRPr>
          </a:p>
        </p:txBody>
      </p:sp>
      <p:pic>
        <p:nvPicPr>
          <p:cNvPr id="14" name="Picture 13" descr="Digit 120"/>
          <p:cNvPicPr>
            <a:picLocks noChangeAspect="1" noChangeArrowheads="1" noCrop="1"/>
          </p:cNvPicPr>
          <p:nvPr/>
        </p:nvPicPr>
        <p:blipFill>
          <a:blip r:embed="rId3">
            <a:extLst>
              <a:ext uri="{28A0092B-C50C-407E-A947-70E740481C1C}">
                <a14:useLocalDpi xmlns:a14="http://schemas.microsoft.com/office/drawing/2010/main" val="0"/>
              </a:ext>
            </a:extLst>
          </a:blip>
          <a:srcRect/>
          <a:stretch>
            <a:fillRect/>
          </a:stretch>
        </p:blipFill>
        <p:spPr bwMode="auto">
          <a:xfrm>
            <a:off x="3238500" y="2697897"/>
            <a:ext cx="4054929" cy="222770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nodeType="clickEffect">
                                  <p:stCondLst>
                                    <p:cond delay="0"/>
                                  </p:stCondLst>
                                  <p:childTnLst>
                                    <p:set>
                                      <p:cBhvr>
                                        <p:cTn id="6" dur="1" fill="hold">
                                          <p:stCondLst>
                                            <p:cond delay="0"/>
                                          </p:stCondLst>
                                        </p:cTn>
                                        <p:tgtEl>
                                          <p:spTgt spid="14"/>
                                        </p:tgtEl>
                                        <p:attrNameLst>
                                          <p:attrName>style.visibility</p:attrName>
                                        </p:attrNameLst>
                                      </p:cBhvr>
                                      <p:to>
                                        <p:strVal val="visible"/>
                                      </p:to>
                                    </p:set>
                                    <p:animEffect transition="in" filter="barn(inVertical)">
                                      <p:cBhvr>
                                        <p:cTn id="7" dur="500"/>
                                        <p:tgtEl>
                                          <p:spTgt spid="1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 name="TextBox 18"/>
          <p:cNvSpPr txBox="1"/>
          <p:nvPr/>
        </p:nvSpPr>
        <p:spPr>
          <a:xfrm>
            <a:off x="619760" y="304948"/>
            <a:ext cx="5765800" cy="523220"/>
          </a:xfrm>
          <a:prstGeom prst="rect">
            <a:avLst/>
          </a:prstGeom>
          <a:noFill/>
        </p:spPr>
        <p:txBody>
          <a:bodyPr wrap="square" rtlCol="0">
            <a:spAutoFit/>
          </a:bodyPr>
          <a:lstStyle/>
          <a:p>
            <a:pPr algn="ctr"/>
            <a:r>
              <a:rPr lang="en-US" sz="2800" dirty="0">
                <a:solidFill>
                  <a:srgbClr val="FF0000"/>
                </a:solidFill>
                <a:latin typeface="#9Slide03 BoosterNextFYBlack" panose="02000A03000000020004" pitchFamily="2" charset="0"/>
              </a:rPr>
              <a:t>MỘT SỐ VẬT LIỆU THÔNG DỤNG</a:t>
            </a:r>
          </a:p>
        </p:txBody>
      </p:sp>
      <p:grpSp>
        <p:nvGrpSpPr>
          <p:cNvPr id="20" name="Group 19"/>
          <p:cNvGrpSpPr/>
          <p:nvPr/>
        </p:nvGrpSpPr>
        <p:grpSpPr>
          <a:xfrm>
            <a:off x="0" y="225707"/>
            <a:ext cx="5716131" cy="45719"/>
            <a:chOff x="0" y="911503"/>
            <a:chExt cx="2739712" cy="45719"/>
          </a:xfrm>
        </p:grpSpPr>
        <p:cxnSp>
          <p:nvCxnSpPr>
            <p:cNvPr id="21" name="直接连接符 15"/>
            <p:cNvCxnSpPr/>
            <p:nvPr/>
          </p:nvCxnSpPr>
          <p:spPr>
            <a:xfrm flipH="1">
              <a:off x="0" y="927100"/>
              <a:ext cx="2717799" cy="14527"/>
            </a:xfrm>
            <a:prstGeom prst="line">
              <a:avLst/>
            </a:prstGeom>
            <a:ln w="25400">
              <a:solidFill>
                <a:schemeClr val="tx2"/>
              </a:solidFill>
            </a:ln>
          </p:spPr>
          <p:style>
            <a:lnRef idx="1">
              <a:schemeClr val="dk1"/>
            </a:lnRef>
            <a:fillRef idx="0">
              <a:schemeClr val="dk1"/>
            </a:fillRef>
            <a:effectRef idx="0">
              <a:schemeClr val="dk1"/>
            </a:effectRef>
            <a:fontRef idx="minor">
              <a:schemeClr val="tx1"/>
            </a:fontRef>
          </p:style>
        </p:cxnSp>
        <p:sp>
          <p:nvSpPr>
            <p:cNvPr id="22" name="Oval 21"/>
            <p:cNvSpPr/>
            <p:nvPr/>
          </p:nvSpPr>
          <p:spPr>
            <a:xfrm>
              <a:off x="2717799" y="911503"/>
              <a:ext cx="21913" cy="45719"/>
            </a:xfrm>
            <a:prstGeom prst="ellipse">
              <a:avLst/>
            </a:prstGeom>
            <a:solidFill>
              <a:schemeClr val="tx2"/>
            </a:solid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grpSp>
        <p:nvGrpSpPr>
          <p:cNvPr id="24" name="Group 23"/>
          <p:cNvGrpSpPr/>
          <p:nvPr/>
        </p:nvGrpSpPr>
        <p:grpSpPr>
          <a:xfrm>
            <a:off x="0" y="861691"/>
            <a:ext cx="5716131" cy="45720"/>
            <a:chOff x="0" y="861691"/>
            <a:chExt cx="5716131" cy="45720"/>
          </a:xfrm>
        </p:grpSpPr>
        <p:grpSp>
          <p:nvGrpSpPr>
            <p:cNvPr id="18" name="Group 17"/>
            <p:cNvGrpSpPr/>
            <p:nvPr/>
          </p:nvGrpSpPr>
          <p:grpSpPr>
            <a:xfrm>
              <a:off x="0" y="861692"/>
              <a:ext cx="5716131" cy="45719"/>
              <a:chOff x="0" y="911503"/>
              <a:chExt cx="2739712" cy="45719"/>
            </a:xfrm>
          </p:grpSpPr>
          <p:cxnSp>
            <p:nvCxnSpPr>
              <p:cNvPr id="4" name="直接连接符 15"/>
              <p:cNvCxnSpPr/>
              <p:nvPr/>
            </p:nvCxnSpPr>
            <p:spPr>
              <a:xfrm flipH="1">
                <a:off x="0" y="927100"/>
                <a:ext cx="2717799" cy="14527"/>
              </a:xfrm>
              <a:prstGeom prst="line">
                <a:avLst/>
              </a:prstGeom>
              <a:ln w="25400">
                <a:solidFill>
                  <a:schemeClr val="tx2"/>
                </a:solidFill>
              </a:ln>
            </p:spPr>
            <p:style>
              <a:lnRef idx="1">
                <a:schemeClr val="dk1"/>
              </a:lnRef>
              <a:fillRef idx="0">
                <a:schemeClr val="dk1"/>
              </a:fillRef>
              <a:effectRef idx="0">
                <a:schemeClr val="dk1"/>
              </a:effectRef>
              <a:fontRef idx="minor">
                <a:schemeClr val="tx1"/>
              </a:fontRef>
            </p:style>
          </p:cxnSp>
          <p:sp>
            <p:nvSpPr>
              <p:cNvPr id="9" name="Oval 8"/>
              <p:cNvSpPr/>
              <p:nvPr/>
            </p:nvSpPr>
            <p:spPr>
              <a:xfrm>
                <a:off x="2717799" y="911503"/>
                <a:ext cx="21913" cy="45719"/>
              </a:xfrm>
              <a:prstGeom prst="ellipse">
                <a:avLst/>
              </a:prstGeom>
              <a:solidFill>
                <a:schemeClr val="tx2"/>
              </a:solid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23" name="Oval 22"/>
            <p:cNvSpPr/>
            <p:nvPr/>
          </p:nvSpPr>
          <p:spPr>
            <a:xfrm>
              <a:off x="2652558" y="861691"/>
              <a:ext cx="45719" cy="45719"/>
            </a:xfrm>
            <a:prstGeom prst="ellipse">
              <a:avLst/>
            </a:prstGeom>
            <a:solidFill>
              <a:schemeClr val="tx2"/>
            </a:solid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25" name="Rounded Rectangle 24"/>
          <p:cNvSpPr/>
          <p:nvPr/>
        </p:nvSpPr>
        <p:spPr>
          <a:xfrm>
            <a:off x="42817" y="289353"/>
            <a:ext cx="576943" cy="551878"/>
          </a:xfrm>
          <a:prstGeom prst="roundRect">
            <a:avLst/>
          </a:prstGeom>
        </p:spPr>
        <p:style>
          <a:lnRef idx="2">
            <a:schemeClr val="accent2"/>
          </a:lnRef>
          <a:fillRef idx="1">
            <a:schemeClr val="lt1"/>
          </a:fillRef>
          <a:effectRef idx="0">
            <a:schemeClr val="accent2"/>
          </a:effectRef>
          <a:fontRef idx="minor">
            <a:schemeClr val="dk1"/>
          </a:fontRef>
        </p:style>
        <p:txBody>
          <a:bodyPr rtlCol="0" anchor="ctr"/>
          <a:lstStyle/>
          <a:p>
            <a:pPr algn="ctr"/>
            <a:r>
              <a:rPr lang="en-US" sz="3600" dirty="0" smtClean="0">
                <a:solidFill>
                  <a:srgbClr val="FF0000"/>
                </a:solidFill>
                <a:latin typeface="#9Slide07 SVNBrandon Printed Sh" panose="02000000000000000000" pitchFamily="2" charset="0"/>
              </a:rPr>
              <a:t>1</a:t>
            </a:r>
            <a:endParaRPr lang="en-US" sz="3600" dirty="0">
              <a:solidFill>
                <a:srgbClr val="FF0000"/>
              </a:solidFill>
              <a:latin typeface="#9Slide07 SVNBrandon Printed Sh" panose="02000000000000000000" pitchFamily="2" charset="0"/>
            </a:endParaRPr>
          </a:p>
        </p:txBody>
      </p:sp>
      <p:pic>
        <p:nvPicPr>
          <p:cNvPr id="13" name="Picture 4" descr="1 bao xi măng bao nhiêu kg và những điều cần biết về xi măng"/>
          <p:cNvPicPr>
            <a:picLocks noChangeAspect="1" noChangeArrowheads="1"/>
          </p:cNvPicPr>
          <p:nvPr/>
        </p:nvPicPr>
        <p:blipFill rotWithShape="1">
          <a:blip r:embed="rId2">
            <a:extLst>
              <a:ext uri="{28A0092B-C50C-407E-A947-70E740481C1C}">
                <a14:useLocalDpi xmlns:a14="http://schemas.microsoft.com/office/drawing/2010/main" val="0"/>
              </a:ext>
            </a:extLst>
          </a:blip>
          <a:srcRect t="22524"/>
          <a:stretch>
            <a:fillRect/>
          </a:stretch>
        </p:blipFill>
        <p:spPr bwMode="auto">
          <a:xfrm>
            <a:off x="392692" y="1091223"/>
            <a:ext cx="2408926" cy="1442092"/>
          </a:xfrm>
          <a:prstGeom prst="rect">
            <a:avLst/>
          </a:prstGeom>
          <a:noFill/>
          <a:extLst>
            <a:ext uri="{909E8E84-426E-40DD-AFC4-6F175D3DCCD1}">
              <a14:hiddenFill xmlns:a14="http://schemas.microsoft.com/office/drawing/2010/main">
                <a:solidFill>
                  <a:srgbClr val="FFFFFF"/>
                </a:solidFill>
              </a14:hiddenFill>
            </a:ext>
          </a:extLst>
        </p:spPr>
      </p:pic>
      <p:pic>
        <p:nvPicPr>
          <p:cNvPr id="14" name="Picture 2" descr="Đặc điểm Của Sắt Là Gì? Nó Có Công Dụng Gì Trong Cuộc Sốn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307975" y="2993982"/>
            <a:ext cx="2408926" cy="1550068"/>
          </a:xfrm>
          <a:prstGeom prst="rect">
            <a:avLst/>
          </a:prstGeom>
          <a:noFill/>
          <a:extLst>
            <a:ext uri="{909E8E84-426E-40DD-AFC4-6F175D3DCCD1}">
              <a14:hiddenFill xmlns:a14="http://schemas.microsoft.com/office/drawing/2010/main">
                <a:solidFill>
                  <a:srgbClr val="FFFFFF"/>
                </a:solidFill>
              </a14:hiddenFill>
            </a:ext>
          </a:extLst>
        </p:spPr>
      </p:pic>
      <p:sp>
        <p:nvSpPr>
          <p:cNvPr id="15" name="Rectangle 14"/>
          <p:cNvSpPr/>
          <p:nvPr/>
        </p:nvSpPr>
        <p:spPr>
          <a:xfrm>
            <a:off x="787517" y="2603130"/>
            <a:ext cx="1619277" cy="321037"/>
          </a:xfrm>
          <a:prstGeom prst="rect">
            <a:avLst/>
          </a:prstGeom>
        </p:spPr>
        <p:style>
          <a:lnRef idx="2">
            <a:schemeClr val="accent1"/>
          </a:lnRef>
          <a:fillRef idx="1">
            <a:schemeClr val="lt1"/>
          </a:fillRef>
          <a:effectRef idx="0">
            <a:schemeClr val="accent1"/>
          </a:effectRef>
          <a:fontRef idx="minor">
            <a:schemeClr val="dk1"/>
          </a:fontRef>
        </p:style>
        <p:txBody>
          <a:bodyPr rtlCol="0" anchor="ctr"/>
          <a:lstStyle/>
          <a:p>
            <a:pPr algn="ctr"/>
            <a:r>
              <a:rPr lang="en-US" sz="1800" dirty="0">
                <a:latin typeface="#9Slide03 BoosterNextFYBlack" panose="02000A03000000020004" pitchFamily="2" charset="0"/>
              </a:rPr>
              <a:t>Xi </a:t>
            </a:r>
            <a:r>
              <a:rPr lang="en-US" sz="1800" dirty="0" err="1" smtClean="0">
                <a:latin typeface="#9Slide03 BoosterNextFYBlack" panose="02000A03000000020004" pitchFamily="2" charset="0"/>
              </a:rPr>
              <a:t>măng</a:t>
            </a:r>
            <a:endParaRPr lang="en-US" sz="1800" dirty="0">
              <a:latin typeface="#9Slide03 BoosterNextFYBlack" panose="02000A03000000020004" pitchFamily="2" charset="0"/>
            </a:endParaRPr>
          </a:p>
        </p:txBody>
      </p:sp>
      <p:pic>
        <p:nvPicPr>
          <p:cNvPr id="16" name="Picture 4" descr="Giải đáp thắc mắc đất sét là gì, ứng dụng làm gốm sứ ra sao?"/>
          <p:cNvPicPr>
            <a:picLocks noChangeAspect="1" noChangeArrowheads="1"/>
          </p:cNvPicPr>
          <p:nvPr/>
        </p:nvPicPr>
        <p:blipFill rotWithShape="1">
          <a:blip r:embed="rId4">
            <a:extLst>
              <a:ext uri="{28A0092B-C50C-407E-A947-70E740481C1C}">
                <a14:useLocalDpi xmlns:a14="http://schemas.microsoft.com/office/drawing/2010/main" val="0"/>
              </a:ext>
            </a:extLst>
          </a:blip>
          <a:srcRect t="5564" r="14385" b="12588"/>
          <a:stretch>
            <a:fillRect/>
          </a:stretch>
        </p:blipFill>
        <p:spPr bwMode="auto">
          <a:xfrm>
            <a:off x="3245709" y="1091223"/>
            <a:ext cx="2396045" cy="1442092"/>
          </a:xfrm>
          <a:prstGeom prst="rect">
            <a:avLst/>
          </a:prstGeom>
          <a:noFill/>
          <a:extLst>
            <a:ext uri="{909E8E84-426E-40DD-AFC4-6F175D3DCCD1}">
              <a14:hiddenFill xmlns:a14="http://schemas.microsoft.com/office/drawing/2010/main">
                <a:solidFill>
                  <a:srgbClr val="FFFFFF"/>
                </a:solidFill>
              </a14:hiddenFill>
            </a:ext>
          </a:extLst>
        </p:spPr>
      </p:pic>
      <p:pic>
        <p:nvPicPr>
          <p:cNvPr id="17" name="Picture 4" descr="Kính cường lực | Nhôm Kính Buôn Ma Thuột"/>
          <p:cNvPicPr>
            <a:picLocks noChangeAspect="1" noChangeArrowheads="1"/>
          </p:cNvPicPr>
          <p:nvPr/>
        </p:nvPicPr>
        <p:blipFill rotWithShape="1">
          <a:blip r:embed="rId5">
            <a:extLst>
              <a:ext uri="{28A0092B-C50C-407E-A947-70E740481C1C}">
                <a14:useLocalDpi xmlns:a14="http://schemas.microsoft.com/office/drawing/2010/main" val="0"/>
              </a:ext>
            </a:extLst>
          </a:blip>
          <a:srcRect l="6170" b="18481"/>
          <a:stretch>
            <a:fillRect/>
          </a:stretch>
        </p:blipFill>
        <p:spPr bwMode="auto">
          <a:xfrm>
            <a:off x="3195833" y="2993982"/>
            <a:ext cx="2396045" cy="1550067"/>
          </a:xfrm>
          <a:prstGeom prst="rect">
            <a:avLst/>
          </a:prstGeom>
          <a:noFill/>
          <a:extLst>
            <a:ext uri="{909E8E84-426E-40DD-AFC4-6F175D3DCCD1}">
              <a14:hiddenFill xmlns:a14="http://schemas.microsoft.com/office/drawing/2010/main">
                <a:solidFill>
                  <a:srgbClr val="FFFFFF"/>
                </a:solidFill>
              </a14:hiddenFill>
            </a:ext>
          </a:extLst>
        </p:spPr>
      </p:pic>
      <p:pic>
        <p:nvPicPr>
          <p:cNvPr id="5122" name="Picture 2" descr="Thủ tục xuất nhập khẩu gỗ mới nhất theo NĐ 102"/>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6116800" y="1069988"/>
            <a:ext cx="2568953" cy="1484561"/>
          </a:xfrm>
          <a:prstGeom prst="rect">
            <a:avLst/>
          </a:prstGeom>
          <a:noFill/>
          <a:extLst>
            <a:ext uri="{909E8E84-426E-40DD-AFC4-6F175D3DCCD1}">
              <a14:hiddenFill xmlns:a14="http://schemas.microsoft.com/office/drawing/2010/main">
                <a:solidFill>
                  <a:srgbClr val="FFFFFF"/>
                </a:solidFill>
              </a14:hiddenFill>
            </a:ext>
          </a:extLst>
        </p:spPr>
      </p:pic>
      <p:sp>
        <p:nvSpPr>
          <p:cNvPr id="2" name="AutoShape 4" descr="Giá mủ cao su Bình Phước cập nhật hàng ngày | GCS"/>
          <p:cNvSpPr>
            <a:spLocks noChangeAspect="1" noChangeArrowheads="1"/>
          </p:cNvSpPr>
          <p:nvPr/>
        </p:nvSpPr>
        <p:spPr bwMode="auto">
          <a:xfrm>
            <a:off x="155575" y="-144463"/>
            <a:ext cx="304800" cy="304801"/>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lstStyle/>
          <a:p>
            <a:endParaRPr lang="en-US"/>
          </a:p>
        </p:txBody>
      </p:sp>
      <p:pic>
        <p:nvPicPr>
          <p:cNvPr id="5130" name="Picture 10" descr="Giá cao su hôm nay 7/4: Nhật Bản, Trung Quốc quay đầu giảm, giá dầu đang  gây áp lực lên giá cao su"/>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6116800" y="2993982"/>
            <a:ext cx="2590845" cy="1546986"/>
          </a:xfrm>
          <a:prstGeom prst="rect">
            <a:avLst/>
          </a:prstGeom>
          <a:noFill/>
          <a:extLst>
            <a:ext uri="{909E8E84-426E-40DD-AFC4-6F175D3DCCD1}">
              <a14:hiddenFill xmlns:a14="http://schemas.microsoft.com/office/drawing/2010/main">
                <a:solidFill>
                  <a:srgbClr val="FFFFFF"/>
                </a:solidFill>
              </a14:hiddenFill>
            </a:ext>
          </a:extLst>
        </p:spPr>
      </p:pic>
      <p:sp>
        <p:nvSpPr>
          <p:cNvPr id="26" name="Rectangle 25"/>
          <p:cNvSpPr/>
          <p:nvPr/>
        </p:nvSpPr>
        <p:spPr>
          <a:xfrm>
            <a:off x="3634092" y="2603130"/>
            <a:ext cx="1619277" cy="321037"/>
          </a:xfrm>
          <a:prstGeom prst="rect">
            <a:avLst/>
          </a:prstGeom>
        </p:spPr>
        <p:style>
          <a:lnRef idx="2">
            <a:schemeClr val="accent1"/>
          </a:lnRef>
          <a:fillRef idx="1">
            <a:schemeClr val="lt1"/>
          </a:fillRef>
          <a:effectRef idx="0">
            <a:schemeClr val="accent1"/>
          </a:effectRef>
          <a:fontRef idx="minor">
            <a:schemeClr val="dk1"/>
          </a:fontRef>
        </p:style>
        <p:txBody>
          <a:bodyPr rtlCol="0" anchor="ctr"/>
          <a:lstStyle/>
          <a:p>
            <a:pPr algn="ctr"/>
            <a:r>
              <a:rPr lang="en-US" sz="1800" dirty="0" err="1" smtClean="0">
                <a:latin typeface="#9Slide03 BoosterNextFYBlack" panose="02000A03000000020004" pitchFamily="2" charset="0"/>
              </a:rPr>
              <a:t>Đất</a:t>
            </a:r>
            <a:r>
              <a:rPr lang="en-US" sz="1800" dirty="0">
                <a:latin typeface="#9Slide03 BoosterNextFYBlack" panose="02000A03000000020004" pitchFamily="2" charset="0"/>
              </a:rPr>
              <a:t> </a:t>
            </a:r>
            <a:r>
              <a:rPr lang="en-US" sz="1800" dirty="0" err="1">
                <a:latin typeface="#9Slide03 BoosterNextFYBlack" panose="02000A03000000020004" pitchFamily="2" charset="0"/>
              </a:rPr>
              <a:t>sét</a:t>
            </a:r>
            <a:endParaRPr lang="en-US" sz="1800" dirty="0">
              <a:latin typeface="#9Slide03 BoosterNextFYBlack" panose="02000A03000000020004" pitchFamily="2" charset="0"/>
            </a:endParaRPr>
          </a:p>
        </p:txBody>
      </p:sp>
      <p:sp>
        <p:nvSpPr>
          <p:cNvPr id="27" name="Rectangle 26"/>
          <p:cNvSpPr/>
          <p:nvPr/>
        </p:nvSpPr>
        <p:spPr>
          <a:xfrm>
            <a:off x="6709345" y="2613747"/>
            <a:ext cx="1619277" cy="321037"/>
          </a:xfrm>
          <a:prstGeom prst="rect">
            <a:avLst/>
          </a:prstGeom>
        </p:spPr>
        <p:style>
          <a:lnRef idx="2">
            <a:schemeClr val="accent1"/>
          </a:lnRef>
          <a:fillRef idx="1">
            <a:schemeClr val="lt1"/>
          </a:fillRef>
          <a:effectRef idx="0">
            <a:schemeClr val="accent1"/>
          </a:effectRef>
          <a:fontRef idx="minor">
            <a:schemeClr val="dk1"/>
          </a:fontRef>
        </p:style>
        <p:txBody>
          <a:bodyPr rtlCol="0" anchor="ctr"/>
          <a:lstStyle/>
          <a:p>
            <a:pPr algn="ctr"/>
            <a:r>
              <a:rPr lang="en-US" sz="1800" dirty="0" err="1">
                <a:latin typeface="#9Slide03 BoosterNextFYBlack" panose="02000A03000000020004" pitchFamily="2" charset="0"/>
              </a:rPr>
              <a:t>Gỗ</a:t>
            </a:r>
            <a:endParaRPr lang="en-US" sz="1800" dirty="0">
              <a:latin typeface="#9Slide03 BoosterNextFYBlack" panose="02000A03000000020004" pitchFamily="2" charset="0"/>
            </a:endParaRPr>
          </a:p>
        </p:txBody>
      </p:sp>
      <p:sp>
        <p:nvSpPr>
          <p:cNvPr id="28" name="Rectangle 27"/>
          <p:cNvSpPr/>
          <p:nvPr/>
        </p:nvSpPr>
        <p:spPr>
          <a:xfrm>
            <a:off x="787517" y="4613865"/>
            <a:ext cx="1619277" cy="321037"/>
          </a:xfrm>
          <a:prstGeom prst="rect">
            <a:avLst/>
          </a:prstGeom>
        </p:spPr>
        <p:style>
          <a:lnRef idx="2">
            <a:schemeClr val="accent1"/>
          </a:lnRef>
          <a:fillRef idx="1">
            <a:schemeClr val="lt1"/>
          </a:fillRef>
          <a:effectRef idx="0">
            <a:schemeClr val="accent1"/>
          </a:effectRef>
          <a:fontRef idx="minor">
            <a:schemeClr val="dk1"/>
          </a:fontRef>
        </p:style>
        <p:txBody>
          <a:bodyPr rtlCol="0" anchor="ctr"/>
          <a:lstStyle/>
          <a:p>
            <a:pPr algn="ctr"/>
            <a:r>
              <a:rPr lang="en-US" sz="1800" dirty="0" err="1" smtClean="0">
                <a:latin typeface="#9Slide03 BoosterNextFYBlack" panose="02000A03000000020004" pitchFamily="2" charset="0"/>
              </a:rPr>
              <a:t>Sắt</a:t>
            </a:r>
            <a:r>
              <a:rPr lang="en-US" sz="1800" dirty="0">
                <a:latin typeface="#9Slide03 BoosterNextFYBlack" panose="02000A03000000020004" pitchFamily="2" charset="0"/>
              </a:rPr>
              <a:t>, </a:t>
            </a:r>
            <a:r>
              <a:rPr lang="en-US" sz="1800" dirty="0" err="1">
                <a:latin typeface="#9Slide03 BoosterNextFYBlack" panose="02000A03000000020004" pitchFamily="2" charset="0"/>
              </a:rPr>
              <a:t>thép</a:t>
            </a:r>
            <a:endParaRPr lang="en-US" sz="1800" dirty="0">
              <a:latin typeface="#9Slide03 BoosterNextFYBlack" panose="02000A03000000020004" pitchFamily="2" charset="0"/>
            </a:endParaRPr>
          </a:p>
        </p:txBody>
      </p:sp>
      <p:sp>
        <p:nvSpPr>
          <p:cNvPr id="29" name="Rectangle 28"/>
          <p:cNvSpPr/>
          <p:nvPr/>
        </p:nvSpPr>
        <p:spPr>
          <a:xfrm>
            <a:off x="3676625" y="4613864"/>
            <a:ext cx="1619277" cy="321037"/>
          </a:xfrm>
          <a:prstGeom prst="rect">
            <a:avLst/>
          </a:prstGeom>
        </p:spPr>
        <p:style>
          <a:lnRef idx="2">
            <a:schemeClr val="accent1"/>
          </a:lnRef>
          <a:fillRef idx="1">
            <a:schemeClr val="lt1"/>
          </a:fillRef>
          <a:effectRef idx="0">
            <a:schemeClr val="accent1"/>
          </a:effectRef>
          <a:fontRef idx="minor">
            <a:schemeClr val="dk1"/>
          </a:fontRef>
        </p:style>
        <p:txBody>
          <a:bodyPr rtlCol="0" anchor="ctr"/>
          <a:lstStyle/>
          <a:p>
            <a:pPr algn="ctr"/>
            <a:r>
              <a:rPr lang="en-US" sz="1800" dirty="0" err="1" smtClean="0">
                <a:latin typeface="#9Slide03 BoosterNextFYBlack" panose="02000A03000000020004" pitchFamily="2" charset="0"/>
              </a:rPr>
              <a:t>Thủy</a:t>
            </a:r>
            <a:r>
              <a:rPr lang="en-US" sz="1800" dirty="0" smtClean="0">
                <a:latin typeface="#9Slide03 BoosterNextFYBlack" panose="02000A03000000020004" pitchFamily="2" charset="0"/>
              </a:rPr>
              <a:t> </a:t>
            </a:r>
            <a:r>
              <a:rPr lang="en-US" sz="1800" dirty="0" err="1" smtClean="0">
                <a:latin typeface="#9Slide03 BoosterNextFYBlack" panose="02000A03000000020004" pitchFamily="2" charset="0"/>
              </a:rPr>
              <a:t>tinh</a:t>
            </a:r>
            <a:endParaRPr lang="en-US" sz="1800" dirty="0">
              <a:latin typeface="#9Slide03 BoosterNextFYBlack" panose="02000A03000000020004" pitchFamily="2" charset="0"/>
            </a:endParaRPr>
          </a:p>
        </p:txBody>
      </p:sp>
      <p:sp>
        <p:nvSpPr>
          <p:cNvPr id="30" name="Rectangle 29"/>
          <p:cNvSpPr/>
          <p:nvPr/>
        </p:nvSpPr>
        <p:spPr>
          <a:xfrm>
            <a:off x="6709345" y="4613864"/>
            <a:ext cx="1619277" cy="321037"/>
          </a:xfrm>
          <a:prstGeom prst="rect">
            <a:avLst/>
          </a:prstGeom>
        </p:spPr>
        <p:style>
          <a:lnRef idx="2">
            <a:schemeClr val="accent1"/>
          </a:lnRef>
          <a:fillRef idx="1">
            <a:schemeClr val="lt1"/>
          </a:fillRef>
          <a:effectRef idx="0">
            <a:schemeClr val="accent1"/>
          </a:effectRef>
          <a:fontRef idx="minor">
            <a:schemeClr val="dk1"/>
          </a:fontRef>
        </p:style>
        <p:txBody>
          <a:bodyPr rtlCol="0" anchor="ctr"/>
          <a:lstStyle/>
          <a:p>
            <a:pPr algn="ctr"/>
            <a:r>
              <a:rPr lang="en-US" sz="1800" dirty="0" smtClean="0">
                <a:latin typeface="#9Slide03 BoosterNextFYBlack" panose="02000A03000000020004" pitchFamily="2" charset="0"/>
              </a:rPr>
              <a:t>Cao </a:t>
            </a:r>
            <a:r>
              <a:rPr lang="en-US" sz="1800" dirty="0" err="1" smtClean="0">
                <a:latin typeface="#9Slide03 BoosterNextFYBlack" panose="02000A03000000020004" pitchFamily="2" charset="0"/>
              </a:rPr>
              <a:t>su</a:t>
            </a:r>
            <a:endParaRPr lang="en-US" sz="1800" dirty="0">
              <a:latin typeface="#9Slide03 BoosterNextFYBlack" panose="02000A03000000020004" pitchFamily="2" charset="0"/>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42" presetClass="entr" presetSubtype="0" fill="hold" nodeType="withEffect">
                                  <p:stCondLst>
                                    <p:cond delay="0"/>
                                  </p:stCondLst>
                                  <p:childTnLst>
                                    <p:set>
                                      <p:cBhvr>
                                        <p:cTn id="6" dur="1" fill="hold">
                                          <p:stCondLst>
                                            <p:cond delay="0"/>
                                          </p:stCondLst>
                                        </p:cTn>
                                        <p:tgtEl>
                                          <p:spTgt spid="13"/>
                                        </p:tgtEl>
                                        <p:attrNameLst>
                                          <p:attrName>style.visibility</p:attrName>
                                        </p:attrNameLst>
                                      </p:cBhvr>
                                      <p:to>
                                        <p:strVal val="visible"/>
                                      </p:to>
                                    </p:set>
                                    <p:animEffect transition="in" filter="fade">
                                      <p:cBhvr>
                                        <p:cTn id="7" dur="1000"/>
                                        <p:tgtEl>
                                          <p:spTgt spid="13"/>
                                        </p:tgtEl>
                                      </p:cBhvr>
                                    </p:animEffect>
                                    <p:anim calcmode="lin" valueType="num">
                                      <p:cBhvr>
                                        <p:cTn id="8" dur="1000" fill="hold"/>
                                        <p:tgtEl>
                                          <p:spTgt spid="13"/>
                                        </p:tgtEl>
                                        <p:attrNameLst>
                                          <p:attrName>ppt_x</p:attrName>
                                        </p:attrNameLst>
                                      </p:cBhvr>
                                      <p:tavLst>
                                        <p:tav tm="0">
                                          <p:val>
                                            <p:strVal val="#ppt_x"/>
                                          </p:val>
                                        </p:tav>
                                        <p:tav tm="100000">
                                          <p:val>
                                            <p:strVal val="#ppt_x"/>
                                          </p:val>
                                        </p:tav>
                                      </p:tavLst>
                                    </p:anim>
                                    <p:anim calcmode="lin" valueType="num">
                                      <p:cBhvr>
                                        <p:cTn id="9" dur="1000" fill="hold"/>
                                        <p:tgtEl>
                                          <p:spTgt spid="13"/>
                                        </p:tgtEl>
                                        <p:attrNameLst>
                                          <p:attrName>ppt_y</p:attrName>
                                        </p:attrNameLst>
                                      </p:cBhvr>
                                      <p:tavLst>
                                        <p:tav tm="0">
                                          <p:val>
                                            <p:strVal val="#ppt_y+.1"/>
                                          </p:val>
                                        </p:tav>
                                        <p:tav tm="100000">
                                          <p:val>
                                            <p:strVal val="#ppt_y"/>
                                          </p:val>
                                        </p:tav>
                                      </p:tavLst>
                                    </p:anim>
                                  </p:childTnLst>
                                </p:cTn>
                              </p:par>
                            </p:childTnLst>
                          </p:cTn>
                        </p:par>
                      </p:childTnLst>
                    </p:cTn>
                  </p:par>
                  <p:par>
                    <p:cTn id="10" fill="hold">
                      <p:stCondLst>
                        <p:cond delay="indefinite"/>
                      </p:stCondLst>
                      <p:childTnLst>
                        <p:par>
                          <p:cTn id="11" fill="hold">
                            <p:stCondLst>
                              <p:cond delay="0"/>
                            </p:stCondLst>
                            <p:childTnLst>
                              <p:par>
                                <p:cTn id="12" presetID="2" presetClass="entr" presetSubtype="4" fill="hold" nodeType="clickEffect">
                                  <p:stCondLst>
                                    <p:cond delay="0"/>
                                  </p:stCondLst>
                                  <p:childTnLst>
                                    <p:set>
                                      <p:cBhvr>
                                        <p:cTn id="13" dur="1" fill="hold">
                                          <p:stCondLst>
                                            <p:cond delay="0"/>
                                          </p:stCondLst>
                                        </p:cTn>
                                        <p:tgtEl>
                                          <p:spTgt spid="14"/>
                                        </p:tgtEl>
                                        <p:attrNameLst>
                                          <p:attrName>style.visibility</p:attrName>
                                        </p:attrNameLst>
                                      </p:cBhvr>
                                      <p:to>
                                        <p:strVal val="visible"/>
                                      </p:to>
                                    </p:set>
                                    <p:anim calcmode="lin" valueType="num">
                                      <p:cBhvr additive="base">
                                        <p:cTn id="14" dur="500" fill="hold"/>
                                        <p:tgtEl>
                                          <p:spTgt spid="14"/>
                                        </p:tgtEl>
                                        <p:attrNameLst>
                                          <p:attrName>ppt_x</p:attrName>
                                        </p:attrNameLst>
                                      </p:cBhvr>
                                      <p:tavLst>
                                        <p:tav tm="0">
                                          <p:val>
                                            <p:strVal val="#ppt_x"/>
                                          </p:val>
                                        </p:tav>
                                        <p:tav tm="100000">
                                          <p:val>
                                            <p:strVal val="#ppt_x"/>
                                          </p:val>
                                        </p:tav>
                                      </p:tavLst>
                                    </p:anim>
                                    <p:anim calcmode="lin" valueType="num">
                                      <p:cBhvr additive="base">
                                        <p:cTn id="15" dur="500" fill="hold"/>
                                        <p:tgtEl>
                                          <p:spTgt spid="14"/>
                                        </p:tgtEl>
                                        <p:attrNameLst>
                                          <p:attrName>ppt_y</p:attrName>
                                        </p:attrNameLst>
                                      </p:cBhvr>
                                      <p:tavLst>
                                        <p:tav tm="0">
                                          <p:val>
                                            <p:strVal val="1+#ppt_h/2"/>
                                          </p:val>
                                        </p:tav>
                                        <p:tav tm="100000">
                                          <p:val>
                                            <p:strVal val="#ppt_y"/>
                                          </p:val>
                                        </p:tav>
                                      </p:tavLst>
                                    </p:anim>
                                  </p:childTnLst>
                                </p:cTn>
                              </p:par>
                              <p:par>
                                <p:cTn id="16" presetID="42" presetClass="entr" presetSubtype="0" fill="hold" grpId="0" nodeType="withEffect">
                                  <p:stCondLst>
                                    <p:cond delay="0"/>
                                  </p:stCondLst>
                                  <p:childTnLst>
                                    <p:set>
                                      <p:cBhvr>
                                        <p:cTn id="17" dur="1" fill="hold">
                                          <p:stCondLst>
                                            <p:cond delay="0"/>
                                          </p:stCondLst>
                                        </p:cTn>
                                        <p:tgtEl>
                                          <p:spTgt spid="15"/>
                                        </p:tgtEl>
                                        <p:attrNameLst>
                                          <p:attrName>style.visibility</p:attrName>
                                        </p:attrNameLst>
                                      </p:cBhvr>
                                      <p:to>
                                        <p:strVal val="visible"/>
                                      </p:to>
                                    </p:set>
                                    <p:animEffect transition="in" filter="fade">
                                      <p:cBhvr>
                                        <p:cTn id="18" dur="1000"/>
                                        <p:tgtEl>
                                          <p:spTgt spid="15"/>
                                        </p:tgtEl>
                                      </p:cBhvr>
                                    </p:animEffect>
                                    <p:anim calcmode="lin" valueType="num">
                                      <p:cBhvr>
                                        <p:cTn id="19" dur="1000" fill="hold"/>
                                        <p:tgtEl>
                                          <p:spTgt spid="15"/>
                                        </p:tgtEl>
                                        <p:attrNameLst>
                                          <p:attrName>ppt_x</p:attrName>
                                        </p:attrNameLst>
                                      </p:cBhvr>
                                      <p:tavLst>
                                        <p:tav tm="0">
                                          <p:val>
                                            <p:strVal val="#ppt_x"/>
                                          </p:val>
                                        </p:tav>
                                        <p:tav tm="100000">
                                          <p:val>
                                            <p:strVal val="#ppt_x"/>
                                          </p:val>
                                        </p:tav>
                                      </p:tavLst>
                                    </p:anim>
                                    <p:anim calcmode="lin" valueType="num">
                                      <p:cBhvr>
                                        <p:cTn id="20" dur="1000" fill="hold"/>
                                        <p:tgtEl>
                                          <p:spTgt spid="15"/>
                                        </p:tgtEl>
                                        <p:attrNameLst>
                                          <p:attrName>ppt_y</p:attrName>
                                        </p:attrNameLst>
                                      </p:cBhvr>
                                      <p:tavLst>
                                        <p:tav tm="0">
                                          <p:val>
                                            <p:strVal val="#ppt_y+.1"/>
                                          </p:val>
                                        </p:tav>
                                        <p:tav tm="100000">
                                          <p:val>
                                            <p:strVal val="#ppt_y"/>
                                          </p:val>
                                        </p:tav>
                                      </p:tavLst>
                                    </p:anim>
                                  </p:childTnLst>
                                </p:cTn>
                              </p:par>
                              <p:par>
                                <p:cTn id="21" presetID="2" presetClass="entr" presetSubtype="4" fill="hold" nodeType="withEffect">
                                  <p:stCondLst>
                                    <p:cond delay="0"/>
                                  </p:stCondLst>
                                  <p:childTnLst>
                                    <p:set>
                                      <p:cBhvr>
                                        <p:cTn id="22" dur="1" fill="hold">
                                          <p:stCondLst>
                                            <p:cond delay="0"/>
                                          </p:stCondLst>
                                        </p:cTn>
                                        <p:tgtEl>
                                          <p:spTgt spid="16"/>
                                        </p:tgtEl>
                                        <p:attrNameLst>
                                          <p:attrName>style.visibility</p:attrName>
                                        </p:attrNameLst>
                                      </p:cBhvr>
                                      <p:to>
                                        <p:strVal val="visible"/>
                                      </p:to>
                                    </p:set>
                                    <p:anim calcmode="lin" valueType="num">
                                      <p:cBhvr additive="base">
                                        <p:cTn id="23" dur="500" fill="hold"/>
                                        <p:tgtEl>
                                          <p:spTgt spid="16"/>
                                        </p:tgtEl>
                                        <p:attrNameLst>
                                          <p:attrName>ppt_x</p:attrName>
                                        </p:attrNameLst>
                                      </p:cBhvr>
                                      <p:tavLst>
                                        <p:tav tm="0">
                                          <p:val>
                                            <p:strVal val="#ppt_x"/>
                                          </p:val>
                                        </p:tav>
                                        <p:tav tm="100000">
                                          <p:val>
                                            <p:strVal val="#ppt_x"/>
                                          </p:val>
                                        </p:tav>
                                      </p:tavLst>
                                    </p:anim>
                                    <p:anim calcmode="lin" valueType="num">
                                      <p:cBhvr additive="base">
                                        <p:cTn id="24" dur="500" fill="hold"/>
                                        <p:tgtEl>
                                          <p:spTgt spid="16"/>
                                        </p:tgtEl>
                                        <p:attrNameLst>
                                          <p:attrName>ppt_y</p:attrName>
                                        </p:attrNameLst>
                                      </p:cBhvr>
                                      <p:tavLst>
                                        <p:tav tm="0">
                                          <p:val>
                                            <p:strVal val="1+#ppt_h/2"/>
                                          </p:val>
                                        </p:tav>
                                        <p:tav tm="100000">
                                          <p:val>
                                            <p:strVal val="#ppt_y"/>
                                          </p:val>
                                        </p:tav>
                                      </p:tavLst>
                                    </p:anim>
                                  </p:childTnLst>
                                </p:cTn>
                              </p:par>
                              <p:par>
                                <p:cTn id="25" presetID="2" presetClass="entr" presetSubtype="4" fill="hold" nodeType="withEffect">
                                  <p:stCondLst>
                                    <p:cond delay="0"/>
                                  </p:stCondLst>
                                  <p:childTnLst>
                                    <p:set>
                                      <p:cBhvr>
                                        <p:cTn id="26" dur="1" fill="hold">
                                          <p:stCondLst>
                                            <p:cond delay="0"/>
                                          </p:stCondLst>
                                        </p:cTn>
                                        <p:tgtEl>
                                          <p:spTgt spid="17"/>
                                        </p:tgtEl>
                                        <p:attrNameLst>
                                          <p:attrName>style.visibility</p:attrName>
                                        </p:attrNameLst>
                                      </p:cBhvr>
                                      <p:to>
                                        <p:strVal val="visible"/>
                                      </p:to>
                                    </p:set>
                                    <p:anim calcmode="lin" valueType="num">
                                      <p:cBhvr additive="base">
                                        <p:cTn id="27" dur="500" fill="hold"/>
                                        <p:tgtEl>
                                          <p:spTgt spid="17"/>
                                        </p:tgtEl>
                                        <p:attrNameLst>
                                          <p:attrName>ppt_x</p:attrName>
                                        </p:attrNameLst>
                                      </p:cBhvr>
                                      <p:tavLst>
                                        <p:tav tm="0">
                                          <p:val>
                                            <p:strVal val="#ppt_x"/>
                                          </p:val>
                                        </p:tav>
                                        <p:tav tm="100000">
                                          <p:val>
                                            <p:strVal val="#ppt_x"/>
                                          </p:val>
                                        </p:tav>
                                      </p:tavLst>
                                    </p:anim>
                                    <p:anim calcmode="lin" valueType="num">
                                      <p:cBhvr additive="base">
                                        <p:cTn id="28" dur="500" fill="hold"/>
                                        <p:tgtEl>
                                          <p:spTgt spid="17"/>
                                        </p:tgtEl>
                                        <p:attrNameLst>
                                          <p:attrName>ppt_y</p:attrName>
                                        </p:attrNameLst>
                                      </p:cBhvr>
                                      <p:tavLst>
                                        <p:tav tm="0">
                                          <p:val>
                                            <p:strVal val="1+#ppt_h/2"/>
                                          </p:val>
                                        </p:tav>
                                        <p:tav tm="100000">
                                          <p:val>
                                            <p:strVal val="#ppt_y"/>
                                          </p:val>
                                        </p:tav>
                                      </p:tavLst>
                                    </p:anim>
                                  </p:childTnLst>
                                </p:cTn>
                              </p:par>
                              <p:par>
                                <p:cTn id="29" presetID="42" presetClass="entr" presetSubtype="0" fill="hold" grpId="0" nodeType="withEffect">
                                  <p:stCondLst>
                                    <p:cond delay="0"/>
                                  </p:stCondLst>
                                  <p:childTnLst>
                                    <p:set>
                                      <p:cBhvr>
                                        <p:cTn id="30" dur="1" fill="hold">
                                          <p:stCondLst>
                                            <p:cond delay="0"/>
                                          </p:stCondLst>
                                        </p:cTn>
                                        <p:tgtEl>
                                          <p:spTgt spid="26"/>
                                        </p:tgtEl>
                                        <p:attrNameLst>
                                          <p:attrName>style.visibility</p:attrName>
                                        </p:attrNameLst>
                                      </p:cBhvr>
                                      <p:to>
                                        <p:strVal val="visible"/>
                                      </p:to>
                                    </p:set>
                                    <p:animEffect transition="in" filter="fade">
                                      <p:cBhvr>
                                        <p:cTn id="31" dur="1000"/>
                                        <p:tgtEl>
                                          <p:spTgt spid="26"/>
                                        </p:tgtEl>
                                      </p:cBhvr>
                                    </p:animEffect>
                                    <p:anim calcmode="lin" valueType="num">
                                      <p:cBhvr>
                                        <p:cTn id="32" dur="1000" fill="hold"/>
                                        <p:tgtEl>
                                          <p:spTgt spid="26"/>
                                        </p:tgtEl>
                                        <p:attrNameLst>
                                          <p:attrName>ppt_x</p:attrName>
                                        </p:attrNameLst>
                                      </p:cBhvr>
                                      <p:tavLst>
                                        <p:tav tm="0">
                                          <p:val>
                                            <p:strVal val="#ppt_x"/>
                                          </p:val>
                                        </p:tav>
                                        <p:tav tm="100000">
                                          <p:val>
                                            <p:strVal val="#ppt_x"/>
                                          </p:val>
                                        </p:tav>
                                      </p:tavLst>
                                    </p:anim>
                                    <p:anim calcmode="lin" valueType="num">
                                      <p:cBhvr>
                                        <p:cTn id="33" dur="1000" fill="hold"/>
                                        <p:tgtEl>
                                          <p:spTgt spid="26"/>
                                        </p:tgtEl>
                                        <p:attrNameLst>
                                          <p:attrName>ppt_y</p:attrName>
                                        </p:attrNameLst>
                                      </p:cBhvr>
                                      <p:tavLst>
                                        <p:tav tm="0">
                                          <p:val>
                                            <p:strVal val="#ppt_y+.1"/>
                                          </p:val>
                                        </p:tav>
                                        <p:tav tm="100000">
                                          <p:val>
                                            <p:strVal val="#ppt_y"/>
                                          </p:val>
                                        </p:tav>
                                      </p:tavLst>
                                    </p:anim>
                                  </p:childTnLst>
                                </p:cTn>
                              </p:par>
                              <p:par>
                                <p:cTn id="34" presetID="42" presetClass="entr" presetSubtype="0" fill="hold" grpId="0" nodeType="withEffect">
                                  <p:stCondLst>
                                    <p:cond delay="0"/>
                                  </p:stCondLst>
                                  <p:childTnLst>
                                    <p:set>
                                      <p:cBhvr>
                                        <p:cTn id="35" dur="1" fill="hold">
                                          <p:stCondLst>
                                            <p:cond delay="0"/>
                                          </p:stCondLst>
                                        </p:cTn>
                                        <p:tgtEl>
                                          <p:spTgt spid="27"/>
                                        </p:tgtEl>
                                        <p:attrNameLst>
                                          <p:attrName>style.visibility</p:attrName>
                                        </p:attrNameLst>
                                      </p:cBhvr>
                                      <p:to>
                                        <p:strVal val="visible"/>
                                      </p:to>
                                    </p:set>
                                    <p:animEffect transition="in" filter="fade">
                                      <p:cBhvr>
                                        <p:cTn id="36" dur="1000"/>
                                        <p:tgtEl>
                                          <p:spTgt spid="27"/>
                                        </p:tgtEl>
                                      </p:cBhvr>
                                    </p:animEffect>
                                    <p:anim calcmode="lin" valueType="num">
                                      <p:cBhvr>
                                        <p:cTn id="37" dur="1000" fill="hold"/>
                                        <p:tgtEl>
                                          <p:spTgt spid="27"/>
                                        </p:tgtEl>
                                        <p:attrNameLst>
                                          <p:attrName>ppt_x</p:attrName>
                                        </p:attrNameLst>
                                      </p:cBhvr>
                                      <p:tavLst>
                                        <p:tav tm="0">
                                          <p:val>
                                            <p:strVal val="#ppt_x"/>
                                          </p:val>
                                        </p:tav>
                                        <p:tav tm="100000">
                                          <p:val>
                                            <p:strVal val="#ppt_x"/>
                                          </p:val>
                                        </p:tav>
                                      </p:tavLst>
                                    </p:anim>
                                    <p:anim calcmode="lin" valueType="num">
                                      <p:cBhvr>
                                        <p:cTn id="38" dur="1000" fill="hold"/>
                                        <p:tgtEl>
                                          <p:spTgt spid="27"/>
                                        </p:tgtEl>
                                        <p:attrNameLst>
                                          <p:attrName>ppt_y</p:attrName>
                                        </p:attrNameLst>
                                      </p:cBhvr>
                                      <p:tavLst>
                                        <p:tav tm="0">
                                          <p:val>
                                            <p:strVal val="#ppt_y+.1"/>
                                          </p:val>
                                        </p:tav>
                                        <p:tav tm="100000">
                                          <p:val>
                                            <p:strVal val="#ppt_y"/>
                                          </p:val>
                                        </p:tav>
                                      </p:tavLst>
                                    </p:anim>
                                  </p:childTnLst>
                                </p:cTn>
                              </p:par>
                              <p:par>
                                <p:cTn id="39" presetID="42" presetClass="entr" presetSubtype="0" fill="hold" grpId="0" nodeType="withEffect">
                                  <p:stCondLst>
                                    <p:cond delay="0"/>
                                  </p:stCondLst>
                                  <p:childTnLst>
                                    <p:set>
                                      <p:cBhvr>
                                        <p:cTn id="40" dur="1" fill="hold">
                                          <p:stCondLst>
                                            <p:cond delay="0"/>
                                          </p:stCondLst>
                                        </p:cTn>
                                        <p:tgtEl>
                                          <p:spTgt spid="28"/>
                                        </p:tgtEl>
                                        <p:attrNameLst>
                                          <p:attrName>style.visibility</p:attrName>
                                        </p:attrNameLst>
                                      </p:cBhvr>
                                      <p:to>
                                        <p:strVal val="visible"/>
                                      </p:to>
                                    </p:set>
                                    <p:animEffect transition="in" filter="fade">
                                      <p:cBhvr>
                                        <p:cTn id="41" dur="1000"/>
                                        <p:tgtEl>
                                          <p:spTgt spid="28"/>
                                        </p:tgtEl>
                                      </p:cBhvr>
                                    </p:animEffect>
                                    <p:anim calcmode="lin" valueType="num">
                                      <p:cBhvr>
                                        <p:cTn id="42" dur="1000" fill="hold"/>
                                        <p:tgtEl>
                                          <p:spTgt spid="28"/>
                                        </p:tgtEl>
                                        <p:attrNameLst>
                                          <p:attrName>ppt_x</p:attrName>
                                        </p:attrNameLst>
                                      </p:cBhvr>
                                      <p:tavLst>
                                        <p:tav tm="0">
                                          <p:val>
                                            <p:strVal val="#ppt_x"/>
                                          </p:val>
                                        </p:tav>
                                        <p:tav tm="100000">
                                          <p:val>
                                            <p:strVal val="#ppt_x"/>
                                          </p:val>
                                        </p:tav>
                                      </p:tavLst>
                                    </p:anim>
                                    <p:anim calcmode="lin" valueType="num">
                                      <p:cBhvr>
                                        <p:cTn id="43" dur="1000" fill="hold"/>
                                        <p:tgtEl>
                                          <p:spTgt spid="28"/>
                                        </p:tgtEl>
                                        <p:attrNameLst>
                                          <p:attrName>ppt_y</p:attrName>
                                        </p:attrNameLst>
                                      </p:cBhvr>
                                      <p:tavLst>
                                        <p:tav tm="0">
                                          <p:val>
                                            <p:strVal val="#ppt_y+.1"/>
                                          </p:val>
                                        </p:tav>
                                        <p:tav tm="100000">
                                          <p:val>
                                            <p:strVal val="#ppt_y"/>
                                          </p:val>
                                        </p:tav>
                                      </p:tavLst>
                                    </p:anim>
                                  </p:childTnLst>
                                </p:cTn>
                              </p:par>
                              <p:par>
                                <p:cTn id="44" presetID="42" presetClass="entr" presetSubtype="0" fill="hold" grpId="0" nodeType="withEffect">
                                  <p:stCondLst>
                                    <p:cond delay="0"/>
                                  </p:stCondLst>
                                  <p:childTnLst>
                                    <p:set>
                                      <p:cBhvr>
                                        <p:cTn id="45" dur="1" fill="hold">
                                          <p:stCondLst>
                                            <p:cond delay="0"/>
                                          </p:stCondLst>
                                        </p:cTn>
                                        <p:tgtEl>
                                          <p:spTgt spid="29"/>
                                        </p:tgtEl>
                                        <p:attrNameLst>
                                          <p:attrName>style.visibility</p:attrName>
                                        </p:attrNameLst>
                                      </p:cBhvr>
                                      <p:to>
                                        <p:strVal val="visible"/>
                                      </p:to>
                                    </p:set>
                                    <p:animEffect transition="in" filter="fade">
                                      <p:cBhvr>
                                        <p:cTn id="46" dur="1000"/>
                                        <p:tgtEl>
                                          <p:spTgt spid="29"/>
                                        </p:tgtEl>
                                      </p:cBhvr>
                                    </p:animEffect>
                                    <p:anim calcmode="lin" valueType="num">
                                      <p:cBhvr>
                                        <p:cTn id="47" dur="1000" fill="hold"/>
                                        <p:tgtEl>
                                          <p:spTgt spid="29"/>
                                        </p:tgtEl>
                                        <p:attrNameLst>
                                          <p:attrName>ppt_x</p:attrName>
                                        </p:attrNameLst>
                                      </p:cBhvr>
                                      <p:tavLst>
                                        <p:tav tm="0">
                                          <p:val>
                                            <p:strVal val="#ppt_x"/>
                                          </p:val>
                                        </p:tav>
                                        <p:tav tm="100000">
                                          <p:val>
                                            <p:strVal val="#ppt_x"/>
                                          </p:val>
                                        </p:tav>
                                      </p:tavLst>
                                    </p:anim>
                                    <p:anim calcmode="lin" valueType="num">
                                      <p:cBhvr>
                                        <p:cTn id="48" dur="1000" fill="hold"/>
                                        <p:tgtEl>
                                          <p:spTgt spid="29"/>
                                        </p:tgtEl>
                                        <p:attrNameLst>
                                          <p:attrName>ppt_y</p:attrName>
                                        </p:attrNameLst>
                                      </p:cBhvr>
                                      <p:tavLst>
                                        <p:tav tm="0">
                                          <p:val>
                                            <p:strVal val="#ppt_y+.1"/>
                                          </p:val>
                                        </p:tav>
                                        <p:tav tm="100000">
                                          <p:val>
                                            <p:strVal val="#ppt_y"/>
                                          </p:val>
                                        </p:tav>
                                      </p:tavLst>
                                    </p:anim>
                                  </p:childTnLst>
                                </p:cTn>
                              </p:par>
                              <p:par>
                                <p:cTn id="49" presetID="42" presetClass="entr" presetSubtype="0" fill="hold" grpId="0" nodeType="withEffect">
                                  <p:stCondLst>
                                    <p:cond delay="0"/>
                                  </p:stCondLst>
                                  <p:childTnLst>
                                    <p:set>
                                      <p:cBhvr>
                                        <p:cTn id="50" dur="1" fill="hold">
                                          <p:stCondLst>
                                            <p:cond delay="0"/>
                                          </p:stCondLst>
                                        </p:cTn>
                                        <p:tgtEl>
                                          <p:spTgt spid="30"/>
                                        </p:tgtEl>
                                        <p:attrNameLst>
                                          <p:attrName>style.visibility</p:attrName>
                                        </p:attrNameLst>
                                      </p:cBhvr>
                                      <p:to>
                                        <p:strVal val="visible"/>
                                      </p:to>
                                    </p:set>
                                    <p:animEffect transition="in" filter="fade">
                                      <p:cBhvr>
                                        <p:cTn id="51" dur="1000"/>
                                        <p:tgtEl>
                                          <p:spTgt spid="30"/>
                                        </p:tgtEl>
                                      </p:cBhvr>
                                    </p:animEffect>
                                    <p:anim calcmode="lin" valueType="num">
                                      <p:cBhvr>
                                        <p:cTn id="52" dur="1000" fill="hold"/>
                                        <p:tgtEl>
                                          <p:spTgt spid="30"/>
                                        </p:tgtEl>
                                        <p:attrNameLst>
                                          <p:attrName>ppt_x</p:attrName>
                                        </p:attrNameLst>
                                      </p:cBhvr>
                                      <p:tavLst>
                                        <p:tav tm="0">
                                          <p:val>
                                            <p:strVal val="#ppt_x"/>
                                          </p:val>
                                        </p:tav>
                                        <p:tav tm="100000">
                                          <p:val>
                                            <p:strVal val="#ppt_x"/>
                                          </p:val>
                                        </p:tav>
                                      </p:tavLst>
                                    </p:anim>
                                    <p:anim calcmode="lin" valueType="num">
                                      <p:cBhvr>
                                        <p:cTn id="53" dur="1000" fill="hold"/>
                                        <p:tgtEl>
                                          <p:spTgt spid="30"/>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5" grpId="0" animBg="1"/>
      <p:bldP spid="26" grpId="0" animBg="1"/>
      <p:bldP spid="27" grpId="0" animBg="1"/>
      <p:bldP spid="28" grpId="0" animBg="1"/>
      <p:bldP spid="29" grpId="0" animBg="1"/>
      <p:bldP spid="30" grpId="0" animBg="1"/>
    </p:bld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 name="TextBox 18"/>
          <p:cNvSpPr txBox="1"/>
          <p:nvPr/>
        </p:nvSpPr>
        <p:spPr>
          <a:xfrm>
            <a:off x="619760" y="304948"/>
            <a:ext cx="5765800" cy="523220"/>
          </a:xfrm>
          <a:prstGeom prst="rect">
            <a:avLst/>
          </a:prstGeom>
          <a:noFill/>
        </p:spPr>
        <p:txBody>
          <a:bodyPr wrap="square" rtlCol="0">
            <a:spAutoFit/>
          </a:bodyPr>
          <a:lstStyle/>
          <a:p>
            <a:pPr algn="ctr"/>
            <a:r>
              <a:rPr lang="en-US" sz="2800" dirty="0">
                <a:solidFill>
                  <a:srgbClr val="FF0000"/>
                </a:solidFill>
                <a:latin typeface="#9Slide03 BoosterNextFYBlack" panose="02000A03000000020004" pitchFamily="2" charset="0"/>
              </a:rPr>
              <a:t>MỘT SỐ VẬT LIỆU THÔNG DỤNG</a:t>
            </a:r>
          </a:p>
        </p:txBody>
      </p:sp>
      <p:grpSp>
        <p:nvGrpSpPr>
          <p:cNvPr id="20" name="Group 19"/>
          <p:cNvGrpSpPr/>
          <p:nvPr/>
        </p:nvGrpSpPr>
        <p:grpSpPr>
          <a:xfrm>
            <a:off x="0" y="225707"/>
            <a:ext cx="5716131" cy="45719"/>
            <a:chOff x="0" y="911503"/>
            <a:chExt cx="2739712" cy="45719"/>
          </a:xfrm>
        </p:grpSpPr>
        <p:cxnSp>
          <p:nvCxnSpPr>
            <p:cNvPr id="21" name="直接连接符 15"/>
            <p:cNvCxnSpPr/>
            <p:nvPr/>
          </p:nvCxnSpPr>
          <p:spPr>
            <a:xfrm flipH="1">
              <a:off x="0" y="927100"/>
              <a:ext cx="2717799" cy="14527"/>
            </a:xfrm>
            <a:prstGeom prst="line">
              <a:avLst/>
            </a:prstGeom>
            <a:ln w="25400">
              <a:solidFill>
                <a:schemeClr val="tx2"/>
              </a:solidFill>
            </a:ln>
          </p:spPr>
          <p:style>
            <a:lnRef idx="1">
              <a:schemeClr val="dk1"/>
            </a:lnRef>
            <a:fillRef idx="0">
              <a:schemeClr val="dk1"/>
            </a:fillRef>
            <a:effectRef idx="0">
              <a:schemeClr val="dk1"/>
            </a:effectRef>
            <a:fontRef idx="minor">
              <a:schemeClr val="tx1"/>
            </a:fontRef>
          </p:style>
        </p:cxnSp>
        <p:sp>
          <p:nvSpPr>
            <p:cNvPr id="22" name="Oval 21"/>
            <p:cNvSpPr/>
            <p:nvPr/>
          </p:nvSpPr>
          <p:spPr>
            <a:xfrm>
              <a:off x="2717799" y="911503"/>
              <a:ext cx="21913" cy="45719"/>
            </a:xfrm>
            <a:prstGeom prst="ellipse">
              <a:avLst/>
            </a:prstGeom>
            <a:solidFill>
              <a:schemeClr val="tx2"/>
            </a:solid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grpSp>
        <p:nvGrpSpPr>
          <p:cNvPr id="24" name="Group 23"/>
          <p:cNvGrpSpPr/>
          <p:nvPr/>
        </p:nvGrpSpPr>
        <p:grpSpPr>
          <a:xfrm>
            <a:off x="0" y="861691"/>
            <a:ext cx="5716131" cy="45720"/>
            <a:chOff x="0" y="861691"/>
            <a:chExt cx="5716131" cy="45720"/>
          </a:xfrm>
        </p:grpSpPr>
        <p:grpSp>
          <p:nvGrpSpPr>
            <p:cNvPr id="18" name="Group 17"/>
            <p:cNvGrpSpPr/>
            <p:nvPr/>
          </p:nvGrpSpPr>
          <p:grpSpPr>
            <a:xfrm>
              <a:off x="0" y="861692"/>
              <a:ext cx="5716131" cy="45719"/>
              <a:chOff x="0" y="911503"/>
              <a:chExt cx="2739712" cy="45719"/>
            </a:xfrm>
          </p:grpSpPr>
          <p:cxnSp>
            <p:nvCxnSpPr>
              <p:cNvPr id="4" name="直接连接符 15"/>
              <p:cNvCxnSpPr/>
              <p:nvPr/>
            </p:nvCxnSpPr>
            <p:spPr>
              <a:xfrm flipH="1">
                <a:off x="0" y="927100"/>
                <a:ext cx="2717799" cy="14527"/>
              </a:xfrm>
              <a:prstGeom prst="line">
                <a:avLst/>
              </a:prstGeom>
              <a:ln w="25400">
                <a:solidFill>
                  <a:schemeClr val="tx2"/>
                </a:solidFill>
              </a:ln>
            </p:spPr>
            <p:style>
              <a:lnRef idx="1">
                <a:schemeClr val="dk1"/>
              </a:lnRef>
              <a:fillRef idx="0">
                <a:schemeClr val="dk1"/>
              </a:fillRef>
              <a:effectRef idx="0">
                <a:schemeClr val="dk1"/>
              </a:effectRef>
              <a:fontRef idx="minor">
                <a:schemeClr val="tx1"/>
              </a:fontRef>
            </p:style>
          </p:cxnSp>
          <p:sp>
            <p:nvSpPr>
              <p:cNvPr id="9" name="Oval 8"/>
              <p:cNvSpPr/>
              <p:nvPr/>
            </p:nvSpPr>
            <p:spPr>
              <a:xfrm>
                <a:off x="2717799" y="911503"/>
                <a:ext cx="21913" cy="45719"/>
              </a:xfrm>
              <a:prstGeom prst="ellipse">
                <a:avLst/>
              </a:prstGeom>
              <a:solidFill>
                <a:schemeClr val="tx2"/>
              </a:solid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23" name="Oval 22"/>
            <p:cNvSpPr/>
            <p:nvPr/>
          </p:nvSpPr>
          <p:spPr>
            <a:xfrm>
              <a:off x="2652558" y="861691"/>
              <a:ext cx="45719" cy="45719"/>
            </a:xfrm>
            <a:prstGeom prst="ellipse">
              <a:avLst/>
            </a:prstGeom>
            <a:solidFill>
              <a:schemeClr val="tx2"/>
            </a:solid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25" name="Rounded Rectangle 24"/>
          <p:cNvSpPr/>
          <p:nvPr/>
        </p:nvSpPr>
        <p:spPr>
          <a:xfrm>
            <a:off x="42817" y="289353"/>
            <a:ext cx="576943" cy="551878"/>
          </a:xfrm>
          <a:prstGeom prst="roundRect">
            <a:avLst/>
          </a:prstGeom>
        </p:spPr>
        <p:style>
          <a:lnRef idx="2">
            <a:schemeClr val="accent2"/>
          </a:lnRef>
          <a:fillRef idx="1">
            <a:schemeClr val="lt1"/>
          </a:fillRef>
          <a:effectRef idx="0">
            <a:schemeClr val="accent2"/>
          </a:effectRef>
          <a:fontRef idx="minor">
            <a:schemeClr val="dk1"/>
          </a:fontRef>
        </p:style>
        <p:txBody>
          <a:bodyPr rtlCol="0" anchor="ctr"/>
          <a:lstStyle/>
          <a:p>
            <a:pPr algn="ctr"/>
            <a:r>
              <a:rPr lang="en-US" sz="3600" dirty="0" smtClean="0">
                <a:solidFill>
                  <a:srgbClr val="FF0000"/>
                </a:solidFill>
                <a:latin typeface="#9Slide07 SVNBrandon Printed Sh" panose="02000000000000000000" pitchFamily="2" charset="0"/>
              </a:rPr>
              <a:t>1</a:t>
            </a:r>
            <a:endParaRPr lang="en-US" sz="3600" dirty="0">
              <a:solidFill>
                <a:srgbClr val="FF0000"/>
              </a:solidFill>
              <a:latin typeface="#9Slide07 SVNBrandon Printed Sh" panose="02000000000000000000" pitchFamily="2" charset="0"/>
            </a:endParaRPr>
          </a:p>
        </p:txBody>
      </p:sp>
      <p:pic>
        <p:nvPicPr>
          <p:cNvPr id="1026" name="Picture 2" descr="Các loại xi măng cao cấp nhất hiện nay - Lâm Hoàng Ads"/>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08241" y="1469610"/>
            <a:ext cx="2087461" cy="1419194"/>
          </a:xfrm>
          <a:prstGeom prst="rect">
            <a:avLst/>
          </a:prstGeom>
          <a:noFill/>
          <a:extLst>
            <a:ext uri="{909E8E84-426E-40DD-AFC4-6F175D3DCCD1}">
              <a14:hiddenFill xmlns:a14="http://schemas.microsoft.com/office/drawing/2010/main">
                <a:solidFill>
                  <a:srgbClr val="FFFFFF"/>
                </a:solidFill>
              </a14:hiddenFill>
            </a:ext>
          </a:extLst>
        </p:spPr>
      </p:pic>
      <p:pic>
        <p:nvPicPr>
          <p:cNvPr id="1028" name="Picture 4" descr="1 bao xi măng bao nhiêu kg và những điều cần biết về xi măng"/>
          <p:cNvPicPr>
            <a:picLocks noChangeAspect="1" noChangeArrowheads="1"/>
          </p:cNvPicPr>
          <p:nvPr/>
        </p:nvPicPr>
        <p:blipFill rotWithShape="1">
          <a:blip r:embed="rId3">
            <a:extLst>
              <a:ext uri="{28A0092B-C50C-407E-A947-70E740481C1C}">
                <a14:useLocalDpi xmlns:a14="http://schemas.microsoft.com/office/drawing/2010/main" val="0"/>
              </a:ext>
            </a:extLst>
          </a:blip>
          <a:srcRect t="22524"/>
          <a:stretch>
            <a:fillRect/>
          </a:stretch>
        </p:blipFill>
        <p:spPr bwMode="auto">
          <a:xfrm>
            <a:off x="113616" y="3104589"/>
            <a:ext cx="2087462" cy="1358554"/>
          </a:xfrm>
          <a:prstGeom prst="rect">
            <a:avLst/>
          </a:prstGeom>
          <a:noFill/>
          <a:extLst>
            <a:ext uri="{909E8E84-426E-40DD-AFC4-6F175D3DCCD1}">
              <a14:hiddenFill xmlns:a14="http://schemas.microsoft.com/office/drawing/2010/main">
                <a:solidFill>
                  <a:srgbClr val="FFFFFF"/>
                </a:solidFill>
              </a14:hiddenFill>
            </a:ext>
          </a:extLst>
        </p:spPr>
      </p:pic>
      <p:cxnSp>
        <p:nvCxnSpPr>
          <p:cNvPr id="3" name="Straight Connector 2"/>
          <p:cNvCxnSpPr/>
          <p:nvPr/>
        </p:nvCxnSpPr>
        <p:spPr>
          <a:xfrm>
            <a:off x="2348857" y="937376"/>
            <a:ext cx="0" cy="3882050"/>
          </a:xfrm>
          <a:prstGeom prst="line">
            <a:avLst/>
          </a:prstGeom>
          <a:ln w="25400" cmpd="sng">
            <a:prstDash val="dash"/>
          </a:ln>
        </p:spPr>
        <p:style>
          <a:lnRef idx="1">
            <a:schemeClr val="accent1"/>
          </a:lnRef>
          <a:fillRef idx="0">
            <a:schemeClr val="accent1"/>
          </a:fillRef>
          <a:effectRef idx="0">
            <a:schemeClr val="accent1"/>
          </a:effectRef>
          <a:fontRef idx="minor">
            <a:schemeClr val="tx1"/>
          </a:fontRef>
        </p:style>
      </p:cxnSp>
      <p:cxnSp>
        <p:nvCxnSpPr>
          <p:cNvPr id="16" name="Straight Connector 15"/>
          <p:cNvCxnSpPr/>
          <p:nvPr/>
        </p:nvCxnSpPr>
        <p:spPr>
          <a:xfrm flipV="1">
            <a:off x="214416" y="1338199"/>
            <a:ext cx="8797160" cy="43386"/>
          </a:xfrm>
          <a:prstGeom prst="line">
            <a:avLst/>
          </a:prstGeom>
          <a:ln w="25400" cmpd="sng">
            <a:prstDash val="dash"/>
          </a:ln>
        </p:spPr>
        <p:style>
          <a:lnRef idx="1">
            <a:schemeClr val="accent1"/>
          </a:lnRef>
          <a:fillRef idx="0">
            <a:schemeClr val="accent1"/>
          </a:fillRef>
          <a:effectRef idx="0">
            <a:schemeClr val="accent1"/>
          </a:effectRef>
          <a:fontRef idx="minor">
            <a:schemeClr val="tx1"/>
          </a:fontRef>
        </p:style>
      </p:cxnSp>
      <p:sp>
        <p:nvSpPr>
          <p:cNvPr id="8" name="Rectangle 7"/>
          <p:cNvSpPr/>
          <p:nvPr/>
        </p:nvSpPr>
        <p:spPr>
          <a:xfrm>
            <a:off x="347157" y="4602817"/>
            <a:ext cx="1619277" cy="430306"/>
          </a:xfrm>
          <a:prstGeom prst="rect">
            <a:avLst/>
          </a:prstGeom>
        </p:spPr>
        <p:style>
          <a:lnRef idx="2">
            <a:schemeClr val="accent1"/>
          </a:lnRef>
          <a:fillRef idx="1">
            <a:schemeClr val="lt1"/>
          </a:fillRef>
          <a:effectRef idx="0">
            <a:schemeClr val="accent1"/>
          </a:effectRef>
          <a:fontRef idx="minor">
            <a:schemeClr val="dk1"/>
          </a:fontRef>
        </p:style>
        <p:txBody>
          <a:bodyPr rtlCol="0" anchor="ctr"/>
          <a:lstStyle/>
          <a:p>
            <a:pPr algn="ctr"/>
            <a:r>
              <a:rPr lang="en-US" sz="2000" dirty="0">
                <a:latin typeface="#9Slide03 BoosterNextFYBlack" panose="02000A03000000020004" pitchFamily="2" charset="0"/>
              </a:rPr>
              <a:t>Xi </a:t>
            </a:r>
            <a:r>
              <a:rPr lang="en-US" sz="2000" dirty="0" err="1" smtClean="0">
                <a:latin typeface="#9Slide03 BoosterNextFYBlack" panose="02000A03000000020004" pitchFamily="2" charset="0"/>
              </a:rPr>
              <a:t>măng</a:t>
            </a:r>
            <a:endParaRPr lang="en-US" sz="2000" dirty="0">
              <a:latin typeface="#9Slide03 BoosterNextFYBlack" panose="02000A03000000020004" pitchFamily="2" charset="0"/>
            </a:endParaRPr>
          </a:p>
        </p:txBody>
      </p:sp>
      <p:sp>
        <p:nvSpPr>
          <p:cNvPr id="12" name="TextBox 11"/>
          <p:cNvSpPr txBox="1"/>
          <p:nvPr/>
        </p:nvSpPr>
        <p:spPr>
          <a:xfrm>
            <a:off x="181789" y="937376"/>
            <a:ext cx="1995095" cy="430887"/>
          </a:xfrm>
          <a:prstGeom prst="rect">
            <a:avLst/>
          </a:prstGeom>
          <a:noFill/>
        </p:spPr>
        <p:txBody>
          <a:bodyPr wrap="square" rtlCol="0">
            <a:spAutoFit/>
          </a:bodyPr>
          <a:lstStyle/>
          <a:p>
            <a:pPr algn="ctr"/>
            <a:r>
              <a:rPr lang="en-US" sz="2200" dirty="0">
                <a:solidFill>
                  <a:schemeClr val="tx1"/>
                </a:solidFill>
                <a:latin typeface="#9Slide03 BoosterNextFYBlack" panose="02000A03000000020004" pitchFamily="2" charset="0"/>
              </a:rPr>
              <a:t>VẬT LIỆU</a:t>
            </a:r>
          </a:p>
        </p:txBody>
      </p:sp>
      <p:sp>
        <p:nvSpPr>
          <p:cNvPr id="26" name="TextBox 25"/>
          <p:cNvSpPr txBox="1"/>
          <p:nvPr/>
        </p:nvSpPr>
        <p:spPr>
          <a:xfrm>
            <a:off x="2460672" y="965319"/>
            <a:ext cx="6510917" cy="430887"/>
          </a:xfrm>
          <a:prstGeom prst="rect">
            <a:avLst/>
          </a:prstGeom>
          <a:noFill/>
        </p:spPr>
        <p:txBody>
          <a:bodyPr wrap="square" rtlCol="0">
            <a:spAutoFit/>
          </a:bodyPr>
          <a:lstStyle/>
          <a:p>
            <a:pPr algn="ctr"/>
            <a:r>
              <a:rPr lang="en-US" sz="2200" dirty="0">
                <a:solidFill>
                  <a:schemeClr val="tx1"/>
                </a:solidFill>
                <a:latin typeface="#9Slide03 BoosterNextFYBlack" panose="02000A03000000020004" pitchFamily="2" charset="0"/>
              </a:rPr>
              <a:t>CÁC ĐỒ VẬT HOẶC CÔNG TRÌNH XÂY </a:t>
            </a:r>
            <a:r>
              <a:rPr lang="en-US" sz="2200" dirty="0" smtClean="0">
                <a:solidFill>
                  <a:schemeClr val="tx1"/>
                </a:solidFill>
                <a:latin typeface="#9Slide03 BoosterNextFYBlack" panose="02000A03000000020004" pitchFamily="2" charset="0"/>
              </a:rPr>
              <a:t>DỰNG</a:t>
            </a:r>
            <a:endParaRPr lang="en-US" sz="2200" dirty="0">
              <a:solidFill>
                <a:schemeClr val="tx1"/>
              </a:solidFill>
              <a:latin typeface="#9Slide03 BoosterNextFYBlack" panose="02000A03000000020004" pitchFamily="2" charset="0"/>
            </a:endParaRPr>
          </a:p>
        </p:txBody>
      </p:sp>
      <p:pic>
        <p:nvPicPr>
          <p:cNvPr id="1030" name="Picture 6" descr="Nhà cấp 4 3 phòng ngủ mái thái 12x10 đẹp tại Thái Bình NDNC479"/>
          <p:cNvPicPr>
            <a:picLocks noChangeAspect="1" noChangeArrowheads="1"/>
          </p:cNvPicPr>
          <p:nvPr/>
        </p:nvPicPr>
        <p:blipFill rotWithShape="1">
          <a:blip r:embed="rId4">
            <a:extLst>
              <a:ext uri="{28A0092B-C50C-407E-A947-70E740481C1C}">
                <a14:useLocalDpi xmlns:a14="http://schemas.microsoft.com/office/drawing/2010/main" val="0"/>
              </a:ext>
            </a:extLst>
          </a:blip>
          <a:srcRect l="8280" t="11545" r="6342" b="14482"/>
          <a:stretch>
            <a:fillRect/>
          </a:stretch>
        </p:blipFill>
        <p:spPr bwMode="auto">
          <a:xfrm>
            <a:off x="2460672" y="1462689"/>
            <a:ext cx="2170144" cy="1410202"/>
          </a:xfrm>
          <a:prstGeom prst="rect">
            <a:avLst/>
          </a:prstGeom>
          <a:noFill/>
          <a:extLst>
            <a:ext uri="{909E8E84-426E-40DD-AFC4-6F175D3DCCD1}">
              <a14:hiddenFill xmlns:a14="http://schemas.microsoft.com/office/drawing/2010/main">
                <a:solidFill>
                  <a:srgbClr val="FFFFFF"/>
                </a:solidFill>
              </a14:hiddenFill>
            </a:ext>
          </a:extLst>
        </p:spPr>
      </p:pic>
      <p:pic>
        <p:nvPicPr>
          <p:cNvPr id="1032" name="Picture 8" descr="Tượng đài mẹ Việt Nam 411 tỷ đồng ở Quảng Nam - VnExpress"/>
          <p:cNvPicPr>
            <a:picLocks noChangeAspect="1" noChangeArrowheads="1"/>
          </p:cNvPicPr>
          <p:nvPr/>
        </p:nvPicPr>
        <p:blipFill rotWithShape="1">
          <a:blip r:embed="rId5">
            <a:extLst>
              <a:ext uri="{28A0092B-C50C-407E-A947-70E740481C1C}">
                <a14:useLocalDpi xmlns:a14="http://schemas.microsoft.com/office/drawing/2010/main" val="0"/>
              </a:ext>
            </a:extLst>
          </a:blip>
          <a:srcRect r="7584"/>
          <a:stretch>
            <a:fillRect/>
          </a:stretch>
        </p:blipFill>
        <p:spPr bwMode="auto">
          <a:xfrm>
            <a:off x="4742630" y="1448733"/>
            <a:ext cx="2080603" cy="1410202"/>
          </a:xfrm>
          <a:prstGeom prst="rect">
            <a:avLst/>
          </a:prstGeom>
          <a:noFill/>
          <a:extLst>
            <a:ext uri="{909E8E84-426E-40DD-AFC4-6F175D3DCCD1}">
              <a14:hiddenFill xmlns:a14="http://schemas.microsoft.com/office/drawing/2010/main">
                <a:solidFill>
                  <a:srgbClr val="FFFFFF"/>
                </a:solidFill>
              </a14:hiddenFill>
            </a:ext>
          </a:extLst>
        </p:spPr>
      </p:pic>
      <p:pic>
        <p:nvPicPr>
          <p:cNvPr id="2" name="Picture 2" descr="Một ngôi chùa xây dựng gần 40 cây cầu nông thôn"/>
          <p:cNvPicPr>
            <a:picLocks noChangeAspect="1" noChangeArrowheads="1"/>
          </p:cNvPicPr>
          <p:nvPr/>
        </p:nvPicPr>
        <p:blipFill rotWithShape="1">
          <a:blip r:embed="rId6">
            <a:extLst>
              <a:ext uri="{28A0092B-C50C-407E-A947-70E740481C1C}">
                <a14:useLocalDpi xmlns:a14="http://schemas.microsoft.com/office/drawing/2010/main" val="0"/>
              </a:ext>
            </a:extLst>
          </a:blip>
          <a:srcRect t="12502" r="5351" b="8565"/>
          <a:stretch>
            <a:fillRect/>
          </a:stretch>
        </p:blipFill>
        <p:spPr bwMode="auto">
          <a:xfrm>
            <a:off x="5749857" y="3263073"/>
            <a:ext cx="2123747" cy="1410202"/>
          </a:xfrm>
          <a:prstGeom prst="rect">
            <a:avLst/>
          </a:prstGeom>
          <a:noFill/>
          <a:extLst>
            <a:ext uri="{909E8E84-426E-40DD-AFC4-6F175D3DCCD1}">
              <a14:hiddenFill xmlns:a14="http://schemas.microsoft.com/office/drawing/2010/main">
                <a:solidFill>
                  <a:srgbClr val="FFFFFF"/>
                </a:solidFill>
              </a14:hiddenFill>
            </a:ext>
          </a:extLst>
        </p:spPr>
      </p:pic>
      <p:pic>
        <p:nvPicPr>
          <p:cNvPr id="5" name="Picture 4" descr="Hướng Dẫn Thi Công Mặt Đường Bê Tông Xi Măng Chi Tiết Nhất | CÔNG TY XÂY  DỰNG NHẤT ĐÔ"/>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3238252" y="3263073"/>
            <a:ext cx="2170144" cy="1410202"/>
          </a:xfrm>
          <a:prstGeom prst="rect">
            <a:avLst/>
          </a:prstGeom>
          <a:noFill/>
          <a:extLst>
            <a:ext uri="{909E8E84-426E-40DD-AFC4-6F175D3DCCD1}">
              <a14:hiddenFill xmlns:a14="http://schemas.microsoft.com/office/drawing/2010/main">
                <a:solidFill>
                  <a:srgbClr val="FFFFFF"/>
                </a:solidFill>
              </a14:hiddenFill>
            </a:ext>
          </a:extLst>
        </p:spPr>
      </p:pic>
      <p:pic>
        <p:nvPicPr>
          <p:cNvPr id="6" name="Picture 6" descr="Báo giá chậu xi măng tròn"/>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6901542" y="1439494"/>
            <a:ext cx="2186835" cy="1410202"/>
          </a:xfrm>
          <a:prstGeom prst="rect">
            <a:avLst/>
          </a:prstGeom>
          <a:noFill/>
          <a:extLst>
            <a:ext uri="{909E8E84-426E-40DD-AFC4-6F175D3DCCD1}">
              <a14:hiddenFill xmlns:a14="http://schemas.microsoft.com/office/drawing/2010/main">
                <a:solidFill>
                  <a:srgbClr val="FFFFFF"/>
                </a:solidFill>
              </a14:hiddenFill>
            </a:ext>
          </a:extLst>
        </p:spPr>
      </p:pic>
      <p:sp>
        <p:nvSpPr>
          <p:cNvPr id="27" name="TextBox 26"/>
          <p:cNvSpPr txBox="1"/>
          <p:nvPr/>
        </p:nvSpPr>
        <p:spPr>
          <a:xfrm>
            <a:off x="2640215" y="2849696"/>
            <a:ext cx="1641818" cy="338554"/>
          </a:xfrm>
          <a:prstGeom prst="rect">
            <a:avLst/>
          </a:prstGeom>
          <a:noFill/>
        </p:spPr>
        <p:txBody>
          <a:bodyPr wrap="square" rtlCol="0">
            <a:spAutoFit/>
          </a:bodyPr>
          <a:lstStyle/>
          <a:p>
            <a:pPr algn="ctr"/>
            <a:r>
              <a:rPr lang="en-US" sz="1600" dirty="0" err="1" smtClean="0">
                <a:solidFill>
                  <a:schemeClr val="tx1"/>
                </a:solidFill>
                <a:latin typeface="#9Slide03 Arima Madurai Black" panose="00000A00000000000000" pitchFamily="2" charset="0"/>
                <a:cs typeface="#9Slide03 Arima Madurai Black" panose="00000A00000000000000" pitchFamily="2" charset="0"/>
              </a:rPr>
              <a:t>Nhà</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a:solidFill>
                  <a:schemeClr val="tx1"/>
                </a:solidFill>
                <a:latin typeface="#9Slide03 Arima Madurai Black" panose="00000A00000000000000" pitchFamily="2" charset="0"/>
                <a:cs typeface="#9Slide03 Arima Madurai Black" panose="00000A00000000000000" pitchFamily="2" charset="0"/>
              </a:rPr>
              <a:t>cửa</a:t>
            </a:r>
            <a:endParaRPr lang="en-US" sz="1600" dirty="0">
              <a:solidFill>
                <a:schemeClr val="tx1"/>
              </a:solidFill>
              <a:latin typeface="#9Slide03 Arima Madurai Black" panose="00000A00000000000000" pitchFamily="2" charset="0"/>
              <a:cs typeface="#9Slide03 Arima Madurai Black" panose="00000A00000000000000" pitchFamily="2" charset="0"/>
            </a:endParaRPr>
          </a:p>
        </p:txBody>
      </p:sp>
      <p:sp>
        <p:nvSpPr>
          <p:cNvPr id="28" name="TextBox 27"/>
          <p:cNvSpPr txBox="1"/>
          <p:nvPr/>
        </p:nvSpPr>
        <p:spPr>
          <a:xfrm>
            <a:off x="4895221" y="2849696"/>
            <a:ext cx="1641818" cy="338554"/>
          </a:xfrm>
          <a:prstGeom prst="rect">
            <a:avLst/>
          </a:prstGeom>
          <a:noFill/>
        </p:spPr>
        <p:txBody>
          <a:bodyPr wrap="square" rtlCol="0">
            <a:spAutoFit/>
          </a:bodyPr>
          <a:lstStyle/>
          <a:p>
            <a:pPr algn="ctr"/>
            <a:r>
              <a:rPr lang="en-US" sz="1600" dirty="0" smtClean="0">
                <a:solidFill>
                  <a:schemeClr val="tx1"/>
                </a:solidFill>
                <a:latin typeface="#9Slide03 Arima Madurai Black" panose="00000A00000000000000" pitchFamily="2" charset="0"/>
                <a:cs typeface="#9Slide03 Arima Madurai Black" panose="00000A00000000000000" pitchFamily="2" charset="0"/>
              </a:rPr>
              <a:t>T</a:t>
            </a:r>
            <a:r>
              <a:rPr lang="vi-VN" sz="1600" dirty="0" smtClean="0">
                <a:solidFill>
                  <a:schemeClr val="tx1"/>
                </a:solidFill>
                <a:latin typeface="#9Slide03 Arima Madurai Black" panose="00000A00000000000000" pitchFamily="2" charset="0"/>
                <a:cs typeface="#9Slide03 Arima Madurai Black" panose="00000A00000000000000" pitchFamily="2" charset="0"/>
              </a:rPr>
              <a:t>ượng</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a:solidFill>
                  <a:schemeClr val="tx1"/>
                </a:solidFill>
                <a:latin typeface="#9Slide03 Arima Madurai Black" panose="00000A00000000000000" pitchFamily="2" charset="0"/>
                <a:cs typeface="#9Slide03 Arima Madurai Black" panose="00000A00000000000000" pitchFamily="2" charset="0"/>
              </a:rPr>
              <a:t>đài</a:t>
            </a:r>
            <a:endParaRPr lang="en-US" sz="1600" dirty="0">
              <a:solidFill>
                <a:schemeClr val="tx1"/>
              </a:solidFill>
              <a:latin typeface="#9Slide03 Arima Madurai Black" panose="00000A00000000000000" pitchFamily="2" charset="0"/>
              <a:cs typeface="#9Slide03 Arima Madurai Black" panose="00000A00000000000000" pitchFamily="2" charset="0"/>
            </a:endParaRPr>
          </a:p>
        </p:txBody>
      </p:sp>
      <p:sp>
        <p:nvSpPr>
          <p:cNvPr id="29" name="TextBox 28"/>
          <p:cNvSpPr txBox="1"/>
          <p:nvPr/>
        </p:nvSpPr>
        <p:spPr>
          <a:xfrm>
            <a:off x="7192899" y="2849696"/>
            <a:ext cx="1641818" cy="338554"/>
          </a:xfrm>
          <a:prstGeom prst="rect">
            <a:avLst/>
          </a:prstGeom>
          <a:noFill/>
        </p:spPr>
        <p:txBody>
          <a:bodyPr wrap="square" rtlCol="0">
            <a:spAutoFit/>
          </a:bodyPr>
          <a:lstStyle/>
          <a:p>
            <a:pPr algn="ctr"/>
            <a:r>
              <a:rPr lang="en-US" sz="1600" dirty="0" err="1" smtClean="0">
                <a:solidFill>
                  <a:schemeClr val="tx1"/>
                </a:solidFill>
                <a:latin typeface="#9Slide03 Arima Madurai Black" panose="00000A00000000000000" pitchFamily="2" charset="0"/>
                <a:cs typeface="#9Slide03 Arima Madurai Black" panose="00000A00000000000000" pitchFamily="2" charset="0"/>
              </a:rPr>
              <a:t>Chậu</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cây</a:t>
            </a:r>
            <a:endParaRPr lang="en-US" sz="1600" dirty="0">
              <a:solidFill>
                <a:schemeClr val="tx1"/>
              </a:solidFill>
              <a:latin typeface="#9Slide03 Arima Madurai Black" panose="00000A00000000000000" pitchFamily="2" charset="0"/>
              <a:cs typeface="#9Slide03 Arima Madurai Black" panose="00000A00000000000000" pitchFamily="2" charset="0"/>
            </a:endParaRPr>
          </a:p>
        </p:txBody>
      </p:sp>
      <p:sp>
        <p:nvSpPr>
          <p:cNvPr id="30" name="TextBox 29"/>
          <p:cNvSpPr txBox="1"/>
          <p:nvPr/>
        </p:nvSpPr>
        <p:spPr>
          <a:xfrm>
            <a:off x="3423736" y="4673275"/>
            <a:ext cx="1944124" cy="338554"/>
          </a:xfrm>
          <a:prstGeom prst="rect">
            <a:avLst/>
          </a:prstGeom>
          <a:noFill/>
        </p:spPr>
        <p:txBody>
          <a:bodyPr wrap="square" rtlCol="0">
            <a:spAutoFit/>
          </a:bodyPr>
          <a:lstStyle/>
          <a:p>
            <a:pPr algn="ctr"/>
            <a:r>
              <a:rPr lang="en-US" sz="1600" dirty="0" smtClean="0">
                <a:solidFill>
                  <a:schemeClr val="tx1"/>
                </a:solidFill>
                <a:latin typeface="#9Slide03 Arima Madurai Black" panose="00000A00000000000000" pitchFamily="2" charset="0"/>
                <a:cs typeface="#9Slide03 Arima Madurai Black" panose="00000A00000000000000" pitchFamily="2" charset="0"/>
              </a:rPr>
              <a:t>Đ</a:t>
            </a:r>
            <a:r>
              <a:rPr lang="vi-VN" sz="1600" dirty="0" smtClean="0">
                <a:solidFill>
                  <a:schemeClr val="tx1"/>
                </a:solidFill>
                <a:latin typeface="#9Slide03 Arima Madurai Black" panose="00000A00000000000000" pitchFamily="2" charset="0"/>
                <a:cs typeface="#9Slide03 Arima Madurai Black" panose="00000A00000000000000" pitchFamily="2" charset="0"/>
              </a:rPr>
              <a:t>ường</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a:solidFill>
                  <a:schemeClr val="tx1"/>
                </a:solidFill>
                <a:latin typeface="#9Slide03 Arima Madurai Black" panose="00000A00000000000000" pitchFamily="2" charset="0"/>
                <a:cs typeface="#9Slide03 Arima Madurai Black" panose="00000A00000000000000" pitchFamily="2" charset="0"/>
              </a:rPr>
              <a:t>bê</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tông</a:t>
            </a:r>
            <a:endParaRPr lang="en-US" sz="1600" dirty="0">
              <a:solidFill>
                <a:schemeClr val="tx1"/>
              </a:solidFill>
              <a:latin typeface="#9Slide03 Arima Madurai Black" panose="00000A00000000000000" pitchFamily="2" charset="0"/>
              <a:cs typeface="#9Slide03 Arima Madurai Black" panose="00000A00000000000000" pitchFamily="2" charset="0"/>
            </a:endParaRPr>
          </a:p>
        </p:txBody>
      </p:sp>
      <p:sp>
        <p:nvSpPr>
          <p:cNvPr id="31" name="TextBox 30"/>
          <p:cNvSpPr txBox="1"/>
          <p:nvPr/>
        </p:nvSpPr>
        <p:spPr>
          <a:xfrm>
            <a:off x="5929480" y="4663791"/>
            <a:ext cx="1944124" cy="338554"/>
          </a:xfrm>
          <a:prstGeom prst="rect">
            <a:avLst/>
          </a:prstGeom>
          <a:noFill/>
        </p:spPr>
        <p:txBody>
          <a:bodyPr wrap="square" rtlCol="0">
            <a:spAutoFit/>
          </a:bodyPr>
          <a:lstStyle/>
          <a:p>
            <a:pPr algn="ctr"/>
            <a:r>
              <a:rPr lang="en-US" sz="1600" dirty="0" err="1">
                <a:solidFill>
                  <a:schemeClr val="tx1"/>
                </a:solidFill>
                <a:latin typeface="#9Slide03 Arima Madurai Black" panose="00000A00000000000000" pitchFamily="2" charset="0"/>
                <a:cs typeface="#9Slide03 Arima Madurai Black" panose="00000A00000000000000" pitchFamily="2" charset="0"/>
              </a:rPr>
              <a:t>Cầu</a:t>
            </a:r>
            <a:endParaRPr lang="en-US" sz="1600" dirty="0">
              <a:solidFill>
                <a:schemeClr val="tx1"/>
              </a:solidFill>
              <a:latin typeface="#9Slide03 Arima Madurai Black" panose="00000A00000000000000" pitchFamily="2" charset="0"/>
              <a:cs typeface="#9Slide03 Arima Madurai Black" panose="00000A00000000000000" pitchFamily="2" charset="0"/>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nodeType="clickEffect">
                                  <p:stCondLst>
                                    <p:cond delay="0"/>
                                  </p:stCondLst>
                                  <p:childTnLst>
                                    <p:set>
                                      <p:cBhvr>
                                        <p:cTn id="6" dur="1" fill="hold">
                                          <p:stCondLst>
                                            <p:cond delay="0"/>
                                          </p:stCondLst>
                                        </p:cTn>
                                        <p:tgtEl>
                                          <p:spTgt spid="1026"/>
                                        </p:tgtEl>
                                        <p:attrNameLst>
                                          <p:attrName>style.visibility</p:attrName>
                                        </p:attrNameLst>
                                      </p:cBhvr>
                                      <p:to>
                                        <p:strVal val="visible"/>
                                      </p:to>
                                    </p:set>
                                    <p:animEffect transition="in" filter="fade">
                                      <p:cBhvr>
                                        <p:cTn id="7" dur="1000"/>
                                        <p:tgtEl>
                                          <p:spTgt spid="1026"/>
                                        </p:tgtEl>
                                      </p:cBhvr>
                                    </p:animEffect>
                                    <p:anim calcmode="lin" valueType="num">
                                      <p:cBhvr>
                                        <p:cTn id="8" dur="1000" fill="hold"/>
                                        <p:tgtEl>
                                          <p:spTgt spid="1026"/>
                                        </p:tgtEl>
                                        <p:attrNameLst>
                                          <p:attrName>ppt_x</p:attrName>
                                        </p:attrNameLst>
                                      </p:cBhvr>
                                      <p:tavLst>
                                        <p:tav tm="0">
                                          <p:val>
                                            <p:strVal val="#ppt_x"/>
                                          </p:val>
                                        </p:tav>
                                        <p:tav tm="100000">
                                          <p:val>
                                            <p:strVal val="#ppt_x"/>
                                          </p:val>
                                        </p:tav>
                                      </p:tavLst>
                                    </p:anim>
                                    <p:anim calcmode="lin" valueType="num">
                                      <p:cBhvr>
                                        <p:cTn id="9" dur="1000" fill="hold"/>
                                        <p:tgtEl>
                                          <p:spTgt spid="1026"/>
                                        </p:tgtEl>
                                        <p:attrNameLst>
                                          <p:attrName>ppt_y</p:attrName>
                                        </p:attrNameLst>
                                      </p:cBhvr>
                                      <p:tavLst>
                                        <p:tav tm="0">
                                          <p:val>
                                            <p:strVal val="#ppt_y+.1"/>
                                          </p:val>
                                        </p:tav>
                                        <p:tav tm="100000">
                                          <p:val>
                                            <p:strVal val="#ppt_y"/>
                                          </p:val>
                                        </p:tav>
                                      </p:tavLst>
                                    </p:anim>
                                  </p:childTnLst>
                                </p:cTn>
                              </p:par>
                              <p:par>
                                <p:cTn id="10" presetID="42" presetClass="entr" presetSubtype="0" fill="hold" nodeType="withEffect">
                                  <p:stCondLst>
                                    <p:cond delay="0"/>
                                  </p:stCondLst>
                                  <p:childTnLst>
                                    <p:set>
                                      <p:cBhvr>
                                        <p:cTn id="11" dur="1" fill="hold">
                                          <p:stCondLst>
                                            <p:cond delay="0"/>
                                          </p:stCondLst>
                                        </p:cTn>
                                        <p:tgtEl>
                                          <p:spTgt spid="1028"/>
                                        </p:tgtEl>
                                        <p:attrNameLst>
                                          <p:attrName>style.visibility</p:attrName>
                                        </p:attrNameLst>
                                      </p:cBhvr>
                                      <p:to>
                                        <p:strVal val="visible"/>
                                      </p:to>
                                    </p:set>
                                    <p:animEffect transition="in" filter="fade">
                                      <p:cBhvr>
                                        <p:cTn id="12" dur="1000"/>
                                        <p:tgtEl>
                                          <p:spTgt spid="1028"/>
                                        </p:tgtEl>
                                      </p:cBhvr>
                                    </p:animEffect>
                                    <p:anim calcmode="lin" valueType="num">
                                      <p:cBhvr>
                                        <p:cTn id="13" dur="1000" fill="hold"/>
                                        <p:tgtEl>
                                          <p:spTgt spid="1028"/>
                                        </p:tgtEl>
                                        <p:attrNameLst>
                                          <p:attrName>ppt_x</p:attrName>
                                        </p:attrNameLst>
                                      </p:cBhvr>
                                      <p:tavLst>
                                        <p:tav tm="0">
                                          <p:val>
                                            <p:strVal val="#ppt_x"/>
                                          </p:val>
                                        </p:tav>
                                        <p:tav tm="100000">
                                          <p:val>
                                            <p:strVal val="#ppt_x"/>
                                          </p:val>
                                        </p:tav>
                                      </p:tavLst>
                                    </p:anim>
                                    <p:anim calcmode="lin" valueType="num">
                                      <p:cBhvr>
                                        <p:cTn id="14" dur="1000" fill="hold"/>
                                        <p:tgtEl>
                                          <p:spTgt spid="1028"/>
                                        </p:tgtEl>
                                        <p:attrNameLst>
                                          <p:attrName>ppt_y</p:attrName>
                                        </p:attrNameLst>
                                      </p:cBhvr>
                                      <p:tavLst>
                                        <p:tav tm="0">
                                          <p:val>
                                            <p:strVal val="#ppt_y+.1"/>
                                          </p:val>
                                        </p:tav>
                                        <p:tav tm="100000">
                                          <p:val>
                                            <p:strVal val="#ppt_y"/>
                                          </p:val>
                                        </p:tav>
                                      </p:tavLst>
                                    </p:anim>
                                  </p:childTnLst>
                                </p:cTn>
                              </p:par>
                              <p:par>
                                <p:cTn id="15" presetID="42" presetClass="entr" presetSubtype="0" fill="hold" grpId="0" nodeType="withEffect">
                                  <p:stCondLst>
                                    <p:cond delay="0"/>
                                  </p:stCondLst>
                                  <p:childTnLst>
                                    <p:set>
                                      <p:cBhvr>
                                        <p:cTn id="16" dur="1" fill="hold">
                                          <p:stCondLst>
                                            <p:cond delay="0"/>
                                          </p:stCondLst>
                                        </p:cTn>
                                        <p:tgtEl>
                                          <p:spTgt spid="8"/>
                                        </p:tgtEl>
                                        <p:attrNameLst>
                                          <p:attrName>style.visibility</p:attrName>
                                        </p:attrNameLst>
                                      </p:cBhvr>
                                      <p:to>
                                        <p:strVal val="visible"/>
                                      </p:to>
                                    </p:set>
                                    <p:animEffect transition="in" filter="fade">
                                      <p:cBhvr>
                                        <p:cTn id="17" dur="1000"/>
                                        <p:tgtEl>
                                          <p:spTgt spid="8"/>
                                        </p:tgtEl>
                                      </p:cBhvr>
                                    </p:animEffect>
                                    <p:anim calcmode="lin" valueType="num">
                                      <p:cBhvr>
                                        <p:cTn id="18" dur="1000" fill="hold"/>
                                        <p:tgtEl>
                                          <p:spTgt spid="8"/>
                                        </p:tgtEl>
                                        <p:attrNameLst>
                                          <p:attrName>ppt_x</p:attrName>
                                        </p:attrNameLst>
                                      </p:cBhvr>
                                      <p:tavLst>
                                        <p:tav tm="0">
                                          <p:val>
                                            <p:strVal val="#ppt_x"/>
                                          </p:val>
                                        </p:tav>
                                        <p:tav tm="100000">
                                          <p:val>
                                            <p:strVal val="#ppt_x"/>
                                          </p:val>
                                        </p:tav>
                                      </p:tavLst>
                                    </p:anim>
                                    <p:anim calcmode="lin" valueType="num">
                                      <p:cBhvr>
                                        <p:cTn id="19" dur="1000" fill="hold"/>
                                        <p:tgtEl>
                                          <p:spTgt spid="8"/>
                                        </p:tgtEl>
                                        <p:attrNameLst>
                                          <p:attrName>ppt_y</p:attrName>
                                        </p:attrNameLst>
                                      </p:cBhvr>
                                      <p:tavLst>
                                        <p:tav tm="0">
                                          <p:val>
                                            <p:strVal val="#ppt_y+.1"/>
                                          </p:val>
                                        </p:tav>
                                        <p:tav tm="100000">
                                          <p:val>
                                            <p:strVal val="#ppt_y"/>
                                          </p:val>
                                        </p:tav>
                                      </p:tavLst>
                                    </p:anim>
                                  </p:childTnLst>
                                </p:cTn>
                              </p:par>
                            </p:childTnLst>
                          </p:cTn>
                        </p:par>
                      </p:childTnLst>
                    </p:cTn>
                  </p:par>
                  <p:par>
                    <p:cTn id="20" fill="hold">
                      <p:stCondLst>
                        <p:cond delay="indefinite"/>
                      </p:stCondLst>
                      <p:childTnLst>
                        <p:par>
                          <p:cTn id="21" fill="hold">
                            <p:stCondLst>
                              <p:cond delay="0"/>
                            </p:stCondLst>
                            <p:childTnLst>
                              <p:par>
                                <p:cTn id="22" presetID="16" presetClass="entr" presetSubtype="21" fill="hold" grpId="0" nodeType="clickEffect">
                                  <p:stCondLst>
                                    <p:cond delay="0"/>
                                  </p:stCondLst>
                                  <p:childTnLst>
                                    <p:set>
                                      <p:cBhvr>
                                        <p:cTn id="23" dur="1" fill="hold">
                                          <p:stCondLst>
                                            <p:cond delay="0"/>
                                          </p:stCondLst>
                                        </p:cTn>
                                        <p:tgtEl>
                                          <p:spTgt spid="27"/>
                                        </p:tgtEl>
                                        <p:attrNameLst>
                                          <p:attrName>style.visibility</p:attrName>
                                        </p:attrNameLst>
                                      </p:cBhvr>
                                      <p:to>
                                        <p:strVal val="visible"/>
                                      </p:to>
                                    </p:set>
                                    <p:animEffect transition="in" filter="barn(inVertical)">
                                      <p:cBhvr>
                                        <p:cTn id="24" dur="500"/>
                                        <p:tgtEl>
                                          <p:spTgt spid="27"/>
                                        </p:tgtEl>
                                      </p:cBhvr>
                                    </p:animEffect>
                                  </p:childTnLst>
                                </p:cTn>
                              </p:par>
                              <p:par>
                                <p:cTn id="25" presetID="16" presetClass="entr" presetSubtype="21" fill="hold" nodeType="withEffect">
                                  <p:stCondLst>
                                    <p:cond delay="0"/>
                                  </p:stCondLst>
                                  <p:childTnLst>
                                    <p:set>
                                      <p:cBhvr>
                                        <p:cTn id="26" dur="1" fill="hold">
                                          <p:stCondLst>
                                            <p:cond delay="0"/>
                                          </p:stCondLst>
                                        </p:cTn>
                                        <p:tgtEl>
                                          <p:spTgt spid="1032"/>
                                        </p:tgtEl>
                                        <p:attrNameLst>
                                          <p:attrName>style.visibility</p:attrName>
                                        </p:attrNameLst>
                                      </p:cBhvr>
                                      <p:to>
                                        <p:strVal val="visible"/>
                                      </p:to>
                                    </p:set>
                                    <p:animEffect transition="in" filter="barn(inVertical)">
                                      <p:cBhvr>
                                        <p:cTn id="27" dur="500"/>
                                        <p:tgtEl>
                                          <p:spTgt spid="1032"/>
                                        </p:tgtEl>
                                      </p:cBhvr>
                                    </p:animEffect>
                                  </p:childTnLst>
                                </p:cTn>
                              </p:par>
                              <p:par>
                                <p:cTn id="28" presetID="16" presetClass="entr" presetSubtype="21" fill="hold" grpId="0" nodeType="withEffect">
                                  <p:stCondLst>
                                    <p:cond delay="0"/>
                                  </p:stCondLst>
                                  <p:childTnLst>
                                    <p:set>
                                      <p:cBhvr>
                                        <p:cTn id="29" dur="1" fill="hold">
                                          <p:stCondLst>
                                            <p:cond delay="0"/>
                                          </p:stCondLst>
                                        </p:cTn>
                                        <p:tgtEl>
                                          <p:spTgt spid="28"/>
                                        </p:tgtEl>
                                        <p:attrNameLst>
                                          <p:attrName>style.visibility</p:attrName>
                                        </p:attrNameLst>
                                      </p:cBhvr>
                                      <p:to>
                                        <p:strVal val="visible"/>
                                      </p:to>
                                    </p:set>
                                    <p:animEffect transition="in" filter="barn(inVertical)">
                                      <p:cBhvr>
                                        <p:cTn id="30" dur="500"/>
                                        <p:tgtEl>
                                          <p:spTgt spid="28"/>
                                        </p:tgtEl>
                                      </p:cBhvr>
                                    </p:animEffect>
                                  </p:childTnLst>
                                </p:cTn>
                              </p:par>
                              <p:par>
                                <p:cTn id="31" presetID="16" presetClass="entr" presetSubtype="21" fill="hold" nodeType="withEffect">
                                  <p:stCondLst>
                                    <p:cond delay="0"/>
                                  </p:stCondLst>
                                  <p:childTnLst>
                                    <p:set>
                                      <p:cBhvr>
                                        <p:cTn id="32" dur="1" fill="hold">
                                          <p:stCondLst>
                                            <p:cond delay="0"/>
                                          </p:stCondLst>
                                        </p:cTn>
                                        <p:tgtEl>
                                          <p:spTgt spid="6"/>
                                        </p:tgtEl>
                                        <p:attrNameLst>
                                          <p:attrName>style.visibility</p:attrName>
                                        </p:attrNameLst>
                                      </p:cBhvr>
                                      <p:to>
                                        <p:strVal val="visible"/>
                                      </p:to>
                                    </p:set>
                                    <p:animEffect transition="in" filter="barn(inVertical)">
                                      <p:cBhvr>
                                        <p:cTn id="33" dur="500"/>
                                        <p:tgtEl>
                                          <p:spTgt spid="6"/>
                                        </p:tgtEl>
                                      </p:cBhvr>
                                    </p:animEffect>
                                  </p:childTnLst>
                                </p:cTn>
                              </p:par>
                              <p:par>
                                <p:cTn id="34" presetID="16" presetClass="entr" presetSubtype="21" fill="hold" grpId="0" nodeType="withEffect">
                                  <p:stCondLst>
                                    <p:cond delay="0"/>
                                  </p:stCondLst>
                                  <p:childTnLst>
                                    <p:set>
                                      <p:cBhvr>
                                        <p:cTn id="35" dur="1" fill="hold">
                                          <p:stCondLst>
                                            <p:cond delay="0"/>
                                          </p:stCondLst>
                                        </p:cTn>
                                        <p:tgtEl>
                                          <p:spTgt spid="29"/>
                                        </p:tgtEl>
                                        <p:attrNameLst>
                                          <p:attrName>style.visibility</p:attrName>
                                        </p:attrNameLst>
                                      </p:cBhvr>
                                      <p:to>
                                        <p:strVal val="visible"/>
                                      </p:to>
                                    </p:set>
                                    <p:animEffect transition="in" filter="barn(inVertical)">
                                      <p:cBhvr>
                                        <p:cTn id="36" dur="500"/>
                                        <p:tgtEl>
                                          <p:spTgt spid="29"/>
                                        </p:tgtEl>
                                      </p:cBhvr>
                                    </p:animEffect>
                                  </p:childTnLst>
                                </p:cTn>
                              </p:par>
                              <p:par>
                                <p:cTn id="37" presetID="16" presetClass="entr" presetSubtype="21" fill="hold" nodeType="withEffect">
                                  <p:stCondLst>
                                    <p:cond delay="0"/>
                                  </p:stCondLst>
                                  <p:childTnLst>
                                    <p:set>
                                      <p:cBhvr>
                                        <p:cTn id="38" dur="1" fill="hold">
                                          <p:stCondLst>
                                            <p:cond delay="0"/>
                                          </p:stCondLst>
                                        </p:cTn>
                                        <p:tgtEl>
                                          <p:spTgt spid="2"/>
                                        </p:tgtEl>
                                        <p:attrNameLst>
                                          <p:attrName>style.visibility</p:attrName>
                                        </p:attrNameLst>
                                      </p:cBhvr>
                                      <p:to>
                                        <p:strVal val="visible"/>
                                      </p:to>
                                    </p:set>
                                    <p:animEffect transition="in" filter="barn(inVertical)">
                                      <p:cBhvr>
                                        <p:cTn id="39" dur="500"/>
                                        <p:tgtEl>
                                          <p:spTgt spid="2"/>
                                        </p:tgtEl>
                                      </p:cBhvr>
                                    </p:animEffect>
                                  </p:childTnLst>
                                </p:cTn>
                              </p:par>
                              <p:par>
                                <p:cTn id="40" presetID="16" presetClass="entr" presetSubtype="21" fill="hold" grpId="0" nodeType="withEffect">
                                  <p:stCondLst>
                                    <p:cond delay="0"/>
                                  </p:stCondLst>
                                  <p:childTnLst>
                                    <p:set>
                                      <p:cBhvr>
                                        <p:cTn id="41" dur="1" fill="hold">
                                          <p:stCondLst>
                                            <p:cond delay="0"/>
                                          </p:stCondLst>
                                        </p:cTn>
                                        <p:tgtEl>
                                          <p:spTgt spid="31"/>
                                        </p:tgtEl>
                                        <p:attrNameLst>
                                          <p:attrName>style.visibility</p:attrName>
                                        </p:attrNameLst>
                                      </p:cBhvr>
                                      <p:to>
                                        <p:strVal val="visible"/>
                                      </p:to>
                                    </p:set>
                                    <p:animEffect transition="in" filter="barn(inVertical)">
                                      <p:cBhvr>
                                        <p:cTn id="42" dur="500"/>
                                        <p:tgtEl>
                                          <p:spTgt spid="31"/>
                                        </p:tgtEl>
                                      </p:cBhvr>
                                    </p:animEffect>
                                  </p:childTnLst>
                                </p:cTn>
                              </p:par>
                              <p:par>
                                <p:cTn id="43" presetID="16" presetClass="entr" presetSubtype="21" fill="hold" nodeType="withEffect">
                                  <p:stCondLst>
                                    <p:cond delay="0"/>
                                  </p:stCondLst>
                                  <p:childTnLst>
                                    <p:set>
                                      <p:cBhvr>
                                        <p:cTn id="44" dur="1" fill="hold">
                                          <p:stCondLst>
                                            <p:cond delay="0"/>
                                          </p:stCondLst>
                                        </p:cTn>
                                        <p:tgtEl>
                                          <p:spTgt spid="5"/>
                                        </p:tgtEl>
                                        <p:attrNameLst>
                                          <p:attrName>style.visibility</p:attrName>
                                        </p:attrNameLst>
                                      </p:cBhvr>
                                      <p:to>
                                        <p:strVal val="visible"/>
                                      </p:to>
                                    </p:set>
                                    <p:animEffect transition="in" filter="barn(inVertical)">
                                      <p:cBhvr>
                                        <p:cTn id="45" dur="500"/>
                                        <p:tgtEl>
                                          <p:spTgt spid="5"/>
                                        </p:tgtEl>
                                      </p:cBhvr>
                                    </p:animEffect>
                                  </p:childTnLst>
                                </p:cTn>
                              </p:par>
                              <p:par>
                                <p:cTn id="46" presetID="16" presetClass="entr" presetSubtype="21" fill="hold" grpId="0" nodeType="withEffect">
                                  <p:stCondLst>
                                    <p:cond delay="0"/>
                                  </p:stCondLst>
                                  <p:childTnLst>
                                    <p:set>
                                      <p:cBhvr>
                                        <p:cTn id="47" dur="1" fill="hold">
                                          <p:stCondLst>
                                            <p:cond delay="0"/>
                                          </p:stCondLst>
                                        </p:cTn>
                                        <p:tgtEl>
                                          <p:spTgt spid="30"/>
                                        </p:tgtEl>
                                        <p:attrNameLst>
                                          <p:attrName>style.visibility</p:attrName>
                                        </p:attrNameLst>
                                      </p:cBhvr>
                                      <p:to>
                                        <p:strVal val="visible"/>
                                      </p:to>
                                    </p:set>
                                    <p:animEffect transition="in" filter="barn(inVertical)">
                                      <p:cBhvr>
                                        <p:cTn id="48" dur="500"/>
                                        <p:tgtEl>
                                          <p:spTgt spid="30"/>
                                        </p:tgtEl>
                                      </p:cBhvr>
                                    </p:animEffect>
                                  </p:childTnLst>
                                </p:cTn>
                              </p:par>
                              <p:par>
                                <p:cTn id="49" presetID="16" presetClass="entr" presetSubtype="21" fill="hold" nodeType="withEffect">
                                  <p:stCondLst>
                                    <p:cond delay="0"/>
                                  </p:stCondLst>
                                  <p:childTnLst>
                                    <p:set>
                                      <p:cBhvr>
                                        <p:cTn id="50" dur="1" fill="hold">
                                          <p:stCondLst>
                                            <p:cond delay="0"/>
                                          </p:stCondLst>
                                        </p:cTn>
                                        <p:tgtEl>
                                          <p:spTgt spid="1030"/>
                                        </p:tgtEl>
                                        <p:attrNameLst>
                                          <p:attrName>style.visibility</p:attrName>
                                        </p:attrNameLst>
                                      </p:cBhvr>
                                      <p:to>
                                        <p:strVal val="visible"/>
                                      </p:to>
                                    </p:set>
                                    <p:animEffect transition="in" filter="barn(inVertical)">
                                      <p:cBhvr>
                                        <p:cTn id="51" dur="500"/>
                                        <p:tgtEl>
                                          <p:spTgt spid="1030"/>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 grpId="0" animBg="1"/>
      <p:bldP spid="27" grpId="0"/>
      <p:bldP spid="28" grpId="0"/>
      <p:bldP spid="29" grpId="0"/>
      <p:bldP spid="30" grpId="0"/>
      <p:bldP spid="31" grpId="0"/>
    </p:bld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 name="TextBox 18"/>
          <p:cNvSpPr txBox="1"/>
          <p:nvPr/>
        </p:nvSpPr>
        <p:spPr>
          <a:xfrm>
            <a:off x="619760" y="304948"/>
            <a:ext cx="5765800" cy="523220"/>
          </a:xfrm>
          <a:prstGeom prst="rect">
            <a:avLst/>
          </a:prstGeom>
          <a:noFill/>
        </p:spPr>
        <p:txBody>
          <a:bodyPr wrap="square" rtlCol="0">
            <a:spAutoFit/>
          </a:bodyPr>
          <a:lstStyle/>
          <a:p>
            <a:pPr algn="ctr"/>
            <a:r>
              <a:rPr lang="en-US" sz="2800" dirty="0">
                <a:solidFill>
                  <a:srgbClr val="FF0000"/>
                </a:solidFill>
                <a:latin typeface="#9Slide03 BoosterNextFYBlack" panose="02000A03000000020004" pitchFamily="2" charset="0"/>
              </a:rPr>
              <a:t>MỘT SỐ VẬT LIỆU THÔNG DỤNG</a:t>
            </a:r>
          </a:p>
        </p:txBody>
      </p:sp>
      <p:grpSp>
        <p:nvGrpSpPr>
          <p:cNvPr id="20" name="Group 19"/>
          <p:cNvGrpSpPr/>
          <p:nvPr/>
        </p:nvGrpSpPr>
        <p:grpSpPr>
          <a:xfrm>
            <a:off x="0" y="225707"/>
            <a:ext cx="5716131" cy="45719"/>
            <a:chOff x="0" y="911503"/>
            <a:chExt cx="2739712" cy="45719"/>
          </a:xfrm>
        </p:grpSpPr>
        <p:cxnSp>
          <p:nvCxnSpPr>
            <p:cNvPr id="21" name="直接连接符 15"/>
            <p:cNvCxnSpPr/>
            <p:nvPr/>
          </p:nvCxnSpPr>
          <p:spPr>
            <a:xfrm flipH="1">
              <a:off x="0" y="927100"/>
              <a:ext cx="2717799" cy="14527"/>
            </a:xfrm>
            <a:prstGeom prst="line">
              <a:avLst/>
            </a:prstGeom>
            <a:ln w="25400">
              <a:solidFill>
                <a:schemeClr val="tx2"/>
              </a:solidFill>
            </a:ln>
          </p:spPr>
          <p:style>
            <a:lnRef idx="1">
              <a:schemeClr val="dk1"/>
            </a:lnRef>
            <a:fillRef idx="0">
              <a:schemeClr val="dk1"/>
            </a:fillRef>
            <a:effectRef idx="0">
              <a:schemeClr val="dk1"/>
            </a:effectRef>
            <a:fontRef idx="minor">
              <a:schemeClr val="tx1"/>
            </a:fontRef>
          </p:style>
        </p:cxnSp>
        <p:sp>
          <p:nvSpPr>
            <p:cNvPr id="22" name="Oval 21"/>
            <p:cNvSpPr/>
            <p:nvPr/>
          </p:nvSpPr>
          <p:spPr>
            <a:xfrm>
              <a:off x="2717799" y="911503"/>
              <a:ext cx="21913" cy="45719"/>
            </a:xfrm>
            <a:prstGeom prst="ellipse">
              <a:avLst/>
            </a:prstGeom>
            <a:solidFill>
              <a:schemeClr val="tx2"/>
            </a:solid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grpSp>
        <p:nvGrpSpPr>
          <p:cNvPr id="24" name="Group 23"/>
          <p:cNvGrpSpPr/>
          <p:nvPr/>
        </p:nvGrpSpPr>
        <p:grpSpPr>
          <a:xfrm>
            <a:off x="0" y="861691"/>
            <a:ext cx="5716131" cy="45720"/>
            <a:chOff x="0" y="861691"/>
            <a:chExt cx="5716131" cy="45720"/>
          </a:xfrm>
        </p:grpSpPr>
        <p:grpSp>
          <p:nvGrpSpPr>
            <p:cNvPr id="18" name="Group 17"/>
            <p:cNvGrpSpPr/>
            <p:nvPr/>
          </p:nvGrpSpPr>
          <p:grpSpPr>
            <a:xfrm>
              <a:off x="0" y="861692"/>
              <a:ext cx="5716131" cy="45719"/>
              <a:chOff x="0" y="911503"/>
              <a:chExt cx="2739712" cy="45719"/>
            </a:xfrm>
          </p:grpSpPr>
          <p:cxnSp>
            <p:nvCxnSpPr>
              <p:cNvPr id="4" name="直接连接符 15"/>
              <p:cNvCxnSpPr/>
              <p:nvPr/>
            </p:nvCxnSpPr>
            <p:spPr>
              <a:xfrm flipH="1">
                <a:off x="0" y="927100"/>
                <a:ext cx="2717799" cy="14527"/>
              </a:xfrm>
              <a:prstGeom prst="line">
                <a:avLst/>
              </a:prstGeom>
              <a:ln w="25400">
                <a:solidFill>
                  <a:schemeClr val="tx2"/>
                </a:solidFill>
              </a:ln>
            </p:spPr>
            <p:style>
              <a:lnRef idx="1">
                <a:schemeClr val="dk1"/>
              </a:lnRef>
              <a:fillRef idx="0">
                <a:schemeClr val="dk1"/>
              </a:fillRef>
              <a:effectRef idx="0">
                <a:schemeClr val="dk1"/>
              </a:effectRef>
              <a:fontRef idx="minor">
                <a:schemeClr val="tx1"/>
              </a:fontRef>
            </p:style>
          </p:cxnSp>
          <p:sp>
            <p:nvSpPr>
              <p:cNvPr id="9" name="Oval 8"/>
              <p:cNvSpPr/>
              <p:nvPr/>
            </p:nvSpPr>
            <p:spPr>
              <a:xfrm>
                <a:off x="2717799" y="911503"/>
                <a:ext cx="21913" cy="45719"/>
              </a:xfrm>
              <a:prstGeom prst="ellipse">
                <a:avLst/>
              </a:prstGeom>
              <a:solidFill>
                <a:schemeClr val="tx2"/>
              </a:solid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23" name="Oval 22"/>
            <p:cNvSpPr/>
            <p:nvPr/>
          </p:nvSpPr>
          <p:spPr>
            <a:xfrm>
              <a:off x="2652558" y="861691"/>
              <a:ext cx="45719" cy="45719"/>
            </a:xfrm>
            <a:prstGeom prst="ellipse">
              <a:avLst/>
            </a:prstGeom>
            <a:solidFill>
              <a:schemeClr val="tx2"/>
            </a:solid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25" name="Rounded Rectangle 24"/>
          <p:cNvSpPr/>
          <p:nvPr/>
        </p:nvSpPr>
        <p:spPr>
          <a:xfrm>
            <a:off x="42817" y="289353"/>
            <a:ext cx="576943" cy="551878"/>
          </a:xfrm>
          <a:prstGeom prst="roundRect">
            <a:avLst/>
          </a:prstGeom>
        </p:spPr>
        <p:style>
          <a:lnRef idx="2">
            <a:schemeClr val="accent2"/>
          </a:lnRef>
          <a:fillRef idx="1">
            <a:schemeClr val="lt1"/>
          </a:fillRef>
          <a:effectRef idx="0">
            <a:schemeClr val="accent2"/>
          </a:effectRef>
          <a:fontRef idx="minor">
            <a:schemeClr val="dk1"/>
          </a:fontRef>
        </p:style>
        <p:txBody>
          <a:bodyPr rtlCol="0" anchor="ctr"/>
          <a:lstStyle/>
          <a:p>
            <a:pPr algn="ctr"/>
            <a:r>
              <a:rPr lang="en-US" sz="3600" dirty="0" smtClean="0">
                <a:solidFill>
                  <a:srgbClr val="FF0000"/>
                </a:solidFill>
                <a:latin typeface="#9Slide07 SVNBrandon Printed Sh" panose="02000000000000000000" pitchFamily="2" charset="0"/>
              </a:rPr>
              <a:t>1</a:t>
            </a:r>
            <a:endParaRPr lang="en-US" sz="3600" dirty="0">
              <a:solidFill>
                <a:srgbClr val="FF0000"/>
              </a:solidFill>
              <a:latin typeface="#9Slide07 SVNBrandon Printed Sh" panose="02000000000000000000" pitchFamily="2" charset="0"/>
            </a:endParaRPr>
          </a:p>
        </p:txBody>
      </p:sp>
      <p:cxnSp>
        <p:nvCxnSpPr>
          <p:cNvPr id="3" name="Straight Connector 2"/>
          <p:cNvCxnSpPr/>
          <p:nvPr/>
        </p:nvCxnSpPr>
        <p:spPr>
          <a:xfrm>
            <a:off x="2294429" y="965319"/>
            <a:ext cx="0" cy="3882050"/>
          </a:xfrm>
          <a:prstGeom prst="line">
            <a:avLst/>
          </a:prstGeom>
          <a:ln w="25400" cmpd="sng">
            <a:prstDash val="dash"/>
          </a:ln>
        </p:spPr>
        <p:style>
          <a:lnRef idx="1">
            <a:schemeClr val="accent1"/>
          </a:lnRef>
          <a:fillRef idx="0">
            <a:schemeClr val="accent1"/>
          </a:fillRef>
          <a:effectRef idx="0">
            <a:schemeClr val="accent1"/>
          </a:effectRef>
          <a:fontRef idx="minor">
            <a:schemeClr val="tx1"/>
          </a:fontRef>
        </p:style>
      </p:cxnSp>
      <p:cxnSp>
        <p:nvCxnSpPr>
          <p:cNvPr id="16" name="Straight Connector 15"/>
          <p:cNvCxnSpPr/>
          <p:nvPr/>
        </p:nvCxnSpPr>
        <p:spPr>
          <a:xfrm flipV="1">
            <a:off x="214416" y="1338199"/>
            <a:ext cx="8797160" cy="43386"/>
          </a:xfrm>
          <a:prstGeom prst="line">
            <a:avLst/>
          </a:prstGeom>
          <a:ln w="25400" cmpd="sng">
            <a:prstDash val="dash"/>
          </a:ln>
        </p:spPr>
        <p:style>
          <a:lnRef idx="1">
            <a:schemeClr val="accent1"/>
          </a:lnRef>
          <a:fillRef idx="0">
            <a:schemeClr val="accent1"/>
          </a:fillRef>
          <a:effectRef idx="0">
            <a:schemeClr val="accent1"/>
          </a:effectRef>
          <a:fontRef idx="minor">
            <a:schemeClr val="tx1"/>
          </a:fontRef>
        </p:style>
      </p:cxnSp>
      <p:sp>
        <p:nvSpPr>
          <p:cNvPr id="8" name="Rectangle 7"/>
          <p:cNvSpPr/>
          <p:nvPr/>
        </p:nvSpPr>
        <p:spPr>
          <a:xfrm>
            <a:off x="347157" y="4602817"/>
            <a:ext cx="1619277" cy="430306"/>
          </a:xfrm>
          <a:prstGeom prst="rect">
            <a:avLst/>
          </a:prstGeom>
        </p:spPr>
        <p:style>
          <a:lnRef idx="2">
            <a:schemeClr val="accent1"/>
          </a:lnRef>
          <a:fillRef idx="1">
            <a:schemeClr val="lt1"/>
          </a:fillRef>
          <a:effectRef idx="0">
            <a:schemeClr val="accent1"/>
          </a:effectRef>
          <a:fontRef idx="minor">
            <a:schemeClr val="dk1"/>
          </a:fontRef>
        </p:style>
        <p:txBody>
          <a:bodyPr rtlCol="0" anchor="ctr"/>
          <a:lstStyle/>
          <a:p>
            <a:pPr algn="ctr"/>
            <a:r>
              <a:rPr lang="en-US" sz="2000" dirty="0" err="1" smtClean="0">
                <a:latin typeface="#9Slide03 BoosterNextFYBlack" panose="02000A03000000020004" pitchFamily="2" charset="0"/>
              </a:rPr>
              <a:t>Sắt</a:t>
            </a:r>
            <a:r>
              <a:rPr lang="en-US" sz="2000" dirty="0">
                <a:latin typeface="#9Slide03 BoosterNextFYBlack" panose="02000A03000000020004" pitchFamily="2" charset="0"/>
              </a:rPr>
              <a:t> </a:t>
            </a:r>
            <a:r>
              <a:rPr lang="en-US" sz="2000" dirty="0" err="1">
                <a:latin typeface="#9Slide03 BoosterNextFYBlack" panose="02000A03000000020004" pitchFamily="2" charset="0"/>
              </a:rPr>
              <a:t>thép</a:t>
            </a:r>
            <a:endParaRPr lang="en-US" sz="2000" dirty="0">
              <a:latin typeface="#9Slide03 BoosterNextFYBlack" panose="02000A03000000020004" pitchFamily="2" charset="0"/>
            </a:endParaRPr>
          </a:p>
        </p:txBody>
      </p:sp>
      <p:sp>
        <p:nvSpPr>
          <p:cNvPr id="12" name="TextBox 11"/>
          <p:cNvSpPr txBox="1"/>
          <p:nvPr/>
        </p:nvSpPr>
        <p:spPr>
          <a:xfrm>
            <a:off x="181789" y="937376"/>
            <a:ext cx="1995095" cy="430887"/>
          </a:xfrm>
          <a:prstGeom prst="rect">
            <a:avLst/>
          </a:prstGeom>
          <a:noFill/>
        </p:spPr>
        <p:txBody>
          <a:bodyPr wrap="square" rtlCol="0">
            <a:spAutoFit/>
          </a:bodyPr>
          <a:lstStyle/>
          <a:p>
            <a:pPr algn="ctr"/>
            <a:r>
              <a:rPr lang="en-US" sz="2200" dirty="0">
                <a:solidFill>
                  <a:schemeClr val="tx1"/>
                </a:solidFill>
                <a:latin typeface="#9Slide03 BoosterNextFYBlack" panose="02000A03000000020004" pitchFamily="2" charset="0"/>
              </a:rPr>
              <a:t>VẬT LIỆU</a:t>
            </a:r>
          </a:p>
        </p:txBody>
      </p:sp>
      <p:sp>
        <p:nvSpPr>
          <p:cNvPr id="26" name="TextBox 25"/>
          <p:cNvSpPr txBox="1"/>
          <p:nvPr/>
        </p:nvSpPr>
        <p:spPr>
          <a:xfrm>
            <a:off x="2460672" y="965319"/>
            <a:ext cx="6510917" cy="430887"/>
          </a:xfrm>
          <a:prstGeom prst="rect">
            <a:avLst/>
          </a:prstGeom>
          <a:noFill/>
        </p:spPr>
        <p:txBody>
          <a:bodyPr wrap="square" rtlCol="0">
            <a:spAutoFit/>
          </a:bodyPr>
          <a:lstStyle/>
          <a:p>
            <a:pPr algn="ctr"/>
            <a:r>
              <a:rPr lang="en-US" sz="2200" dirty="0">
                <a:solidFill>
                  <a:schemeClr val="tx1"/>
                </a:solidFill>
                <a:latin typeface="#9Slide03 BoosterNextFYBlack" panose="02000A03000000020004" pitchFamily="2" charset="0"/>
              </a:rPr>
              <a:t>CÁC ĐỒ VẬT HOẶC CÔNG TRÌNH XÂY </a:t>
            </a:r>
            <a:r>
              <a:rPr lang="en-US" sz="2200" dirty="0" smtClean="0">
                <a:solidFill>
                  <a:schemeClr val="tx1"/>
                </a:solidFill>
                <a:latin typeface="#9Slide03 BoosterNextFYBlack" panose="02000A03000000020004" pitchFamily="2" charset="0"/>
              </a:rPr>
              <a:t>DỰNG</a:t>
            </a:r>
            <a:endParaRPr lang="en-US" sz="2200" dirty="0">
              <a:solidFill>
                <a:schemeClr val="tx1"/>
              </a:solidFill>
              <a:latin typeface="#9Slide03 BoosterNextFYBlack" panose="02000A03000000020004" pitchFamily="2" charset="0"/>
            </a:endParaRPr>
          </a:p>
        </p:txBody>
      </p:sp>
      <p:sp>
        <p:nvSpPr>
          <p:cNvPr id="27" name="TextBox 26"/>
          <p:cNvSpPr txBox="1"/>
          <p:nvPr/>
        </p:nvSpPr>
        <p:spPr>
          <a:xfrm>
            <a:off x="2554649" y="2849696"/>
            <a:ext cx="1893685" cy="338554"/>
          </a:xfrm>
          <a:prstGeom prst="rect">
            <a:avLst/>
          </a:prstGeom>
          <a:noFill/>
        </p:spPr>
        <p:txBody>
          <a:bodyPr wrap="square" rtlCol="0">
            <a:spAutoFit/>
          </a:bodyPr>
          <a:lstStyle/>
          <a:p>
            <a:pPr algn="ctr"/>
            <a:r>
              <a:rPr lang="en-US" sz="1600" dirty="0" err="1" smtClean="0">
                <a:solidFill>
                  <a:schemeClr val="tx1"/>
                </a:solidFill>
                <a:latin typeface="#9Slide03 Arima Madurai Black" panose="00000A00000000000000" pitchFamily="2" charset="0"/>
                <a:cs typeface="#9Slide03 Arima Madurai Black" panose="00000A00000000000000" pitchFamily="2" charset="0"/>
              </a:rPr>
              <a:t>Thép</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xây</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a:solidFill>
                  <a:schemeClr val="tx1"/>
                </a:solidFill>
                <a:latin typeface="#9Slide03 Arima Madurai Black" panose="00000A00000000000000" pitchFamily="2" charset="0"/>
                <a:cs typeface="#9Slide03 Arima Madurai Black" panose="00000A00000000000000" pitchFamily="2" charset="0"/>
              </a:rPr>
              <a:t>dựng</a:t>
            </a:r>
            <a:endParaRPr lang="en-US" sz="1600" dirty="0">
              <a:solidFill>
                <a:schemeClr val="tx1"/>
              </a:solidFill>
              <a:latin typeface="#9Slide03 Arima Madurai Black" panose="00000A00000000000000" pitchFamily="2" charset="0"/>
              <a:cs typeface="#9Slide03 Arima Madurai Black" panose="00000A00000000000000" pitchFamily="2" charset="0"/>
            </a:endParaRPr>
          </a:p>
        </p:txBody>
      </p:sp>
      <p:sp>
        <p:nvSpPr>
          <p:cNvPr id="28" name="TextBox 27"/>
          <p:cNvSpPr txBox="1"/>
          <p:nvPr/>
        </p:nvSpPr>
        <p:spPr>
          <a:xfrm>
            <a:off x="4895221" y="2849696"/>
            <a:ext cx="1641818" cy="338554"/>
          </a:xfrm>
          <a:prstGeom prst="rect">
            <a:avLst/>
          </a:prstGeom>
          <a:noFill/>
        </p:spPr>
        <p:txBody>
          <a:bodyPr wrap="square" rtlCol="0">
            <a:spAutoFit/>
          </a:bodyPr>
          <a:lstStyle/>
          <a:p>
            <a:pPr algn="ctr"/>
            <a:r>
              <a:rPr lang="en-US" sz="1600" dirty="0" err="1" smtClean="0">
                <a:solidFill>
                  <a:schemeClr val="tx1"/>
                </a:solidFill>
                <a:latin typeface="#9Slide03 Arima Madurai Black" panose="00000A00000000000000" pitchFamily="2" charset="0"/>
                <a:cs typeface="#9Slide03 Arima Madurai Black" panose="00000A00000000000000" pitchFamily="2" charset="0"/>
              </a:rPr>
              <a:t>Vòi</a:t>
            </a:r>
            <a:r>
              <a:rPr lang="en-US" sz="1600" dirty="0" smtClean="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inox</a:t>
            </a:r>
            <a:endParaRPr lang="en-US" sz="1600" dirty="0">
              <a:solidFill>
                <a:schemeClr val="tx1"/>
              </a:solidFill>
              <a:latin typeface="#9Slide03 Arima Madurai Black" panose="00000A00000000000000" pitchFamily="2" charset="0"/>
              <a:cs typeface="#9Slide03 Arima Madurai Black" panose="00000A00000000000000" pitchFamily="2" charset="0"/>
            </a:endParaRPr>
          </a:p>
        </p:txBody>
      </p:sp>
      <p:sp>
        <p:nvSpPr>
          <p:cNvPr id="29" name="TextBox 28"/>
          <p:cNvSpPr txBox="1"/>
          <p:nvPr/>
        </p:nvSpPr>
        <p:spPr>
          <a:xfrm>
            <a:off x="7093237" y="2837044"/>
            <a:ext cx="1641818" cy="338554"/>
          </a:xfrm>
          <a:prstGeom prst="rect">
            <a:avLst/>
          </a:prstGeom>
          <a:noFill/>
        </p:spPr>
        <p:txBody>
          <a:bodyPr wrap="square" rtlCol="0">
            <a:spAutoFit/>
          </a:bodyPr>
          <a:lstStyle/>
          <a:p>
            <a:pPr algn="ctr"/>
            <a:r>
              <a:rPr lang="en-US" sz="1600" dirty="0" err="1" smtClean="0">
                <a:solidFill>
                  <a:schemeClr val="tx1"/>
                </a:solidFill>
                <a:latin typeface="#9Slide03 Arima Madurai Black" panose="00000A00000000000000" pitchFamily="2" charset="0"/>
                <a:cs typeface="#9Slide03 Arima Madurai Black" panose="00000A00000000000000" pitchFamily="2" charset="0"/>
              </a:rPr>
              <a:t>Xe</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a:solidFill>
                  <a:schemeClr val="tx1"/>
                </a:solidFill>
                <a:latin typeface="#9Slide03 Arima Madurai Black" panose="00000A00000000000000" pitchFamily="2" charset="0"/>
                <a:cs typeface="#9Slide03 Arima Madurai Black" panose="00000A00000000000000" pitchFamily="2" charset="0"/>
              </a:rPr>
              <a:t>đạp</a:t>
            </a:r>
            <a:endParaRPr lang="en-US" sz="1600" dirty="0">
              <a:solidFill>
                <a:schemeClr val="tx1"/>
              </a:solidFill>
              <a:latin typeface="#9Slide03 Arima Madurai Black" panose="00000A00000000000000" pitchFamily="2" charset="0"/>
              <a:cs typeface="#9Slide03 Arima Madurai Black" panose="00000A00000000000000" pitchFamily="2" charset="0"/>
            </a:endParaRPr>
          </a:p>
        </p:txBody>
      </p:sp>
      <p:sp>
        <p:nvSpPr>
          <p:cNvPr id="30" name="TextBox 29"/>
          <p:cNvSpPr txBox="1"/>
          <p:nvPr/>
        </p:nvSpPr>
        <p:spPr>
          <a:xfrm>
            <a:off x="3381462" y="4678092"/>
            <a:ext cx="1944124" cy="338554"/>
          </a:xfrm>
          <a:prstGeom prst="rect">
            <a:avLst/>
          </a:prstGeom>
          <a:noFill/>
        </p:spPr>
        <p:txBody>
          <a:bodyPr wrap="square" rtlCol="0">
            <a:spAutoFit/>
          </a:bodyPr>
          <a:lstStyle/>
          <a:p>
            <a:pPr algn="ctr"/>
            <a:r>
              <a:rPr lang="en-US" sz="1600" dirty="0" err="1" smtClean="0">
                <a:solidFill>
                  <a:schemeClr val="tx1"/>
                </a:solidFill>
                <a:latin typeface="#9Slide03 Arima Madurai Black" panose="00000A00000000000000" pitchFamily="2" charset="0"/>
                <a:cs typeface="#9Slide03 Arima Madurai Black" panose="00000A00000000000000" pitchFamily="2" charset="0"/>
              </a:rPr>
              <a:t>Kéo</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a:solidFill>
                  <a:schemeClr val="tx1"/>
                </a:solidFill>
                <a:latin typeface="#9Slide03 Arima Madurai Black" panose="00000A00000000000000" pitchFamily="2" charset="0"/>
                <a:cs typeface="#9Slide03 Arima Madurai Black" panose="00000A00000000000000" pitchFamily="2" charset="0"/>
              </a:rPr>
              <a:t>kìm</a:t>
            </a:r>
            <a:endParaRPr lang="en-US" sz="1600" dirty="0">
              <a:solidFill>
                <a:schemeClr val="tx1"/>
              </a:solidFill>
              <a:latin typeface="#9Slide03 Arima Madurai Black" panose="00000A00000000000000" pitchFamily="2" charset="0"/>
              <a:cs typeface="#9Slide03 Arima Madurai Black" panose="00000A00000000000000" pitchFamily="2" charset="0"/>
            </a:endParaRPr>
          </a:p>
        </p:txBody>
      </p:sp>
      <p:sp>
        <p:nvSpPr>
          <p:cNvPr id="31" name="TextBox 30"/>
          <p:cNvSpPr txBox="1"/>
          <p:nvPr/>
        </p:nvSpPr>
        <p:spPr>
          <a:xfrm>
            <a:off x="5929480" y="4663791"/>
            <a:ext cx="1944124" cy="338554"/>
          </a:xfrm>
          <a:prstGeom prst="rect">
            <a:avLst/>
          </a:prstGeom>
          <a:noFill/>
        </p:spPr>
        <p:txBody>
          <a:bodyPr wrap="square" rtlCol="0">
            <a:spAutoFit/>
          </a:bodyPr>
          <a:lstStyle/>
          <a:p>
            <a:pPr algn="ctr"/>
            <a:r>
              <a:rPr lang="en-US" sz="1600" dirty="0" err="1" smtClean="0">
                <a:solidFill>
                  <a:schemeClr val="tx1"/>
                </a:solidFill>
                <a:latin typeface="#9Slide03 Arima Madurai Black" panose="00000A00000000000000" pitchFamily="2" charset="0"/>
                <a:cs typeface="#9Slide03 Arima Madurai Black" panose="00000A00000000000000" pitchFamily="2" charset="0"/>
              </a:rPr>
              <a:t>Xẻng</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a:solidFill>
                  <a:schemeClr val="tx1"/>
                </a:solidFill>
                <a:latin typeface="#9Slide03 Arima Madurai Black" panose="00000A00000000000000" pitchFamily="2" charset="0"/>
                <a:cs typeface="#9Slide03 Arima Madurai Black" panose="00000A00000000000000" pitchFamily="2" charset="0"/>
              </a:rPr>
              <a:t>cuốc</a:t>
            </a:r>
            <a:endParaRPr lang="en-US" sz="1600" dirty="0">
              <a:solidFill>
                <a:schemeClr val="tx1"/>
              </a:solidFill>
              <a:latin typeface="#9Slide03 Arima Madurai Black" panose="00000A00000000000000" pitchFamily="2" charset="0"/>
              <a:cs typeface="#9Slide03 Arima Madurai Black" panose="00000A00000000000000" pitchFamily="2" charset="0"/>
            </a:endParaRPr>
          </a:p>
        </p:txBody>
      </p:sp>
      <p:pic>
        <p:nvPicPr>
          <p:cNvPr id="2050" name="Picture 2" descr="Đặc điểm Của Sắt Là Gì? Nó Có Công Dụng Gì Trong Cuộc Sốn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12779" y="1476160"/>
            <a:ext cx="2064105" cy="1396731"/>
          </a:xfrm>
          <a:prstGeom prst="rect">
            <a:avLst/>
          </a:prstGeom>
          <a:noFill/>
          <a:extLst>
            <a:ext uri="{909E8E84-426E-40DD-AFC4-6F175D3DCCD1}">
              <a14:hiddenFill xmlns:a14="http://schemas.microsoft.com/office/drawing/2010/main">
                <a:solidFill>
                  <a:srgbClr val="FFFFFF"/>
                </a:solidFill>
              </a14:hiddenFill>
            </a:ext>
          </a:extLst>
        </p:spPr>
      </p:pic>
      <p:pic>
        <p:nvPicPr>
          <p:cNvPr id="2052" name="Picture 4" descr="Sắt Thép Việt Nhật"/>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99919" y="3111511"/>
            <a:ext cx="2064105" cy="1388297"/>
          </a:xfrm>
          <a:prstGeom prst="rect">
            <a:avLst/>
          </a:prstGeom>
          <a:noFill/>
          <a:extLst>
            <a:ext uri="{909E8E84-426E-40DD-AFC4-6F175D3DCCD1}">
              <a14:hiddenFill xmlns:a14="http://schemas.microsoft.com/office/drawing/2010/main">
                <a:solidFill>
                  <a:srgbClr val="FFFFFF"/>
                </a:solidFill>
              </a14:hiddenFill>
            </a:ext>
          </a:extLst>
        </p:spPr>
      </p:pic>
      <p:pic>
        <p:nvPicPr>
          <p:cNvPr id="2054" name="Picture 6" descr="Miếng bánh” 19.100 tỷ thép xây dựng từ đầu tư công, Hòa Phát sẽ chiếm bao  nhiêu?"/>
          <p:cNvPicPr>
            <a:picLocks noChangeAspect="1" noChangeArrowheads="1"/>
          </p:cNvPicPr>
          <p:nvPr/>
        </p:nvPicPr>
        <p:blipFill rotWithShape="1">
          <a:blip r:embed="rId4">
            <a:extLst>
              <a:ext uri="{28A0092B-C50C-407E-A947-70E740481C1C}">
                <a14:useLocalDpi xmlns:a14="http://schemas.microsoft.com/office/drawing/2010/main" val="0"/>
              </a:ext>
            </a:extLst>
          </a:blip>
          <a:srcRect t="12004"/>
          <a:stretch>
            <a:fillRect/>
          </a:stretch>
        </p:blipFill>
        <p:spPr bwMode="auto">
          <a:xfrm>
            <a:off x="2393957" y="1476160"/>
            <a:ext cx="2139943" cy="1358915"/>
          </a:xfrm>
          <a:prstGeom prst="rect">
            <a:avLst/>
          </a:prstGeom>
          <a:noFill/>
          <a:extLst>
            <a:ext uri="{909E8E84-426E-40DD-AFC4-6F175D3DCCD1}">
              <a14:hiddenFill xmlns:a14="http://schemas.microsoft.com/office/drawing/2010/main">
                <a:solidFill>
                  <a:srgbClr val="FFFFFF"/>
                </a:solidFill>
              </a14:hiddenFill>
            </a:ext>
          </a:extLst>
        </p:spPr>
      </p:pic>
      <p:pic>
        <p:nvPicPr>
          <p:cNvPr id="2056" name="Picture 8" descr="Vòi nước rửa chén inox 304 cao cấp 023"/>
          <p:cNvPicPr>
            <a:picLocks noChangeAspect="1" noChangeArrowheads="1"/>
          </p:cNvPicPr>
          <p:nvPr/>
        </p:nvPicPr>
        <p:blipFill rotWithShape="1">
          <a:blip r:embed="rId5">
            <a:extLst>
              <a:ext uri="{28A0092B-C50C-407E-A947-70E740481C1C}">
                <a14:useLocalDpi xmlns:a14="http://schemas.microsoft.com/office/drawing/2010/main" val="0"/>
              </a:ext>
            </a:extLst>
          </a:blip>
          <a:srcRect r="3232" b="8517"/>
          <a:stretch>
            <a:fillRect/>
          </a:stretch>
        </p:blipFill>
        <p:spPr bwMode="auto">
          <a:xfrm>
            <a:off x="4738247" y="1503174"/>
            <a:ext cx="1955766" cy="1302477"/>
          </a:xfrm>
          <a:prstGeom prst="rect">
            <a:avLst/>
          </a:prstGeom>
          <a:noFill/>
          <a:extLst>
            <a:ext uri="{909E8E84-426E-40DD-AFC4-6F175D3DCCD1}">
              <a14:hiddenFill xmlns:a14="http://schemas.microsoft.com/office/drawing/2010/main">
                <a:solidFill>
                  <a:srgbClr val="FFFFFF"/>
                </a:solidFill>
              </a14:hiddenFill>
            </a:ext>
          </a:extLst>
        </p:spPr>
      </p:pic>
      <p:pic>
        <p:nvPicPr>
          <p:cNvPr id="2058" name="Picture 10" descr="Xe đạp thể thao học sinh GLX CT9 26"/>
          <p:cNvPicPr>
            <a:picLocks noChangeAspect="1" noChangeArrowheads="1"/>
          </p:cNvPicPr>
          <p:nvPr/>
        </p:nvPicPr>
        <p:blipFill rotWithShape="1">
          <a:blip r:embed="rId6">
            <a:extLst>
              <a:ext uri="{28A0092B-C50C-407E-A947-70E740481C1C}">
                <a14:useLocalDpi xmlns:a14="http://schemas.microsoft.com/office/drawing/2010/main" val="0"/>
              </a:ext>
            </a:extLst>
          </a:blip>
          <a:srcRect b="9231"/>
          <a:stretch>
            <a:fillRect/>
          </a:stretch>
        </p:blipFill>
        <p:spPr bwMode="auto">
          <a:xfrm>
            <a:off x="6901542" y="1503175"/>
            <a:ext cx="2070047" cy="1302476"/>
          </a:xfrm>
          <a:prstGeom prst="rect">
            <a:avLst/>
          </a:prstGeom>
          <a:noFill/>
          <a:extLst>
            <a:ext uri="{909E8E84-426E-40DD-AFC4-6F175D3DCCD1}">
              <a14:hiddenFill xmlns:a14="http://schemas.microsoft.com/office/drawing/2010/main">
                <a:solidFill>
                  <a:srgbClr val="FFFFFF"/>
                </a:solidFill>
              </a14:hiddenFill>
            </a:ext>
          </a:extLst>
        </p:spPr>
      </p:pic>
      <p:pic>
        <p:nvPicPr>
          <p:cNvPr id="2060" name="Picture 12" descr="Shopee Việt Nam | Mua và Bán Trên Ứng Dụng Di Động Hoặc Website"/>
          <p:cNvPicPr>
            <a:picLocks noChangeAspect="1" noChangeArrowheads="1"/>
          </p:cNvPicPr>
          <p:nvPr/>
        </p:nvPicPr>
        <p:blipFill rotWithShape="1">
          <a:blip r:embed="rId7">
            <a:extLst>
              <a:ext uri="{28A0092B-C50C-407E-A947-70E740481C1C}">
                <a14:useLocalDpi xmlns:a14="http://schemas.microsoft.com/office/drawing/2010/main" val="0"/>
              </a:ext>
            </a:extLst>
          </a:blip>
          <a:srcRect t="7610" b="15534"/>
          <a:stretch>
            <a:fillRect/>
          </a:stretch>
        </p:blipFill>
        <p:spPr bwMode="auto">
          <a:xfrm>
            <a:off x="5869373" y="3168717"/>
            <a:ext cx="2110034" cy="1480453"/>
          </a:xfrm>
          <a:prstGeom prst="rect">
            <a:avLst/>
          </a:prstGeom>
          <a:noFill/>
          <a:extLst>
            <a:ext uri="{909E8E84-426E-40DD-AFC4-6F175D3DCCD1}">
              <a14:hiddenFill xmlns:a14="http://schemas.microsoft.com/office/drawing/2010/main">
                <a:solidFill>
                  <a:srgbClr val="FFFFFF"/>
                </a:solidFill>
              </a14:hiddenFill>
            </a:ext>
          </a:extLst>
        </p:spPr>
      </p:pic>
      <p:pic>
        <p:nvPicPr>
          <p:cNvPr id="2062" name="Picture 14" descr="Bộ 4 kìm cạp kéo thép trắng | Shopee Việt Nam"/>
          <p:cNvPicPr>
            <a:picLocks noChangeAspect="1" noChangeArrowheads="1"/>
          </p:cNvPicPr>
          <p:nvPr/>
        </p:nvPicPr>
        <p:blipFill rotWithShape="1">
          <a:blip r:embed="rId8">
            <a:extLst>
              <a:ext uri="{28A0092B-C50C-407E-A947-70E740481C1C}">
                <a14:useLocalDpi xmlns:a14="http://schemas.microsoft.com/office/drawing/2010/main" val="0"/>
              </a:ext>
            </a:extLst>
          </a:blip>
          <a:srcRect t="12439"/>
          <a:stretch>
            <a:fillRect/>
          </a:stretch>
        </p:blipFill>
        <p:spPr bwMode="auto">
          <a:xfrm>
            <a:off x="3095962" y="3169660"/>
            <a:ext cx="2229624" cy="1497927"/>
          </a:xfrm>
          <a:prstGeom prst="rect">
            <a:avLst/>
          </a:prstGeom>
          <a:noFill/>
          <a:extLst>
            <a:ext uri="{909E8E84-426E-40DD-AFC4-6F175D3DCCD1}">
              <a14:hiddenFill xmlns:a14="http://schemas.microsoft.com/office/drawing/2010/main">
                <a:solidFill>
                  <a:srgbClr val="FFFFFF"/>
                </a:solidFill>
              </a14:hiddenFill>
            </a:ext>
          </a:extLst>
        </p:spPr>
      </p:pic>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nodeType="clickEffect">
                                  <p:stCondLst>
                                    <p:cond delay="0"/>
                                  </p:stCondLst>
                                  <p:childTnLst>
                                    <p:set>
                                      <p:cBhvr>
                                        <p:cTn id="6" dur="1" fill="hold">
                                          <p:stCondLst>
                                            <p:cond delay="0"/>
                                          </p:stCondLst>
                                        </p:cTn>
                                        <p:tgtEl>
                                          <p:spTgt spid="2050"/>
                                        </p:tgtEl>
                                        <p:attrNameLst>
                                          <p:attrName>style.visibility</p:attrName>
                                        </p:attrNameLst>
                                      </p:cBhvr>
                                      <p:to>
                                        <p:strVal val="visible"/>
                                      </p:to>
                                    </p:set>
                                    <p:anim calcmode="lin" valueType="num">
                                      <p:cBhvr additive="base">
                                        <p:cTn id="7" dur="500" fill="hold"/>
                                        <p:tgtEl>
                                          <p:spTgt spid="2050"/>
                                        </p:tgtEl>
                                        <p:attrNameLst>
                                          <p:attrName>ppt_x</p:attrName>
                                        </p:attrNameLst>
                                      </p:cBhvr>
                                      <p:tavLst>
                                        <p:tav tm="0">
                                          <p:val>
                                            <p:strVal val="#ppt_x"/>
                                          </p:val>
                                        </p:tav>
                                        <p:tav tm="100000">
                                          <p:val>
                                            <p:strVal val="#ppt_x"/>
                                          </p:val>
                                        </p:tav>
                                      </p:tavLst>
                                    </p:anim>
                                    <p:anim calcmode="lin" valueType="num">
                                      <p:cBhvr additive="base">
                                        <p:cTn id="8" dur="500" fill="hold"/>
                                        <p:tgtEl>
                                          <p:spTgt spid="2050"/>
                                        </p:tgtEl>
                                        <p:attrNameLst>
                                          <p:attrName>ppt_y</p:attrName>
                                        </p:attrNameLst>
                                      </p:cBhvr>
                                      <p:tavLst>
                                        <p:tav tm="0">
                                          <p:val>
                                            <p:strVal val="1+#ppt_h/2"/>
                                          </p:val>
                                        </p:tav>
                                        <p:tav tm="100000">
                                          <p:val>
                                            <p:strVal val="#ppt_y"/>
                                          </p:val>
                                        </p:tav>
                                      </p:tavLst>
                                    </p:anim>
                                  </p:childTnLst>
                                </p:cTn>
                              </p:par>
                              <p:par>
                                <p:cTn id="9" presetID="2" presetClass="entr" presetSubtype="4" fill="hold" nodeType="withEffect">
                                  <p:stCondLst>
                                    <p:cond delay="0"/>
                                  </p:stCondLst>
                                  <p:childTnLst>
                                    <p:set>
                                      <p:cBhvr>
                                        <p:cTn id="10" dur="1" fill="hold">
                                          <p:stCondLst>
                                            <p:cond delay="0"/>
                                          </p:stCondLst>
                                        </p:cTn>
                                        <p:tgtEl>
                                          <p:spTgt spid="2052"/>
                                        </p:tgtEl>
                                        <p:attrNameLst>
                                          <p:attrName>style.visibility</p:attrName>
                                        </p:attrNameLst>
                                      </p:cBhvr>
                                      <p:to>
                                        <p:strVal val="visible"/>
                                      </p:to>
                                    </p:set>
                                    <p:anim calcmode="lin" valueType="num">
                                      <p:cBhvr additive="base">
                                        <p:cTn id="11" dur="500" fill="hold"/>
                                        <p:tgtEl>
                                          <p:spTgt spid="2052"/>
                                        </p:tgtEl>
                                        <p:attrNameLst>
                                          <p:attrName>ppt_x</p:attrName>
                                        </p:attrNameLst>
                                      </p:cBhvr>
                                      <p:tavLst>
                                        <p:tav tm="0">
                                          <p:val>
                                            <p:strVal val="#ppt_x"/>
                                          </p:val>
                                        </p:tav>
                                        <p:tav tm="100000">
                                          <p:val>
                                            <p:strVal val="#ppt_x"/>
                                          </p:val>
                                        </p:tav>
                                      </p:tavLst>
                                    </p:anim>
                                    <p:anim calcmode="lin" valueType="num">
                                      <p:cBhvr additive="base">
                                        <p:cTn id="12" dur="500" fill="hold"/>
                                        <p:tgtEl>
                                          <p:spTgt spid="2052"/>
                                        </p:tgtEl>
                                        <p:attrNameLst>
                                          <p:attrName>ppt_y</p:attrName>
                                        </p:attrNameLst>
                                      </p:cBhvr>
                                      <p:tavLst>
                                        <p:tav tm="0">
                                          <p:val>
                                            <p:strVal val="1+#ppt_h/2"/>
                                          </p:val>
                                        </p:tav>
                                        <p:tav tm="100000">
                                          <p:val>
                                            <p:strVal val="#ppt_y"/>
                                          </p:val>
                                        </p:tav>
                                      </p:tavLst>
                                    </p:anim>
                                  </p:childTnLst>
                                </p:cTn>
                              </p:par>
                              <p:par>
                                <p:cTn id="13" presetID="2" presetClass="entr" presetSubtype="4" fill="hold" grpId="0" nodeType="withEffect">
                                  <p:stCondLst>
                                    <p:cond delay="0"/>
                                  </p:stCondLst>
                                  <p:childTnLst>
                                    <p:set>
                                      <p:cBhvr>
                                        <p:cTn id="14" dur="1" fill="hold">
                                          <p:stCondLst>
                                            <p:cond delay="0"/>
                                          </p:stCondLst>
                                        </p:cTn>
                                        <p:tgtEl>
                                          <p:spTgt spid="8"/>
                                        </p:tgtEl>
                                        <p:attrNameLst>
                                          <p:attrName>style.visibility</p:attrName>
                                        </p:attrNameLst>
                                      </p:cBhvr>
                                      <p:to>
                                        <p:strVal val="visible"/>
                                      </p:to>
                                    </p:set>
                                    <p:anim calcmode="lin" valueType="num">
                                      <p:cBhvr additive="base">
                                        <p:cTn id="15" dur="500" fill="hold"/>
                                        <p:tgtEl>
                                          <p:spTgt spid="8"/>
                                        </p:tgtEl>
                                        <p:attrNameLst>
                                          <p:attrName>ppt_x</p:attrName>
                                        </p:attrNameLst>
                                      </p:cBhvr>
                                      <p:tavLst>
                                        <p:tav tm="0">
                                          <p:val>
                                            <p:strVal val="#ppt_x"/>
                                          </p:val>
                                        </p:tav>
                                        <p:tav tm="100000">
                                          <p:val>
                                            <p:strVal val="#ppt_x"/>
                                          </p:val>
                                        </p:tav>
                                      </p:tavLst>
                                    </p:anim>
                                    <p:anim calcmode="lin" valueType="num">
                                      <p:cBhvr additive="base">
                                        <p:cTn id="16" dur="500" fill="hold"/>
                                        <p:tgtEl>
                                          <p:spTgt spid="8"/>
                                        </p:tgtEl>
                                        <p:attrNameLst>
                                          <p:attrName>ppt_y</p:attrName>
                                        </p:attrNameLst>
                                      </p:cBhvr>
                                      <p:tavLst>
                                        <p:tav tm="0">
                                          <p:val>
                                            <p:strVal val="1+#ppt_h/2"/>
                                          </p:val>
                                        </p:tav>
                                        <p:tav tm="100000">
                                          <p:val>
                                            <p:strVal val="#ppt_y"/>
                                          </p:val>
                                        </p:tav>
                                      </p:tavLst>
                                    </p:anim>
                                  </p:childTnLst>
                                </p:cTn>
                              </p:par>
                            </p:childTnLst>
                          </p:cTn>
                        </p:par>
                      </p:childTnLst>
                    </p:cTn>
                  </p:par>
                  <p:par>
                    <p:cTn id="17" fill="hold">
                      <p:stCondLst>
                        <p:cond delay="indefinite"/>
                      </p:stCondLst>
                      <p:childTnLst>
                        <p:par>
                          <p:cTn id="18" fill="hold">
                            <p:stCondLst>
                              <p:cond delay="0"/>
                            </p:stCondLst>
                            <p:childTnLst>
                              <p:par>
                                <p:cTn id="19" presetID="16" presetClass="entr" presetSubtype="21" fill="hold" grpId="0" nodeType="clickEffect">
                                  <p:stCondLst>
                                    <p:cond delay="0"/>
                                  </p:stCondLst>
                                  <p:childTnLst>
                                    <p:set>
                                      <p:cBhvr>
                                        <p:cTn id="20" dur="1" fill="hold">
                                          <p:stCondLst>
                                            <p:cond delay="0"/>
                                          </p:stCondLst>
                                        </p:cTn>
                                        <p:tgtEl>
                                          <p:spTgt spid="27"/>
                                        </p:tgtEl>
                                        <p:attrNameLst>
                                          <p:attrName>style.visibility</p:attrName>
                                        </p:attrNameLst>
                                      </p:cBhvr>
                                      <p:to>
                                        <p:strVal val="visible"/>
                                      </p:to>
                                    </p:set>
                                    <p:animEffect transition="in" filter="barn(inVertical)">
                                      <p:cBhvr>
                                        <p:cTn id="21" dur="500"/>
                                        <p:tgtEl>
                                          <p:spTgt spid="27"/>
                                        </p:tgtEl>
                                      </p:cBhvr>
                                    </p:animEffect>
                                  </p:childTnLst>
                                </p:cTn>
                              </p:par>
                              <p:par>
                                <p:cTn id="22" presetID="16" presetClass="entr" presetSubtype="21" fill="hold" grpId="0" nodeType="withEffect">
                                  <p:stCondLst>
                                    <p:cond delay="0"/>
                                  </p:stCondLst>
                                  <p:childTnLst>
                                    <p:set>
                                      <p:cBhvr>
                                        <p:cTn id="23" dur="1" fill="hold">
                                          <p:stCondLst>
                                            <p:cond delay="0"/>
                                          </p:stCondLst>
                                        </p:cTn>
                                        <p:tgtEl>
                                          <p:spTgt spid="28"/>
                                        </p:tgtEl>
                                        <p:attrNameLst>
                                          <p:attrName>style.visibility</p:attrName>
                                        </p:attrNameLst>
                                      </p:cBhvr>
                                      <p:to>
                                        <p:strVal val="visible"/>
                                      </p:to>
                                    </p:set>
                                    <p:animEffect transition="in" filter="barn(inVertical)">
                                      <p:cBhvr>
                                        <p:cTn id="24" dur="500"/>
                                        <p:tgtEl>
                                          <p:spTgt spid="28"/>
                                        </p:tgtEl>
                                      </p:cBhvr>
                                    </p:animEffect>
                                  </p:childTnLst>
                                </p:cTn>
                              </p:par>
                              <p:par>
                                <p:cTn id="25" presetID="16" presetClass="entr" presetSubtype="21" fill="hold" grpId="0" nodeType="withEffect">
                                  <p:stCondLst>
                                    <p:cond delay="0"/>
                                  </p:stCondLst>
                                  <p:childTnLst>
                                    <p:set>
                                      <p:cBhvr>
                                        <p:cTn id="26" dur="1" fill="hold">
                                          <p:stCondLst>
                                            <p:cond delay="0"/>
                                          </p:stCondLst>
                                        </p:cTn>
                                        <p:tgtEl>
                                          <p:spTgt spid="29"/>
                                        </p:tgtEl>
                                        <p:attrNameLst>
                                          <p:attrName>style.visibility</p:attrName>
                                        </p:attrNameLst>
                                      </p:cBhvr>
                                      <p:to>
                                        <p:strVal val="visible"/>
                                      </p:to>
                                    </p:set>
                                    <p:animEffect transition="in" filter="barn(inVertical)">
                                      <p:cBhvr>
                                        <p:cTn id="27" dur="500"/>
                                        <p:tgtEl>
                                          <p:spTgt spid="29"/>
                                        </p:tgtEl>
                                      </p:cBhvr>
                                    </p:animEffect>
                                  </p:childTnLst>
                                </p:cTn>
                              </p:par>
                              <p:par>
                                <p:cTn id="28" presetID="16" presetClass="entr" presetSubtype="21" fill="hold" grpId="0" nodeType="withEffect">
                                  <p:stCondLst>
                                    <p:cond delay="0"/>
                                  </p:stCondLst>
                                  <p:childTnLst>
                                    <p:set>
                                      <p:cBhvr>
                                        <p:cTn id="29" dur="1" fill="hold">
                                          <p:stCondLst>
                                            <p:cond delay="0"/>
                                          </p:stCondLst>
                                        </p:cTn>
                                        <p:tgtEl>
                                          <p:spTgt spid="30"/>
                                        </p:tgtEl>
                                        <p:attrNameLst>
                                          <p:attrName>style.visibility</p:attrName>
                                        </p:attrNameLst>
                                      </p:cBhvr>
                                      <p:to>
                                        <p:strVal val="visible"/>
                                      </p:to>
                                    </p:set>
                                    <p:animEffect transition="in" filter="barn(inVertical)">
                                      <p:cBhvr>
                                        <p:cTn id="30" dur="500"/>
                                        <p:tgtEl>
                                          <p:spTgt spid="30"/>
                                        </p:tgtEl>
                                      </p:cBhvr>
                                    </p:animEffect>
                                  </p:childTnLst>
                                </p:cTn>
                              </p:par>
                              <p:par>
                                <p:cTn id="31" presetID="16" presetClass="entr" presetSubtype="21" fill="hold" grpId="0" nodeType="withEffect">
                                  <p:stCondLst>
                                    <p:cond delay="0"/>
                                  </p:stCondLst>
                                  <p:childTnLst>
                                    <p:set>
                                      <p:cBhvr>
                                        <p:cTn id="32" dur="1" fill="hold">
                                          <p:stCondLst>
                                            <p:cond delay="0"/>
                                          </p:stCondLst>
                                        </p:cTn>
                                        <p:tgtEl>
                                          <p:spTgt spid="31"/>
                                        </p:tgtEl>
                                        <p:attrNameLst>
                                          <p:attrName>style.visibility</p:attrName>
                                        </p:attrNameLst>
                                      </p:cBhvr>
                                      <p:to>
                                        <p:strVal val="visible"/>
                                      </p:to>
                                    </p:set>
                                    <p:animEffect transition="in" filter="barn(inVertical)">
                                      <p:cBhvr>
                                        <p:cTn id="33" dur="500"/>
                                        <p:tgtEl>
                                          <p:spTgt spid="31"/>
                                        </p:tgtEl>
                                      </p:cBhvr>
                                    </p:animEffect>
                                  </p:childTnLst>
                                </p:cTn>
                              </p:par>
                              <p:par>
                                <p:cTn id="34" presetID="16" presetClass="entr" presetSubtype="21" fill="hold" nodeType="withEffect">
                                  <p:stCondLst>
                                    <p:cond delay="0"/>
                                  </p:stCondLst>
                                  <p:childTnLst>
                                    <p:set>
                                      <p:cBhvr>
                                        <p:cTn id="35" dur="1" fill="hold">
                                          <p:stCondLst>
                                            <p:cond delay="0"/>
                                          </p:stCondLst>
                                        </p:cTn>
                                        <p:tgtEl>
                                          <p:spTgt spid="2054"/>
                                        </p:tgtEl>
                                        <p:attrNameLst>
                                          <p:attrName>style.visibility</p:attrName>
                                        </p:attrNameLst>
                                      </p:cBhvr>
                                      <p:to>
                                        <p:strVal val="visible"/>
                                      </p:to>
                                    </p:set>
                                    <p:animEffect transition="in" filter="barn(inVertical)">
                                      <p:cBhvr>
                                        <p:cTn id="36" dur="500"/>
                                        <p:tgtEl>
                                          <p:spTgt spid="2054"/>
                                        </p:tgtEl>
                                      </p:cBhvr>
                                    </p:animEffect>
                                  </p:childTnLst>
                                </p:cTn>
                              </p:par>
                              <p:par>
                                <p:cTn id="37" presetID="16" presetClass="entr" presetSubtype="21" fill="hold" nodeType="withEffect">
                                  <p:stCondLst>
                                    <p:cond delay="0"/>
                                  </p:stCondLst>
                                  <p:childTnLst>
                                    <p:set>
                                      <p:cBhvr>
                                        <p:cTn id="38" dur="1" fill="hold">
                                          <p:stCondLst>
                                            <p:cond delay="0"/>
                                          </p:stCondLst>
                                        </p:cTn>
                                        <p:tgtEl>
                                          <p:spTgt spid="2056"/>
                                        </p:tgtEl>
                                        <p:attrNameLst>
                                          <p:attrName>style.visibility</p:attrName>
                                        </p:attrNameLst>
                                      </p:cBhvr>
                                      <p:to>
                                        <p:strVal val="visible"/>
                                      </p:to>
                                    </p:set>
                                    <p:animEffect transition="in" filter="barn(inVertical)">
                                      <p:cBhvr>
                                        <p:cTn id="39" dur="500"/>
                                        <p:tgtEl>
                                          <p:spTgt spid="2056"/>
                                        </p:tgtEl>
                                      </p:cBhvr>
                                    </p:animEffect>
                                  </p:childTnLst>
                                </p:cTn>
                              </p:par>
                              <p:par>
                                <p:cTn id="40" presetID="16" presetClass="entr" presetSubtype="21" fill="hold" nodeType="withEffect">
                                  <p:stCondLst>
                                    <p:cond delay="0"/>
                                  </p:stCondLst>
                                  <p:childTnLst>
                                    <p:set>
                                      <p:cBhvr>
                                        <p:cTn id="41" dur="1" fill="hold">
                                          <p:stCondLst>
                                            <p:cond delay="0"/>
                                          </p:stCondLst>
                                        </p:cTn>
                                        <p:tgtEl>
                                          <p:spTgt spid="2058"/>
                                        </p:tgtEl>
                                        <p:attrNameLst>
                                          <p:attrName>style.visibility</p:attrName>
                                        </p:attrNameLst>
                                      </p:cBhvr>
                                      <p:to>
                                        <p:strVal val="visible"/>
                                      </p:to>
                                    </p:set>
                                    <p:animEffect transition="in" filter="barn(inVertical)">
                                      <p:cBhvr>
                                        <p:cTn id="42" dur="500"/>
                                        <p:tgtEl>
                                          <p:spTgt spid="2058"/>
                                        </p:tgtEl>
                                      </p:cBhvr>
                                    </p:animEffect>
                                  </p:childTnLst>
                                </p:cTn>
                              </p:par>
                              <p:par>
                                <p:cTn id="43" presetID="16" presetClass="entr" presetSubtype="21" fill="hold" nodeType="withEffect">
                                  <p:stCondLst>
                                    <p:cond delay="0"/>
                                  </p:stCondLst>
                                  <p:childTnLst>
                                    <p:set>
                                      <p:cBhvr>
                                        <p:cTn id="44" dur="1" fill="hold">
                                          <p:stCondLst>
                                            <p:cond delay="0"/>
                                          </p:stCondLst>
                                        </p:cTn>
                                        <p:tgtEl>
                                          <p:spTgt spid="2060"/>
                                        </p:tgtEl>
                                        <p:attrNameLst>
                                          <p:attrName>style.visibility</p:attrName>
                                        </p:attrNameLst>
                                      </p:cBhvr>
                                      <p:to>
                                        <p:strVal val="visible"/>
                                      </p:to>
                                    </p:set>
                                    <p:animEffect transition="in" filter="barn(inVertical)">
                                      <p:cBhvr>
                                        <p:cTn id="45" dur="500"/>
                                        <p:tgtEl>
                                          <p:spTgt spid="2060"/>
                                        </p:tgtEl>
                                      </p:cBhvr>
                                    </p:animEffect>
                                  </p:childTnLst>
                                </p:cTn>
                              </p:par>
                              <p:par>
                                <p:cTn id="46" presetID="16" presetClass="entr" presetSubtype="21" fill="hold" nodeType="withEffect">
                                  <p:stCondLst>
                                    <p:cond delay="0"/>
                                  </p:stCondLst>
                                  <p:childTnLst>
                                    <p:set>
                                      <p:cBhvr>
                                        <p:cTn id="47" dur="1" fill="hold">
                                          <p:stCondLst>
                                            <p:cond delay="0"/>
                                          </p:stCondLst>
                                        </p:cTn>
                                        <p:tgtEl>
                                          <p:spTgt spid="2062"/>
                                        </p:tgtEl>
                                        <p:attrNameLst>
                                          <p:attrName>style.visibility</p:attrName>
                                        </p:attrNameLst>
                                      </p:cBhvr>
                                      <p:to>
                                        <p:strVal val="visible"/>
                                      </p:to>
                                    </p:set>
                                    <p:animEffect transition="in" filter="barn(inVertical)">
                                      <p:cBhvr>
                                        <p:cTn id="48" dur="500"/>
                                        <p:tgtEl>
                                          <p:spTgt spid="206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 grpId="0" animBg="1"/>
      <p:bldP spid="27" grpId="0"/>
      <p:bldP spid="28" grpId="0"/>
      <p:bldP spid="29" grpId="0"/>
      <p:bldP spid="30" grpId="0"/>
      <p:bldP spid="31" grpId="0"/>
    </p:bld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 name="TextBox 18"/>
          <p:cNvSpPr txBox="1"/>
          <p:nvPr/>
        </p:nvSpPr>
        <p:spPr>
          <a:xfrm>
            <a:off x="619760" y="304948"/>
            <a:ext cx="5765800" cy="523220"/>
          </a:xfrm>
          <a:prstGeom prst="rect">
            <a:avLst/>
          </a:prstGeom>
          <a:noFill/>
        </p:spPr>
        <p:txBody>
          <a:bodyPr wrap="square" rtlCol="0">
            <a:spAutoFit/>
          </a:bodyPr>
          <a:lstStyle/>
          <a:p>
            <a:pPr algn="ctr"/>
            <a:r>
              <a:rPr lang="en-US" sz="2800" dirty="0">
                <a:solidFill>
                  <a:srgbClr val="FF0000"/>
                </a:solidFill>
                <a:latin typeface="#9Slide03 BoosterNextFYBlack" panose="02000A03000000020004" pitchFamily="2" charset="0"/>
              </a:rPr>
              <a:t>MỘT SỐ VẬT LIỆU THÔNG DỤNG</a:t>
            </a:r>
          </a:p>
        </p:txBody>
      </p:sp>
      <p:grpSp>
        <p:nvGrpSpPr>
          <p:cNvPr id="20" name="Group 19"/>
          <p:cNvGrpSpPr/>
          <p:nvPr/>
        </p:nvGrpSpPr>
        <p:grpSpPr>
          <a:xfrm>
            <a:off x="0" y="225707"/>
            <a:ext cx="5716131" cy="45719"/>
            <a:chOff x="0" y="911503"/>
            <a:chExt cx="2739712" cy="45719"/>
          </a:xfrm>
        </p:grpSpPr>
        <p:cxnSp>
          <p:nvCxnSpPr>
            <p:cNvPr id="21" name="直接连接符 15"/>
            <p:cNvCxnSpPr/>
            <p:nvPr/>
          </p:nvCxnSpPr>
          <p:spPr>
            <a:xfrm flipH="1">
              <a:off x="0" y="927100"/>
              <a:ext cx="2717799" cy="14527"/>
            </a:xfrm>
            <a:prstGeom prst="line">
              <a:avLst/>
            </a:prstGeom>
            <a:ln w="25400">
              <a:solidFill>
                <a:schemeClr val="tx2"/>
              </a:solidFill>
            </a:ln>
          </p:spPr>
          <p:style>
            <a:lnRef idx="1">
              <a:schemeClr val="dk1"/>
            </a:lnRef>
            <a:fillRef idx="0">
              <a:schemeClr val="dk1"/>
            </a:fillRef>
            <a:effectRef idx="0">
              <a:schemeClr val="dk1"/>
            </a:effectRef>
            <a:fontRef idx="minor">
              <a:schemeClr val="tx1"/>
            </a:fontRef>
          </p:style>
        </p:cxnSp>
        <p:sp>
          <p:nvSpPr>
            <p:cNvPr id="22" name="Oval 21"/>
            <p:cNvSpPr/>
            <p:nvPr/>
          </p:nvSpPr>
          <p:spPr>
            <a:xfrm>
              <a:off x="2717799" y="911503"/>
              <a:ext cx="21913" cy="45719"/>
            </a:xfrm>
            <a:prstGeom prst="ellipse">
              <a:avLst/>
            </a:prstGeom>
            <a:solidFill>
              <a:schemeClr val="tx2"/>
            </a:solid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grpSp>
        <p:nvGrpSpPr>
          <p:cNvPr id="24" name="Group 23"/>
          <p:cNvGrpSpPr/>
          <p:nvPr/>
        </p:nvGrpSpPr>
        <p:grpSpPr>
          <a:xfrm>
            <a:off x="0" y="861691"/>
            <a:ext cx="5716131" cy="45720"/>
            <a:chOff x="0" y="861691"/>
            <a:chExt cx="5716131" cy="45720"/>
          </a:xfrm>
        </p:grpSpPr>
        <p:grpSp>
          <p:nvGrpSpPr>
            <p:cNvPr id="18" name="Group 17"/>
            <p:cNvGrpSpPr/>
            <p:nvPr/>
          </p:nvGrpSpPr>
          <p:grpSpPr>
            <a:xfrm>
              <a:off x="0" y="861692"/>
              <a:ext cx="5716131" cy="45719"/>
              <a:chOff x="0" y="911503"/>
              <a:chExt cx="2739712" cy="45719"/>
            </a:xfrm>
          </p:grpSpPr>
          <p:cxnSp>
            <p:nvCxnSpPr>
              <p:cNvPr id="4" name="直接连接符 15"/>
              <p:cNvCxnSpPr/>
              <p:nvPr/>
            </p:nvCxnSpPr>
            <p:spPr>
              <a:xfrm flipH="1">
                <a:off x="0" y="927100"/>
                <a:ext cx="2717799" cy="14527"/>
              </a:xfrm>
              <a:prstGeom prst="line">
                <a:avLst/>
              </a:prstGeom>
              <a:ln w="25400">
                <a:solidFill>
                  <a:schemeClr val="tx2"/>
                </a:solidFill>
              </a:ln>
            </p:spPr>
            <p:style>
              <a:lnRef idx="1">
                <a:schemeClr val="dk1"/>
              </a:lnRef>
              <a:fillRef idx="0">
                <a:schemeClr val="dk1"/>
              </a:fillRef>
              <a:effectRef idx="0">
                <a:schemeClr val="dk1"/>
              </a:effectRef>
              <a:fontRef idx="minor">
                <a:schemeClr val="tx1"/>
              </a:fontRef>
            </p:style>
          </p:cxnSp>
          <p:sp>
            <p:nvSpPr>
              <p:cNvPr id="9" name="Oval 8"/>
              <p:cNvSpPr/>
              <p:nvPr/>
            </p:nvSpPr>
            <p:spPr>
              <a:xfrm>
                <a:off x="2717799" y="911503"/>
                <a:ext cx="21913" cy="45719"/>
              </a:xfrm>
              <a:prstGeom prst="ellipse">
                <a:avLst/>
              </a:prstGeom>
              <a:solidFill>
                <a:schemeClr val="tx2"/>
              </a:solid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23" name="Oval 22"/>
            <p:cNvSpPr/>
            <p:nvPr/>
          </p:nvSpPr>
          <p:spPr>
            <a:xfrm>
              <a:off x="2652558" y="861691"/>
              <a:ext cx="45719" cy="45719"/>
            </a:xfrm>
            <a:prstGeom prst="ellipse">
              <a:avLst/>
            </a:prstGeom>
            <a:solidFill>
              <a:schemeClr val="tx2"/>
            </a:solid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25" name="Rounded Rectangle 24"/>
          <p:cNvSpPr/>
          <p:nvPr/>
        </p:nvSpPr>
        <p:spPr>
          <a:xfrm>
            <a:off x="42817" y="289353"/>
            <a:ext cx="576943" cy="551878"/>
          </a:xfrm>
          <a:prstGeom prst="roundRect">
            <a:avLst/>
          </a:prstGeom>
        </p:spPr>
        <p:style>
          <a:lnRef idx="2">
            <a:schemeClr val="accent2"/>
          </a:lnRef>
          <a:fillRef idx="1">
            <a:schemeClr val="lt1"/>
          </a:fillRef>
          <a:effectRef idx="0">
            <a:schemeClr val="accent2"/>
          </a:effectRef>
          <a:fontRef idx="minor">
            <a:schemeClr val="dk1"/>
          </a:fontRef>
        </p:style>
        <p:txBody>
          <a:bodyPr rtlCol="0" anchor="ctr"/>
          <a:lstStyle/>
          <a:p>
            <a:pPr algn="ctr"/>
            <a:r>
              <a:rPr lang="en-US" sz="3600" dirty="0" smtClean="0">
                <a:solidFill>
                  <a:srgbClr val="FF0000"/>
                </a:solidFill>
                <a:latin typeface="#9Slide07 SVNBrandon Printed Sh" panose="02000000000000000000" pitchFamily="2" charset="0"/>
              </a:rPr>
              <a:t>1</a:t>
            </a:r>
            <a:endParaRPr lang="en-US" sz="3600" dirty="0">
              <a:solidFill>
                <a:srgbClr val="FF0000"/>
              </a:solidFill>
              <a:latin typeface="#9Slide07 SVNBrandon Printed Sh" panose="02000000000000000000" pitchFamily="2" charset="0"/>
            </a:endParaRPr>
          </a:p>
        </p:txBody>
      </p:sp>
      <p:cxnSp>
        <p:nvCxnSpPr>
          <p:cNvPr id="3" name="Straight Connector 2"/>
          <p:cNvCxnSpPr/>
          <p:nvPr/>
        </p:nvCxnSpPr>
        <p:spPr>
          <a:xfrm>
            <a:off x="2294429" y="965319"/>
            <a:ext cx="0" cy="3882050"/>
          </a:xfrm>
          <a:prstGeom prst="line">
            <a:avLst/>
          </a:prstGeom>
          <a:ln w="25400" cmpd="sng">
            <a:prstDash val="dash"/>
          </a:ln>
        </p:spPr>
        <p:style>
          <a:lnRef idx="1">
            <a:schemeClr val="accent1"/>
          </a:lnRef>
          <a:fillRef idx="0">
            <a:schemeClr val="accent1"/>
          </a:fillRef>
          <a:effectRef idx="0">
            <a:schemeClr val="accent1"/>
          </a:effectRef>
          <a:fontRef idx="minor">
            <a:schemeClr val="tx1"/>
          </a:fontRef>
        </p:style>
      </p:cxnSp>
      <p:cxnSp>
        <p:nvCxnSpPr>
          <p:cNvPr id="16" name="Straight Connector 15"/>
          <p:cNvCxnSpPr/>
          <p:nvPr/>
        </p:nvCxnSpPr>
        <p:spPr>
          <a:xfrm flipV="1">
            <a:off x="214416" y="1338199"/>
            <a:ext cx="8797160" cy="43386"/>
          </a:xfrm>
          <a:prstGeom prst="line">
            <a:avLst/>
          </a:prstGeom>
          <a:ln w="25400" cmpd="sng">
            <a:prstDash val="dash"/>
          </a:ln>
        </p:spPr>
        <p:style>
          <a:lnRef idx="1">
            <a:schemeClr val="accent1"/>
          </a:lnRef>
          <a:fillRef idx="0">
            <a:schemeClr val="accent1"/>
          </a:fillRef>
          <a:effectRef idx="0">
            <a:schemeClr val="accent1"/>
          </a:effectRef>
          <a:fontRef idx="minor">
            <a:schemeClr val="tx1"/>
          </a:fontRef>
        </p:style>
      </p:cxnSp>
      <p:sp>
        <p:nvSpPr>
          <p:cNvPr id="8" name="Rectangle 7"/>
          <p:cNvSpPr/>
          <p:nvPr/>
        </p:nvSpPr>
        <p:spPr>
          <a:xfrm>
            <a:off x="347157" y="4602817"/>
            <a:ext cx="1619277" cy="430306"/>
          </a:xfrm>
          <a:prstGeom prst="rect">
            <a:avLst/>
          </a:prstGeom>
        </p:spPr>
        <p:style>
          <a:lnRef idx="2">
            <a:schemeClr val="accent1"/>
          </a:lnRef>
          <a:fillRef idx="1">
            <a:schemeClr val="lt1"/>
          </a:fillRef>
          <a:effectRef idx="0">
            <a:schemeClr val="accent1"/>
          </a:effectRef>
          <a:fontRef idx="minor">
            <a:schemeClr val="dk1"/>
          </a:fontRef>
        </p:style>
        <p:txBody>
          <a:bodyPr rtlCol="0" anchor="ctr"/>
          <a:lstStyle/>
          <a:p>
            <a:pPr algn="ctr"/>
            <a:r>
              <a:rPr lang="en-US" sz="2000" dirty="0" err="1" smtClean="0">
                <a:latin typeface="#9Slide03 BoosterNextFYBlack" panose="02000A03000000020004" pitchFamily="2" charset="0"/>
              </a:rPr>
              <a:t>Đất</a:t>
            </a:r>
            <a:r>
              <a:rPr lang="en-US" sz="2000" dirty="0">
                <a:latin typeface="#9Slide03 BoosterNextFYBlack" panose="02000A03000000020004" pitchFamily="2" charset="0"/>
              </a:rPr>
              <a:t> </a:t>
            </a:r>
            <a:r>
              <a:rPr lang="en-US" sz="2000" dirty="0" err="1" smtClean="0">
                <a:latin typeface="#9Slide03 BoosterNextFYBlack" panose="02000A03000000020004" pitchFamily="2" charset="0"/>
              </a:rPr>
              <a:t>sét</a:t>
            </a:r>
            <a:endParaRPr lang="en-US" sz="2000" dirty="0">
              <a:latin typeface="#9Slide03 BoosterNextFYBlack" panose="02000A03000000020004" pitchFamily="2" charset="0"/>
            </a:endParaRPr>
          </a:p>
        </p:txBody>
      </p:sp>
      <p:sp>
        <p:nvSpPr>
          <p:cNvPr id="12" name="TextBox 11"/>
          <p:cNvSpPr txBox="1"/>
          <p:nvPr/>
        </p:nvSpPr>
        <p:spPr>
          <a:xfrm>
            <a:off x="181789" y="937376"/>
            <a:ext cx="1995095" cy="430887"/>
          </a:xfrm>
          <a:prstGeom prst="rect">
            <a:avLst/>
          </a:prstGeom>
          <a:noFill/>
        </p:spPr>
        <p:txBody>
          <a:bodyPr wrap="square" rtlCol="0">
            <a:spAutoFit/>
          </a:bodyPr>
          <a:lstStyle/>
          <a:p>
            <a:pPr algn="ctr"/>
            <a:r>
              <a:rPr lang="en-US" sz="2200" dirty="0">
                <a:solidFill>
                  <a:schemeClr val="tx1"/>
                </a:solidFill>
                <a:latin typeface="#9Slide03 BoosterNextFYBlack" panose="02000A03000000020004" pitchFamily="2" charset="0"/>
              </a:rPr>
              <a:t>VẬT LIỆU</a:t>
            </a:r>
          </a:p>
        </p:txBody>
      </p:sp>
      <p:sp>
        <p:nvSpPr>
          <p:cNvPr id="26" name="TextBox 25"/>
          <p:cNvSpPr txBox="1"/>
          <p:nvPr/>
        </p:nvSpPr>
        <p:spPr>
          <a:xfrm>
            <a:off x="2460672" y="965319"/>
            <a:ext cx="6510917" cy="430887"/>
          </a:xfrm>
          <a:prstGeom prst="rect">
            <a:avLst/>
          </a:prstGeom>
          <a:noFill/>
        </p:spPr>
        <p:txBody>
          <a:bodyPr wrap="square" rtlCol="0">
            <a:spAutoFit/>
          </a:bodyPr>
          <a:lstStyle/>
          <a:p>
            <a:pPr algn="ctr"/>
            <a:r>
              <a:rPr lang="en-US" sz="2200" dirty="0">
                <a:solidFill>
                  <a:schemeClr val="tx1"/>
                </a:solidFill>
                <a:latin typeface="#9Slide03 BoosterNextFYBlack" panose="02000A03000000020004" pitchFamily="2" charset="0"/>
              </a:rPr>
              <a:t>CÁC ĐỒ VẬT HOẶC CÔNG TRÌNH XÂY </a:t>
            </a:r>
            <a:r>
              <a:rPr lang="en-US" sz="2200" dirty="0" smtClean="0">
                <a:solidFill>
                  <a:schemeClr val="tx1"/>
                </a:solidFill>
                <a:latin typeface="#9Slide03 BoosterNextFYBlack" panose="02000A03000000020004" pitchFamily="2" charset="0"/>
              </a:rPr>
              <a:t>DỰNG</a:t>
            </a:r>
            <a:endParaRPr lang="en-US" sz="2200" dirty="0">
              <a:solidFill>
                <a:schemeClr val="tx1"/>
              </a:solidFill>
              <a:latin typeface="#9Slide03 BoosterNextFYBlack" panose="02000A03000000020004" pitchFamily="2" charset="0"/>
            </a:endParaRPr>
          </a:p>
        </p:txBody>
      </p:sp>
      <p:sp>
        <p:nvSpPr>
          <p:cNvPr id="30" name="TextBox 29"/>
          <p:cNvSpPr txBox="1"/>
          <p:nvPr/>
        </p:nvSpPr>
        <p:spPr>
          <a:xfrm>
            <a:off x="4533900" y="4420814"/>
            <a:ext cx="1944124" cy="338554"/>
          </a:xfrm>
          <a:prstGeom prst="rect">
            <a:avLst/>
          </a:prstGeom>
          <a:noFill/>
        </p:spPr>
        <p:txBody>
          <a:bodyPr wrap="square" rtlCol="0">
            <a:spAutoFit/>
          </a:bodyPr>
          <a:lstStyle/>
          <a:p>
            <a:pPr algn="ctr"/>
            <a:r>
              <a:rPr lang="en-US" sz="1600" dirty="0" err="1" smtClean="0">
                <a:solidFill>
                  <a:schemeClr val="tx1"/>
                </a:solidFill>
                <a:latin typeface="#9Slide03 Arima Madurai Black" panose="00000A00000000000000" pitchFamily="2" charset="0"/>
                <a:cs typeface="#9Slide03 Arima Madurai Black" panose="00000A00000000000000" pitchFamily="2" charset="0"/>
              </a:rPr>
              <a:t>Bình</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a:solidFill>
                  <a:schemeClr val="tx1"/>
                </a:solidFill>
                <a:latin typeface="#9Slide03 Arima Madurai Black" panose="00000A00000000000000" pitchFamily="2" charset="0"/>
                <a:cs typeface="#9Slide03 Arima Madurai Black" panose="00000A00000000000000" pitchFamily="2" charset="0"/>
              </a:rPr>
              <a:t>gốm</a:t>
            </a:r>
            <a:endParaRPr lang="en-US" sz="1600" dirty="0">
              <a:solidFill>
                <a:schemeClr val="tx1"/>
              </a:solidFill>
              <a:latin typeface="#9Slide03 Arima Madurai Black" panose="00000A00000000000000" pitchFamily="2" charset="0"/>
              <a:cs typeface="#9Slide03 Arima Madurai Black" panose="00000A00000000000000" pitchFamily="2" charset="0"/>
            </a:endParaRPr>
          </a:p>
        </p:txBody>
      </p:sp>
      <p:sp>
        <p:nvSpPr>
          <p:cNvPr id="31" name="TextBox 30"/>
          <p:cNvSpPr txBox="1"/>
          <p:nvPr/>
        </p:nvSpPr>
        <p:spPr>
          <a:xfrm>
            <a:off x="6873998" y="4433540"/>
            <a:ext cx="1944124" cy="338554"/>
          </a:xfrm>
          <a:prstGeom prst="rect">
            <a:avLst/>
          </a:prstGeom>
          <a:noFill/>
        </p:spPr>
        <p:txBody>
          <a:bodyPr wrap="square" rtlCol="0">
            <a:spAutoFit/>
          </a:bodyPr>
          <a:lstStyle/>
          <a:p>
            <a:pPr algn="ctr"/>
            <a:r>
              <a:rPr lang="en-US" sz="1600" dirty="0" err="1" smtClean="0">
                <a:solidFill>
                  <a:schemeClr val="tx1"/>
                </a:solidFill>
                <a:latin typeface="#9Slide03 Arima Madurai Black" panose="00000A00000000000000" pitchFamily="2" charset="0"/>
                <a:cs typeface="#9Slide03 Arima Madurai Black" panose="00000A00000000000000" pitchFamily="2" charset="0"/>
              </a:rPr>
              <a:t>Đất</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a:solidFill>
                  <a:schemeClr val="tx1"/>
                </a:solidFill>
                <a:latin typeface="#9Slide03 Arima Madurai Black" panose="00000A00000000000000" pitchFamily="2" charset="0"/>
                <a:cs typeface="#9Slide03 Arima Madurai Black" panose="00000A00000000000000" pitchFamily="2" charset="0"/>
              </a:rPr>
              <a:t>nặn</a:t>
            </a:r>
            <a:endParaRPr lang="en-US" sz="1600" dirty="0">
              <a:solidFill>
                <a:schemeClr val="tx1"/>
              </a:solidFill>
              <a:latin typeface="#9Slide03 Arima Madurai Black" panose="00000A00000000000000" pitchFamily="2" charset="0"/>
              <a:cs typeface="#9Slide03 Arima Madurai Black" panose="00000A00000000000000" pitchFamily="2" charset="0"/>
            </a:endParaRPr>
          </a:p>
        </p:txBody>
      </p:sp>
      <p:pic>
        <p:nvPicPr>
          <p:cNvPr id="3074" name="Picture 2" descr="Bắt quả tang khai thác, vận chuyển đất sét trái phép"/>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56382" y="1471271"/>
            <a:ext cx="2138520" cy="1456985"/>
          </a:xfrm>
          <a:prstGeom prst="rect">
            <a:avLst/>
          </a:prstGeom>
          <a:noFill/>
          <a:extLst>
            <a:ext uri="{909E8E84-426E-40DD-AFC4-6F175D3DCCD1}">
              <a14:hiddenFill xmlns:a14="http://schemas.microsoft.com/office/drawing/2010/main">
                <a:solidFill>
                  <a:srgbClr val="FFFFFF"/>
                </a:solidFill>
              </a14:hiddenFill>
            </a:ext>
          </a:extLst>
        </p:spPr>
      </p:pic>
      <p:pic>
        <p:nvPicPr>
          <p:cNvPr id="3076" name="Picture 4" descr="Giải đáp thắc mắc đất sét là gì, ứng dụng làm gốm sứ ra sao?"/>
          <p:cNvPicPr>
            <a:picLocks noChangeAspect="1" noChangeArrowheads="1"/>
          </p:cNvPicPr>
          <p:nvPr/>
        </p:nvPicPr>
        <p:blipFill rotWithShape="1">
          <a:blip r:embed="rId3">
            <a:extLst>
              <a:ext uri="{28A0092B-C50C-407E-A947-70E740481C1C}">
                <a14:useLocalDpi xmlns:a14="http://schemas.microsoft.com/office/drawing/2010/main" val="0"/>
              </a:ext>
            </a:extLst>
          </a:blip>
          <a:srcRect t="5564" r="14385" b="12588"/>
          <a:stretch>
            <a:fillRect/>
          </a:stretch>
        </p:blipFill>
        <p:spPr bwMode="auto">
          <a:xfrm>
            <a:off x="31427" y="3031264"/>
            <a:ext cx="2163475" cy="1489479"/>
          </a:xfrm>
          <a:prstGeom prst="rect">
            <a:avLst/>
          </a:prstGeom>
          <a:noFill/>
          <a:extLst>
            <a:ext uri="{909E8E84-426E-40DD-AFC4-6F175D3DCCD1}">
              <a14:hiddenFill xmlns:a14="http://schemas.microsoft.com/office/drawing/2010/main">
                <a:solidFill>
                  <a:srgbClr val="FFFFFF"/>
                </a:solidFill>
              </a14:hiddenFill>
            </a:ext>
          </a:extLst>
        </p:spPr>
      </p:pic>
      <p:pic>
        <p:nvPicPr>
          <p:cNvPr id="3082" name="Picture 10" descr="Đất nặn hộp giấy 10 màu neon SK-BX10N - BITEXSHOP"/>
          <p:cNvPicPr>
            <a:picLocks noChangeAspect="1" noChangeArrowheads="1"/>
          </p:cNvPicPr>
          <p:nvPr/>
        </p:nvPicPr>
        <p:blipFill rotWithShape="1">
          <a:blip r:embed="rId4">
            <a:extLst>
              <a:ext uri="{28A0092B-C50C-407E-A947-70E740481C1C}">
                <a14:useLocalDpi xmlns:a14="http://schemas.microsoft.com/office/drawing/2010/main" val="0"/>
              </a:ext>
            </a:extLst>
          </a:blip>
          <a:srcRect l="13436" t="2884" r="16078" b="1203"/>
          <a:stretch>
            <a:fillRect/>
          </a:stretch>
        </p:blipFill>
        <p:spPr bwMode="auto">
          <a:xfrm>
            <a:off x="6758579" y="1616401"/>
            <a:ext cx="2059543" cy="2724886"/>
          </a:xfrm>
          <a:prstGeom prst="rect">
            <a:avLst/>
          </a:prstGeom>
          <a:noFill/>
          <a:extLst>
            <a:ext uri="{909E8E84-426E-40DD-AFC4-6F175D3DCCD1}">
              <a14:hiddenFill xmlns:a14="http://schemas.microsoft.com/office/drawing/2010/main">
                <a:solidFill>
                  <a:srgbClr val="FFFFFF"/>
                </a:solidFill>
              </a14:hiddenFill>
            </a:ext>
          </a:extLst>
        </p:spPr>
      </p:pic>
      <p:pic>
        <p:nvPicPr>
          <p:cNvPr id="3084" name="Picture 12" descr="Bình Cắm Hoa Đất Nung Gốm Sứ Bát Tràng • Sài Gòn Hoa 2021"/>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4672576" y="1657829"/>
            <a:ext cx="1947327" cy="2683457"/>
          </a:xfrm>
          <a:prstGeom prst="rect">
            <a:avLst/>
          </a:prstGeom>
          <a:noFill/>
          <a:extLst>
            <a:ext uri="{909E8E84-426E-40DD-AFC4-6F175D3DCCD1}">
              <a14:hiddenFill xmlns:a14="http://schemas.microsoft.com/office/drawing/2010/main">
                <a:solidFill>
                  <a:srgbClr val="FFFFFF"/>
                </a:solidFill>
              </a14:hiddenFill>
            </a:ext>
          </a:extLst>
        </p:spPr>
      </p:pic>
      <p:pic>
        <p:nvPicPr>
          <p:cNvPr id="3086" name="Picture 14" descr="Gạch Tuynel là gì? Có nên dùng gạch Tuynel xây nhà không?"/>
          <p:cNvPicPr>
            <a:picLocks noChangeAspect="1" noChangeArrowheads="1"/>
          </p:cNvPicPr>
          <p:nvPr/>
        </p:nvPicPr>
        <p:blipFill rotWithShape="1">
          <a:blip r:embed="rId6">
            <a:extLst>
              <a:ext uri="{28A0092B-C50C-407E-A947-70E740481C1C}">
                <a14:useLocalDpi xmlns:a14="http://schemas.microsoft.com/office/drawing/2010/main" val="0"/>
              </a:ext>
            </a:extLst>
          </a:blip>
          <a:srcRect r="36718"/>
          <a:stretch>
            <a:fillRect/>
          </a:stretch>
        </p:blipFill>
        <p:spPr bwMode="auto">
          <a:xfrm>
            <a:off x="2368715" y="1657829"/>
            <a:ext cx="2165185" cy="2683457"/>
          </a:xfrm>
          <a:prstGeom prst="rect">
            <a:avLst/>
          </a:prstGeom>
          <a:noFill/>
          <a:extLst>
            <a:ext uri="{909E8E84-426E-40DD-AFC4-6F175D3DCCD1}">
              <a14:hiddenFill xmlns:a14="http://schemas.microsoft.com/office/drawing/2010/main">
                <a:solidFill>
                  <a:srgbClr val="FFFFFF"/>
                </a:solidFill>
              </a14:hiddenFill>
            </a:ext>
          </a:extLst>
        </p:spPr>
      </p:pic>
      <p:sp>
        <p:nvSpPr>
          <p:cNvPr id="36" name="TextBox 35"/>
          <p:cNvSpPr txBox="1"/>
          <p:nvPr/>
        </p:nvSpPr>
        <p:spPr>
          <a:xfrm>
            <a:off x="2524286" y="4420814"/>
            <a:ext cx="1944124" cy="338554"/>
          </a:xfrm>
          <a:prstGeom prst="rect">
            <a:avLst/>
          </a:prstGeom>
          <a:noFill/>
        </p:spPr>
        <p:txBody>
          <a:bodyPr wrap="square" rtlCol="0">
            <a:spAutoFit/>
          </a:bodyPr>
          <a:lstStyle/>
          <a:p>
            <a:pPr algn="ctr"/>
            <a:r>
              <a:rPr lang="en-US" sz="1600" dirty="0" err="1" smtClean="0">
                <a:solidFill>
                  <a:schemeClr val="tx1"/>
                </a:solidFill>
                <a:latin typeface="#9Slide03 Arima Madurai Black" panose="00000A00000000000000" pitchFamily="2" charset="0"/>
                <a:cs typeface="#9Slide03 Arima Madurai Black" panose="00000A00000000000000" pitchFamily="2" charset="0"/>
              </a:rPr>
              <a:t>Gạch</a:t>
            </a:r>
            <a:r>
              <a:rPr lang="en-US" sz="1600" dirty="0" smtClean="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nung</a:t>
            </a:r>
            <a:endParaRPr lang="en-US" sz="1600" dirty="0">
              <a:solidFill>
                <a:schemeClr val="tx1"/>
              </a:solidFill>
              <a:latin typeface="#9Slide03 Arima Madurai Black" panose="00000A00000000000000" pitchFamily="2" charset="0"/>
              <a:cs typeface="#9Slide03 Arima Madurai Black" panose="00000A00000000000000" pitchFamily="2" charset="0"/>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nodeType="clickEffect">
                                  <p:stCondLst>
                                    <p:cond delay="0"/>
                                  </p:stCondLst>
                                  <p:childTnLst>
                                    <p:set>
                                      <p:cBhvr>
                                        <p:cTn id="6" dur="1" fill="hold">
                                          <p:stCondLst>
                                            <p:cond delay="0"/>
                                          </p:stCondLst>
                                        </p:cTn>
                                        <p:tgtEl>
                                          <p:spTgt spid="3074"/>
                                        </p:tgtEl>
                                        <p:attrNameLst>
                                          <p:attrName>style.visibility</p:attrName>
                                        </p:attrNameLst>
                                      </p:cBhvr>
                                      <p:to>
                                        <p:strVal val="visible"/>
                                      </p:to>
                                    </p:set>
                                    <p:anim calcmode="lin" valueType="num">
                                      <p:cBhvr additive="base">
                                        <p:cTn id="7" dur="500" fill="hold"/>
                                        <p:tgtEl>
                                          <p:spTgt spid="3074"/>
                                        </p:tgtEl>
                                        <p:attrNameLst>
                                          <p:attrName>ppt_x</p:attrName>
                                        </p:attrNameLst>
                                      </p:cBhvr>
                                      <p:tavLst>
                                        <p:tav tm="0">
                                          <p:val>
                                            <p:strVal val="#ppt_x"/>
                                          </p:val>
                                        </p:tav>
                                        <p:tav tm="100000">
                                          <p:val>
                                            <p:strVal val="#ppt_x"/>
                                          </p:val>
                                        </p:tav>
                                      </p:tavLst>
                                    </p:anim>
                                    <p:anim calcmode="lin" valueType="num">
                                      <p:cBhvr additive="base">
                                        <p:cTn id="8" dur="500" fill="hold"/>
                                        <p:tgtEl>
                                          <p:spTgt spid="3074"/>
                                        </p:tgtEl>
                                        <p:attrNameLst>
                                          <p:attrName>ppt_y</p:attrName>
                                        </p:attrNameLst>
                                      </p:cBhvr>
                                      <p:tavLst>
                                        <p:tav tm="0">
                                          <p:val>
                                            <p:strVal val="1+#ppt_h/2"/>
                                          </p:val>
                                        </p:tav>
                                        <p:tav tm="100000">
                                          <p:val>
                                            <p:strVal val="#ppt_y"/>
                                          </p:val>
                                        </p:tav>
                                      </p:tavLst>
                                    </p:anim>
                                  </p:childTnLst>
                                </p:cTn>
                              </p:par>
                              <p:par>
                                <p:cTn id="9" presetID="2" presetClass="entr" presetSubtype="4" fill="hold" nodeType="withEffect">
                                  <p:stCondLst>
                                    <p:cond delay="0"/>
                                  </p:stCondLst>
                                  <p:childTnLst>
                                    <p:set>
                                      <p:cBhvr>
                                        <p:cTn id="10" dur="1" fill="hold">
                                          <p:stCondLst>
                                            <p:cond delay="0"/>
                                          </p:stCondLst>
                                        </p:cTn>
                                        <p:tgtEl>
                                          <p:spTgt spid="3076"/>
                                        </p:tgtEl>
                                        <p:attrNameLst>
                                          <p:attrName>style.visibility</p:attrName>
                                        </p:attrNameLst>
                                      </p:cBhvr>
                                      <p:to>
                                        <p:strVal val="visible"/>
                                      </p:to>
                                    </p:set>
                                    <p:anim calcmode="lin" valueType="num">
                                      <p:cBhvr additive="base">
                                        <p:cTn id="11" dur="500" fill="hold"/>
                                        <p:tgtEl>
                                          <p:spTgt spid="3076"/>
                                        </p:tgtEl>
                                        <p:attrNameLst>
                                          <p:attrName>ppt_x</p:attrName>
                                        </p:attrNameLst>
                                      </p:cBhvr>
                                      <p:tavLst>
                                        <p:tav tm="0">
                                          <p:val>
                                            <p:strVal val="#ppt_x"/>
                                          </p:val>
                                        </p:tav>
                                        <p:tav tm="100000">
                                          <p:val>
                                            <p:strVal val="#ppt_x"/>
                                          </p:val>
                                        </p:tav>
                                      </p:tavLst>
                                    </p:anim>
                                    <p:anim calcmode="lin" valueType="num">
                                      <p:cBhvr additive="base">
                                        <p:cTn id="12" dur="500" fill="hold"/>
                                        <p:tgtEl>
                                          <p:spTgt spid="3076"/>
                                        </p:tgtEl>
                                        <p:attrNameLst>
                                          <p:attrName>ppt_y</p:attrName>
                                        </p:attrNameLst>
                                      </p:cBhvr>
                                      <p:tavLst>
                                        <p:tav tm="0">
                                          <p:val>
                                            <p:strVal val="1+#ppt_h/2"/>
                                          </p:val>
                                        </p:tav>
                                        <p:tav tm="100000">
                                          <p:val>
                                            <p:strVal val="#ppt_y"/>
                                          </p:val>
                                        </p:tav>
                                      </p:tavLst>
                                    </p:anim>
                                  </p:childTnLst>
                                </p:cTn>
                              </p:par>
                              <p:par>
                                <p:cTn id="13" presetID="2" presetClass="entr" presetSubtype="4" fill="hold" grpId="0" nodeType="withEffect">
                                  <p:stCondLst>
                                    <p:cond delay="0"/>
                                  </p:stCondLst>
                                  <p:childTnLst>
                                    <p:set>
                                      <p:cBhvr>
                                        <p:cTn id="14" dur="1" fill="hold">
                                          <p:stCondLst>
                                            <p:cond delay="0"/>
                                          </p:stCondLst>
                                        </p:cTn>
                                        <p:tgtEl>
                                          <p:spTgt spid="8"/>
                                        </p:tgtEl>
                                        <p:attrNameLst>
                                          <p:attrName>style.visibility</p:attrName>
                                        </p:attrNameLst>
                                      </p:cBhvr>
                                      <p:to>
                                        <p:strVal val="visible"/>
                                      </p:to>
                                    </p:set>
                                    <p:anim calcmode="lin" valueType="num">
                                      <p:cBhvr additive="base">
                                        <p:cTn id="15" dur="500" fill="hold"/>
                                        <p:tgtEl>
                                          <p:spTgt spid="8"/>
                                        </p:tgtEl>
                                        <p:attrNameLst>
                                          <p:attrName>ppt_x</p:attrName>
                                        </p:attrNameLst>
                                      </p:cBhvr>
                                      <p:tavLst>
                                        <p:tav tm="0">
                                          <p:val>
                                            <p:strVal val="#ppt_x"/>
                                          </p:val>
                                        </p:tav>
                                        <p:tav tm="100000">
                                          <p:val>
                                            <p:strVal val="#ppt_x"/>
                                          </p:val>
                                        </p:tav>
                                      </p:tavLst>
                                    </p:anim>
                                    <p:anim calcmode="lin" valueType="num">
                                      <p:cBhvr additive="base">
                                        <p:cTn id="16" dur="500" fill="hold"/>
                                        <p:tgtEl>
                                          <p:spTgt spid="8"/>
                                        </p:tgtEl>
                                        <p:attrNameLst>
                                          <p:attrName>ppt_y</p:attrName>
                                        </p:attrNameLst>
                                      </p:cBhvr>
                                      <p:tavLst>
                                        <p:tav tm="0">
                                          <p:val>
                                            <p:strVal val="1+#ppt_h/2"/>
                                          </p:val>
                                        </p:tav>
                                        <p:tav tm="100000">
                                          <p:val>
                                            <p:strVal val="#ppt_y"/>
                                          </p:val>
                                        </p:tav>
                                      </p:tavLst>
                                    </p:anim>
                                  </p:childTnLst>
                                </p:cTn>
                              </p:par>
                            </p:childTnLst>
                          </p:cTn>
                        </p:par>
                      </p:childTnLst>
                    </p:cTn>
                  </p:par>
                  <p:par>
                    <p:cTn id="17" fill="hold">
                      <p:stCondLst>
                        <p:cond delay="indefinite"/>
                      </p:stCondLst>
                      <p:childTnLst>
                        <p:par>
                          <p:cTn id="18" fill="hold">
                            <p:stCondLst>
                              <p:cond delay="0"/>
                            </p:stCondLst>
                            <p:childTnLst>
                              <p:par>
                                <p:cTn id="19" presetID="16" presetClass="entr" presetSubtype="21" fill="hold" grpId="0" nodeType="clickEffect">
                                  <p:stCondLst>
                                    <p:cond delay="0"/>
                                  </p:stCondLst>
                                  <p:childTnLst>
                                    <p:set>
                                      <p:cBhvr>
                                        <p:cTn id="20" dur="1" fill="hold">
                                          <p:stCondLst>
                                            <p:cond delay="0"/>
                                          </p:stCondLst>
                                        </p:cTn>
                                        <p:tgtEl>
                                          <p:spTgt spid="30"/>
                                        </p:tgtEl>
                                        <p:attrNameLst>
                                          <p:attrName>style.visibility</p:attrName>
                                        </p:attrNameLst>
                                      </p:cBhvr>
                                      <p:to>
                                        <p:strVal val="visible"/>
                                      </p:to>
                                    </p:set>
                                    <p:animEffect transition="in" filter="barn(inVertical)">
                                      <p:cBhvr>
                                        <p:cTn id="21" dur="500"/>
                                        <p:tgtEl>
                                          <p:spTgt spid="30"/>
                                        </p:tgtEl>
                                      </p:cBhvr>
                                    </p:animEffect>
                                  </p:childTnLst>
                                </p:cTn>
                              </p:par>
                              <p:par>
                                <p:cTn id="22" presetID="16" presetClass="entr" presetSubtype="21" fill="hold" grpId="0" nodeType="withEffect">
                                  <p:stCondLst>
                                    <p:cond delay="0"/>
                                  </p:stCondLst>
                                  <p:childTnLst>
                                    <p:set>
                                      <p:cBhvr>
                                        <p:cTn id="23" dur="1" fill="hold">
                                          <p:stCondLst>
                                            <p:cond delay="0"/>
                                          </p:stCondLst>
                                        </p:cTn>
                                        <p:tgtEl>
                                          <p:spTgt spid="31"/>
                                        </p:tgtEl>
                                        <p:attrNameLst>
                                          <p:attrName>style.visibility</p:attrName>
                                        </p:attrNameLst>
                                      </p:cBhvr>
                                      <p:to>
                                        <p:strVal val="visible"/>
                                      </p:to>
                                    </p:set>
                                    <p:animEffect transition="in" filter="barn(inVertical)">
                                      <p:cBhvr>
                                        <p:cTn id="24" dur="500"/>
                                        <p:tgtEl>
                                          <p:spTgt spid="31"/>
                                        </p:tgtEl>
                                      </p:cBhvr>
                                    </p:animEffect>
                                  </p:childTnLst>
                                </p:cTn>
                              </p:par>
                              <p:par>
                                <p:cTn id="25" presetID="16" presetClass="entr" presetSubtype="21" fill="hold" nodeType="withEffect">
                                  <p:stCondLst>
                                    <p:cond delay="0"/>
                                  </p:stCondLst>
                                  <p:childTnLst>
                                    <p:set>
                                      <p:cBhvr>
                                        <p:cTn id="26" dur="1" fill="hold">
                                          <p:stCondLst>
                                            <p:cond delay="0"/>
                                          </p:stCondLst>
                                        </p:cTn>
                                        <p:tgtEl>
                                          <p:spTgt spid="3082"/>
                                        </p:tgtEl>
                                        <p:attrNameLst>
                                          <p:attrName>style.visibility</p:attrName>
                                        </p:attrNameLst>
                                      </p:cBhvr>
                                      <p:to>
                                        <p:strVal val="visible"/>
                                      </p:to>
                                    </p:set>
                                    <p:animEffect transition="in" filter="barn(inVertical)">
                                      <p:cBhvr>
                                        <p:cTn id="27" dur="500"/>
                                        <p:tgtEl>
                                          <p:spTgt spid="3082"/>
                                        </p:tgtEl>
                                      </p:cBhvr>
                                    </p:animEffect>
                                  </p:childTnLst>
                                </p:cTn>
                              </p:par>
                              <p:par>
                                <p:cTn id="28" presetID="16" presetClass="entr" presetSubtype="21" fill="hold" nodeType="withEffect">
                                  <p:stCondLst>
                                    <p:cond delay="0"/>
                                  </p:stCondLst>
                                  <p:childTnLst>
                                    <p:set>
                                      <p:cBhvr>
                                        <p:cTn id="29" dur="1" fill="hold">
                                          <p:stCondLst>
                                            <p:cond delay="0"/>
                                          </p:stCondLst>
                                        </p:cTn>
                                        <p:tgtEl>
                                          <p:spTgt spid="3084"/>
                                        </p:tgtEl>
                                        <p:attrNameLst>
                                          <p:attrName>style.visibility</p:attrName>
                                        </p:attrNameLst>
                                      </p:cBhvr>
                                      <p:to>
                                        <p:strVal val="visible"/>
                                      </p:to>
                                    </p:set>
                                    <p:animEffect transition="in" filter="barn(inVertical)">
                                      <p:cBhvr>
                                        <p:cTn id="30" dur="500"/>
                                        <p:tgtEl>
                                          <p:spTgt spid="3084"/>
                                        </p:tgtEl>
                                      </p:cBhvr>
                                    </p:animEffect>
                                  </p:childTnLst>
                                </p:cTn>
                              </p:par>
                              <p:par>
                                <p:cTn id="31" presetID="16" presetClass="entr" presetSubtype="21" fill="hold" nodeType="withEffect">
                                  <p:stCondLst>
                                    <p:cond delay="0"/>
                                  </p:stCondLst>
                                  <p:childTnLst>
                                    <p:set>
                                      <p:cBhvr>
                                        <p:cTn id="32" dur="1" fill="hold">
                                          <p:stCondLst>
                                            <p:cond delay="0"/>
                                          </p:stCondLst>
                                        </p:cTn>
                                        <p:tgtEl>
                                          <p:spTgt spid="3086"/>
                                        </p:tgtEl>
                                        <p:attrNameLst>
                                          <p:attrName>style.visibility</p:attrName>
                                        </p:attrNameLst>
                                      </p:cBhvr>
                                      <p:to>
                                        <p:strVal val="visible"/>
                                      </p:to>
                                    </p:set>
                                    <p:animEffect transition="in" filter="barn(inVertical)">
                                      <p:cBhvr>
                                        <p:cTn id="33" dur="500"/>
                                        <p:tgtEl>
                                          <p:spTgt spid="3086"/>
                                        </p:tgtEl>
                                      </p:cBhvr>
                                    </p:animEffect>
                                  </p:childTnLst>
                                </p:cTn>
                              </p:par>
                              <p:par>
                                <p:cTn id="34" presetID="16" presetClass="entr" presetSubtype="21" fill="hold" grpId="0" nodeType="withEffect">
                                  <p:stCondLst>
                                    <p:cond delay="0"/>
                                  </p:stCondLst>
                                  <p:childTnLst>
                                    <p:set>
                                      <p:cBhvr>
                                        <p:cTn id="35" dur="1" fill="hold">
                                          <p:stCondLst>
                                            <p:cond delay="0"/>
                                          </p:stCondLst>
                                        </p:cTn>
                                        <p:tgtEl>
                                          <p:spTgt spid="36"/>
                                        </p:tgtEl>
                                        <p:attrNameLst>
                                          <p:attrName>style.visibility</p:attrName>
                                        </p:attrNameLst>
                                      </p:cBhvr>
                                      <p:to>
                                        <p:strVal val="visible"/>
                                      </p:to>
                                    </p:set>
                                    <p:animEffect transition="in" filter="barn(inVertical)">
                                      <p:cBhvr>
                                        <p:cTn id="36" dur="500"/>
                                        <p:tgtEl>
                                          <p:spTgt spid="36"/>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 grpId="0" animBg="1"/>
      <p:bldP spid="30" grpId="0"/>
      <p:bldP spid="31" grpId="0"/>
      <p:bldP spid="36" grpId="0"/>
    </p:bld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 name="TextBox 18"/>
          <p:cNvSpPr txBox="1"/>
          <p:nvPr/>
        </p:nvSpPr>
        <p:spPr>
          <a:xfrm>
            <a:off x="619760" y="304948"/>
            <a:ext cx="5765800" cy="523220"/>
          </a:xfrm>
          <a:prstGeom prst="rect">
            <a:avLst/>
          </a:prstGeom>
          <a:noFill/>
        </p:spPr>
        <p:txBody>
          <a:bodyPr wrap="square" rtlCol="0">
            <a:spAutoFit/>
          </a:bodyPr>
          <a:lstStyle/>
          <a:p>
            <a:pPr algn="ctr"/>
            <a:r>
              <a:rPr lang="en-US" sz="2800" dirty="0">
                <a:solidFill>
                  <a:srgbClr val="FF0000"/>
                </a:solidFill>
                <a:latin typeface="#9Slide03 BoosterNextFYBlack" panose="02000A03000000020004" pitchFamily="2" charset="0"/>
              </a:rPr>
              <a:t>MỘT SỐ VẬT LIỆU THÔNG DỤNG</a:t>
            </a:r>
          </a:p>
        </p:txBody>
      </p:sp>
      <p:grpSp>
        <p:nvGrpSpPr>
          <p:cNvPr id="20" name="Group 19"/>
          <p:cNvGrpSpPr/>
          <p:nvPr/>
        </p:nvGrpSpPr>
        <p:grpSpPr>
          <a:xfrm>
            <a:off x="0" y="225707"/>
            <a:ext cx="5716131" cy="45719"/>
            <a:chOff x="0" y="911503"/>
            <a:chExt cx="2739712" cy="45719"/>
          </a:xfrm>
        </p:grpSpPr>
        <p:cxnSp>
          <p:nvCxnSpPr>
            <p:cNvPr id="21" name="直接连接符 15"/>
            <p:cNvCxnSpPr/>
            <p:nvPr/>
          </p:nvCxnSpPr>
          <p:spPr>
            <a:xfrm flipH="1">
              <a:off x="0" y="927100"/>
              <a:ext cx="2717799" cy="14527"/>
            </a:xfrm>
            <a:prstGeom prst="line">
              <a:avLst/>
            </a:prstGeom>
            <a:ln w="25400">
              <a:solidFill>
                <a:schemeClr val="tx2"/>
              </a:solidFill>
            </a:ln>
          </p:spPr>
          <p:style>
            <a:lnRef idx="1">
              <a:schemeClr val="dk1"/>
            </a:lnRef>
            <a:fillRef idx="0">
              <a:schemeClr val="dk1"/>
            </a:fillRef>
            <a:effectRef idx="0">
              <a:schemeClr val="dk1"/>
            </a:effectRef>
            <a:fontRef idx="minor">
              <a:schemeClr val="tx1"/>
            </a:fontRef>
          </p:style>
        </p:cxnSp>
        <p:sp>
          <p:nvSpPr>
            <p:cNvPr id="22" name="Oval 21"/>
            <p:cNvSpPr/>
            <p:nvPr/>
          </p:nvSpPr>
          <p:spPr>
            <a:xfrm>
              <a:off x="2717799" y="911503"/>
              <a:ext cx="21913" cy="45719"/>
            </a:xfrm>
            <a:prstGeom prst="ellipse">
              <a:avLst/>
            </a:prstGeom>
            <a:solidFill>
              <a:schemeClr val="tx2"/>
            </a:solid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grpSp>
        <p:nvGrpSpPr>
          <p:cNvPr id="24" name="Group 23"/>
          <p:cNvGrpSpPr/>
          <p:nvPr/>
        </p:nvGrpSpPr>
        <p:grpSpPr>
          <a:xfrm>
            <a:off x="0" y="861691"/>
            <a:ext cx="5716131" cy="45720"/>
            <a:chOff x="0" y="861691"/>
            <a:chExt cx="5716131" cy="45720"/>
          </a:xfrm>
        </p:grpSpPr>
        <p:grpSp>
          <p:nvGrpSpPr>
            <p:cNvPr id="18" name="Group 17"/>
            <p:cNvGrpSpPr/>
            <p:nvPr/>
          </p:nvGrpSpPr>
          <p:grpSpPr>
            <a:xfrm>
              <a:off x="0" y="861692"/>
              <a:ext cx="5716131" cy="45719"/>
              <a:chOff x="0" y="911503"/>
              <a:chExt cx="2739712" cy="45719"/>
            </a:xfrm>
          </p:grpSpPr>
          <p:cxnSp>
            <p:nvCxnSpPr>
              <p:cNvPr id="4" name="直接连接符 15"/>
              <p:cNvCxnSpPr/>
              <p:nvPr/>
            </p:nvCxnSpPr>
            <p:spPr>
              <a:xfrm flipH="1">
                <a:off x="0" y="927100"/>
                <a:ext cx="2717799" cy="14527"/>
              </a:xfrm>
              <a:prstGeom prst="line">
                <a:avLst/>
              </a:prstGeom>
              <a:ln w="25400">
                <a:solidFill>
                  <a:schemeClr val="tx2"/>
                </a:solidFill>
              </a:ln>
            </p:spPr>
            <p:style>
              <a:lnRef idx="1">
                <a:schemeClr val="dk1"/>
              </a:lnRef>
              <a:fillRef idx="0">
                <a:schemeClr val="dk1"/>
              </a:fillRef>
              <a:effectRef idx="0">
                <a:schemeClr val="dk1"/>
              </a:effectRef>
              <a:fontRef idx="minor">
                <a:schemeClr val="tx1"/>
              </a:fontRef>
            </p:style>
          </p:cxnSp>
          <p:sp>
            <p:nvSpPr>
              <p:cNvPr id="9" name="Oval 8"/>
              <p:cNvSpPr/>
              <p:nvPr/>
            </p:nvSpPr>
            <p:spPr>
              <a:xfrm>
                <a:off x="2717799" y="911503"/>
                <a:ext cx="21913" cy="45719"/>
              </a:xfrm>
              <a:prstGeom prst="ellipse">
                <a:avLst/>
              </a:prstGeom>
              <a:solidFill>
                <a:schemeClr val="tx2"/>
              </a:solid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23" name="Oval 22"/>
            <p:cNvSpPr/>
            <p:nvPr/>
          </p:nvSpPr>
          <p:spPr>
            <a:xfrm>
              <a:off x="2652558" y="861691"/>
              <a:ext cx="45719" cy="45719"/>
            </a:xfrm>
            <a:prstGeom prst="ellipse">
              <a:avLst/>
            </a:prstGeom>
            <a:solidFill>
              <a:schemeClr val="tx2"/>
            </a:solid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25" name="Rounded Rectangle 24"/>
          <p:cNvSpPr/>
          <p:nvPr/>
        </p:nvSpPr>
        <p:spPr>
          <a:xfrm>
            <a:off x="42817" y="289353"/>
            <a:ext cx="576943" cy="551878"/>
          </a:xfrm>
          <a:prstGeom prst="roundRect">
            <a:avLst/>
          </a:prstGeom>
        </p:spPr>
        <p:style>
          <a:lnRef idx="2">
            <a:schemeClr val="accent2"/>
          </a:lnRef>
          <a:fillRef idx="1">
            <a:schemeClr val="lt1"/>
          </a:fillRef>
          <a:effectRef idx="0">
            <a:schemeClr val="accent2"/>
          </a:effectRef>
          <a:fontRef idx="minor">
            <a:schemeClr val="dk1"/>
          </a:fontRef>
        </p:style>
        <p:txBody>
          <a:bodyPr rtlCol="0" anchor="ctr"/>
          <a:lstStyle/>
          <a:p>
            <a:pPr algn="ctr"/>
            <a:r>
              <a:rPr lang="en-US" sz="3600" dirty="0" smtClean="0">
                <a:solidFill>
                  <a:srgbClr val="FF0000"/>
                </a:solidFill>
                <a:latin typeface="#9Slide07 SVNBrandon Printed Sh" panose="02000000000000000000" pitchFamily="2" charset="0"/>
              </a:rPr>
              <a:t>1</a:t>
            </a:r>
            <a:endParaRPr lang="en-US" sz="3600" dirty="0">
              <a:solidFill>
                <a:srgbClr val="FF0000"/>
              </a:solidFill>
              <a:latin typeface="#9Slide07 SVNBrandon Printed Sh" panose="02000000000000000000" pitchFamily="2" charset="0"/>
            </a:endParaRPr>
          </a:p>
        </p:txBody>
      </p:sp>
      <p:cxnSp>
        <p:nvCxnSpPr>
          <p:cNvPr id="3" name="Straight Connector 2"/>
          <p:cNvCxnSpPr/>
          <p:nvPr/>
        </p:nvCxnSpPr>
        <p:spPr>
          <a:xfrm>
            <a:off x="2294429" y="965319"/>
            <a:ext cx="0" cy="3882050"/>
          </a:xfrm>
          <a:prstGeom prst="line">
            <a:avLst/>
          </a:prstGeom>
          <a:ln w="25400" cmpd="sng">
            <a:prstDash val="dash"/>
          </a:ln>
        </p:spPr>
        <p:style>
          <a:lnRef idx="1">
            <a:schemeClr val="accent1"/>
          </a:lnRef>
          <a:fillRef idx="0">
            <a:schemeClr val="accent1"/>
          </a:fillRef>
          <a:effectRef idx="0">
            <a:schemeClr val="accent1"/>
          </a:effectRef>
          <a:fontRef idx="minor">
            <a:schemeClr val="tx1"/>
          </a:fontRef>
        </p:style>
      </p:cxnSp>
      <p:cxnSp>
        <p:nvCxnSpPr>
          <p:cNvPr id="16" name="Straight Connector 15"/>
          <p:cNvCxnSpPr/>
          <p:nvPr/>
        </p:nvCxnSpPr>
        <p:spPr>
          <a:xfrm flipV="1">
            <a:off x="214416" y="1338199"/>
            <a:ext cx="8797160" cy="43386"/>
          </a:xfrm>
          <a:prstGeom prst="line">
            <a:avLst/>
          </a:prstGeom>
          <a:ln w="25400" cmpd="sng">
            <a:prstDash val="dash"/>
          </a:ln>
        </p:spPr>
        <p:style>
          <a:lnRef idx="1">
            <a:schemeClr val="accent1"/>
          </a:lnRef>
          <a:fillRef idx="0">
            <a:schemeClr val="accent1"/>
          </a:fillRef>
          <a:effectRef idx="0">
            <a:schemeClr val="accent1"/>
          </a:effectRef>
          <a:fontRef idx="minor">
            <a:schemeClr val="tx1"/>
          </a:fontRef>
        </p:style>
      </p:cxnSp>
      <p:sp>
        <p:nvSpPr>
          <p:cNvPr id="8" name="Rectangle 7"/>
          <p:cNvSpPr/>
          <p:nvPr/>
        </p:nvSpPr>
        <p:spPr>
          <a:xfrm>
            <a:off x="369550" y="4602817"/>
            <a:ext cx="1619277" cy="430306"/>
          </a:xfrm>
          <a:prstGeom prst="rect">
            <a:avLst/>
          </a:prstGeom>
        </p:spPr>
        <p:style>
          <a:lnRef idx="2">
            <a:schemeClr val="accent1"/>
          </a:lnRef>
          <a:fillRef idx="1">
            <a:schemeClr val="lt1"/>
          </a:fillRef>
          <a:effectRef idx="0">
            <a:schemeClr val="accent1"/>
          </a:effectRef>
          <a:fontRef idx="minor">
            <a:schemeClr val="dk1"/>
          </a:fontRef>
        </p:style>
        <p:txBody>
          <a:bodyPr rtlCol="0" anchor="ctr"/>
          <a:lstStyle/>
          <a:p>
            <a:pPr algn="ctr"/>
            <a:r>
              <a:rPr lang="en-US" sz="2000" dirty="0" err="1" smtClean="0">
                <a:latin typeface="#9Slide03 BoosterNextFYBlack" panose="02000A03000000020004" pitchFamily="2" charset="0"/>
              </a:rPr>
              <a:t>Thủy</a:t>
            </a:r>
            <a:r>
              <a:rPr lang="en-US" sz="2000" dirty="0" smtClean="0">
                <a:latin typeface="#9Slide03 BoosterNextFYBlack" panose="02000A03000000020004" pitchFamily="2" charset="0"/>
              </a:rPr>
              <a:t> </a:t>
            </a:r>
            <a:r>
              <a:rPr lang="en-US" sz="2000" dirty="0" err="1" smtClean="0">
                <a:latin typeface="#9Slide03 BoosterNextFYBlack" panose="02000A03000000020004" pitchFamily="2" charset="0"/>
              </a:rPr>
              <a:t>tinh</a:t>
            </a:r>
            <a:endParaRPr lang="en-US" sz="2000" dirty="0">
              <a:latin typeface="#9Slide03 BoosterNextFYBlack" panose="02000A03000000020004" pitchFamily="2" charset="0"/>
            </a:endParaRPr>
          </a:p>
        </p:txBody>
      </p:sp>
      <p:sp>
        <p:nvSpPr>
          <p:cNvPr id="12" name="TextBox 11"/>
          <p:cNvSpPr txBox="1"/>
          <p:nvPr/>
        </p:nvSpPr>
        <p:spPr>
          <a:xfrm>
            <a:off x="181789" y="937376"/>
            <a:ext cx="1995095" cy="430887"/>
          </a:xfrm>
          <a:prstGeom prst="rect">
            <a:avLst/>
          </a:prstGeom>
          <a:noFill/>
        </p:spPr>
        <p:txBody>
          <a:bodyPr wrap="square" rtlCol="0">
            <a:spAutoFit/>
          </a:bodyPr>
          <a:lstStyle/>
          <a:p>
            <a:pPr algn="ctr"/>
            <a:r>
              <a:rPr lang="en-US" sz="2200" dirty="0">
                <a:solidFill>
                  <a:schemeClr val="tx1"/>
                </a:solidFill>
                <a:latin typeface="#9Slide03 BoosterNextFYBlack" panose="02000A03000000020004" pitchFamily="2" charset="0"/>
              </a:rPr>
              <a:t>VẬT LIỆU</a:t>
            </a:r>
          </a:p>
        </p:txBody>
      </p:sp>
      <p:sp>
        <p:nvSpPr>
          <p:cNvPr id="26" name="TextBox 25"/>
          <p:cNvSpPr txBox="1"/>
          <p:nvPr/>
        </p:nvSpPr>
        <p:spPr>
          <a:xfrm>
            <a:off x="2460672" y="965319"/>
            <a:ext cx="6510917" cy="430887"/>
          </a:xfrm>
          <a:prstGeom prst="rect">
            <a:avLst/>
          </a:prstGeom>
          <a:noFill/>
        </p:spPr>
        <p:txBody>
          <a:bodyPr wrap="square" rtlCol="0">
            <a:spAutoFit/>
          </a:bodyPr>
          <a:lstStyle/>
          <a:p>
            <a:pPr algn="ctr"/>
            <a:r>
              <a:rPr lang="en-US" sz="2200" dirty="0">
                <a:solidFill>
                  <a:schemeClr val="tx1"/>
                </a:solidFill>
                <a:latin typeface="#9Slide03 BoosterNextFYBlack" panose="02000A03000000020004" pitchFamily="2" charset="0"/>
              </a:rPr>
              <a:t>CÁC ĐỒ VẬT HOẶC CÔNG TRÌNH XÂY </a:t>
            </a:r>
            <a:r>
              <a:rPr lang="en-US" sz="2200" dirty="0" smtClean="0">
                <a:solidFill>
                  <a:schemeClr val="tx1"/>
                </a:solidFill>
                <a:latin typeface="#9Slide03 BoosterNextFYBlack" panose="02000A03000000020004" pitchFamily="2" charset="0"/>
              </a:rPr>
              <a:t>DỰNG</a:t>
            </a:r>
            <a:endParaRPr lang="en-US" sz="2200" dirty="0">
              <a:solidFill>
                <a:schemeClr val="tx1"/>
              </a:solidFill>
              <a:latin typeface="#9Slide03 BoosterNextFYBlack" panose="02000A03000000020004" pitchFamily="2" charset="0"/>
            </a:endParaRPr>
          </a:p>
        </p:txBody>
      </p:sp>
      <p:sp>
        <p:nvSpPr>
          <p:cNvPr id="30" name="TextBox 29"/>
          <p:cNvSpPr txBox="1"/>
          <p:nvPr/>
        </p:nvSpPr>
        <p:spPr>
          <a:xfrm>
            <a:off x="6738390" y="2998579"/>
            <a:ext cx="1944124" cy="338554"/>
          </a:xfrm>
          <a:prstGeom prst="rect">
            <a:avLst/>
          </a:prstGeom>
          <a:noFill/>
        </p:spPr>
        <p:txBody>
          <a:bodyPr wrap="square" rtlCol="0">
            <a:spAutoFit/>
          </a:bodyPr>
          <a:lstStyle/>
          <a:p>
            <a:pPr algn="ctr"/>
            <a:r>
              <a:rPr lang="en-US" sz="1600" dirty="0" err="1" smtClean="0">
                <a:solidFill>
                  <a:schemeClr val="tx1"/>
                </a:solidFill>
                <a:latin typeface="#9Slide03 Arima Madurai Black" panose="00000A00000000000000" pitchFamily="2" charset="0"/>
                <a:cs typeface="#9Slide03 Arima Madurai Black" panose="00000A00000000000000" pitchFamily="2" charset="0"/>
              </a:rPr>
              <a:t>Lọ</a:t>
            </a:r>
            <a:r>
              <a:rPr lang="en-US" sz="1600" dirty="0" smtClean="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hoa</a:t>
            </a:r>
            <a:endParaRPr lang="en-US" sz="1600" dirty="0">
              <a:solidFill>
                <a:schemeClr val="tx1"/>
              </a:solidFill>
              <a:latin typeface="#9Slide03 Arima Madurai Black" panose="00000A00000000000000" pitchFamily="2" charset="0"/>
              <a:cs typeface="#9Slide03 Arima Madurai Black" panose="00000A00000000000000" pitchFamily="2" charset="0"/>
            </a:endParaRPr>
          </a:p>
        </p:txBody>
      </p:sp>
      <p:sp>
        <p:nvSpPr>
          <p:cNvPr id="31" name="TextBox 30"/>
          <p:cNvSpPr txBox="1"/>
          <p:nvPr/>
        </p:nvSpPr>
        <p:spPr>
          <a:xfrm>
            <a:off x="4794266" y="4785027"/>
            <a:ext cx="1944124" cy="338554"/>
          </a:xfrm>
          <a:prstGeom prst="rect">
            <a:avLst/>
          </a:prstGeom>
          <a:noFill/>
        </p:spPr>
        <p:txBody>
          <a:bodyPr wrap="square" rtlCol="0">
            <a:spAutoFit/>
          </a:bodyPr>
          <a:lstStyle/>
          <a:p>
            <a:pPr algn="ctr"/>
            <a:r>
              <a:rPr lang="en-US" sz="1600" dirty="0" err="1" smtClean="0">
                <a:solidFill>
                  <a:schemeClr val="tx1"/>
                </a:solidFill>
                <a:latin typeface="#9Slide03 Arima Madurai Black" panose="00000A00000000000000" pitchFamily="2" charset="0"/>
                <a:cs typeface="#9Slide03 Arima Madurai Black" panose="00000A00000000000000" pitchFamily="2" charset="0"/>
              </a:rPr>
              <a:t>Cốc</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a:solidFill>
                  <a:schemeClr val="tx1"/>
                </a:solidFill>
                <a:latin typeface="#9Slide03 Arima Madurai Black" panose="00000A00000000000000" pitchFamily="2" charset="0"/>
                <a:cs typeface="#9Slide03 Arima Madurai Black" panose="00000A00000000000000" pitchFamily="2" charset="0"/>
              </a:rPr>
              <a:t>chén</a:t>
            </a:r>
            <a:endParaRPr lang="en-US" sz="1600" dirty="0">
              <a:solidFill>
                <a:schemeClr val="tx1"/>
              </a:solidFill>
              <a:latin typeface="#9Slide03 Arima Madurai Black" panose="00000A00000000000000" pitchFamily="2" charset="0"/>
              <a:cs typeface="#9Slide03 Arima Madurai Black" panose="00000A00000000000000" pitchFamily="2" charset="0"/>
            </a:endParaRPr>
          </a:p>
        </p:txBody>
      </p:sp>
      <p:sp>
        <p:nvSpPr>
          <p:cNvPr id="36" name="TextBox 35"/>
          <p:cNvSpPr txBox="1"/>
          <p:nvPr/>
        </p:nvSpPr>
        <p:spPr>
          <a:xfrm>
            <a:off x="2969582" y="3013377"/>
            <a:ext cx="1944124" cy="338554"/>
          </a:xfrm>
          <a:prstGeom prst="rect">
            <a:avLst/>
          </a:prstGeom>
          <a:noFill/>
        </p:spPr>
        <p:txBody>
          <a:bodyPr wrap="square" rtlCol="0">
            <a:spAutoFit/>
          </a:bodyPr>
          <a:lstStyle/>
          <a:p>
            <a:pPr algn="ctr"/>
            <a:r>
              <a:rPr lang="en-US" sz="1600" dirty="0" err="1" smtClean="0">
                <a:solidFill>
                  <a:schemeClr val="tx1"/>
                </a:solidFill>
                <a:latin typeface="#9Slide03 Arima Madurai Black" panose="00000A00000000000000" pitchFamily="2" charset="0"/>
                <a:cs typeface="#9Slide03 Arima Madurai Black" panose="00000A00000000000000" pitchFamily="2" charset="0"/>
              </a:rPr>
              <a:t>Bể</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a:solidFill>
                  <a:schemeClr val="tx1"/>
                </a:solidFill>
                <a:latin typeface="#9Slide03 Arima Madurai Black" panose="00000A00000000000000" pitchFamily="2" charset="0"/>
                <a:cs typeface="#9Slide03 Arima Madurai Black" panose="00000A00000000000000" pitchFamily="2" charset="0"/>
              </a:rPr>
              <a:t>cá</a:t>
            </a:r>
            <a:endParaRPr lang="en-US" sz="1600" dirty="0">
              <a:solidFill>
                <a:schemeClr val="tx1"/>
              </a:solidFill>
              <a:latin typeface="#9Slide03 Arima Madurai Black" panose="00000A00000000000000" pitchFamily="2" charset="0"/>
              <a:cs typeface="#9Slide03 Arima Madurai Black" panose="00000A00000000000000" pitchFamily="2" charset="0"/>
            </a:endParaRPr>
          </a:p>
        </p:txBody>
      </p:sp>
      <p:pic>
        <p:nvPicPr>
          <p:cNvPr id="4098" name="Picture 2" descr="Tấm mica và kính thủy tinh loại nào tốt - YBOX"/>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22721" y="2999557"/>
            <a:ext cx="2112936" cy="1588927"/>
          </a:xfrm>
          <a:prstGeom prst="rect">
            <a:avLst/>
          </a:prstGeom>
          <a:noFill/>
          <a:extLst>
            <a:ext uri="{909E8E84-426E-40DD-AFC4-6F175D3DCCD1}">
              <a14:hiddenFill xmlns:a14="http://schemas.microsoft.com/office/drawing/2010/main">
                <a:solidFill>
                  <a:srgbClr val="FFFFFF"/>
                </a:solidFill>
              </a14:hiddenFill>
            </a:ext>
          </a:extLst>
        </p:spPr>
      </p:pic>
      <p:pic>
        <p:nvPicPr>
          <p:cNvPr id="4100" name="Picture 4" descr="Kính cường lực | Nhôm Kính Buôn Ma Thuột"/>
          <p:cNvPicPr>
            <a:picLocks noChangeAspect="1" noChangeArrowheads="1"/>
          </p:cNvPicPr>
          <p:nvPr/>
        </p:nvPicPr>
        <p:blipFill rotWithShape="1">
          <a:blip r:embed="rId3">
            <a:extLst>
              <a:ext uri="{28A0092B-C50C-407E-A947-70E740481C1C}">
                <a14:useLocalDpi xmlns:a14="http://schemas.microsoft.com/office/drawing/2010/main" val="0"/>
              </a:ext>
            </a:extLst>
          </a:blip>
          <a:srcRect l="6170" b="18481"/>
          <a:stretch>
            <a:fillRect/>
          </a:stretch>
        </p:blipFill>
        <p:spPr bwMode="auto">
          <a:xfrm>
            <a:off x="42818" y="1528869"/>
            <a:ext cx="2161900" cy="1434344"/>
          </a:xfrm>
          <a:prstGeom prst="rect">
            <a:avLst/>
          </a:prstGeom>
          <a:noFill/>
          <a:extLst>
            <a:ext uri="{909E8E84-426E-40DD-AFC4-6F175D3DCCD1}">
              <a14:hiddenFill xmlns:a14="http://schemas.microsoft.com/office/drawing/2010/main">
                <a:solidFill>
                  <a:srgbClr val="FFFFFF"/>
                </a:solidFill>
              </a14:hiddenFill>
            </a:ext>
          </a:extLst>
        </p:spPr>
      </p:pic>
      <p:pic>
        <p:nvPicPr>
          <p:cNvPr id="4102" name="Picture 6" descr="Bán bể cá cảnh mini và các loại cá cảnh tại Hà Nội - Bể cá cảnh Mạnh Tuấn"/>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2788775" y="1479018"/>
            <a:ext cx="2305739" cy="1522617"/>
          </a:xfrm>
          <a:prstGeom prst="rect">
            <a:avLst/>
          </a:prstGeom>
          <a:noFill/>
          <a:extLst>
            <a:ext uri="{909E8E84-426E-40DD-AFC4-6F175D3DCCD1}">
              <a14:hiddenFill xmlns:a14="http://schemas.microsoft.com/office/drawing/2010/main">
                <a:solidFill>
                  <a:srgbClr val="FFFFFF"/>
                </a:solidFill>
              </a14:hiddenFill>
            </a:ext>
          </a:extLst>
        </p:spPr>
      </p:pic>
      <p:pic>
        <p:nvPicPr>
          <p:cNvPr id="4104" name="Picture 8" descr="BÌNH HOA THỦY TINH 8 KHÍA, BÌNH BÔNG LỌ HOA THỦY TINH TRANG TRÍ (TẶNG KÈM  DÂY CÓI THẮT NƠ) | Shopee Việt Nam"/>
          <p:cNvPicPr>
            <a:picLocks noChangeAspect="1" noChangeArrowheads="1"/>
          </p:cNvPicPr>
          <p:nvPr/>
        </p:nvPicPr>
        <p:blipFill rotWithShape="1">
          <a:blip r:embed="rId5">
            <a:extLst>
              <a:ext uri="{28A0092B-C50C-407E-A947-70E740481C1C}">
                <a14:useLocalDpi xmlns:a14="http://schemas.microsoft.com/office/drawing/2010/main" val="0"/>
              </a:ext>
            </a:extLst>
          </a:blip>
          <a:srcRect t="33354"/>
          <a:stretch>
            <a:fillRect/>
          </a:stretch>
        </p:blipFill>
        <p:spPr bwMode="auto">
          <a:xfrm>
            <a:off x="6385560" y="1454113"/>
            <a:ext cx="2407855" cy="1561229"/>
          </a:xfrm>
          <a:prstGeom prst="rect">
            <a:avLst/>
          </a:prstGeom>
          <a:noFill/>
          <a:extLst>
            <a:ext uri="{909E8E84-426E-40DD-AFC4-6F175D3DCCD1}">
              <a14:hiddenFill xmlns:a14="http://schemas.microsoft.com/office/drawing/2010/main">
                <a:solidFill>
                  <a:srgbClr val="FFFFFF"/>
                </a:solidFill>
              </a14:hiddenFill>
            </a:ext>
          </a:extLst>
        </p:spPr>
      </p:pic>
      <p:pic>
        <p:nvPicPr>
          <p:cNvPr id="4106" name="Picture 10" descr="Bộ Ấm Chén Thủy Tinh Chịu Nhiệt ATT09 | Yume chớp | Tiki"/>
          <p:cNvPicPr>
            <a:picLocks noChangeAspect="1" noChangeArrowheads="1"/>
          </p:cNvPicPr>
          <p:nvPr/>
        </p:nvPicPr>
        <p:blipFill rotWithShape="1">
          <a:blip r:embed="rId6">
            <a:extLst>
              <a:ext uri="{28A0092B-C50C-407E-A947-70E740481C1C}">
                <a14:useLocalDpi xmlns:a14="http://schemas.microsoft.com/office/drawing/2010/main" val="0"/>
              </a:ext>
            </a:extLst>
          </a:blip>
          <a:srcRect t="7919"/>
          <a:stretch>
            <a:fillRect/>
          </a:stretch>
        </p:blipFill>
        <p:spPr bwMode="auto">
          <a:xfrm>
            <a:off x="4374443" y="3013377"/>
            <a:ext cx="2581128" cy="1704250"/>
          </a:xfrm>
          <a:prstGeom prst="rect">
            <a:avLst/>
          </a:prstGeom>
          <a:noFill/>
          <a:extLst>
            <a:ext uri="{909E8E84-426E-40DD-AFC4-6F175D3DCCD1}">
              <a14:hiddenFill xmlns:a14="http://schemas.microsoft.com/office/drawing/2010/main">
                <a:solidFill>
                  <a:srgbClr val="FFFFFF"/>
                </a:solidFill>
              </a14:hiddenFill>
            </a:ext>
          </a:extLst>
        </p:spPr>
      </p:pic>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nodeType="clickEffect">
                                  <p:stCondLst>
                                    <p:cond delay="0"/>
                                  </p:stCondLst>
                                  <p:childTnLst>
                                    <p:set>
                                      <p:cBhvr>
                                        <p:cTn id="6" dur="1" fill="hold">
                                          <p:stCondLst>
                                            <p:cond delay="0"/>
                                          </p:stCondLst>
                                        </p:cTn>
                                        <p:tgtEl>
                                          <p:spTgt spid="4098"/>
                                        </p:tgtEl>
                                        <p:attrNameLst>
                                          <p:attrName>style.visibility</p:attrName>
                                        </p:attrNameLst>
                                      </p:cBhvr>
                                      <p:to>
                                        <p:strVal val="visible"/>
                                      </p:to>
                                    </p:set>
                                    <p:anim calcmode="lin" valueType="num">
                                      <p:cBhvr additive="base">
                                        <p:cTn id="7" dur="500" fill="hold"/>
                                        <p:tgtEl>
                                          <p:spTgt spid="4098"/>
                                        </p:tgtEl>
                                        <p:attrNameLst>
                                          <p:attrName>ppt_x</p:attrName>
                                        </p:attrNameLst>
                                      </p:cBhvr>
                                      <p:tavLst>
                                        <p:tav tm="0">
                                          <p:val>
                                            <p:strVal val="#ppt_x"/>
                                          </p:val>
                                        </p:tav>
                                        <p:tav tm="100000">
                                          <p:val>
                                            <p:strVal val="#ppt_x"/>
                                          </p:val>
                                        </p:tav>
                                      </p:tavLst>
                                    </p:anim>
                                    <p:anim calcmode="lin" valueType="num">
                                      <p:cBhvr additive="base">
                                        <p:cTn id="8" dur="500" fill="hold"/>
                                        <p:tgtEl>
                                          <p:spTgt spid="4098"/>
                                        </p:tgtEl>
                                        <p:attrNameLst>
                                          <p:attrName>ppt_y</p:attrName>
                                        </p:attrNameLst>
                                      </p:cBhvr>
                                      <p:tavLst>
                                        <p:tav tm="0">
                                          <p:val>
                                            <p:strVal val="1+#ppt_h/2"/>
                                          </p:val>
                                        </p:tav>
                                        <p:tav tm="100000">
                                          <p:val>
                                            <p:strVal val="#ppt_y"/>
                                          </p:val>
                                        </p:tav>
                                      </p:tavLst>
                                    </p:anim>
                                  </p:childTnLst>
                                </p:cTn>
                              </p:par>
                              <p:par>
                                <p:cTn id="9" presetID="2" presetClass="entr" presetSubtype="4" fill="hold" nodeType="withEffect">
                                  <p:stCondLst>
                                    <p:cond delay="0"/>
                                  </p:stCondLst>
                                  <p:childTnLst>
                                    <p:set>
                                      <p:cBhvr>
                                        <p:cTn id="10" dur="1" fill="hold">
                                          <p:stCondLst>
                                            <p:cond delay="0"/>
                                          </p:stCondLst>
                                        </p:cTn>
                                        <p:tgtEl>
                                          <p:spTgt spid="4100"/>
                                        </p:tgtEl>
                                        <p:attrNameLst>
                                          <p:attrName>style.visibility</p:attrName>
                                        </p:attrNameLst>
                                      </p:cBhvr>
                                      <p:to>
                                        <p:strVal val="visible"/>
                                      </p:to>
                                    </p:set>
                                    <p:anim calcmode="lin" valueType="num">
                                      <p:cBhvr additive="base">
                                        <p:cTn id="11" dur="500" fill="hold"/>
                                        <p:tgtEl>
                                          <p:spTgt spid="4100"/>
                                        </p:tgtEl>
                                        <p:attrNameLst>
                                          <p:attrName>ppt_x</p:attrName>
                                        </p:attrNameLst>
                                      </p:cBhvr>
                                      <p:tavLst>
                                        <p:tav tm="0">
                                          <p:val>
                                            <p:strVal val="#ppt_x"/>
                                          </p:val>
                                        </p:tav>
                                        <p:tav tm="100000">
                                          <p:val>
                                            <p:strVal val="#ppt_x"/>
                                          </p:val>
                                        </p:tav>
                                      </p:tavLst>
                                    </p:anim>
                                    <p:anim calcmode="lin" valueType="num">
                                      <p:cBhvr additive="base">
                                        <p:cTn id="12" dur="500" fill="hold"/>
                                        <p:tgtEl>
                                          <p:spTgt spid="4100"/>
                                        </p:tgtEl>
                                        <p:attrNameLst>
                                          <p:attrName>ppt_y</p:attrName>
                                        </p:attrNameLst>
                                      </p:cBhvr>
                                      <p:tavLst>
                                        <p:tav tm="0">
                                          <p:val>
                                            <p:strVal val="1+#ppt_h/2"/>
                                          </p:val>
                                        </p:tav>
                                        <p:tav tm="100000">
                                          <p:val>
                                            <p:strVal val="#ppt_y"/>
                                          </p:val>
                                        </p:tav>
                                      </p:tavLst>
                                    </p:anim>
                                  </p:childTnLst>
                                </p:cTn>
                              </p:par>
                              <p:par>
                                <p:cTn id="13" presetID="2" presetClass="entr" presetSubtype="4" fill="hold" grpId="0" nodeType="withEffect">
                                  <p:stCondLst>
                                    <p:cond delay="0"/>
                                  </p:stCondLst>
                                  <p:childTnLst>
                                    <p:set>
                                      <p:cBhvr>
                                        <p:cTn id="14" dur="1" fill="hold">
                                          <p:stCondLst>
                                            <p:cond delay="0"/>
                                          </p:stCondLst>
                                        </p:cTn>
                                        <p:tgtEl>
                                          <p:spTgt spid="8"/>
                                        </p:tgtEl>
                                        <p:attrNameLst>
                                          <p:attrName>style.visibility</p:attrName>
                                        </p:attrNameLst>
                                      </p:cBhvr>
                                      <p:to>
                                        <p:strVal val="visible"/>
                                      </p:to>
                                    </p:set>
                                    <p:anim calcmode="lin" valueType="num">
                                      <p:cBhvr additive="base">
                                        <p:cTn id="15" dur="500" fill="hold"/>
                                        <p:tgtEl>
                                          <p:spTgt spid="8"/>
                                        </p:tgtEl>
                                        <p:attrNameLst>
                                          <p:attrName>ppt_x</p:attrName>
                                        </p:attrNameLst>
                                      </p:cBhvr>
                                      <p:tavLst>
                                        <p:tav tm="0">
                                          <p:val>
                                            <p:strVal val="#ppt_x"/>
                                          </p:val>
                                        </p:tav>
                                        <p:tav tm="100000">
                                          <p:val>
                                            <p:strVal val="#ppt_x"/>
                                          </p:val>
                                        </p:tav>
                                      </p:tavLst>
                                    </p:anim>
                                    <p:anim calcmode="lin" valueType="num">
                                      <p:cBhvr additive="base">
                                        <p:cTn id="16" dur="500" fill="hold"/>
                                        <p:tgtEl>
                                          <p:spTgt spid="8"/>
                                        </p:tgtEl>
                                        <p:attrNameLst>
                                          <p:attrName>ppt_y</p:attrName>
                                        </p:attrNameLst>
                                      </p:cBhvr>
                                      <p:tavLst>
                                        <p:tav tm="0">
                                          <p:val>
                                            <p:strVal val="1+#ppt_h/2"/>
                                          </p:val>
                                        </p:tav>
                                        <p:tav tm="100000">
                                          <p:val>
                                            <p:strVal val="#ppt_y"/>
                                          </p:val>
                                        </p:tav>
                                      </p:tavLst>
                                    </p:anim>
                                  </p:childTnLst>
                                </p:cTn>
                              </p:par>
                            </p:childTnLst>
                          </p:cTn>
                        </p:par>
                      </p:childTnLst>
                    </p:cTn>
                  </p:par>
                  <p:par>
                    <p:cTn id="17" fill="hold">
                      <p:stCondLst>
                        <p:cond delay="indefinite"/>
                      </p:stCondLst>
                      <p:childTnLst>
                        <p:par>
                          <p:cTn id="18" fill="hold">
                            <p:stCondLst>
                              <p:cond delay="0"/>
                            </p:stCondLst>
                            <p:childTnLst>
                              <p:par>
                                <p:cTn id="19" presetID="16" presetClass="entr" presetSubtype="21" fill="hold" nodeType="clickEffect">
                                  <p:stCondLst>
                                    <p:cond delay="0"/>
                                  </p:stCondLst>
                                  <p:childTnLst>
                                    <p:set>
                                      <p:cBhvr>
                                        <p:cTn id="20" dur="1" fill="hold">
                                          <p:stCondLst>
                                            <p:cond delay="0"/>
                                          </p:stCondLst>
                                        </p:cTn>
                                        <p:tgtEl>
                                          <p:spTgt spid="4104"/>
                                        </p:tgtEl>
                                        <p:attrNameLst>
                                          <p:attrName>style.visibility</p:attrName>
                                        </p:attrNameLst>
                                      </p:cBhvr>
                                      <p:to>
                                        <p:strVal val="visible"/>
                                      </p:to>
                                    </p:set>
                                    <p:animEffect transition="in" filter="barn(inVertical)">
                                      <p:cBhvr>
                                        <p:cTn id="21" dur="500"/>
                                        <p:tgtEl>
                                          <p:spTgt spid="4104"/>
                                        </p:tgtEl>
                                      </p:cBhvr>
                                    </p:animEffect>
                                  </p:childTnLst>
                                </p:cTn>
                              </p:par>
                              <p:par>
                                <p:cTn id="22" presetID="16" presetClass="entr" presetSubtype="21" fill="hold" nodeType="withEffect">
                                  <p:stCondLst>
                                    <p:cond delay="0"/>
                                  </p:stCondLst>
                                  <p:childTnLst>
                                    <p:set>
                                      <p:cBhvr>
                                        <p:cTn id="23" dur="1" fill="hold">
                                          <p:stCondLst>
                                            <p:cond delay="0"/>
                                          </p:stCondLst>
                                        </p:cTn>
                                        <p:tgtEl>
                                          <p:spTgt spid="4102"/>
                                        </p:tgtEl>
                                        <p:attrNameLst>
                                          <p:attrName>style.visibility</p:attrName>
                                        </p:attrNameLst>
                                      </p:cBhvr>
                                      <p:to>
                                        <p:strVal val="visible"/>
                                      </p:to>
                                    </p:set>
                                    <p:animEffect transition="in" filter="barn(inVertical)">
                                      <p:cBhvr>
                                        <p:cTn id="24" dur="500"/>
                                        <p:tgtEl>
                                          <p:spTgt spid="4102"/>
                                        </p:tgtEl>
                                      </p:cBhvr>
                                    </p:animEffect>
                                  </p:childTnLst>
                                </p:cTn>
                              </p:par>
                              <p:par>
                                <p:cTn id="25" presetID="16" presetClass="entr" presetSubtype="21" fill="hold" grpId="0" nodeType="withEffect">
                                  <p:stCondLst>
                                    <p:cond delay="0"/>
                                  </p:stCondLst>
                                  <p:childTnLst>
                                    <p:set>
                                      <p:cBhvr>
                                        <p:cTn id="26" dur="1" fill="hold">
                                          <p:stCondLst>
                                            <p:cond delay="0"/>
                                          </p:stCondLst>
                                        </p:cTn>
                                        <p:tgtEl>
                                          <p:spTgt spid="36"/>
                                        </p:tgtEl>
                                        <p:attrNameLst>
                                          <p:attrName>style.visibility</p:attrName>
                                        </p:attrNameLst>
                                      </p:cBhvr>
                                      <p:to>
                                        <p:strVal val="visible"/>
                                      </p:to>
                                    </p:set>
                                    <p:animEffect transition="in" filter="barn(inVertical)">
                                      <p:cBhvr>
                                        <p:cTn id="27" dur="500"/>
                                        <p:tgtEl>
                                          <p:spTgt spid="36"/>
                                        </p:tgtEl>
                                      </p:cBhvr>
                                    </p:animEffect>
                                  </p:childTnLst>
                                </p:cTn>
                              </p:par>
                              <p:par>
                                <p:cTn id="28" presetID="16" presetClass="entr" presetSubtype="21" fill="hold" grpId="0" nodeType="withEffect">
                                  <p:stCondLst>
                                    <p:cond delay="0"/>
                                  </p:stCondLst>
                                  <p:childTnLst>
                                    <p:set>
                                      <p:cBhvr>
                                        <p:cTn id="29" dur="1" fill="hold">
                                          <p:stCondLst>
                                            <p:cond delay="0"/>
                                          </p:stCondLst>
                                        </p:cTn>
                                        <p:tgtEl>
                                          <p:spTgt spid="30"/>
                                        </p:tgtEl>
                                        <p:attrNameLst>
                                          <p:attrName>style.visibility</p:attrName>
                                        </p:attrNameLst>
                                      </p:cBhvr>
                                      <p:to>
                                        <p:strVal val="visible"/>
                                      </p:to>
                                    </p:set>
                                    <p:animEffect transition="in" filter="barn(inVertical)">
                                      <p:cBhvr>
                                        <p:cTn id="30" dur="500"/>
                                        <p:tgtEl>
                                          <p:spTgt spid="30"/>
                                        </p:tgtEl>
                                      </p:cBhvr>
                                    </p:animEffect>
                                  </p:childTnLst>
                                </p:cTn>
                              </p:par>
                              <p:par>
                                <p:cTn id="31" presetID="16" presetClass="entr" presetSubtype="21" fill="hold" nodeType="withEffect">
                                  <p:stCondLst>
                                    <p:cond delay="0"/>
                                  </p:stCondLst>
                                  <p:childTnLst>
                                    <p:set>
                                      <p:cBhvr>
                                        <p:cTn id="32" dur="1" fill="hold">
                                          <p:stCondLst>
                                            <p:cond delay="0"/>
                                          </p:stCondLst>
                                        </p:cTn>
                                        <p:tgtEl>
                                          <p:spTgt spid="4106"/>
                                        </p:tgtEl>
                                        <p:attrNameLst>
                                          <p:attrName>style.visibility</p:attrName>
                                        </p:attrNameLst>
                                      </p:cBhvr>
                                      <p:to>
                                        <p:strVal val="visible"/>
                                      </p:to>
                                    </p:set>
                                    <p:animEffect transition="in" filter="barn(inVertical)">
                                      <p:cBhvr>
                                        <p:cTn id="33" dur="500"/>
                                        <p:tgtEl>
                                          <p:spTgt spid="4106"/>
                                        </p:tgtEl>
                                      </p:cBhvr>
                                    </p:animEffect>
                                  </p:childTnLst>
                                </p:cTn>
                              </p:par>
                              <p:par>
                                <p:cTn id="34" presetID="16" presetClass="entr" presetSubtype="21" fill="hold" grpId="0" nodeType="withEffect">
                                  <p:stCondLst>
                                    <p:cond delay="0"/>
                                  </p:stCondLst>
                                  <p:childTnLst>
                                    <p:set>
                                      <p:cBhvr>
                                        <p:cTn id="35" dur="1" fill="hold">
                                          <p:stCondLst>
                                            <p:cond delay="0"/>
                                          </p:stCondLst>
                                        </p:cTn>
                                        <p:tgtEl>
                                          <p:spTgt spid="31"/>
                                        </p:tgtEl>
                                        <p:attrNameLst>
                                          <p:attrName>style.visibility</p:attrName>
                                        </p:attrNameLst>
                                      </p:cBhvr>
                                      <p:to>
                                        <p:strVal val="visible"/>
                                      </p:to>
                                    </p:set>
                                    <p:animEffect transition="in" filter="barn(inVertical)">
                                      <p:cBhvr>
                                        <p:cTn id="36" dur="500"/>
                                        <p:tgtEl>
                                          <p:spTgt spid="31"/>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 grpId="0" animBg="1"/>
      <p:bldP spid="30" grpId="0"/>
      <p:bldP spid="31" grpId="0"/>
      <p:bldP spid="36" grpId="0"/>
    </p:bld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 name="TextBox 18"/>
          <p:cNvSpPr txBox="1"/>
          <p:nvPr/>
        </p:nvSpPr>
        <p:spPr>
          <a:xfrm>
            <a:off x="619760" y="304948"/>
            <a:ext cx="5765800" cy="523220"/>
          </a:xfrm>
          <a:prstGeom prst="rect">
            <a:avLst/>
          </a:prstGeom>
          <a:noFill/>
        </p:spPr>
        <p:txBody>
          <a:bodyPr wrap="square" rtlCol="0">
            <a:spAutoFit/>
          </a:bodyPr>
          <a:lstStyle/>
          <a:p>
            <a:pPr algn="ctr"/>
            <a:r>
              <a:rPr lang="en-US" sz="2800" dirty="0">
                <a:solidFill>
                  <a:srgbClr val="FF0000"/>
                </a:solidFill>
                <a:latin typeface="#9Slide03 BoosterNextFYBlack" panose="02000A03000000020004" pitchFamily="2" charset="0"/>
              </a:rPr>
              <a:t>MỘT SỐ VẬT LIỆU THÔNG DỤNG</a:t>
            </a:r>
          </a:p>
        </p:txBody>
      </p:sp>
      <p:grpSp>
        <p:nvGrpSpPr>
          <p:cNvPr id="20" name="Group 19"/>
          <p:cNvGrpSpPr/>
          <p:nvPr/>
        </p:nvGrpSpPr>
        <p:grpSpPr>
          <a:xfrm>
            <a:off x="0" y="225707"/>
            <a:ext cx="5716131" cy="45719"/>
            <a:chOff x="0" y="911503"/>
            <a:chExt cx="2739712" cy="45719"/>
          </a:xfrm>
        </p:grpSpPr>
        <p:cxnSp>
          <p:nvCxnSpPr>
            <p:cNvPr id="21" name="直接连接符 15"/>
            <p:cNvCxnSpPr/>
            <p:nvPr/>
          </p:nvCxnSpPr>
          <p:spPr>
            <a:xfrm flipH="1">
              <a:off x="0" y="927100"/>
              <a:ext cx="2717799" cy="14527"/>
            </a:xfrm>
            <a:prstGeom prst="line">
              <a:avLst/>
            </a:prstGeom>
            <a:ln w="25400">
              <a:solidFill>
                <a:schemeClr val="tx2"/>
              </a:solidFill>
            </a:ln>
          </p:spPr>
          <p:style>
            <a:lnRef idx="1">
              <a:schemeClr val="dk1"/>
            </a:lnRef>
            <a:fillRef idx="0">
              <a:schemeClr val="dk1"/>
            </a:fillRef>
            <a:effectRef idx="0">
              <a:schemeClr val="dk1"/>
            </a:effectRef>
            <a:fontRef idx="minor">
              <a:schemeClr val="tx1"/>
            </a:fontRef>
          </p:style>
        </p:cxnSp>
        <p:sp>
          <p:nvSpPr>
            <p:cNvPr id="22" name="Oval 21"/>
            <p:cNvSpPr/>
            <p:nvPr/>
          </p:nvSpPr>
          <p:spPr>
            <a:xfrm>
              <a:off x="2717799" y="911503"/>
              <a:ext cx="21913" cy="45719"/>
            </a:xfrm>
            <a:prstGeom prst="ellipse">
              <a:avLst/>
            </a:prstGeom>
            <a:solidFill>
              <a:schemeClr val="tx2"/>
            </a:solid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grpSp>
        <p:nvGrpSpPr>
          <p:cNvPr id="24" name="Group 23"/>
          <p:cNvGrpSpPr/>
          <p:nvPr/>
        </p:nvGrpSpPr>
        <p:grpSpPr>
          <a:xfrm>
            <a:off x="0" y="861691"/>
            <a:ext cx="5716131" cy="45720"/>
            <a:chOff x="0" y="861691"/>
            <a:chExt cx="5716131" cy="45720"/>
          </a:xfrm>
        </p:grpSpPr>
        <p:grpSp>
          <p:nvGrpSpPr>
            <p:cNvPr id="18" name="Group 17"/>
            <p:cNvGrpSpPr/>
            <p:nvPr/>
          </p:nvGrpSpPr>
          <p:grpSpPr>
            <a:xfrm>
              <a:off x="0" y="861692"/>
              <a:ext cx="5716131" cy="45719"/>
              <a:chOff x="0" y="911503"/>
              <a:chExt cx="2739712" cy="45719"/>
            </a:xfrm>
          </p:grpSpPr>
          <p:cxnSp>
            <p:nvCxnSpPr>
              <p:cNvPr id="4" name="直接连接符 15"/>
              <p:cNvCxnSpPr/>
              <p:nvPr/>
            </p:nvCxnSpPr>
            <p:spPr>
              <a:xfrm flipH="1">
                <a:off x="0" y="927100"/>
                <a:ext cx="2717799" cy="14527"/>
              </a:xfrm>
              <a:prstGeom prst="line">
                <a:avLst/>
              </a:prstGeom>
              <a:ln w="25400">
                <a:solidFill>
                  <a:schemeClr val="tx2"/>
                </a:solidFill>
              </a:ln>
            </p:spPr>
            <p:style>
              <a:lnRef idx="1">
                <a:schemeClr val="dk1"/>
              </a:lnRef>
              <a:fillRef idx="0">
                <a:schemeClr val="dk1"/>
              </a:fillRef>
              <a:effectRef idx="0">
                <a:schemeClr val="dk1"/>
              </a:effectRef>
              <a:fontRef idx="minor">
                <a:schemeClr val="tx1"/>
              </a:fontRef>
            </p:style>
          </p:cxnSp>
          <p:sp>
            <p:nvSpPr>
              <p:cNvPr id="9" name="Oval 8"/>
              <p:cNvSpPr/>
              <p:nvPr/>
            </p:nvSpPr>
            <p:spPr>
              <a:xfrm>
                <a:off x="2717799" y="911503"/>
                <a:ext cx="21913" cy="45719"/>
              </a:xfrm>
              <a:prstGeom prst="ellipse">
                <a:avLst/>
              </a:prstGeom>
              <a:solidFill>
                <a:schemeClr val="tx2"/>
              </a:solid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23" name="Oval 22"/>
            <p:cNvSpPr/>
            <p:nvPr/>
          </p:nvSpPr>
          <p:spPr>
            <a:xfrm>
              <a:off x="2652558" y="861691"/>
              <a:ext cx="45719" cy="45719"/>
            </a:xfrm>
            <a:prstGeom prst="ellipse">
              <a:avLst/>
            </a:prstGeom>
            <a:solidFill>
              <a:schemeClr val="tx2"/>
            </a:solid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25" name="Rounded Rectangle 24"/>
          <p:cNvSpPr/>
          <p:nvPr/>
        </p:nvSpPr>
        <p:spPr>
          <a:xfrm>
            <a:off x="42817" y="289353"/>
            <a:ext cx="576943" cy="551878"/>
          </a:xfrm>
          <a:prstGeom prst="roundRect">
            <a:avLst/>
          </a:prstGeom>
        </p:spPr>
        <p:style>
          <a:lnRef idx="2">
            <a:schemeClr val="accent2"/>
          </a:lnRef>
          <a:fillRef idx="1">
            <a:schemeClr val="lt1"/>
          </a:fillRef>
          <a:effectRef idx="0">
            <a:schemeClr val="accent2"/>
          </a:effectRef>
          <a:fontRef idx="minor">
            <a:schemeClr val="dk1"/>
          </a:fontRef>
        </p:style>
        <p:txBody>
          <a:bodyPr rtlCol="0" anchor="ctr"/>
          <a:lstStyle/>
          <a:p>
            <a:pPr algn="ctr"/>
            <a:r>
              <a:rPr lang="en-US" sz="3600" dirty="0" smtClean="0">
                <a:solidFill>
                  <a:srgbClr val="FF0000"/>
                </a:solidFill>
                <a:latin typeface="#9Slide07 SVNBrandon Printed Sh" panose="02000000000000000000" pitchFamily="2" charset="0"/>
              </a:rPr>
              <a:t>1</a:t>
            </a:r>
            <a:endParaRPr lang="en-US" sz="3600" dirty="0">
              <a:solidFill>
                <a:srgbClr val="FF0000"/>
              </a:solidFill>
              <a:latin typeface="#9Slide07 SVNBrandon Printed Sh" panose="02000000000000000000" pitchFamily="2" charset="0"/>
            </a:endParaRPr>
          </a:p>
        </p:txBody>
      </p:sp>
      <p:pic>
        <p:nvPicPr>
          <p:cNvPr id="12" name="Picture 4" descr="Free Web User Icon of Colored Outline style - Available in SVG, PNG, EPS,  AI &amp;amp; Icon fonts"/>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42817" y="1011065"/>
            <a:ext cx="877121" cy="877121"/>
          </a:xfrm>
          <a:prstGeom prst="rect">
            <a:avLst/>
          </a:prstGeom>
          <a:noFill/>
          <a:extLst>
            <a:ext uri="{909E8E84-426E-40DD-AFC4-6F175D3DCCD1}">
              <a14:hiddenFill xmlns:a14="http://schemas.microsoft.com/office/drawing/2010/main">
                <a:solidFill>
                  <a:srgbClr val="FFFFFF"/>
                </a:solidFill>
              </a14:hiddenFill>
            </a:ext>
          </a:extLst>
        </p:spPr>
      </p:pic>
      <p:sp>
        <p:nvSpPr>
          <p:cNvPr id="13" name="Rounded Rectangle 12"/>
          <p:cNvSpPr/>
          <p:nvPr/>
        </p:nvSpPr>
        <p:spPr>
          <a:xfrm>
            <a:off x="1071769" y="940933"/>
            <a:ext cx="7806100" cy="1154995"/>
          </a:xfrm>
          <a:prstGeom prst="roundRect">
            <a:avLst/>
          </a:prstGeom>
        </p:spPr>
        <p:style>
          <a:lnRef idx="2">
            <a:schemeClr val="accent2"/>
          </a:lnRef>
          <a:fillRef idx="1">
            <a:schemeClr val="lt1"/>
          </a:fillRef>
          <a:effectRef idx="0">
            <a:schemeClr val="accent2"/>
          </a:effectRef>
          <a:fontRef idx="minor">
            <a:schemeClr val="dk1"/>
          </a:fontRef>
        </p:style>
        <p:txBody>
          <a:bodyPr rtlCol="0" anchor="ctr"/>
          <a:lstStyle/>
          <a:p>
            <a:pPr algn="ctr"/>
            <a:r>
              <a:rPr lang="en-US" sz="2000" dirty="0" err="1" smtClean="0">
                <a:latin typeface="#9Slide03 Arima Madurai Black" panose="00000A00000000000000" pitchFamily="2" charset="0"/>
                <a:cs typeface="#9Slide03 Arima Madurai Black" panose="00000A00000000000000" pitchFamily="2" charset="0"/>
              </a:rPr>
              <a:t>Quan</a:t>
            </a:r>
            <a:r>
              <a:rPr lang="en-US" sz="2000" dirty="0">
                <a:latin typeface="#9Slide03 Arima Madurai Black" panose="00000A00000000000000" pitchFamily="2" charset="0"/>
                <a:cs typeface="#9Slide03 Arima Madurai Black" panose="00000A00000000000000" pitchFamily="2" charset="0"/>
              </a:rPr>
              <a:t> </a:t>
            </a:r>
            <a:r>
              <a:rPr lang="en-US" sz="2000" dirty="0" err="1" smtClean="0">
                <a:latin typeface="#9Slide03 Arima Madurai Black" panose="00000A00000000000000" pitchFamily="2" charset="0"/>
                <a:cs typeface="#9Slide03 Arima Madurai Black" panose="00000A00000000000000" pitchFamily="2" charset="0"/>
              </a:rPr>
              <a:t>sát</a:t>
            </a:r>
            <a:r>
              <a:rPr lang="en-US" sz="2000" dirty="0">
                <a:latin typeface="#9Slide03 Arima Madurai Black" panose="00000A00000000000000" pitchFamily="2" charset="0"/>
                <a:cs typeface="#9Slide03 Arima Madurai Black" panose="00000A00000000000000" pitchFamily="2" charset="0"/>
              </a:rPr>
              <a:t> </a:t>
            </a:r>
            <a:r>
              <a:rPr lang="en-US" sz="2000" dirty="0" err="1" smtClean="0">
                <a:latin typeface="#9Slide03 Arima Madurai Black" panose="00000A00000000000000" pitchFamily="2" charset="0"/>
                <a:cs typeface="#9Slide03 Arima Madurai Black" panose="00000A00000000000000" pitchFamily="2" charset="0"/>
              </a:rPr>
              <a:t>mẩu</a:t>
            </a:r>
            <a:r>
              <a:rPr lang="en-US" sz="2000" dirty="0">
                <a:latin typeface="#9Slide03 Arima Madurai Black" panose="00000A00000000000000" pitchFamily="2" charset="0"/>
                <a:cs typeface="#9Slide03 Arima Madurai Black" panose="00000A00000000000000" pitchFamily="2" charset="0"/>
              </a:rPr>
              <a:t> </a:t>
            </a:r>
            <a:r>
              <a:rPr lang="en-US" sz="2000" dirty="0" err="1">
                <a:latin typeface="#9Slide03 Arima Madurai Black" panose="00000A00000000000000" pitchFamily="2" charset="0"/>
                <a:cs typeface="#9Slide03 Arima Madurai Black" panose="00000A00000000000000" pitchFamily="2" charset="0"/>
              </a:rPr>
              <a:t>dây</a:t>
            </a:r>
            <a:r>
              <a:rPr lang="en-US" sz="2000" dirty="0">
                <a:latin typeface="#9Slide03 Arima Madurai Black" panose="00000A00000000000000" pitchFamily="2" charset="0"/>
                <a:cs typeface="#9Slide03 Arima Madurai Black" panose="00000A00000000000000" pitchFamily="2" charset="0"/>
              </a:rPr>
              <a:t> </a:t>
            </a:r>
            <a:r>
              <a:rPr lang="en-US" sz="2000" dirty="0" err="1" smtClean="0">
                <a:latin typeface="#9Slide03 Arima Madurai Black" panose="00000A00000000000000" pitchFamily="2" charset="0"/>
                <a:cs typeface="#9Slide03 Arima Madurai Black" panose="00000A00000000000000" pitchFamily="2" charset="0"/>
              </a:rPr>
              <a:t>điện</a:t>
            </a:r>
            <a:r>
              <a:rPr lang="en-US" sz="2000" dirty="0" smtClean="0">
                <a:latin typeface="#9Slide03 Arima Madurai Black" panose="00000A00000000000000" pitchFamily="2" charset="0"/>
                <a:cs typeface="#9Slide03 Arima Madurai Black" panose="00000A00000000000000" pitchFamily="2" charset="0"/>
              </a:rPr>
              <a:t>, </a:t>
            </a:r>
            <a:r>
              <a:rPr lang="en-US" sz="2000" dirty="0" err="1" smtClean="0">
                <a:latin typeface="#9Slide03 Arima Madurai Black" panose="00000A00000000000000" pitchFamily="2" charset="0"/>
                <a:cs typeface="#9Slide03 Arima Madurai Black" panose="00000A00000000000000" pitchFamily="2" charset="0"/>
              </a:rPr>
              <a:t>phin</a:t>
            </a:r>
            <a:r>
              <a:rPr lang="en-US" sz="2000" dirty="0">
                <a:latin typeface="#9Slide03 Arima Madurai Black" panose="00000A00000000000000" pitchFamily="2" charset="0"/>
                <a:cs typeface="#9Slide03 Arima Madurai Black" panose="00000A00000000000000" pitchFamily="2" charset="0"/>
              </a:rPr>
              <a:t> </a:t>
            </a:r>
            <a:r>
              <a:rPr lang="en-US" sz="2000" dirty="0" err="1" smtClean="0">
                <a:latin typeface="#9Slide03 Arima Madurai Black" panose="00000A00000000000000" pitchFamily="2" charset="0"/>
                <a:cs typeface="#9Slide03 Arima Madurai Black" panose="00000A00000000000000" pitchFamily="2" charset="0"/>
              </a:rPr>
              <a:t>cà</a:t>
            </a:r>
            <a:r>
              <a:rPr lang="en-US" sz="2000" dirty="0">
                <a:latin typeface="#9Slide03 Arima Madurai Black" panose="00000A00000000000000" pitchFamily="2" charset="0"/>
                <a:cs typeface="#9Slide03 Arima Madurai Black" panose="00000A00000000000000" pitchFamily="2" charset="0"/>
              </a:rPr>
              <a:t> </a:t>
            </a:r>
            <a:r>
              <a:rPr lang="en-US" sz="2000" dirty="0" err="1" smtClean="0">
                <a:latin typeface="#9Slide03 Arima Madurai Black" panose="00000A00000000000000" pitchFamily="2" charset="0"/>
                <a:cs typeface="#9Slide03 Arima Madurai Black" panose="00000A00000000000000" pitchFamily="2" charset="0"/>
              </a:rPr>
              <a:t>phê</a:t>
            </a:r>
            <a:r>
              <a:rPr lang="en-US" sz="2000" dirty="0">
                <a:latin typeface="#9Slide03 Arima Madurai Black" panose="00000A00000000000000" pitchFamily="2" charset="0"/>
                <a:cs typeface="#9Slide03 Arima Madurai Black" panose="00000A00000000000000" pitchFamily="2" charset="0"/>
              </a:rPr>
              <a:t>, </a:t>
            </a:r>
            <a:r>
              <a:rPr lang="en-US" sz="2000" dirty="0" err="1" smtClean="0">
                <a:latin typeface="#9Slide03 Arima Madurai Black" panose="00000A00000000000000" pitchFamily="2" charset="0"/>
                <a:cs typeface="#9Slide03 Arima Madurai Black" panose="00000A00000000000000" pitchFamily="2" charset="0"/>
              </a:rPr>
              <a:t>đồ</a:t>
            </a:r>
            <a:r>
              <a:rPr lang="en-US" sz="2000" dirty="0" smtClean="0">
                <a:latin typeface="#9Slide03 Arima Madurai Black" panose="00000A00000000000000" pitchFamily="2" charset="0"/>
                <a:cs typeface="#9Slide03 Arima Madurai Black" panose="00000A00000000000000" pitchFamily="2" charset="0"/>
              </a:rPr>
              <a:t> </a:t>
            </a:r>
            <a:r>
              <a:rPr lang="en-US" sz="2000" dirty="0" err="1" smtClean="0">
                <a:latin typeface="#9Slide03 Arima Madurai Black" panose="00000A00000000000000" pitchFamily="2" charset="0"/>
                <a:cs typeface="#9Slide03 Arima Madurai Black" panose="00000A00000000000000" pitchFamily="2" charset="0"/>
              </a:rPr>
              <a:t>ch</a:t>
            </a:r>
            <a:r>
              <a:rPr lang="vi-VN" sz="2000" dirty="0" smtClean="0">
                <a:latin typeface="#9Slide03 Arima Madurai Black" panose="00000A00000000000000" pitchFamily="2" charset="0"/>
                <a:cs typeface="#9Slide03 Arima Madurai Black" panose="00000A00000000000000" pitchFamily="2" charset="0"/>
              </a:rPr>
              <a:t>ơ</a:t>
            </a:r>
            <a:r>
              <a:rPr lang="en-US" sz="2000" dirty="0" err="1" smtClean="0">
                <a:latin typeface="#9Slide03 Arima Madurai Black" panose="00000A00000000000000" pitchFamily="2" charset="0"/>
                <a:cs typeface="#9Slide03 Arima Madurai Black" panose="00000A00000000000000" pitchFamily="2" charset="0"/>
              </a:rPr>
              <a:t>i</a:t>
            </a:r>
            <a:r>
              <a:rPr lang="en-US" sz="2000" dirty="0" smtClean="0">
                <a:latin typeface="#9Slide03 Arima Madurai Black" panose="00000A00000000000000" pitchFamily="2" charset="0"/>
                <a:cs typeface="#9Slide03 Arima Madurai Black" panose="00000A00000000000000" pitchFamily="2" charset="0"/>
              </a:rPr>
              <a:t> </a:t>
            </a:r>
            <a:r>
              <a:rPr lang="en-US" sz="2000" dirty="0" err="1" smtClean="0">
                <a:latin typeface="#9Slide03 Arima Madurai Black" panose="00000A00000000000000" pitchFamily="2" charset="0"/>
                <a:cs typeface="#9Slide03 Arima Madurai Black" panose="00000A00000000000000" pitchFamily="2" charset="0"/>
              </a:rPr>
              <a:t>lego</a:t>
            </a:r>
            <a:r>
              <a:rPr lang="en-US" sz="2000" dirty="0">
                <a:latin typeface="#9Slide03 Arima Madurai Black" panose="00000A00000000000000" pitchFamily="2" charset="0"/>
                <a:cs typeface="#9Slide03 Arima Madurai Black" panose="00000A00000000000000" pitchFamily="2" charset="0"/>
              </a:rPr>
              <a:t>, </a:t>
            </a:r>
            <a:r>
              <a:rPr lang="en-US" sz="2000" dirty="0" err="1" smtClean="0">
                <a:latin typeface="#9Slide03 Arima Madurai Black" panose="00000A00000000000000" pitchFamily="2" charset="0"/>
                <a:cs typeface="#9Slide03 Arima Madurai Black" panose="00000A00000000000000" pitchFamily="2" charset="0"/>
              </a:rPr>
              <a:t>dây</a:t>
            </a:r>
            <a:r>
              <a:rPr lang="en-US" sz="2000" dirty="0" smtClean="0">
                <a:latin typeface="#9Slide03 Arima Madurai Black" panose="00000A00000000000000" pitchFamily="2" charset="0"/>
                <a:cs typeface="#9Slide03 Arima Madurai Black" panose="00000A00000000000000" pitchFamily="2" charset="0"/>
              </a:rPr>
              <a:t> </a:t>
            </a:r>
            <a:r>
              <a:rPr lang="en-US" sz="2000" dirty="0" err="1" smtClean="0">
                <a:latin typeface="#9Slide03 Arima Madurai Black" panose="00000A00000000000000" pitchFamily="2" charset="0"/>
                <a:cs typeface="#9Slide03 Arima Madurai Black" panose="00000A00000000000000" pitchFamily="2" charset="0"/>
              </a:rPr>
              <a:t>phanh</a:t>
            </a:r>
            <a:r>
              <a:rPr lang="en-US" sz="2000" dirty="0">
                <a:latin typeface="#9Slide03 Arima Madurai Black" panose="00000A00000000000000" pitchFamily="2" charset="0"/>
                <a:cs typeface="#9Slide03 Arima Madurai Black" panose="00000A00000000000000" pitchFamily="2" charset="0"/>
              </a:rPr>
              <a:t> </a:t>
            </a:r>
            <a:r>
              <a:rPr lang="en-US" sz="2000" dirty="0" err="1">
                <a:latin typeface="#9Slide03 Arima Madurai Black" panose="00000A00000000000000" pitchFamily="2" charset="0"/>
                <a:cs typeface="#9Slide03 Arima Madurai Black" panose="00000A00000000000000" pitchFamily="2" charset="0"/>
              </a:rPr>
              <a:t>xe</a:t>
            </a:r>
            <a:r>
              <a:rPr lang="en-US" sz="2000" dirty="0">
                <a:latin typeface="#9Slide03 Arima Madurai Black" panose="00000A00000000000000" pitchFamily="2" charset="0"/>
                <a:cs typeface="#9Slide03 Arima Madurai Black" panose="00000A00000000000000" pitchFamily="2" charset="0"/>
              </a:rPr>
              <a:t> </a:t>
            </a:r>
            <a:r>
              <a:rPr lang="en-US" sz="2000" dirty="0" err="1" smtClean="0">
                <a:latin typeface="#9Slide03 Arima Madurai Black" panose="00000A00000000000000" pitchFamily="2" charset="0"/>
                <a:cs typeface="#9Slide03 Arima Madurai Black" panose="00000A00000000000000" pitchFamily="2" charset="0"/>
              </a:rPr>
              <a:t>đạp</a:t>
            </a:r>
            <a:r>
              <a:rPr lang="en-US" sz="2000" dirty="0">
                <a:latin typeface="#9Slide03 Arima Madurai Black" panose="00000A00000000000000" pitchFamily="2" charset="0"/>
                <a:cs typeface="#9Slide03 Arima Madurai Black" panose="00000A00000000000000" pitchFamily="2" charset="0"/>
              </a:rPr>
              <a:t>, </a:t>
            </a:r>
            <a:r>
              <a:rPr lang="en-US" sz="2000" dirty="0" err="1" smtClean="0">
                <a:latin typeface="#9Slide03 Arima Madurai Black" panose="00000A00000000000000" pitchFamily="2" charset="0"/>
                <a:cs typeface="#9Slide03 Arima Madurai Black" panose="00000A00000000000000" pitchFamily="2" charset="0"/>
              </a:rPr>
              <a:t>lốp</a:t>
            </a:r>
            <a:r>
              <a:rPr lang="en-US" sz="2000" dirty="0" smtClean="0">
                <a:latin typeface="#9Slide03 Arima Madurai Black" panose="00000A00000000000000" pitchFamily="2" charset="0"/>
                <a:cs typeface="#9Slide03 Arima Madurai Black" panose="00000A00000000000000" pitchFamily="2" charset="0"/>
              </a:rPr>
              <a:t> (</a:t>
            </a:r>
            <a:r>
              <a:rPr lang="en-US" sz="2000" dirty="0" err="1" smtClean="0">
                <a:latin typeface="#9Slide03 Arima Madurai Black" panose="00000A00000000000000" pitchFamily="2" charset="0"/>
                <a:cs typeface="#9Slide03 Arima Madurai Black" panose="00000A00000000000000" pitchFamily="2" charset="0"/>
              </a:rPr>
              <a:t>vỏ</a:t>
            </a:r>
            <a:r>
              <a:rPr lang="en-US" sz="2000" dirty="0">
                <a:latin typeface="#9Slide03 Arima Madurai Black" panose="00000A00000000000000" pitchFamily="2" charset="0"/>
                <a:cs typeface="#9Slide03 Arima Madurai Black" panose="00000A00000000000000" pitchFamily="2" charset="0"/>
              </a:rPr>
              <a:t>) </a:t>
            </a:r>
            <a:r>
              <a:rPr lang="en-US" sz="2000" dirty="0" err="1">
                <a:latin typeface="#9Slide03 Arima Madurai Black" panose="00000A00000000000000" pitchFamily="2" charset="0"/>
                <a:cs typeface="#9Slide03 Arima Madurai Black" panose="00000A00000000000000" pitchFamily="2" charset="0"/>
              </a:rPr>
              <a:t>xe</a:t>
            </a:r>
            <a:r>
              <a:rPr lang="en-US" sz="2000" dirty="0">
                <a:latin typeface="#9Slide03 Arima Madurai Black" panose="00000A00000000000000" pitchFamily="2" charset="0"/>
                <a:cs typeface="#9Slide03 Arima Madurai Black" panose="00000A00000000000000" pitchFamily="2" charset="0"/>
              </a:rPr>
              <a:t> </a:t>
            </a:r>
            <a:r>
              <a:rPr lang="en-US" sz="2000" dirty="0" err="1" smtClean="0">
                <a:latin typeface="#9Slide03 Arima Madurai Black" panose="00000A00000000000000" pitchFamily="2" charset="0"/>
                <a:cs typeface="#9Slide03 Arima Madurai Black" panose="00000A00000000000000" pitchFamily="2" charset="0"/>
              </a:rPr>
              <a:t>đạp</a:t>
            </a:r>
            <a:r>
              <a:rPr lang="en-US" sz="2000" dirty="0">
                <a:latin typeface="#9Slide03 Arima Madurai Black" panose="00000A00000000000000" pitchFamily="2" charset="0"/>
                <a:cs typeface="#9Slide03 Arima Madurai Black" panose="00000A00000000000000" pitchFamily="2" charset="0"/>
              </a:rPr>
              <a:t>, </a:t>
            </a:r>
            <a:r>
              <a:rPr lang="en-US" sz="2000" dirty="0" err="1">
                <a:latin typeface="#9Slide03 Arima Madurai Black" panose="00000A00000000000000" pitchFamily="2" charset="0"/>
                <a:cs typeface="#9Slide03 Arima Madurai Black" panose="00000A00000000000000" pitchFamily="2" charset="0"/>
              </a:rPr>
              <a:t>tủ</a:t>
            </a:r>
            <a:r>
              <a:rPr lang="en-US" sz="2000" dirty="0">
                <a:latin typeface="#9Slide03 Arima Madurai Black" panose="00000A00000000000000" pitchFamily="2" charset="0"/>
                <a:cs typeface="#9Slide03 Arima Madurai Black" panose="00000A00000000000000" pitchFamily="2" charset="0"/>
              </a:rPr>
              <a:t> </a:t>
            </a:r>
            <a:r>
              <a:rPr lang="en-US" sz="2000" dirty="0" err="1" smtClean="0">
                <a:latin typeface="#9Slide03 Arima Madurai Black" panose="00000A00000000000000" pitchFamily="2" charset="0"/>
                <a:cs typeface="#9Slide03 Arima Madurai Black" panose="00000A00000000000000" pitchFamily="2" charset="0"/>
              </a:rPr>
              <a:t>quần</a:t>
            </a:r>
            <a:r>
              <a:rPr lang="en-US" sz="2000" dirty="0">
                <a:latin typeface="#9Slide03 Arima Madurai Black" panose="00000A00000000000000" pitchFamily="2" charset="0"/>
                <a:cs typeface="#9Slide03 Arima Madurai Black" panose="00000A00000000000000" pitchFamily="2" charset="0"/>
              </a:rPr>
              <a:t> </a:t>
            </a:r>
            <a:r>
              <a:rPr lang="en-US" sz="2000" dirty="0" err="1" smtClean="0">
                <a:latin typeface="#9Slide03 Arima Madurai Black" panose="00000A00000000000000" pitchFamily="2" charset="0"/>
                <a:cs typeface="#9Slide03 Arima Madurai Black" panose="00000A00000000000000" pitchFamily="2" charset="0"/>
              </a:rPr>
              <a:t>áo</a:t>
            </a:r>
            <a:r>
              <a:rPr lang="en-US" sz="2000" dirty="0">
                <a:latin typeface="#9Slide03 Arima Madurai Black" panose="00000A00000000000000" pitchFamily="2" charset="0"/>
                <a:cs typeface="#9Slide03 Arima Madurai Black" panose="00000A00000000000000" pitchFamily="2" charset="0"/>
              </a:rPr>
              <a:t> ở </a:t>
            </a:r>
            <a:r>
              <a:rPr lang="en-US" sz="2000" dirty="0" err="1" smtClean="0">
                <a:latin typeface="#9Slide03 Arima Madurai Black" panose="00000A00000000000000" pitchFamily="2" charset="0"/>
                <a:cs typeface="#9Slide03 Arima Madurai Black" panose="00000A00000000000000" pitchFamily="2" charset="0"/>
              </a:rPr>
              <a:t>hình</a:t>
            </a:r>
            <a:r>
              <a:rPr lang="en-US" sz="2000" dirty="0" smtClean="0">
                <a:latin typeface="#9Slide03 Arima Madurai Black" panose="00000A00000000000000" pitchFamily="2" charset="0"/>
                <a:cs typeface="#9Slide03 Arima Madurai Black" panose="00000A00000000000000" pitchFamily="2" charset="0"/>
              </a:rPr>
              <a:t> 14.2 </a:t>
            </a:r>
            <a:r>
              <a:rPr lang="en-US" sz="2000" dirty="0" err="1" smtClean="0">
                <a:latin typeface="#9Slide03 Arima Madurai Black" panose="00000A00000000000000" pitchFamily="2" charset="0"/>
                <a:cs typeface="#9Slide03 Arima Madurai Black" panose="00000A00000000000000" pitchFamily="2" charset="0"/>
              </a:rPr>
              <a:t>và</a:t>
            </a:r>
            <a:r>
              <a:rPr lang="en-US" sz="2000" dirty="0" smtClean="0">
                <a:latin typeface="#9Slide03 Arima Madurai Black" panose="00000A00000000000000" pitchFamily="2" charset="0"/>
                <a:cs typeface="#9Slide03 Arima Madurai Black" panose="00000A00000000000000" pitchFamily="2" charset="0"/>
              </a:rPr>
              <a:t> </a:t>
            </a:r>
            <a:r>
              <a:rPr lang="en-US" sz="2000" dirty="0" err="1" smtClean="0">
                <a:latin typeface="#9Slide03 Arima Madurai Black" panose="00000A00000000000000" pitchFamily="2" charset="0"/>
                <a:cs typeface="#9Slide03 Arima Madurai Black" panose="00000A00000000000000" pitchFamily="2" charset="0"/>
              </a:rPr>
              <a:t>cho</a:t>
            </a:r>
            <a:r>
              <a:rPr lang="en-US" sz="2000" dirty="0">
                <a:latin typeface="#9Slide03 Arima Madurai Black" panose="00000A00000000000000" pitchFamily="2" charset="0"/>
                <a:cs typeface="#9Slide03 Arima Madurai Black" panose="00000A00000000000000" pitchFamily="2" charset="0"/>
              </a:rPr>
              <a:t> </a:t>
            </a:r>
            <a:r>
              <a:rPr lang="en-US" sz="2000" dirty="0" err="1" smtClean="0">
                <a:latin typeface="#9Slide03 Arima Madurai Black" panose="00000A00000000000000" pitchFamily="2" charset="0"/>
                <a:cs typeface="#9Slide03 Arima Madurai Black" panose="00000A00000000000000" pitchFamily="2" charset="0"/>
              </a:rPr>
              <a:t>biết</a:t>
            </a:r>
            <a:r>
              <a:rPr lang="en-US" sz="2000" dirty="0">
                <a:latin typeface="#9Slide03 Arima Madurai Black" panose="00000A00000000000000" pitchFamily="2" charset="0"/>
                <a:cs typeface="#9Slide03 Arima Madurai Black" panose="00000A00000000000000" pitchFamily="2" charset="0"/>
              </a:rPr>
              <a:t> </a:t>
            </a:r>
            <a:r>
              <a:rPr lang="en-US" sz="2000" dirty="0" err="1" smtClean="0">
                <a:latin typeface="#9Slide03 Arima Madurai Black" panose="00000A00000000000000" pitchFamily="2" charset="0"/>
                <a:cs typeface="#9Slide03 Arima Madurai Black" panose="00000A00000000000000" pitchFamily="2" charset="0"/>
              </a:rPr>
              <a:t>các</a:t>
            </a:r>
            <a:r>
              <a:rPr lang="en-US" sz="2000" dirty="0">
                <a:latin typeface="#9Slide03 Arima Madurai Black" panose="00000A00000000000000" pitchFamily="2" charset="0"/>
                <a:cs typeface="#9Slide03 Arima Madurai Black" panose="00000A00000000000000" pitchFamily="2" charset="0"/>
              </a:rPr>
              <a:t> </a:t>
            </a:r>
            <a:r>
              <a:rPr lang="en-US" sz="2000" dirty="0" err="1" smtClean="0">
                <a:latin typeface="#9Slide03 Arima Madurai Black" panose="00000A00000000000000" pitchFamily="2" charset="0"/>
                <a:cs typeface="#9Slide03 Arima Madurai Black" panose="00000A00000000000000" pitchFamily="2" charset="0"/>
              </a:rPr>
              <a:t>sản</a:t>
            </a:r>
            <a:r>
              <a:rPr lang="en-US" sz="2000" dirty="0">
                <a:latin typeface="#9Slide03 Arima Madurai Black" panose="00000A00000000000000" pitchFamily="2" charset="0"/>
                <a:cs typeface="#9Slide03 Arima Madurai Black" panose="00000A00000000000000" pitchFamily="2" charset="0"/>
              </a:rPr>
              <a:t> </a:t>
            </a:r>
            <a:r>
              <a:rPr lang="en-US" sz="2000" dirty="0" err="1" smtClean="0">
                <a:latin typeface="#9Slide03 Arima Madurai Black" panose="00000A00000000000000" pitchFamily="2" charset="0"/>
                <a:cs typeface="#9Slide03 Arima Madurai Black" panose="00000A00000000000000" pitchFamily="2" charset="0"/>
              </a:rPr>
              <a:t>phẩm</a:t>
            </a:r>
            <a:r>
              <a:rPr lang="en-US" sz="2000" dirty="0">
                <a:latin typeface="#9Slide03 Arima Madurai Black" panose="00000A00000000000000" pitchFamily="2" charset="0"/>
                <a:cs typeface="#9Slide03 Arima Madurai Black" panose="00000A00000000000000" pitchFamily="2" charset="0"/>
              </a:rPr>
              <a:t> </a:t>
            </a:r>
            <a:r>
              <a:rPr lang="en-US" sz="2000" dirty="0" err="1" smtClean="0">
                <a:latin typeface="#9Slide03 Arima Madurai Black" panose="00000A00000000000000" pitchFamily="2" charset="0"/>
                <a:cs typeface="#9Slide03 Arima Madurai Black" panose="00000A00000000000000" pitchFamily="2" charset="0"/>
              </a:rPr>
              <a:t>đó</a:t>
            </a:r>
            <a:r>
              <a:rPr lang="en-US" sz="2000" dirty="0">
                <a:latin typeface="#9Slide03 Arima Madurai Black" panose="00000A00000000000000" pitchFamily="2" charset="0"/>
                <a:cs typeface="#9Slide03 Arima Madurai Black" panose="00000A00000000000000" pitchFamily="2" charset="0"/>
              </a:rPr>
              <a:t> </a:t>
            </a:r>
            <a:r>
              <a:rPr lang="en-US" sz="2000" dirty="0" smtClean="0">
                <a:latin typeface="#9Slide03 Arima Madurai Black" panose="00000A00000000000000" pitchFamily="2" charset="0"/>
                <a:cs typeface="#9Slide03 Arima Madurai Black" panose="00000A00000000000000" pitchFamily="2" charset="0"/>
              </a:rPr>
              <a:t>đ</a:t>
            </a:r>
            <a:r>
              <a:rPr lang="vi-VN" sz="2000" dirty="0" smtClean="0">
                <a:latin typeface="#9Slide03 Arima Madurai Black" panose="00000A00000000000000" pitchFamily="2" charset="0"/>
                <a:cs typeface="#9Slide03 Arima Madurai Black" panose="00000A00000000000000" pitchFamily="2" charset="0"/>
              </a:rPr>
              <a:t>ượ</a:t>
            </a:r>
            <a:r>
              <a:rPr lang="en-US" sz="2000" dirty="0">
                <a:latin typeface="#9Slide03 Arima Madurai Black" panose="00000A00000000000000" pitchFamily="2" charset="0"/>
                <a:cs typeface="#9Slide03 Arima Madurai Black" panose="00000A00000000000000" pitchFamily="2" charset="0"/>
              </a:rPr>
              <a:t>c </a:t>
            </a:r>
            <a:r>
              <a:rPr lang="en-US" sz="2000" dirty="0" err="1">
                <a:latin typeface="#9Slide03 Arima Madurai Black" panose="00000A00000000000000" pitchFamily="2" charset="0"/>
                <a:cs typeface="#9Slide03 Arima Madurai Black" panose="00000A00000000000000" pitchFamily="2" charset="0"/>
              </a:rPr>
              <a:t>làm</a:t>
            </a:r>
            <a:r>
              <a:rPr lang="en-US" sz="2000" dirty="0">
                <a:latin typeface="#9Slide03 Arima Madurai Black" panose="00000A00000000000000" pitchFamily="2" charset="0"/>
                <a:cs typeface="#9Slide03 Arima Madurai Black" panose="00000A00000000000000" pitchFamily="2" charset="0"/>
              </a:rPr>
              <a:t> </a:t>
            </a:r>
            <a:r>
              <a:rPr lang="en-US" sz="2000" dirty="0" err="1" smtClean="0">
                <a:latin typeface="#9Slide03 Arima Madurai Black" panose="00000A00000000000000" pitchFamily="2" charset="0"/>
                <a:cs typeface="#9Slide03 Arima Madurai Black" panose="00000A00000000000000" pitchFamily="2" charset="0"/>
              </a:rPr>
              <a:t>từ</a:t>
            </a:r>
            <a:r>
              <a:rPr lang="en-US" sz="2000" dirty="0">
                <a:latin typeface="#9Slide03 Arima Madurai Black" panose="00000A00000000000000" pitchFamily="2" charset="0"/>
                <a:cs typeface="#9Slide03 Arima Madurai Black" panose="00000A00000000000000" pitchFamily="2" charset="0"/>
              </a:rPr>
              <a:t> </a:t>
            </a:r>
            <a:r>
              <a:rPr lang="en-US" sz="2000" dirty="0" err="1" smtClean="0">
                <a:latin typeface="#9Slide03 Arima Madurai Black" panose="00000A00000000000000" pitchFamily="2" charset="0"/>
                <a:cs typeface="#9Slide03 Arima Madurai Black" panose="00000A00000000000000" pitchFamily="2" charset="0"/>
              </a:rPr>
              <a:t>vật</a:t>
            </a:r>
            <a:r>
              <a:rPr lang="en-US" sz="2000" dirty="0">
                <a:latin typeface="#9Slide03 Arima Madurai Black" panose="00000A00000000000000" pitchFamily="2" charset="0"/>
                <a:cs typeface="#9Slide03 Arima Madurai Black" panose="00000A00000000000000" pitchFamily="2" charset="0"/>
              </a:rPr>
              <a:t> </a:t>
            </a:r>
            <a:r>
              <a:rPr lang="en-US" sz="2000" dirty="0" err="1" smtClean="0">
                <a:latin typeface="#9Slide03 Arima Madurai Black" panose="00000A00000000000000" pitchFamily="2" charset="0"/>
                <a:cs typeface="#9Slide03 Arima Madurai Black" panose="00000A00000000000000" pitchFamily="2" charset="0"/>
              </a:rPr>
              <a:t>liệu</a:t>
            </a:r>
            <a:r>
              <a:rPr lang="en-US" sz="2000" dirty="0">
                <a:latin typeface="#9Slide03 Arima Madurai Black" panose="00000A00000000000000" pitchFamily="2" charset="0"/>
                <a:cs typeface="#9Slide03 Arima Madurai Black" panose="00000A00000000000000" pitchFamily="2" charset="0"/>
              </a:rPr>
              <a:t> </a:t>
            </a:r>
            <a:r>
              <a:rPr lang="en-US" sz="2000" dirty="0" err="1" smtClean="0">
                <a:latin typeface="#9Slide03 Arima Madurai Black" panose="00000A00000000000000" pitchFamily="2" charset="0"/>
                <a:cs typeface="#9Slide03 Arima Madurai Black" panose="00000A00000000000000" pitchFamily="2" charset="0"/>
              </a:rPr>
              <a:t>gì</a:t>
            </a:r>
            <a:r>
              <a:rPr lang="en-US" sz="2000" dirty="0">
                <a:latin typeface="#9Slide03 Arima Madurai Black" panose="00000A00000000000000" pitchFamily="2" charset="0"/>
                <a:cs typeface="#9Slide03 Arima Madurai Black" panose="00000A00000000000000" pitchFamily="2" charset="0"/>
              </a:rPr>
              <a:t>? </a:t>
            </a:r>
            <a:r>
              <a:rPr lang="en-US" sz="2000" dirty="0" err="1" smtClean="0">
                <a:latin typeface="#9Slide03 Arima Madurai Black" panose="00000A00000000000000" pitchFamily="2" charset="0"/>
                <a:cs typeface="#9Slide03 Arima Madurai Black" panose="00000A00000000000000" pitchFamily="2" charset="0"/>
              </a:rPr>
              <a:t>Hoàn</a:t>
            </a:r>
            <a:r>
              <a:rPr lang="en-US" sz="2000" dirty="0" smtClean="0">
                <a:latin typeface="#9Slide03 Arima Madurai Black" panose="00000A00000000000000" pitchFamily="2" charset="0"/>
                <a:cs typeface="#9Slide03 Arima Madurai Black" panose="00000A00000000000000" pitchFamily="2" charset="0"/>
              </a:rPr>
              <a:t> </a:t>
            </a:r>
            <a:r>
              <a:rPr lang="en-US" sz="2000" dirty="0" err="1" smtClean="0">
                <a:latin typeface="#9Slide03 Arima Madurai Black" panose="00000A00000000000000" pitchFamily="2" charset="0"/>
                <a:cs typeface="#9Slide03 Arima Madurai Black" panose="00000A00000000000000" pitchFamily="2" charset="0"/>
              </a:rPr>
              <a:t>thành</a:t>
            </a:r>
            <a:r>
              <a:rPr lang="en-US" sz="2000" dirty="0" smtClean="0">
                <a:latin typeface="#9Slide03 Arima Madurai Black" panose="00000A00000000000000" pitchFamily="2" charset="0"/>
                <a:cs typeface="#9Slide03 Arima Madurai Black" panose="00000A00000000000000" pitchFamily="2" charset="0"/>
              </a:rPr>
              <a:t> </a:t>
            </a:r>
            <a:r>
              <a:rPr lang="en-US" sz="2000" dirty="0" err="1" smtClean="0">
                <a:latin typeface="#9Slide03 Arima Madurai Black" panose="00000A00000000000000" pitchFamily="2" charset="0"/>
                <a:cs typeface="#9Slide03 Arima Madurai Black" panose="00000A00000000000000" pitchFamily="2" charset="0"/>
              </a:rPr>
              <a:t>theo</a:t>
            </a:r>
            <a:r>
              <a:rPr lang="en-US" sz="2000" dirty="0">
                <a:latin typeface="#9Slide03 Arima Madurai Black" panose="00000A00000000000000" pitchFamily="2" charset="0"/>
                <a:cs typeface="#9Slide03 Arima Madurai Black" panose="00000A00000000000000" pitchFamily="2" charset="0"/>
              </a:rPr>
              <a:t> </a:t>
            </a:r>
            <a:r>
              <a:rPr lang="en-US" sz="2000" dirty="0" err="1" smtClean="0">
                <a:latin typeface="#9Slide03 Arima Madurai Black" panose="00000A00000000000000" pitchFamily="2" charset="0"/>
                <a:cs typeface="#9Slide03 Arima Madurai Black" panose="00000A00000000000000" pitchFamily="2" charset="0"/>
              </a:rPr>
              <a:t>mẫu</a:t>
            </a:r>
            <a:r>
              <a:rPr lang="en-US" sz="2000" dirty="0">
                <a:latin typeface="#9Slide03 Arima Madurai Black" panose="00000A00000000000000" pitchFamily="2" charset="0"/>
                <a:cs typeface="#9Slide03 Arima Madurai Black" panose="00000A00000000000000" pitchFamily="2" charset="0"/>
              </a:rPr>
              <a:t> </a:t>
            </a:r>
            <a:r>
              <a:rPr lang="en-US" sz="2000" dirty="0" err="1" smtClean="0">
                <a:latin typeface="#9Slide03 Arima Madurai Black" panose="00000A00000000000000" pitchFamily="2" charset="0"/>
                <a:cs typeface="#9Slide03 Arima Madurai Black" panose="00000A00000000000000" pitchFamily="2" charset="0"/>
              </a:rPr>
              <a:t>bảng</a:t>
            </a:r>
            <a:r>
              <a:rPr lang="en-US" sz="2000" dirty="0" smtClean="0">
                <a:latin typeface="#9Slide03 Arima Madurai Black" panose="00000A00000000000000" pitchFamily="2" charset="0"/>
                <a:cs typeface="#9Slide03 Arima Madurai Black" panose="00000A00000000000000" pitchFamily="2" charset="0"/>
              </a:rPr>
              <a:t> 14.1.</a:t>
            </a:r>
            <a:endParaRPr lang="en-US" sz="2000" dirty="0">
              <a:latin typeface="#9Slide03 Arima Madurai Black" panose="00000A00000000000000" pitchFamily="2" charset="0"/>
              <a:cs typeface="#9Slide03 Arima Madurai Black" panose="00000A00000000000000" pitchFamily="2" charset="0"/>
            </a:endParaRPr>
          </a:p>
        </p:txBody>
      </p:sp>
      <p:pic>
        <p:nvPicPr>
          <p:cNvPr id="2" name="Picture 1"/>
          <p:cNvPicPr>
            <a:picLocks noChangeAspect="1"/>
          </p:cNvPicPr>
          <p:nvPr/>
        </p:nvPicPr>
        <p:blipFill>
          <a:blip r:embed="rId3"/>
          <a:stretch>
            <a:fillRect/>
          </a:stretch>
        </p:blipFill>
        <p:spPr>
          <a:xfrm>
            <a:off x="2244019" y="2145045"/>
            <a:ext cx="5256116" cy="2885039"/>
          </a:xfrm>
          <a:prstGeom prst="rect">
            <a:avLst/>
          </a:prstGeom>
        </p:spPr>
      </p:pic>
    </p:spTree>
  </p:cSld>
  <p:clrMapOvr>
    <a:masterClrMapping/>
  </p:clrMapOvr>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 name="TextBox 18"/>
          <p:cNvSpPr txBox="1"/>
          <p:nvPr/>
        </p:nvSpPr>
        <p:spPr>
          <a:xfrm>
            <a:off x="619760" y="304948"/>
            <a:ext cx="5765800" cy="523220"/>
          </a:xfrm>
          <a:prstGeom prst="rect">
            <a:avLst/>
          </a:prstGeom>
          <a:noFill/>
        </p:spPr>
        <p:txBody>
          <a:bodyPr wrap="square" rtlCol="0">
            <a:spAutoFit/>
          </a:bodyPr>
          <a:lstStyle/>
          <a:p>
            <a:pPr algn="ctr"/>
            <a:r>
              <a:rPr lang="en-US" sz="2800" dirty="0">
                <a:solidFill>
                  <a:srgbClr val="FF0000"/>
                </a:solidFill>
                <a:latin typeface="#9Slide03 BoosterNextFYBlack" panose="02000A03000000020004" pitchFamily="2" charset="0"/>
              </a:rPr>
              <a:t>MỘT SỐ VẬT LIỆU THÔNG DỤNG</a:t>
            </a:r>
          </a:p>
        </p:txBody>
      </p:sp>
      <p:grpSp>
        <p:nvGrpSpPr>
          <p:cNvPr id="20" name="Group 19"/>
          <p:cNvGrpSpPr/>
          <p:nvPr/>
        </p:nvGrpSpPr>
        <p:grpSpPr>
          <a:xfrm>
            <a:off x="0" y="225707"/>
            <a:ext cx="5716131" cy="45719"/>
            <a:chOff x="0" y="911503"/>
            <a:chExt cx="2739712" cy="45719"/>
          </a:xfrm>
        </p:grpSpPr>
        <p:cxnSp>
          <p:nvCxnSpPr>
            <p:cNvPr id="21" name="直接连接符 15"/>
            <p:cNvCxnSpPr/>
            <p:nvPr/>
          </p:nvCxnSpPr>
          <p:spPr>
            <a:xfrm flipH="1">
              <a:off x="0" y="927100"/>
              <a:ext cx="2717799" cy="14527"/>
            </a:xfrm>
            <a:prstGeom prst="line">
              <a:avLst/>
            </a:prstGeom>
            <a:ln w="25400">
              <a:solidFill>
                <a:schemeClr val="tx2"/>
              </a:solidFill>
            </a:ln>
          </p:spPr>
          <p:style>
            <a:lnRef idx="1">
              <a:schemeClr val="dk1"/>
            </a:lnRef>
            <a:fillRef idx="0">
              <a:schemeClr val="dk1"/>
            </a:fillRef>
            <a:effectRef idx="0">
              <a:schemeClr val="dk1"/>
            </a:effectRef>
            <a:fontRef idx="minor">
              <a:schemeClr val="tx1"/>
            </a:fontRef>
          </p:style>
        </p:cxnSp>
        <p:sp>
          <p:nvSpPr>
            <p:cNvPr id="22" name="Oval 21"/>
            <p:cNvSpPr/>
            <p:nvPr/>
          </p:nvSpPr>
          <p:spPr>
            <a:xfrm>
              <a:off x="2717799" y="911503"/>
              <a:ext cx="21913" cy="45719"/>
            </a:xfrm>
            <a:prstGeom prst="ellipse">
              <a:avLst/>
            </a:prstGeom>
            <a:solidFill>
              <a:schemeClr val="tx2"/>
            </a:solid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grpSp>
        <p:nvGrpSpPr>
          <p:cNvPr id="24" name="Group 23"/>
          <p:cNvGrpSpPr/>
          <p:nvPr/>
        </p:nvGrpSpPr>
        <p:grpSpPr>
          <a:xfrm>
            <a:off x="0" y="861691"/>
            <a:ext cx="5716131" cy="45720"/>
            <a:chOff x="0" y="861691"/>
            <a:chExt cx="5716131" cy="45720"/>
          </a:xfrm>
        </p:grpSpPr>
        <p:grpSp>
          <p:nvGrpSpPr>
            <p:cNvPr id="18" name="Group 17"/>
            <p:cNvGrpSpPr/>
            <p:nvPr/>
          </p:nvGrpSpPr>
          <p:grpSpPr>
            <a:xfrm>
              <a:off x="0" y="861692"/>
              <a:ext cx="5716131" cy="45719"/>
              <a:chOff x="0" y="911503"/>
              <a:chExt cx="2739712" cy="45719"/>
            </a:xfrm>
          </p:grpSpPr>
          <p:cxnSp>
            <p:nvCxnSpPr>
              <p:cNvPr id="4" name="直接连接符 15"/>
              <p:cNvCxnSpPr/>
              <p:nvPr/>
            </p:nvCxnSpPr>
            <p:spPr>
              <a:xfrm flipH="1">
                <a:off x="0" y="927100"/>
                <a:ext cx="2717799" cy="14527"/>
              </a:xfrm>
              <a:prstGeom prst="line">
                <a:avLst/>
              </a:prstGeom>
              <a:ln w="25400">
                <a:solidFill>
                  <a:schemeClr val="tx2"/>
                </a:solidFill>
              </a:ln>
            </p:spPr>
            <p:style>
              <a:lnRef idx="1">
                <a:schemeClr val="dk1"/>
              </a:lnRef>
              <a:fillRef idx="0">
                <a:schemeClr val="dk1"/>
              </a:fillRef>
              <a:effectRef idx="0">
                <a:schemeClr val="dk1"/>
              </a:effectRef>
              <a:fontRef idx="minor">
                <a:schemeClr val="tx1"/>
              </a:fontRef>
            </p:style>
          </p:cxnSp>
          <p:sp>
            <p:nvSpPr>
              <p:cNvPr id="9" name="Oval 8"/>
              <p:cNvSpPr/>
              <p:nvPr/>
            </p:nvSpPr>
            <p:spPr>
              <a:xfrm>
                <a:off x="2717799" y="911503"/>
                <a:ext cx="21913" cy="45719"/>
              </a:xfrm>
              <a:prstGeom prst="ellipse">
                <a:avLst/>
              </a:prstGeom>
              <a:solidFill>
                <a:schemeClr val="tx2"/>
              </a:solid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23" name="Oval 22"/>
            <p:cNvSpPr/>
            <p:nvPr/>
          </p:nvSpPr>
          <p:spPr>
            <a:xfrm>
              <a:off x="2652558" y="861691"/>
              <a:ext cx="45719" cy="45719"/>
            </a:xfrm>
            <a:prstGeom prst="ellipse">
              <a:avLst/>
            </a:prstGeom>
            <a:solidFill>
              <a:schemeClr val="tx2"/>
            </a:solid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25" name="Rounded Rectangle 24"/>
          <p:cNvSpPr/>
          <p:nvPr/>
        </p:nvSpPr>
        <p:spPr>
          <a:xfrm>
            <a:off x="42817" y="289353"/>
            <a:ext cx="576943" cy="551878"/>
          </a:xfrm>
          <a:prstGeom prst="roundRect">
            <a:avLst/>
          </a:prstGeom>
        </p:spPr>
        <p:style>
          <a:lnRef idx="2">
            <a:schemeClr val="accent2"/>
          </a:lnRef>
          <a:fillRef idx="1">
            <a:schemeClr val="lt1"/>
          </a:fillRef>
          <a:effectRef idx="0">
            <a:schemeClr val="accent2"/>
          </a:effectRef>
          <a:fontRef idx="minor">
            <a:schemeClr val="dk1"/>
          </a:fontRef>
        </p:style>
        <p:txBody>
          <a:bodyPr rtlCol="0" anchor="ctr"/>
          <a:lstStyle/>
          <a:p>
            <a:pPr algn="ctr"/>
            <a:r>
              <a:rPr lang="en-US" sz="3600" dirty="0" smtClean="0">
                <a:solidFill>
                  <a:srgbClr val="FF0000"/>
                </a:solidFill>
                <a:latin typeface="#9Slide07 SVNBrandon Printed Sh" panose="02000000000000000000" pitchFamily="2" charset="0"/>
              </a:rPr>
              <a:t>1</a:t>
            </a:r>
            <a:endParaRPr lang="en-US" sz="3600" dirty="0">
              <a:solidFill>
                <a:srgbClr val="FF0000"/>
              </a:solidFill>
              <a:latin typeface="#9Slide07 SVNBrandon Printed Sh" panose="02000000000000000000" pitchFamily="2" charset="0"/>
            </a:endParaRPr>
          </a:p>
        </p:txBody>
      </p:sp>
      <p:graphicFrame>
        <p:nvGraphicFramePr>
          <p:cNvPr id="12" name="Table 11"/>
          <p:cNvGraphicFramePr>
            <a:graphicFrameLocks noGrp="1"/>
          </p:cNvGraphicFramePr>
          <p:nvPr/>
        </p:nvGraphicFramePr>
        <p:xfrm>
          <a:off x="155222" y="1450601"/>
          <a:ext cx="8833555" cy="3566160"/>
        </p:xfrm>
        <a:graphic>
          <a:graphicData uri="http://schemas.openxmlformats.org/drawingml/2006/table">
            <a:tbl>
              <a:tblPr firstRow="1" bandRow="1">
                <a:tableStyleId>{FD2D0F2F-7195-4A2D-BAA5-05DC51A09435}</a:tableStyleId>
              </a:tblPr>
              <a:tblGrid>
                <a:gridCol w="2513837"/>
                <a:gridCol w="932173"/>
                <a:gridCol w="970768"/>
                <a:gridCol w="969243"/>
                <a:gridCol w="1099751"/>
                <a:gridCol w="1470454"/>
                <a:gridCol w="877329"/>
              </a:tblGrid>
              <a:tr h="674761">
                <a:tc>
                  <a:txBody>
                    <a:bodyPr/>
                    <a:lstStyle/>
                    <a:p>
                      <a:pPr>
                        <a:lnSpc>
                          <a:spcPct val="150000"/>
                        </a:lnSpc>
                      </a:pPr>
                      <a:r>
                        <a:rPr lang="en-US" sz="1600" dirty="0" smtClean="0">
                          <a:solidFill>
                            <a:schemeClr val="tx1"/>
                          </a:solidFill>
                          <a:latin typeface="#9Slide03 BoosterNextFYBlack" panose="02000A03000000020004" pitchFamily="2" charset="0"/>
                          <a:cs typeface="#9Slide03 Arima Madurai Black" panose="00000A00000000000000" pitchFamily="2" charset="0"/>
                        </a:rPr>
                        <a:t>                                   </a:t>
                      </a:r>
                      <a:r>
                        <a:rPr lang="en-US" sz="1600" dirty="0" err="1" smtClean="0">
                          <a:solidFill>
                            <a:schemeClr val="tx1"/>
                          </a:solidFill>
                          <a:latin typeface="#9Slide03 BoosterNextFYBlack" panose="02000A03000000020004" pitchFamily="2" charset="0"/>
                          <a:cs typeface="#9Slide03 Arima Madurai Black" panose="00000A00000000000000" pitchFamily="2" charset="0"/>
                        </a:rPr>
                        <a:t>Vật</a:t>
                      </a:r>
                      <a:r>
                        <a:rPr lang="en-US" sz="1600" dirty="0" smtClean="0">
                          <a:solidFill>
                            <a:schemeClr val="tx1"/>
                          </a:solidFill>
                          <a:latin typeface="#9Slide03 BoosterNextFYBlack" panose="02000A03000000020004" pitchFamily="2" charset="0"/>
                          <a:cs typeface="#9Slide03 Arima Madurai Black" panose="00000A00000000000000" pitchFamily="2" charset="0"/>
                        </a:rPr>
                        <a:t> </a:t>
                      </a:r>
                      <a:r>
                        <a:rPr lang="en-US" sz="1600" dirty="0" err="1" smtClean="0">
                          <a:solidFill>
                            <a:schemeClr val="tx1"/>
                          </a:solidFill>
                          <a:latin typeface="#9Slide03 BoosterNextFYBlack" panose="02000A03000000020004" pitchFamily="2" charset="0"/>
                          <a:cs typeface="#9Slide03 Arima Madurai Black" panose="00000A00000000000000" pitchFamily="2" charset="0"/>
                        </a:rPr>
                        <a:t>liệu</a:t>
                      </a:r>
                      <a:endParaRPr lang="en-US" sz="1600" dirty="0" smtClean="0">
                        <a:solidFill>
                          <a:schemeClr val="tx1"/>
                        </a:solidFill>
                        <a:latin typeface="#9Slide03 BoosterNextFYBlack" panose="02000A03000000020004" pitchFamily="2" charset="0"/>
                        <a:cs typeface="#9Slide03 Arima Madurai Black" panose="00000A00000000000000" pitchFamily="2" charset="0"/>
                      </a:endParaRPr>
                    </a:p>
                    <a:p>
                      <a:pPr>
                        <a:lnSpc>
                          <a:spcPct val="150000"/>
                        </a:lnSpc>
                      </a:pPr>
                      <a:r>
                        <a:rPr lang="en-US" sz="1600" dirty="0" smtClean="0">
                          <a:solidFill>
                            <a:schemeClr val="tx1"/>
                          </a:solidFill>
                          <a:latin typeface="#9Slide03 BoosterNextFYBlack" panose="02000A03000000020004" pitchFamily="2" charset="0"/>
                          <a:cs typeface="#9Slide03 Arima Madurai Black" panose="00000A00000000000000" pitchFamily="2" charset="0"/>
                        </a:rPr>
                        <a:t>  </a:t>
                      </a:r>
                      <a:r>
                        <a:rPr lang="en-US" sz="1600" dirty="0" err="1" smtClean="0">
                          <a:solidFill>
                            <a:schemeClr val="tx1"/>
                          </a:solidFill>
                          <a:latin typeface="#9Slide03 BoosterNextFYBlack" panose="02000A03000000020004" pitchFamily="2" charset="0"/>
                          <a:cs typeface="#9Slide03 Arima Madurai Black" panose="00000A00000000000000" pitchFamily="2" charset="0"/>
                        </a:rPr>
                        <a:t>Vật</a:t>
                      </a:r>
                      <a:r>
                        <a:rPr lang="en-US" sz="1600" dirty="0" smtClean="0">
                          <a:solidFill>
                            <a:schemeClr val="tx1"/>
                          </a:solidFill>
                          <a:latin typeface="#9Slide03 BoosterNextFYBlack" panose="02000A03000000020004" pitchFamily="2" charset="0"/>
                          <a:cs typeface="#9Slide03 Arima Madurai Black" panose="00000A00000000000000" pitchFamily="2" charset="0"/>
                        </a:rPr>
                        <a:t> </a:t>
                      </a:r>
                      <a:r>
                        <a:rPr lang="en-US" sz="1600" dirty="0" err="1" smtClean="0">
                          <a:solidFill>
                            <a:schemeClr val="tx1"/>
                          </a:solidFill>
                          <a:latin typeface="#9Slide03 BoosterNextFYBlack" panose="02000A03000000020004" pitchFamily="2" charset="0"/>
                          <a:cs typeface="#9Slide03 Arima Madurai Black" panose="00000A00000000000000" pitchFamily="2" charset="0"/>
                        </a:rPr>
                        <a:t>dụng</a:t>
                      </a:r>
                      <a:endParaRPr lang="en-US" sz="1600" dirty="0" smtClean="0">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ap="flat" cmpd="sng" algn="ctr">
                      <a:solidFill>
                        <a:schemeClr val="tx1"/>
                      </a:solidFill>
                      <a:prstDash val="solid"/>
                      <a:round/>
                      <a:headEnd type="none" w="med" len="med"/>
                      <a:tailEnd type="none" w="med" len="med"/>
                    </a:lnTlToBr>
                    <a:solidFill>
                      <a:schemeClr val="bg1"/>
                    </a:solidFill>
                  </a:tcPr>
                </a:tc>
                <a:tc>
                  <a:txBody>
                    <a:bodyPr/>
                    <a:lstStyle/>
                    <a:p>
                      <a:pPr algn="ctr">
                        <a:lnSpc>
                          <a:spcPct val="150000"/>
                        </a:lnSpc>
                      </a:pPr>
                      <a:r>
                        <a:rPr lang="en-US" sz="1600" dirty="0" err="1" smtClean="0">
                          <a:solidFill>
                            <a:schemeClr val="tx1"/>
                          </a:solidFill>
                          <a:latin typeface="#9Slide03 BoosterNextFYBlack" panose="02000A03000000020004" pitchFamily="2" charset="0"/>
                          <a:cs typeface="#9Slide03 Arima Madurai Black" panose="00000A00000000000000" pitchFamily="2" charset="0"/>
                        </a:rPr>
                        <a:t>Đồng</a:t>
                      </a:r>
                      <a:endParaRPr lang="en-US" sz="1600" dirty="0" smtClean="0">
                        <a:solidFill>
                          <a:schemeClr val="tx1"/>
                        </a:solidFill>
                        <a:latin typeface="#9Slide03 BoosterNextFYBlack" panose="02000A03000000020004" pitchFamily="2" charset="0"/>
                        <a:cs typeface="#9Slide03 Arima Madurai Black" panose="00000A00000000000000" pitchFamily="2" charset="0"/>
                      </a:endParaRPr>
                    </a:p>
                    <a:p>
                      <a:pPr algn="ctr">
                        <a:lnSpc>
                          <a:spcPct val="150000"/>
                        </a:lnSpc>
                      </a:pPr>
                      <a:endParaRPr lang="en-US" sz="1600" dirty="0">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38100" cap="flat" cmpd="sng" algn="ctr">
                      <a:noFill/>
                      <a:prstDash val="solid"/>
                      <a:round/>
                      <a:headEnd type="none" w="med" len="med"/>
                      <a:tailEnd type="none" w="med" len="med"/>
                    </a:lnTlToBr>
                    <a:solidFill>
                      <a:schemeClr val="bg1"/>
                    </a:solidFill>
                  </a:tcPr>
                </a:tc>
                <a:tc>
                  <a:txBody>
                    <a:bodyPr/>
                    <a:lstStyle/>
                    <a:p>
                      <a:pPr algn="ctr">
                        <a:lnSpc>
                          <a:spcPct val="150000"/>
                        </a:lnSpc>
                      </a:pPr>
                      <a:r>
                        <a:rPr lang="en-US" sz="1600" dirty="0" err="1" smtClean="0">
                          <a:solidFill>
                            <a:schemeClr val="tx1"/>
                          </a:solidFill>
                          <a:latin typeface="#9Slide03 BoosterNextFYBlack" panose="02000A03000000020004" pitchFamily="2" charset="0"/>
                          <a:cs typeface="#9Slide03 Arima Madurai Black" panose="00000A00000000000000" pitchFamily="2" charset="0"/>
                        </a:rPr>
                        <a:t>Nhôm</a:t>
                      </a:r>
                      <a:endParaRPr lang="en-US" sz="1600" dirty="0">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38100" cap="flat" cmpd="sng" algn="ctr">
                      <a:noFill/>
                      <a:prstDash val="solid"/>
                      <a:round/>
                      <a:headEnd type="none" w="med" len="med"/>
                      <a:tailEnd type="none" w="med" len="med"/>
                    </a:lnTlToBr>
                    <a:solidFill>
                      <a:schemeClr val="bg1"/>
                    </a:solidFill>
                  </a:tcPr>
                </a:tc>
                <a:tc>
                  <a:txBody>
                    <a:bodyPr/>
                    <a:lstStyle/>
                    <a:p>
                      <a:pPr algn="ctr">
                        <a:lnSpc>
                          <a:spcPct val="150000"/>
                        </a:lnSpc>
                      </a:pPr>
                      <a:r>
                        <a:rPr lang="en-US" sz="1600" dirty="0" err="1" smtClean="0">
                          <a:solidFill>
                            <a:schemeClr val="tx1"/>
                          </a:solidFill>
                          <a:latin typeface="#9Slide03 BoosterNextFYBlack" panose="02000A03000000020004" pitchFamily="2" charset="0"/>
                          <a:cs typeface="#9Slide03 Arima Madurai Black" panose="00000A00000000000000" pitchFamily="2" charset="0"/>
                        </a:rPr>
                        <a:t>Sắt</a:t>
                      </a:r>
                      <a:endParaRPr lang="en-US" sz="1600" dirty="0">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38100" cap="flat" cmpd="sng" algn="ctr">
                      <a:noFill/>
                      <a:prstDash val="solid"/>
                      <a:round/>
                      <a:headEnd type="none" w="med" len="med"/>
                      <a:tailEnd type="none" w="med" len="med"/>
                    </a:lnTlToBr>
                    <a:solidFill>
                      <a:schemeClr val="bg1"/>
                    </a:solidFill>
                  </a:tcPr>
                </a:tc>
                <a:tc>
                  <a:txBody>
                    <a:bodyPr/>
                    <a:lstStyle/>
                    <a:p>
                      <a:pPr algn="ctr">
                        <a:lnSpc>
                          <a:spcPct val="150000"/>
                        </a:lnSpc>
                      </a:pPr>
                      <a:r>
                        <a:rPr lang="en-US" sz="1600" dirty="0" err="1" smtClean="0">
                          <a:solidFill>
                            <a:schemeClr val="tx1"/>
                          </a:solidFill>
                          <a:latin typeface="#9Slide03 BoosterNextFYBlack" panose="02000A03000000020004" pitchFamily="2" charset="0"/>
                          <a:cs typeface="#9Slide03 Arima Madurai Black" panose="00000A00000000000000" pitchFamily="2" charset="0"/>
                        </a:rPr>
                        <a:t>Nhựa</a:t>
                      </a:r>
                      <a:endParaRPr lang="en-US" sz="1600" dirty="0">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38100" cap="flat" cmpd="sng" algn="ctr">
                      <a:noFill/>
                      <a:prstDash val="solid"/>
                      <a:round/>
                      <a:headEnd type="none" w="med" len="med"/>
                      <a:tailEnd type="none" w="med" len="med"/>
                    </a:lnTlToBr>
                    <a:solidFill>
                      <a:schemeClr val="bg1"/>
                    </a:solidFill>
                  </a:tcPr>
                </a:tc>
                <a:tc>
                  <a:txBody>
                    <a:bodyPr/>
                    <a:lstStyle/>
                    <a:p>
                      <a:pPr algn="ctr">
                        <a:lnSpc>
                          <a:spcPct val="150000"/>
                        </a:lnSpc>
                      </a:pPr>
                      <a:r>
                        <a:rPr lang="en-US" sz="1600" dirty="0" smtClean="0">
                          <a:solidFill>
                            <a:schemeClr val="tx1"/>
                          </a:solidFill>
                          <a:latin typeface="#9Slide03 BoosterNextFYBlack" panose="02000A03000000020004" pitchFamily="2" charset="0"/>
                          <a:cs typeface="#9Slide03 Arima Madurai Black" panose="00000A00000000000000" pitchFamily="2" charset="0"/>
                        </a:rPr>
                        <a:t>Cao</a:t>
                      </a:r>
                      <a:r>
                        <a:rPr lang="en-US" sz="1600" baseline="0" dirty="0" smtClean="0">
                          <a:solidFill>
                            <a:schemeClr val="tx1"/>
                          </a:solidFill>
                          <a:latin typeface="#9Slide03 BoosterNextFYBlack" panose="02000A03000000020004" pitchFamily="2" charset="0"/>
                          <a:cs typeface="#9Slide03 Arima Madurai Black" panose="00000A00000000000000" pitchFamily="2" charset="0"/>
                        </a:rPr>
                        <a:t> </a:t>
                      </a:r>
                      <a:r>
                        <a:rPr lang="en-US" sz="1600" baseline="0" dirty="0" err="1" smtClean="0">
                          <a:solidFill>
                            <a:schemeClr val="tx1"/>
                          </a:solidFill>
                          <a:latin typeface="#9Slide03 BoosterNextFYBlack" panose="02000A03000000020004" pitchFamily="2" charset="0"/>
                          <a:cs typeface="#9Slide03 Arima Madurai Black" panose="00000A00000000000000" pitchFamily="2" charset="0"/>
                        </a:rPr>
                        <a:t>su</a:t>
                      </a:r>
                      <a:endParaRPr lang="en-US" sz="1600" dirty="0" smtClean="0">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38100" cap="flat" cmpd="sng" algn="ctr">
                      <a:noFill/>
                      <a:prstDash val="solid"/>
                      <a:round/>
                      <a:headEnd type="none" w="med" len="med"/>
                      <a:tailEnd type="none" w="med" len="med"/>
                    </a:lnTlToBr>
                    <a:solidFill>
                      <a:schemeClr val="bg1"/>
                    </a:solidFill>
                  </a:tcPr>
                </a:tc>
                <a:tc>
                  <a:txBody>
                    <a:bodyPr/>
                    <a:lstStyle/>
                    <a:p>
                      <a:pPr algn="ctr">
                        <a:lnSpc>
                          <a:spcPct val="150000"/>
                        </a:lnSpc>
                      </a:pPr>
                      <a:r>
                        <a:rPr lang="en-US" sz="1600" dirty="0" err="1" smtClean="0">
                          <a:solidFill>
                            <a:schemeClr val="tx1"/>
                          </a:solidFill>
                          <a:latin typeface="#9Slide03 BoosterNextFYBlack" panose="02000A03000000020004" pitchFamily="2" charset="0"/>
                          <a:cs typeface="#9Slide03 Arima Madurai Black" panose="00000A00000000000000" pitchFamily="2" charset="0"/>
                        </a:rPr>
                        <a:t>Gỗ</a:t>
                      </a:r>
                      <a:endParaRPr lang="en-US" sz="1600" dirty="0">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38100" cap="flat" cmpd="sng" algn="ctr">
                      <a:noFill/>
                      <a:prstDash val="solid"/>
                      <a:round/>
                      <a:headEnd type="none" w="med" len="med"/>
                      <a:tailEnd type="none" w="med" len="med"/>
                    </a:lnTlToBr>
                    <a:solidFill>
                      <a:schemeClr val="bg1"/>
                    </a:solidFill>
                  </a:tcPr>
                </a:tc>
              </a:tr>
              <a:tr h="398291">
                <a:tc>
                  <a:txBody>
                    <a:bodyPr/>
                    <a:lstStyle/>
                    <a:p>
                      <a:pPr>
                        <a:lnSpc>
                          <a:spcPct val="150000"/>
                        </a:lnSpc>
                      </a:pPr>
                      <a:r>
                        <a:rPr lang="en-US" sz="1600" dirty="0" err="1" smtClean="0">
                          <a:solidFill>
                            <a:schemeClr val="tx1"/>
                          </a:solidFill>
                          <a:latin typeface="#9Slide03 BoosterNextFYBlack" panose="02000A03000000020004" pitchFamily="2" charset="0"/>
                          <a:cs typeface="#9Slide03 Arima Madurai Black" panose="00000A00000000000000" pitchFamily="2" charset="0"/>
                        </a:rPr>
                        <a:t>Dây</a:t>
                      </a:r>
                      <a:r>
                        <a:rPr lang="en-US" sz="1600" dirty="0" smtClean="0">
                          <a:solidFill>
                            <a:schemeClr val="tx1"/>
                          </a:solidFill>
                          <a:latin typeface="#9Slide03 BoosterNextFYBlack" panose="02000A03000000020004" pitchFamily="2" charset="0"/>
                          <a:cs typeface="#9Slide03 Arima Madurai Black" panose="00000A00000000000000" pitchFamily="2" charset="0"/>
                        </a:rPr>
                        <a:t> </a:t>
                      </a:r>
                      <a:r>
                        <a:rPr lang="en-US" sz="1600" dirty="0" err="1" smtClean="0">
                          <a:solidFill>
                            <a:schemeClr val="tx1"/>
                          </a:solidFill>
                          <a:latin typeface="#9Slide03 BoosterNextFYBlack" panose="02000A03000000020004" pitchFamily="2" charset="0"/>
                          <a:cs typeface="#9Slide03 Arima Madurai Black" panose="00000A00000000000000" pitchFamily="2" charset="0"/>
                        </a:rPr>
                        <a:t>điện</a:t>
                      </a:r>
                      <a:endParaRPr lang="en-US" sz="1600" dirty="0">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38100" cap="flat" cmpd="sng" algn="ctr">
                      <a:noFill/>
                      <a:prstDash val="solid"/>
                      <a:round/>
                      <a:headEnd type="none" w="med" len="med"/>
                      <a:tailEnd type="none" w="med" len="med"/>
                    </a:lnTlToBr>
                    <a:solidFill>
                      <a:schemeClr val="bg1"/>
                    </a:solidFill>
                  </a:tcPr>
                </a:tc>
                <a:tc>
                  <a:txBody>
                    <a:bodyPr/>
                    <a:lstStyle/>
                    <a:p>
                      <a:pPr>
                        <a:lnSpc>
                          <a:spcPct val="150000"/>
                        </a:lnSpc>
                      </a:pPr>
                      <a:endParaRPr lang="en-US" sz="1600" dirty="0">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38100" cap="flat" cmpd="sng" algn="ctr">
                      <a:noFill/>
                      <a:prstDash val="solid"/>
                      <a:round/>
                      <a:headEnd type="none" w="med" len="med"/>
                      <a:tailEnd type="none" w="med" len="med"/>
                    </a:lnTlToBr>
                    <a:solidFill>
                      <a:schemeClr val="bg1"/>
                    </a:solidFill>
                  </a:tcPr>
                </a:tc>
                <a:tc>
                  <a:txBody>
                    <a:bodyPr/>
                    <a:lstStyle/>
                    <a:p>
                      <a:pPr>
                        <a:lnSpc>
                          <a:spcPct val="150000"/>
                        </a:lnSpc>
                      </a:pPr>
                      <a:endParaRPr lang="en-US" sz="1600" dirty="0">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38100" cap="flat" cmpd="sng" algn="ctr">
                      <a:noFill/>
                      <a:prstDash val="solid"/>
                      <a:round/>
                      <a:headEnd type="none" w="med" len="med"/>
                      <a:tailEnd type="none" w="med" len="med"/>
                    </a:lnTlToBr>
                    <a:solidFill>
                      <a:schemeClr val="bg1"/>
                    </a:solidFill>
                  </a:tcPr>
                </a:tc>
                <a:tc>
                  <a:txBody>
                    <a:bodyPr/>
                    <a:lstStyle/>
                    <a:p>
                      <a:pPr>
                        <a:lnSpc>
                          <a:spcPct val="150000"/>
                        </a:lnSpc>
                      </a:pPr>
                      <a:endParaRPr lang="en-US" sz="1600" dirty="0">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38100" cap="flat" cmpd="sng" algn="ctr">
                      <a:noFill/>
                      <a:prstDash val="solid"/>
                      <a:round/>
                      <a:headEnd type="none" w="med" len="med"/>
                      <a:tailEnd type="none" w="med" len="med"/>
                    </a:lnTlToBr>
                    <a:solidFill>
                      <a:schemeClr val="bg1"/>
                    </a:solidFill>
                  </a:tcPr>
                </a:tc>
                <a:tc>
                  <a:txBody>
                    <a:bodyPr/>
                    <a:lstStyle/>
                    <a:p>
                      <a:pPr>
                        <a:lnSpc>
                          <a:spcPct val="150000"/>
                        </a:lnSpc>
                      </a:pPr>
                      <a:endParaRPr lang="en-US" sz="1600" dirty="0">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38100" cap="flat" cmpd="sng" algn="ctr">
                      <a:noFill/>
                      <a:prstDash val="solid"/>
                      <a:round/>
                      <a:headEnd type="none" w="med" len="med"/>
                      <a:tailEnd type="none" w="med" len="med"/>
                    </a:lnTlToBr>
                    <a:solidFill>
                      <a:schemeClr val="bg1"/>
                    </a:solidFill>
                  </a:tcPr>
                </a:tc>
                <a:tc>
                  <a:txBody>
                    <a:bodyPr/>
                    <a:lstStyle/>
                    <a:p>
                      <a:pPr>
                        <a:lnSpc>
                          <a:spcPct val="150000"/>
                        </a:lnSpc>
                      </a:pPr>
                      <a:endParaRPr lang="en-US" sz="1600" dirty="0">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38100" cap="flat" cmpd="sng" algn="ctr">
                      <a:noFill/>
                      <a:prstDash val="solid"/>
                      <a:round/>
                      <a:headEnd type="none" w="med" len="med"/>
                      <a:tailEnd type="none" w="med" len="med"/>
                    </a:lnTlToBr>
                    <a:solidFill>
                      <a:schemeClr val="bg1"/>
                    </a:solidFill>
                  </a:tcPr>
                </a:tc>
                <a:tc>
                  <a:txBody>
                    <a:bodyPr/>
                    <a:lstStyle/>
                    <a:p>
                      <a:pPr>
                        <a:lnSpc>
                          <a:spcPct val="150000"/>
                        </a:lnSpc>
                      </a:pPr>
                      <a:endParaRPr lang="en-US" sz="1600" dirty="0">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38100" cap="flat" cmpd="sng" algn="ctr">
                      <a:noFill/>
                      <a:prstDash val="solid"/>
                      <a:round/>
                      <a:headEnd type="none" w="med" len="med"/>
                      <a:tailEnd type="none" w="med" len="med"/>
                    </a:lnTlToBr>
                    <a:solidFill>
                      <a:schemeClr val="bg1"/>
                    </a:solidFill>
                  </a:tcPr>
                </a:tc>
              </a:tr>
              <a:tr h="398291">
                <a:tc>
                  <a:txBody>
                    <a:bodyPr/>
                    <a:lstStyle/>
                    <a:p>
                      <a:pPr>
                        <a:lnSpc>
                          <a:spcPct val="150000"/>
                        </a:lnSpc>
                      </a:pPr>
                      <a:r>
                        <a:rPr lang="en-US" sz="1600" dirty="0" err="1" smtClean="0">
                          <a:solidFill>
                            <a:schemeClr val="tx1"/>
                          </a:solidFill>
                          <a:latin typeface="#9Slide03 BoosterNextFYBlack" panose="02000A03000000020004" pitchFamily="2" charset="0"/>
                          <a:cs typeface="#9Slide03 Arima Madurai Black" panose="00000A00000000000000" pitchFamily="2" charset="0"/>
                        </a:rPr>
                        <a:t>Phin</a:t>
                      </a:r>
                      <a:r>
                        <a:rPr lang="en-US" sz="1600" baseline="0" dirty="0" smtClean="0">
                          <a:solidFill>
                            <a:schemeClr val="tx1"/>
                          </a:solidFill>
                          <a:latin typeface="#9Slide03 BoosterNextFYBlack" panose="02000A03000000020004" pitchFamily="2" charset="0"/>
                          <a:cs typeface="#9Slide03 Arima Madurai Black" panose="00000A00000000000000" pitchFamily="2" charset="0"/>
                        </a:rPr>
                        <a:t> </a:t>
                      </a:r>
                      <a:r>
                        <a:rPr lang="en-US" sz="1600" baseline="0" dirty="0" err="1" smtClean="0">
                          <a:solidFill>
                            <a:schemeClr val="tx1"/>
                          </a:solidFill>
                          <a:latin typeface="#9Slide03 BoosterNextFYBlack" panose="02000A03000000020004" pitchFamily="2" charset="0"/>
                          <a:cs typeface="#9Slide03 Arima Madurai Black" panose="00000A00000000000000" pitchFamily="2" charset="0"/>
                        </a:rPr>
                        <a:t>pha</a:t>
                      </a:r>
                      <a:r>
                        <a:rPr lang="en-US" sz="1600" baseline="0" dirty="0" smtClean="0">
                          <a:solidFill>
                            <a:schemeClr val="tx1"/>
                          </a:solidFill>
                          <a:latin typeface="#9Slide03 BoosterNextFYBlack" panose="02000A03000000020004" pitchFamily="2" charset="0"/>
                          <a:cs typeface="#9Slide03 Arima Madurai Black" panose="00000A00000000000000" pitchFamily="2" charset="0"/>
                        </a:rPr>
                        <a:t> </a:t>
                      </a:r>
                      <a:r>
                        <a:rPr lang="en-US" sz="1600" baseline="0" dirty="0" err="1" smtClean="0">
                          <a:solidFill>
                            <a:schemeClr val="tx1"/>
                          </a:solidFill>
                          <a:latin typeface="#9Slide03 BoosterNextFYBlack" panose="02000A03000000020004" pitchFamily="2" charset="0"/>
                          <a:cs typeface="#9Slide03 Arima Madurai Black" panose="00000A00000000000000" pitchFamily="2" charset="0"/>
                        </a:rPr>
                        <a:t>cà</a:t>
                      </a:r>
                      <a:r>
                        <a:rPr lang="en-US" sz="1600" baseline="0" dirty="0" smtClean="0">
                          <a:solidFill>
                            <a:schemeClr val="tx1"/>
                          </a:solidFill>
                          <a:latin typeface="#9Slide03 BoosterNextFYBlack" panose="02000A03000000020004" pitchFamily="2" charset="0"/>
                          <a:cs typeface="#9Slide03 Arima Madurai Black" panose="00000A00000000000000" pitchFamily="2" charset="0"/>
                        </a:rPr>
                        <a:t> </a:t>
                      </a:r>
                      <a:r>
                        <a:rPr lang="en-US" sz="1600" baseline="0" dirty="0" err="1" smtClean="0">
                          <a:solidFill>
                            <a:schemeClr val="tx1"/>
                          </a:solidFill>
                          <a:latin typeface="#9Slide03 BoosterNextFYBlack" panose="02000A03000000020004" pitchFamily="2" charset="0"/>
                          <a:cs typeface="#9Slide03 Arima Madurai Black" panose="00000A00000000000000" pitchFamily="2" charset="0"/>
                        </a:rPr>
                        <a:t>phê</a:t>
                      </a:r>
                      <a:endParaRPr lang="en-US" sz="1600" dirty="0">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38100" cap="flat" cmpd="sng" algn="ctr">
                      <a:noFill/>
                      <a:prstDash val="solid"/>
                      <a:round/>
                      <a:headEnd type="none" w="med" len="med"/>
                      <a:tailEnd type="none" w="med" len="med"/>
                    </a:lnTlToBr>
                    <a:solidFill>
                      <a:schemeClr val="bg1"/>
                    </a:solidFill>
                  </a:tcPr>
                </a:tc>
                <a:tc>
                  <a:txBody>
                    <a:bodyPr/>
                    <a:lstStyle/>
                    <a:p>
                      <a:pPr>
                        <a:lnSpc>
                          <a:spcPct val="150000"/>
                        </a:lnSpc>
                      </a:pPr>
                      <a:endParaRPr lang="en-US" sz="1600" dirty="0">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38100" cap="flat" cmpd="sng" algn="ctr">
                      <a:noFill/>
                      <a:prstDash val="solid"/>
                      <a:round/>
                      <a:headEnd type="none" w="med" len="med"/>
                      <a:tailEnd type="none" w="med" len="med"/>
                    </a:lnTlToBr>
                    <a:solidFill>
                      <a:schemeClr val="bg1"/>
                    </a:solidFill>
                  </a:tcPr>
                </a:tc>
                <a:tc>
                  <a:txBody>
                    <a:bodyPr/>
                    <a:lstStyle/>
                    <a:p>
                      <a:pPr>
                        <a:lnSpc>
                          <a:spcPct val="150000"/>
                        </a:lnSpc>
                      </a:pPr>
                      <a:endParaRPr lang="en-US" sz="1600" dirty="0">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38100" cap="flat" cmpd="sng" algn="ctr">
                      <a:noFill/>
                      <a:prstDash val="solid"/>
                      <a:round/>
                      <a:headEnd type="none" w="med" len="med"/>
                      <a:tailEnd type="none" w="med" len="med"/>
                    </a:lnTlToBr>
                    <a:solidFill>
                      <a:schemeClr val="bg1"/>
                    </a:solidFill>
                  </a:tcPr>
                </a:tc>
                <a:tc>
                  <a:txBody>
                    <a:bodyPr/>
                    <a:lstStyle/>
                    <a:p>
                      <a:pPr>
                        <a:lnSpc>
                          <a:spcPct val="150000"/>
                        </a:lnSpc>
                      </a:pPr>
                      <a:endParaRPr lang="en-US" sz="1600" dirty="0">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38100" cap="flat" cmpd="sng" algn="ctr">
                      <a:noFill/>
                      <a:prstDash val="solid"/>
                      <a:round/>
                      <a:headEnd type="none" w="med" len="med"/>
                      <a:tailEnd type="none" w="med" len="med"/>
                    </a:lnTlToBr>
                    <a:solidFill>
                      <a:schemeClr val="bg1"/>
                    </a:solidFill>
                  </a:tcPr>
                </a:tc>
                <a:tc>
                  <a:txBody>
                    <a:bodyPr/>
                    <a:lstStyle/>
                    <a:p>
                      <a:pPr>
                        <a:lnSpc>
                          <a:spcPct val="150000"/>
                        </a:lnSpc>
                      </a:pPr>
                      <a:endParaRPr lang="en-US" sz="1600" dirty="0">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38100" cap="flat" cmpd="sng" algn="ctr">
                      <a:noFill/>
                      <a:prstDash val="solid"/>
                      <a:round/>
                      <a:headEnd type="none" w="med" len="med"/>
                      <a:tailEnd type="none" w="med" len="med"/>
                    </a:lnTlToBr>
                    <a:solidFill>
                      <a:schemeClr val="bg1"/>
                    </a:solidFill>
                  </a:tcPr>
                </a:tc>
                <a:tc>
                  <a:txBody>
                    <a:bodyPr/>
                    <a:lstStyle/>
                    <a:p>
                      <a:pPr>
                        <a:lnSpc>
                          <a:spcPct val="150000"/>
                        </a:lnSpc>
                      </a:pPr>
                      <a:endParaRPr lang="en-US" sz="1600">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38100" cap="flat" cmpd="sng" algn="ctr">
                      <a:noFill/>
                      <a:prstDash val="solid"/>
                      <a:round/>
                      <a:headEnd type="none" w="med" len="med"/>
                      <a:tailEnd type="none" w="med" len="med"/>
                    </a:lnTlToBr>
                    <a:solidFill>
                      <a:schemeClr val="bg1"/>
                    </a:solidFill>
                  </a:tcPr>
                </a:tc>
                <a:tc>
                  <a:txBody>
                    <a:bodyPr/>
                    <a:lstStyle/>
                    <a:p>
                      <a:pPr>
                        <a:lnSpc>
                          <a:spcPct val="150000"/>
                        </a:lnSpc>
                      </a:pPr>
                      <a:endParaRPr lang="en-US" sz="1600" dirty="0">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38100" cap="flat" cmpd="sng" algn="ctr">
                      <a:noFill/>
                      <a:prstDash val="solid"/>
                      <a:round/>
                      <a:headEnd type="none" w="med" len="med"/>
                      <a:tailEnd type="none" w="med" len="med"/>
                    </a:lnTlToBr>
                    <a:solidFill>
                      <a:schemeClr val="bg1"/>
                    </a:solidFill>
                  </a:tcPr>
                </a:tc>
              </a:tr>
              <a:tr h="398291">
                <a:tc>
                  <a:txBody>
                    <a:bodyPr/>
                    <a:lstStyle/>
                    <a:p>
                      <a:pPr>
                        <a:lnSpc>
                          <a:spcPct val="150000"/>
                        </a:lnSpc>
                      </a:pPr>
                      <a:r>
                        <a:rPr lang="en-US" sz="1600" dirty="0" err="1" smtClean="0">
                          <a:solidFill>
                            <a:schemeClr val="tx1"/>
                          </a:solidFill>
                          <a:latin typeface="#9Slide03 BoosterNextFYBlack" panose="02000A03000000020004" pitchFamily="2" charset="0"/>
                          <a:cs typeface="#9Slide03 Arima Madurai Black" panose="00000A00000000000000" pitchFamily="2" charset="0"/>
                        </a:rPr>
                        <a:t>Dây</a:t>
                      </a:r>
                      <a:r>
                        <a:rPr lang="en-US" sz="1600" dirty="0" smtClean="0">
                          <a:solidFill>
                            <a:schemeClr val="tx1"/>
                          </a:solidFill>
                          <a:latin typeface="#9Slide03 BoosterNextFYBlack" panose="02000A03000000020004" pitchFamily="2" charset="0"/>
                          <a:cs typeface="#9Slide03 Arima Madurai Black" panose="00000A00000000000000" pitchFamily="2" charset="0"/>
                        </a:rPr>
                        <a:t> </a:t>
                      </a:r>
                      <a:r>
                        <a:rPr lang="en-US" sz="1600" dirty="0" err="1" smtClean="0">
                          <a:solidFill>
                            <a:schemeClr val="tx1"/>
                          </a:solidFill>
                          <a:latin typeface="#9Slide03 BoosterNextFYBlack" panose="02000A03000000020004" pitchFamily="2" charset="0"/>
                          <a:cs typeface="#9Slide03 Arima Madurai Black" panose="00000A00000000000000" pitchFamily="2" charset="0"/>
                        </a:rPr>
                        <a:t>phanh</a:t>
                      </a:r>
                      <a:r>
                        <a:rPr lang="en-US" sz="1600" dirty="0" smtClean="0">
                          <a:solidFill>
                            <a:schemeClr val="tx1"/>
                          </a:solidFill>
                          <a:latin typeface="#9Slide03 BoosterNextFYBlack" panose="02000A03000000020004" pitchFamily="2" charset="0"/>
                          <a:cs typeface="#9Slide03 Arima Madurai Black" panose="00000A00000000000000" pitchFamily="2" charset="0"/>
                        </a:rPr>
                        <a:t> </a:t>
                      </a:r>
                      <a:r>
                        <a:rPr lang="en-US" sz="1600" dirty="0" err="1" smtClean="0">
                          <a:solidFill>
                            <a:schemeClr val="tx1"/>
                          </a:solidFill>
                          <a:latin typeface="#9Slide03 BoosterNextFYBlack" panose="02000A03000000020004" pitchFamily="2" charset="0"/>
                          <a:cs typeface="#9Slide03 Arima Madurai Black" panose="00000A00000000000000" pitchFamily="2" charset="0"/>
                        </a:rPr>
                        <a:t>xe</a:t>
                      </a:r>
                      <a:r>
                        <a:rPr lang="en-US" sz="1600" dirty="0" smtClean="0">
                          <a:solidFill>
                            <a:schemeClr val="tx1"/>
                          </a:solidFill>
                          <a:latin typeface="#9Slide03 BoosterNextFYBlack" panose="02000A03000000020004" pitchFamily="2" charset="0"/>
                          <a:cs typeface="#9Slide03 Arima Madurai Black" panose="00000A00000000000000" pitchFamily="2" charset="0"/>
                        </a:rPr>
                        <a:t> </a:t>
                      </a:r>
                      <a:r>
                        <a:rPr lang="en-US" sz="1600" dirty="0" err="1" smtClean="0">
                          <a:solidFill>
                            <a:schemeClr val="tx1"/>
                          </a:solidFill>
                          <a:latin typeface="#9Slide03 BoosterNextFYBlack" panose="02000A03000000020004" pitchFamily="2" charset="0"/>
                          <a:cs typeface="#9Slide03 Arima Madurai Black" panose="00000A00000000000000" pitchFamily="2" charset="0"/>
                        </a:rPr>
                        <a:t>đạp</a:t>
                      </a:r>
                      <a:endParaRPr lang="en-US" sz="1600" dirty="0">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38100" cap="flat" cmpd="sng" algn="ctr">
                      <a:noFill/>
                      <a:prstDash val="solid"/>
                      <a:round/>
                      <a:headEnd type="none" w="med" len="med"/>
                      <a:tailEnd type="none" w="med" len="med"/>
                    </a:lnTlToBr>
                    <a:solidFill>
                      <a:schemeClr val="bg1"/>
                    </a:solidFill>
                  </a:tcPr>
                </a:tc>
                <a:tc>
                  <a:txBody>
                    <a:bodyPr/>
                    <a:lstStyle/>
                    <a:p>
                      <a:pPr>
                        <a:lnSpc>
                          <a:spcPct val="150000"/>
                        </a:lnSpc>
                      </a:pPr>
                      <a:endParaRPr lang="en-US" sz="1600">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38100" cap="flat" cmpd="sng" algn="ctr">
                      <a:noFill/>
                      <a:prstDash val="solid"/>
                      <a:round/>
                      <a:headEnd type="none" w="med" len="med"/>
                      <a:tailEnd type="none" w="med" len="med"/>
                    </a:lnTlToBr>
                    <a:solidFill>
                      <a:schemeClr val="bg1"/>
                    </a:solidFill>
                  </a:tcPr>
                </a:tc>
                <a:tc>
                  <a:txBody>
                    <a:bodyPr/>
                    <a:lstStyle/>
                    <a:p>
                      <a:pPr>
                        <a:lnSpc>
                          <a:spcPct val="150000"/>
                        </a:lnSpc>
                      </a:pPr>
                      <a:endParaRPr lang="en-US" sz="1600">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38100" cap="flat" cmpd="sng" algn="ctr">
                      <a:noFill/>
                      <a:prstDash val="solid"/>
                      <a:round/>
                      <a:headEnd type="none" w="med" len="med"/>
                      <a:tailEnd type="none" w="med" len="med"/>
                    </a:lnTlToBr>
                    <a:solidFill>
                      <a:schemeClr val="bg1"/>
                    </a:solidFill>
                  </a:tcPr>
                </a:tc>
                <a:tc>
                  <a:txBody>
                    <a:bodyPr/>
                    <a:lstStyle/>
                    <a:p>
                      <a:pPr>
                        <a:lnSpc>
                          <a:spcPct val="150000"/>
                        </a:lnSpc>
                      </a:pPr>
                      <a:endParaRPr lang="en-US" sz="1600" dirty="0">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38100" cap="flat" cmpd="sng" algn="ctr">
                      <a:noFill/>
                      <a:prstDash val="solid"/>
                      <a:round/>
                      <a:headEnd type="none" w="med" len="med"/>
                      <a:tailEnd type="none" w="med" len="med"/>
                    </a:lnTlToBr>
                    <a:solidFill>
                      <a:schemeClr val="bg1"/>
                    </a:solidFill>
                  </a:tcPr>
                </a:tc>
                <a:tc>
                  <a:txBody>
                    <a:bodyPr/>
                    <a:lstStyle/>
                    <a:p>
                      <a:pPr>
                        <a:lnSpc>
                          <a:spcPct val="150000"/>
                        </a:lnSpc>
                      </a:pPr>
                      <a:endParaRPr lang="en-US" sz="1600" dirty="0">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38100" cap="flat" cmpd="sng" algn="ctr">
                      <a:noFill/>
                      <a:prstDash val="solid"/>
                      <a:round/>
                      <a:headEnd type="none" w="med" len="med"/>
                      <a:tailEnd type="none" w="med" len="med"/>
                    </a:lnTlToBr>
                    <a:solidFill>
                      <a:schemeClr val="bg1"/>
                    </a:solidFill>
                  </a:tcPr>
                </a:tc>
                <a:tc>
                  <a:txBody>
                    <a:bodyPr/>
                    <a:lstStyle/>
                    <a:p>
                      <a:pPr>
                        <a:lnSpc>
                          <a:spcPct val="150000"/>
                        </a:lnSpc>
                      </a:pPr>
                      <a:endParaRPr lang="en-US" sz="1600">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38100" cap="flat" cmpd="sng" algn="ctr">
                      <a:noFill/>
                      <a:prstDash val="solid"/>
                      <a:round/>
                      <a:headEnd type="none" w="med" len="med"/>
                      <a:tailEnd type="none" w="med" len="med"/>
                    </a:lnTlToBr>
                    <a:solidFill>
                      <a:schemeClr val="bg1"/>
                    </a:solidFill>
                  </a:tcPr>
                </a:tc>
                <a:tc>
                  <a:txBody>
                    <a:bodyPr/>
                    <a:lstStyle/>
                    <a:p>
                      <a:pPr>
                        <a:lnSpc>
                          <a:spcPct val="150000"/>
                        </a:lnSpc>
                      </a:pPr>
                      <a:endParaRPr lang="en-US" sz="1600" dirty="0">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38100" cap="flat" cmpd="sng" algn="ctr">
                      <a:noFill/>
                      <a:prstDash val="solid"/>
                      <a:round/>
                      <a:headEnd type="none" w="med" len="med"/>
                      <a:tailEnd type="none" w="med" len="med"/>
                    </a:lnTlToBr>
                    <a:solidFill>
                      <a:schemeClr val="bg1"/>
                    </a:solidFill>
                  </a:tcPr>
                </a:tc>
              </a:tr>
              <a:tr h="398291">
                <a:tc>
                  <a:txBody>
                    <a:bodyPr/>
                    <a:lstStyle/>
                    <a:p>
                      <a:pPr>
                        <a:lnSpc>
                          <a:spcPct val="150000"/>
                        </a:lnSpc>
                      </a:pPr>
                      <a:r>
                        <a:rPr lang="en-US" sz="1600" dirty="0" err="1" smtClean="0">
                          <a:solidFill>
                            <a:schemeClr val="tx1"/>
                          </a:solidFill>
                          <a:latin typeface="#9Slide03 BoosterNextFYBlack" panose="02000A03000000020004" pitchFamily="2" charset="0"/>
                          <a:cs typeface="#9Slide03 Arima Madurai Black" panose="00000A00000000000000" pitchFamily="2" charset="0"/>
                        </a:rPr>
                        <a:t>Lốp</a:t>
                      </a:r>
                      <a:r>
                        <a:rPr lang="en-US" sz="1600" dirty="0" smtClean="0">
                          <a:solidFill>
                            <a:schemeClr val="tx1"/>
                          </a:solidFill>
                          <a:latin typeface="#9Slide03 BoosterNextFYBlack" panose="02000A03000000020004" pitchFamily="2" charset="0"/>
                          <a:cs typeface="#9Slide03 Arima Madurai Black" panose="00000A00000000000000" pitchFamily="2" charset="0"/>
                        </a:rPr>
                        <a:t> </a:t>
                      </a:r>
                      <a:r>
                        <a:rPr lang="en-US" sz="1600" dirty="0" err="1" smtClean="0">
                          <a:solidFill>
                            <a:schemeClr val="tx1"/>
                          </a:solidFill>
                          <a:latin typeface="#9Slide03 BoosterNextFYBlack" panose="02000A03000000020004" pitchFamily="2" charset="0"/>
                          <a:cs typeface="#9Slide03 Arima Madurai Black" panose="00000A00000000000000" pitchFamily="2" charset="0"/>
                        </a:rPr>
                        <a:t>xe</a:t>
                      </a:r>
                      <a:r>
                        <a:rPr lang="en-US" sz="1600" dirty="0" smtClean="0">
                          <a:solidFill>
                            <a:schemeClr val="tx1"/>
                          </a:solidFill>
                          <a:latin typeface="#9Slide03 BoosterNextFYBlack" panose="02000A03000000020004" pitchFamily="2" charset="0"/>
                          <a:cs typeface="#9Slide03 Arima Madurai Black" panose="00000A00000000000000" pitchFamily="2" charset="0"/>
                        </a:rPr>
                        <a:t> </a:t>
                      </a:r>
                      <a:r>
                        <a:rPr lang="en-US" sz="1600" dirty="0" err="1" smtClean="0">
                          <a:solidFill>
                            <a:schemeClr val="tx1"/>
                          </a:solidFill>
                          <a:latin typeface="#9Slide03 BoosterNextFYBlack" panose="02000A03000000020004" pitchFamily="2" charset="0"/>
                          <a:cs typeface="#9Slide03 Arima Madurai Black" panose="00000A00000000000000" pitchFamily="2" charset="0"/>
                        </a:rPr>
                        <a:t>đạp</a:t>
                      </a:r>
                      <a:endParaRPr lang="en-US" sz="1600" dirty="0">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38100" cap="flat" cmpd="sng" algn="ctr">
                      <a:noFill/>
                      <a:prstDash val="solid"/>
                      <a:round/>
                      <a:headEnd type="none" w="med" len="med"/>
                      <a:tailEnd type="none" w="med" len="med"/>
                    </a:lnTlToBr>
                    <a:solidFill>
                      <a:schemeClr val="bg1"/>
                    </a:solidFill>
                  </a:tcPr>
                </a:tc>
                <a:tc>
                  <a:txBody>
                    <a:bodyPr/>
                    <a:lstStyle/>
                    <a:p>
                      <a:pPr>
                        <a:lnSpc>
                          <a:spcPct val="150000"/>
                        </a:lnSpc>
                      </a:pPr>
                      <a:endParaRPr lang="en-US" sz="1600">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38100" cap="flat" cmpd="sng" algn="ctr">
                      <a:noFill/>
                      <a:prstDash val="solid"/>
                      <a:round/>
                      <a:headEnd type="none" w="med" len="med"/>
                      <a:tailEnd type="none" w="med" len="med"/>
                    </a:lnTlToBr>
                    <a:solidFill>
                      <a:schemeClr val="bg1"/>
                    </a:solidFill>
                  </a:tcPr>
                </a:tc>
                <a:tc>
                  <a:txBody>
                    <a:bodyPr/>
                    <a:lstStyle/>
                    <a:p>
                      <a:pPr>
                        <a:lnSpc>
                          <a:spcPct val="150000"/>
                        </a:lnSpc>
                      </a:pPr>
                      <a:endParaRPr lang="en-US" sz="1600">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38100" cap="flat" cmpd="sng" algn="ctr">
                      <a:noFill/>
                      <a:prstDash val="solid"/>
                      <a:round/>
                      <a:headEnd type="none" w="med" len="med"/>
                      <a:tailEnd type="none" w="med" len="med"/>
                    </a:lnTlToBr>
                    <a:solidFill>
                      <a:schemeClr val="bg1"/>
                    </a:solidFill>
                  </a:tcPr>
                </a:tc>
                <a:tc>
                  <a:txBody>
                    <a:bodyPr/>
                    <a:lstStyle/>
                    <a:p>
                      <a:pPr>
                        <a:lnSpc>
                          <a:spcPct val="150000"/>
                        </a:lnSpc>
                      </a:pPr>
                      <a:endParaRPr lang="en-US" sz="1600">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38100" cap="flat" cmpd="sng" algn="ctr">
                      <a:noFill/>
                      <a:prstDash val="solid"/>
                      <a:round/>
                      <a:headEnd type="none" w="med" len="med"/>
                      <a:tailEnd type="none" w="med" len="med"/>
                    </a:lnTlToBr>
                    <a:solidFill>
                      <a:schemeClr val="bg1"/>
                    </a:solidFill>
                  </a:tcPr>
                </a:tc>
                <a:tc>
                  <a:txBody>
                    <a:bodyPr/>
                    <a:lstStyle/>
                    <a:p>
                      <a:pPr>
                        <a:lnSpc>
                          <a:spcPct val="150000"/>
                        </a:lnSpc>
                      </a:pPr>
                      <a:endParaRPr lang="en-US" sz="1600" dirty="0">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38100" cap="flat" cmpd="sng" algn="ctr">
                      <a:noFill/>
                      <a:prstDash val="solid"/>
                      <a:round/>
                      <a:headEnd type="none" w="med" len="med"/>
                      <a:tailEnd type="none" w="med" len="med"/>
                    </a:lnTlToBr>
                    <a:solidFill>
                      <a:schemeClr val="bg1"/>
                    </a:solidFill>
                  </a:tcPr>
                </a:tc>
                <a:tc>
                  <a:txBody>
                    <a:bodyPr/>
                    <a:lstStyle/>
                    <a:p>
                      <a:pPr>
                        <a:lnSpc>
                          <a:spcPct val="150000"/>
                        </a:lnSpc>
                      </a:pPr>
                      <a:endParaRPr lang="en-US" sz="1600" dirty="0">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38100" cap="flat" cmpd="sng" algn="ctr">
                      <a:noFill/>
                      <a:prstDash val="solid"/>
                      <a:round/>
                      <a:headEnd type="none" w="med" len="med"/>
                      <a:tailEnd type="none" w="med" len="med"/>
                    </a:lnTlToBr>
                    <a:solidFill>
                      <a:schemeClr val="bg1"/>
                    </a:solidFill>
                  </a:tcPr>
                </a:tc>
                <a:tc>
                  <a:txBody>
                    <a:bodyPr/>
                    <a:lstStyle/>
                    <a:p>
                      <a:pPr>
                        <a:lnSpc>
                          <a:spcPct val="150000"/>
                        </a:lnSpc>
                      </a:pPr>
                      <a:endParaRPr lang="en-US" sz="1600">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38100" cap="flat" cmpd="sng" algn="ctr">
                      <a:noFill/>
                      <a:prstDash val="solid"/>
                      <a:round/>
                      <a:headEnd type="none" w="med" len="med"/>
                      <a:tailEnd type="none" w="med" len="med"/>
                    </a:lnTlToBr>
                    <a:solidFill>
                      <a:schemeClr val="bg1"/>
                    </a:solidFill>
                  </a:tcPr>
                </a:tc>
              </a:tr>
              <a:tr h="398291">
                <a:tc>
                  <a:txBody>
                    <a:bodyPr/>
                    <a:lstStyle/>
                    <a:p>
                      <a:pPr>
                        <a:lnSpc>
                          <a:spcPct val="150000"/>
                        </a:lnSpc>
                      </a:pPr>
                      <a:r>
                        <a:rPr lang="en-US" sz="1600" dirty="0" err="1" smtClean="0">
                          <a:solidFill>
                            <a:schemeClr val="tx1"/>
                          </a:solidFill>
                          <a:latin typeface="#9Slide03 BoosterNextFYBlack" panose="02000A03000000020004" pitchFamily="2" charset="0"/>
                          <a:cs typeface="#9Slide03 Arima Madurai Black" panose="00000A00000000000000" pitchFamily="2" charset="0"/>
                        </a:rPr>
                        <a:t>Đồ</a:t>
                      </a:r>
                      <a:r>
                        <a:rPr lang="en-US" sz="1600" dirty="0" smtClean="0">
                          <a:solidFill>
                            <a:schemeClr val="tx1"/>
                          </a:solidFill>
                          <a:latin typeface="#9Slide03 BoosterNextFYBlack" panose="02000A03000000020004" pitchFamily="2" charset="0"/>
                          <a:cs typeface="#9Slide03 Arima Madurai Black" panose="00000A00000000000000" pitchFamily="2" charset="0"/>
                        </a:rPr>
                        <a:t> </a:t>
                      </a:r>
                      <a:r>
                        <a:rPr lang="en-US" sz="1600" dirty="0" err="1" smtClean="0">
                          <a:solidFill>
                            <a:schemeClr val="tx1"/>
                          </a:solidFill>
                          <a:latin typeface="#9Slide03 BoosterNextFYBlack" panose="02000A03000000020004" pitchFamily="2" charset="0"/>
                          <a:cs typeface="#9Slide03 Arima Madurai Black" panose="00000A00000000000000" pitchFamily="2" charset="0"/>
                        </a:rPr>
                        <a:t>ch</a:t>
                      </a:r>
                      <a:r>
                        <a:rPr lang="vi-VN" sz="1600" dirty="0" smtClean="0">
                          <a:solidFill>
                            <a:schemeClr val="tx1"/>
                          </a:solidFill>
                          <a:latin typeface="#9Slide03 BoosterNextFYBlack" panose="02000A03000000020004" pitchFamily="2" charset="0"/>
                          <a:cs typeface="#9Slide03 Arima Madurai Black" panose="00000A00000000000000" pitchFamily="2" charset="0"/>
                        </a:rPr>
                        <a:t>ơ</a:t>
                      </a:r>
                      <a:r>
                        <a:rPr lang="en-US" sz="1600" dirty="0" err="1" smtClean="0">
                          <a:solidFill>
                            <a:schemeClr val="tx1"/>
                          </a:solidFill>
                          <a:latin typeface="#9Slide03 BoosterNextFYBlack" panose="02000A03000000020004" pitchFamily="2" charset="0"/>
                          <a:cs typeface="#9Slide03 Arima Madurai Black" panose="00000A00000000000000" pitchFamily="2" charset="0"/>
                        </a:rPr>
                        <a:t>i</a:t>
                      </a:r>
                      <a:r>
                        <a:rPr lang="en-US" sz="1600" dirty="0" smtClean="0">
                          <a:solidFill>
                            <a:schemeClr val="tx1"/>
                          </a:solidFill>
                          <a:latin typeface="#9Slide03 BoosterNextFYBlack" panose="02000A03000000020004" pitchFamily="2" charset="0"/>
                          <a:cs typeface="#9Slide03 Arima Madurai Black" panose="00000A00000000000000" pitchFamily="2" charset="0"/>
                        </a:rPr>
                        <a:t> </a:t>
                      </a:r>
                      <a:r>
                        <a:rPr lang="en-US" sz="1600" dirty="0" err="1" smtClean="0">
                          <a:solidFill>
                            <a:schemeClr val="tx1"/>
                          </a:solidFill>
                          <a:latin typeface="#9Slide03 BoosterNextFYBlack" panose="02000A03000000020004" pitchFamily="2" charset="0"/>
                          <a:cs typeface="#9Slide03 Arima Madurai Black" panose="00000A00000000000000" pitchFamily="2" charset="0"/>
                        </a:rPr>
                        <a:t>lego</a:t>
                      </a:r>
                      <a:endParaRPr lang="en-US" sz="1600" dirty="0">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38100" cap="flat" cmpd="sng" algn="ctr">
                      <a:noFill/>
                      <a:prstDash val="solid"/>
                      <a:round/>
                      <a:headEnd type="none" w="med" len="med"/>
                      <a:tailEnd type="none" w="med" len="med"/>
                    </a:lnTlToBr>
                    <a:solidFill>
                      <a:schemeClr val="bg1"/>
                    </a:solidFill>
                  </a:tcPr>
                </a:tc>
                <a:tc>
                  <a:txBody>
                    <a:bodyPr/>
                    <a:lstStyle/>
                    <a:p>
                      <a:pPr>
                        <a:lnSpc>
                          <a:spcPct val="150000"/>
                        </a:lnSpc>
                      </a:pPr>
                      <a:endParaRPr lang="en-US" sz="1600" dirty="0">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38100" cap="flat" cmpd="sng" algn="ctr">
                      <a:noFill/>
                      <a:prstDash val="solid"/>
                      <a:round/>
                      <a:headEnd type="none" w="med" len="med"/>
                      <a:tailEnd type="none" w="med" len="med"/>
                    </a:lnTlToBr>
                    <a:solidFill>
                      <a:schemeClr val="bg1"/>
                    </a:solidFill>
                  </a:tcPr>
                </a:tc>
                <a:tc>
                  <a:txBody>
                    <a:bodyPr/>
                    <a:lstStyle/>
                    <a:p>
                      <a:pPr>
                        <a:lnSpc>
                          <a:spcPct val="150000"/>
                        </a:lnSpc>
                      </a:pPr>
                      <a:endParaRPr lang="en-US" sz="1600">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38100" cap="flat" cmpd="sng" algn="ctr">
                      <a:noFill/>
                      <a:prstDash val="solid"/>
                      <a:round/>
                      <a:headEnd type="none" w="med" len="med"/>
                      <a:tailEnd type="none" w="med" len="med"/>
                    </a:lnTlToBr>
                    <a:solidFill>
                      <a:schemeClr val="bg1"/>
                    </a:solidFill>
                  </a:tcPr>
                </a:tc>
                <a:tc>
                  <a:txBody>
                    <a:bodyPr/>
                    <a:lstStyle/>
                    <a:p>
                      <a:pPr>
                        <a:lnSpc>
                          <a:spcPct val="150000"/>
                        </a:lnSpc>
                      </a:pPr>
                      <a:endParaRPr lang="en-US" sz="1600">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38100" cap="flat" cmpd="sng" algn="ctr">
                      <a:noFill/>
                      <a:prstDash val="solid"/>
                      <a:round/>
                      <a:headEnd type="none" w="med" len="med"/>
                      <a:tailEnd type="none" w="med" len="med"/>
                    </a:lnTlToBr>
                    <a:solidFill>
                      <a:schemeClr val="bg1"/>
                    </a:solidFill>
                  </a:tcPr>
                </a:tc>
                <a:tc>
                  <a:txBody>
                    <a:bodyPr/>
                    <a:lstStyle/>
                    <a:p>
                      <a:pPr>
                        <a:lnSpc>
                          <a:spcPct val="150000"/>
                        </a:lnSpc>
                      </a:pPr>
                      <a:endParaRPr lang="en-US" sz="1600" dirty="0">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38100" cap="flat" cmpd="sng" algn="ctr">
                      <a:noFill/>
                      <a:prstDash val="solid"/>
                      <a:round/>
                      <a:headEnd type="none" w="med" len="med"/>
                      <a:tailEnd type="none" w="med" len="med"/>
                    </a:lnTlToBr>
                    <a:solidFill>
                      <a:schemeClr val="bg1"/>
                    </a:solidFill>
                  </a:tcPr>
                </a:tc>
                <a:tc>
                  <a:txBody>
                    <a:bodyPr/>
                    <a:lstStyle/>
                    <a:p>
                      <a:pPr>
                        <a:lnSpc>
                          <a:spcPct val="150000"/>
                        </a:lnSpc>
                      </a:pPr>
                      <a:endParaRPr lang="en-US" sz="1600" dirty="0">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38100" cap="flat" cmpd="sng" algn="ctr">
                      <a:noFill/>
                      <a:prstDash val="solid"/>
                      <a:round/>
                      <a:headEnd type="none" w="med" len="med"/>
                      <a:tailEnd type="none" w="med" len="med"/>
                    </a:lnTlToBr>
                    <a:solidFill>
                      <a:schemeClr val="bg1"/>
                    </a:solidFill>
                  </a:tcPr>
                </a:tc>
                <a:tc>
                  <a:txBody>
                    <a:bodyPr/>
                    <a:lstStyle/>
                    <a:p>
                      <a:pPr>
                        <a:lnSpc>
                          <a:spcPct val="150000"/>
                        </a:lnSpc>
                      </a:pPr>
                      <a:endParaRPr lang="en-US" sz="1600">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38100" cap="flat" cmpd="sng" algn="ctr">
                      <a:noFill/>
                      <a:prstDash val="solid"/>
                      <a:round/>
                      <a:headEnd type="none" w="med" len="med"/>
                      <a:tailEnd type="none" w="med" len="med"/>
                    </a:lnTlToBr>
                    <a:solidFill>
                      <a:schemeClr val="bg1"/>
                    </a:solidFill>
                  </a:tcPr>
                </a:tc>
              </a:tr>
              <a:tr h="398291">
                <a:tc>
                  <a:txBody>
                    <a:bodyPr/>
                    <a:lstStyle/>
                    <a:p>
                      <a:pPr>
                        <a:lnSpc>
                          <a:spcPct val="150000"/>
                        </a:lnSpc>
                      </a:pPr>
                      <a:r>
                        <a:rPr lang="en-US" sz="1600" dirty="0" err="1" smtClean="0">
                          <a:solidFill>
                            <a:schemeClr val="tx1"/>
                          </a:solidFill>
                          <a:latin typeface="#9Slide03 BoosterNextFYBlack" panose="02000A03000000020004" pitchFamily="2" charset="0"/>
                          <a:cs typeface="#9Slide03 Arima Madurai Black" panose="00000A00000000000000" pitchFamily="2" charset="0"/>
                        </a:rPr>
                        <a:t>Tủ</a:t>
                      </a:r>
                      <a:r>
                        <a:rPr lang="en-US" sz="1600" dirty="0" smtClean="0">
                          <a:solidFill>
                            <a:schemeClr val="tx1"/>
                          </a:solidFill>
                          <a:latin typeface="#9Slide03 BoosterNextFYBlack" panose="02000A03000000020004" pitchFamily="2" charset="0"/>
                          <a:cs typeface="#9Slide03 Arima Madurai Black" panose="00000A00000000000000" pitchFamily="2" charset="0"/>
                        </a:rPr>
                        <a:t> </a:t>
                      </a:r>
                      <a:r>
                        <a:rPr lang="en-US" sz="1600" dirty="0" err="1" smtClean="0">
                          <a:solidFill>
                            <a:schemeClr val="tx1"/>
                          </a:solidFill>
                          <a:latin typeface="#9Slide03 BoosterNextFYBlack" panose="02000A03000000020004" pitchFamily="2" charset="0"/>
                          <a:cs typeface="#9Slide03 Arima Madurai Black" panose="00000A00000000000000" pitchFamily="2" charset="0"/>
                        </a:rPr>
                        <a:t>quần</a:t>
                      </a:r>
                      <a:r>
                        <a:rPr lang="en-US" sz="1600" dirty="0" smtClean="0">
                          <a:solidFill>
                            <a:schemeClr val="tx1"/>
                          </a:solidFill>
                          <a:latin typeface="#9Slide03 BoosterNextFYBlack" panose="02000A03000000020004" pitchFamily="2" charset="0"/>
                          <a:cs typeface="#9Slide03 Arima Madurai Black" panose="00000A00000000000000" pitchFamily="2" charset="0"/>
                        </a:rPr>
                        <a:t> </a:t>
                      </a:r>
                      <a:r>
                        <a:rPr lang="en-US" sz="1600" dirty="0" err="1" smtClean="0">
                          <a:solidFill>
                            <a:schemeClr val="tx1"/>
                          </a:solidFill>
                          <a:latin typeface="#9Slide03 BoosterNextFYBlack" panose="02000A03000000020004" pitchFamily="2" charset="0"/>
                          <a:cs typeface="#9Slide03 Arima Madurai Black" panose="00000A00000000000000" pitchFamily="2" charset="0"/>
                        </a:rPr>
                        <a:t>áo</a:t>
                      </a:r>
                      <a:endParaRPr lang="en-US" sz="1600" dirty="0">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38100" cap="flat" cmpd="sng" algn="ctr">
                      <a:noFill/>
                      <a:prstDash val="solid"/>
                      <a:round/>
                      <a:headEnd type="none" w="med" len="med"/>
                      <a:tailEnd type="none" w="med" len="med"/>
                    </a:lnTlToBr>
                    <a:solidFill>
                      <a:schemeClr val="bg1"/>
                    </a:solidFill>
                  </a:tcPr>
                </a:tc>
                <a:tc>
                  <a:txBody>
                    <a:bodyPr/>
                    <a:lstStyle/>
                    <a:p>
                      <a:pPr>
                        <a:lnSpc>
                          <a:spcPct val="150000"/>
                        </a:lnSpc>
                      </a:pPr>
                      <a:endParaRPr lang="en-US" sz="1600" dirty="0">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38100" cap="flat" cmpd="sng" algn="ctr">
                      <a:noFill/>
                      <a:prstDash val="solid"/>
                      <a:round/>
                      <a:headEnd type="none" w="med" len="med"/>
                      <a:tailEnd type="none" w="med" len="med"/>
                    </a:lnTlToBr>
                    <a:solidFill>
                      <a:schemeClr val="bg1"/>
                    </a:solidFill>
                  </a:tcPr>
                </a:tc>
                <a:tc>
                  <a:txBody>
                    <a:bodyPr/>
                    <a:lstStyle/>
                    <a:p>
                      <a:pPr>
                        <a:lnSpc>
                          <a:spcPct val="150000"/>
                        </a:lnSpc>
                      </a:pPr>
                      <a:endParaRPr lang="en-US" sz="1600" dirty="0">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38100" cap="flat" cmpd="sng" algn="ctr">
                      <a:noFill/>
                      <a:prstDash val="solid"/>
                      <a:round/>
                      <a:headEnd type="none" w="med" len="med"/>
                      <a:tailEnd type="none" w="med" len="med"/>
                    </a:lnTlToBr>
                    <a:solidFill>
                      <a:schemeClr val="bg1"/>
                    </a:solidFill>
                  </a:tcPr>
                </a:tc>
                <a:tc>
                  <a:txBody>
                    <a:bodyPr/>
                    <a:lstStyle/>
                    <a:p>
                      <a:pPr>
                        <a:lnSpc>
                          <a:spcPct val="150000"/>
                        </a:lnSpc>
                      </a:pPr>
                      <a:endParaRPr lang="en-US" sz="1600" dirty="0">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38100" cap="flat" cmpd="sng" algn="ctr">
                      <a:noFill/>
                      <a:prstDash val="solid"/>
                      <a:round/>
                      <a:headEnd type="none" w="med" len="med"/>
                      <a:tailEnd type="none" w="med" len="med"/>
                    </a:lnTlToBr>
                    <a:solidFill>
                      <a:schemeClr val="bg1"/>
                    </a:solidFill>
                  </a:tcPr>
                </a:tc>
                <a:tc>
                  <a:txBody>
                    <a:bodyPr/>
                    <a:lstStyle/>
                    <a:p>
                      <a:pPr>
                        <a:lnSpc>
                          <a:spcPct val="150000"/>
                        </a:lnSpc>
                      </a:pPr>
                      <a:endParaRPr lang="en-US" sz="1600" dirty="0">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38100" cap="flat" cmpd="sng" algn="ctr">
                      <a:noFill/>
                      <a:prstDash val="solid"/>
                      <a:round/>
                      <a:headEnd type="none" w="med" len="med"/>
                      <a:tailEnd type="none" w="med" len="med"/>
                    </a:lnTlToBr>
                    <a:solidFill>
                      <a:schemeClr val="bg1"/>
                    </a:solidFill>
                  </a:tcPr>
                </a:tc>
                <a:tc>
                  <a:txBody>
                    <a:bodyPr/>
                    <a:lstStyle/>
                    <a:p>
                      <a:pPr>
                        <a:lnSpc>
                          <a:spcPct val="150000"/>
                        </a:lnSpc>
                      </a:pPr>
                      <a:endParaRPr lang="en-US" sz="1600" dirty="0">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38100" cap="flat" cmpd="sng" algn="ctr">
                      <a:noFill/>
                      <a:prstDash val="solid"/>
                      <a:round/>
                      <a:headEnd type="none" w="med" len="med"/>
                      <a:tailEnd type="none" w="med" len="med"/>
                    </a:lnTlToBr>
                    <a:solidFill>
                      <a:schemeClr val="bg1"/>
                    </a:solidFill>
                  </a:tcPr>
                </a:tc>
                <a:tc>
                  <a:txBody>
                    <a:bodyPr/>
                    <a:lstStyle/>
                    <a:p>
                      <a:pPr>
                        <a:lnSpc>
                          <a:spcPct val="150000"/>
                        </a:lnSpc>
                      </a:pPr>
                      <a:endParaRPr lang="en-US" sz="1600" dirty="0">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38100" cap="flat" cmpd="sng" algn="ctr">
                      <a:noFill/>
                      <a:prstDash val="solid"/>
                      <a:round/>
                      <a:headEnd type="none" w="med" len="med"/>
                      <a:tailEnd type="none" w="med" len="med"/>
                    </a:lnTlToBr>
                    <a:solidFill>
                      <a:schemeClr val="bg1"/>
                    </a:solidFill>
                  </a:tcPr>
                </a:tc>
              </a:tr>
            </a:tbl>
          </a:graphicData>
        </a:graphic>
      </p:graphicFrame>
      <p:sp>
        <p:nvSpPr>
          <p:cNvPr id="13" name="TextBox 12"/>
          <p:cNvSpPr txBox="1"/>
          <p:nvPr/>
        </p:nvSpPr>
        <p:spPr>
          <a:xfrm>
            <a:off x="1581663" y="1019038"/>
            <a:ext cx="6510917" cy="400110"/>
          </a:xfrm>
          <a:prstGeom prst="rect">
            <a:avLst/>
          </a:prstGeom>
          <a:noFill/>
        </p:spPr>
        <p:txBody>
          <a:bodyPr wrap="square" rtlCol="0">
            <a:spAutoFit/>
          </a:bodyPr>
          <a:lstStyle/>
          <a:p>
            <a:pPr algn="ctr"/>
            <a:r>
              <a:rPr lang="en-US" sz="2000" dirty="0" err="1" smtClean="0">
                <a:solidFill>
                  <a:schemeClr val="tx1"/>
                </a:solidFill>
                <a:latin typeface="#9Slide03 Arima Madurai Black" panose="00000A00000000000000" pitchFamily="2" charset="0"/>
                <a:cs typeface="#9Slide03 Arima Madurai Black" panose="00000A00000000000000" pitchFamily="2" charset="0"/>
              </a:rPr>
              <a:t>Bảng</a:t>
            </a:r>
            <a:r>
              <a:rPr lang="en-US" sz="2000" dirty="0" smtClean="0">
                <a:solidFill>
                  <a:schemeClr val="tx1"/>
                </a:solidFill>
                <a:latin typeface="#9Slide03 Arima Madurai Black" panose="00000A00000000000000" pitchFamily="2" charset="0"/>
                <a:cs typeface="#9Slide03 Arima Madurai Black" panose="00000A00000000000000" pitchFamily="2" charset="0"/>
              </a:rPr>
              <a:t> 14.1</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Vật</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dụng</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làm</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từ</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các</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vật</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liệu</a:t>
            </a:r>
            <a:endParaRPr lang="en-US" sz="2000" dirty="0">
              <a:solidFill>
                <a:schemeClr val="tx1"/>
              </a:solidFill>
              <a:latin typeface="#9Slide03 Arima Madurai Black" panose="00000A00000000000000" pitchFamily="2" charset="0"/>
              <a:cs typeface="#9Slide03 Arima Madurai Black" panose="00000A00000000000000" pitchFamily="2" charset="0"/>
            </a:endParaRPr>
          </a:p>
        </p:txBody>
      </p:sp>
      <p:sp>
        <p:nvSpPr>
          <p:cNvPr id="2" name="TextBox 1"/>
          <p:cNvSpPr txBox="1"/>
          <p:nvPr/>
        </p:nvSpPr>
        <p:spPr>
          <a:xfrm>
            <a:off x="2872490" y="2148580"/>
            <a:ext cx="630170" cy="646331"/>
          </a:xfrm>
          <a:prstGeom prst="rect">
            <a:avLst/>
          </a:prstGeom>
          <a:noFill/>
        </p:spPr>
        <p:txBody>
          <a:bodyPr wrap="square" rtlCol="0">
            <a:spAutoFit/>
          </a:bodyPr>
          <a:lstStyle/>
          <a:p>
            <a:r>
              <a:rPr lang="en-US" sz="3600" dirty="0" smtClean="0">
                <a:solidFill>
                  <a:srgbClr val="FF0000"/>
                </a:solidFill>
                <a:sym typeface="Wingdings" panose="05000000000000000000" pitchFamily="2" charset="2"/>
              </a:rPr>
              <a:t></a:t>
            </a:r>
            <a:endParaRPr lang="en-US" sz="3600" dirty="0">
              <a:solidFill>
                <a:srgbClr val="FF0000"/>
              </a:solidFill>
            </a:endParaRPr>
          </a:p>
        </p:txBody>
      </p:sp>
      <p:sp>
        <p:nvSpPr>
          <p:cNvPr id="15" name="TextBox 14"/>
          <p:cNvSpPr txBox="1"/>
          <p:nvPr/>
        </p:nvSpPr>
        <p:spPr>
          <a:xfrm>
            <a:off x="3805940" y="2148579"/>
            <a:ext cx="630170" cy="646331"/>
          </a:xfrm>
          <a:prstGeom prst="rect">
            <a:avLst/>
          </a:prstGeom>
          <a:noFill/>
        </p:spPr>
        <p:txBody>
          <a:bodyPr wrap="square" rtlCol="0">
            <a:spAutoFit/>
          </a:bodyPr>
          <a:lstStyle/>
          <a:p>
            <a:r>
              <a:rPr lang="en-US" sz="3600" dirty="0" smtClean="0">
                <a:solidFill>
                  <a:srgbClr val="FF0000"/>
                </a:solidFill>
                <a:sym typeface="Wingdings" panose="05000000000000000000" pitchFamily="2" charset="2"/>
              </a:rPr>
              <a:t></a:t>
            </a:r>
            <a:endParaRPr lang="en-US" sz="3600" dirty="0">
              <a:solidFill>
                <a:srgbClr val="FF0000"/>
              </a:solidFill>
            </a:endParaRPr>
          </a:p>
        </p:txBody>
      </p:sp>
      <p:sp>
        <p:nvSpPr>
          <p:cNvPr id="16" name="TextBox 15"/>
          <p:cNvSpPr txBox="1"/>
          <p:nvPr/>
        </p:nvSpPr>
        <p:spPr>
          <a:xfrm>
            <a:off x="5901440" y="2148579"/>
            <a:ext cx="630170" cy="646331"/>
          </a:xfrm>
          <a:prstGeom prst="rect">
            <a:avLst/>
          </a:prstGeom>
          <a:noFill/>
        </p:spPr>
        <p:txBody>
          <a:bodyPr wrap="square" rtlCol="0">
            <a:spAutoFit/>
          </a:bodyPr>
          <a:lstStyle/>
          <a:p>
            <a:r>
              <a:rPr lang="en-US" sz="3600" dirty="0" smtClean="0">
                <a:solidFill>
                  <a:srgbClr val="FF0000"/>
                </a:solidFill>
                <a:sym typeface="Wingdings" panose="05000000000000000000" pitchFamily="2" charset="2"/>
              </a:rPr>
              <a:t></a:t>
            </a:r>
            <a:endParaRPr lang="en-US" sz="3600" dirty="0">
              <a:solidFill>
                <a:srgbClr val="FF0000"/>
              </a:solidFill>
            </a:endParaRPr>
          </a:p>
        </p:txBody>
      </p:sp>
      <p:sp>
        <p:nvSpPr>
          <p:cNvPr id="17" name="TextBox 16"/>
          <p:cNvSpPr txBox="1"/>
          <p:nvPr/>
        </p:nvSpPr>
        <p:spPr>
          <a:xfrm>
            <a:off x="7139690" y="2148578"/>
            <a:ext cx="630170" cy="646331"/>
          </a:xfrm>
          <a:prstGeom prst="rect">
            <a:avLst/>
          </a:prstGeom>
          <a:noFill/>
        </p:spPr>
        <p:txBody>
          <a:bodyPr wrap="square" rtlCol="0">
            <a:spAutoFit/>
          </a:bodyPr>
          <a:lstStyle/>
          <a:p>
            <a:r>
              <a:rPr lang="en-US" sz="3600" dirty="0" smtClean="0">
                <a:solidFill>
                  <a:srgbClr val="FF0000"/>
                </a:solidFill>
                <a:sym typeface="Wingdings" panose="05000000000000000000" pitchFamily="2" charset="2"/>
              </a:rPr>
              <a:t></a:t>
            </a:r>
            <a:endParaRPr lang="en-US" sz="3600" dirty="0">
              <a:solidFill>
                <a:srgbClr val="FF0000"/>
              </a:solidFill>
            </a:endParaRPr>
          </a:p>
        </p:txBody>
      </p:sp>
      <p:sp>
        <p:nvSpPr>
          <p:cNvPr id="26" name="TextBox 25"/>
          <p:cNvSpPr txBox="1"/>
          <p:nvPr/>
        </p:nvSpPr>
        <p:spPr>
          <a:xfrm>
            <a:off x="3794895" y="2686050"/>
            <a:ext cx="630170" cy="646331"/>
          </a:xfrm>
          <a:prstGeom prst="rect">
            <a:avLst/>
          </a:prstGeom>
          <a:noFill/>
        </p:spPr>
        <p:txBody>
          <a:bodyPr wrap="square" rtlCol="0">
            <a:spAutoFit/>
          </a:bodyPr>
          <a:lstStyle/>
          <a:p>
            <a:r>
              <a:rPr lang="en-US" sz="3600" dirty="0" smtClean="0">
                <a:solidFill>
                  <a:srgbClr val="FF0000"/>
                </a:solidFill>
                <a:sym typeface="Wingdings" panose="05000000000000000000" pitchFamily="2" charset="2"/>
              </a:rPr>
              <a:t></a:t>
            </a:r>
            <a:endParaRPr lang="en-US" sz="3600" dirty="0">
              <a:solidFill>
                <a:srgbClr val="FF0000"/>
              </a:solidFill>
            </a:endParaRPr>
          </a:p>
        </p:txBody>
      </p:sp>
      <p:sp>
        <p:nvSpPr>
          <p:cNvPr id="27" name="TextBox 26"/>
          <p:cNvSpPr txBox="1"/>
          <p:nvPr/>
        </p:nvSpPr>
        <p:spPr>
          <a:xfrm>
            <a:off x="8339840" y="4497169"/>
            <a:ext cx="630170" cy="646331"/>
          </a:xfrm>
          <a:prstGeom prst="rect">
            <a:avLst/>
          </a:prstGeom>
          <a:noFill/>
        </p:spPr>
        <p:txBody>
          <a:bodyPr wrap="square" rtlCol="0">
            <a:spAutoFit/>
          </a:bodyPr>
          <a:lstStyle/>
          <a:p>
            <a:r>
              <a:rPr lang="en-US" sz="3600" dirty="0" smtClean="0">
                <a:solidFill>
                  <a:srgbClr val="FF0000"/>
                </a:solidFill>
                <a:sym typeface="Wingdings" panose="05000000000000000000" pitchFamily="2" charset="2"/>
              </a:rPr>
              <a:t></a:t>
            </a:r>
            <a:endParaRPr lang="en-US" sz="3600" dirty="0">
              <a:solidFill>
                <a:srgbClr val="FF0000"/>
              </a:solidFill>
            </a:endParaRPr>
          </a:p>
        </p:txBody>
      </p:sp>
      <p:sp>
        <p:nvSpPr>
          <p:cNvPr id="28" name="TextBox 27"/>
          <p:cNvSpPr txBox="1"/>
          <p:nvPr/>
        </p:nvSpPr>
        <p:spPr>
          <a:xfrm>
            <a:off x="5901440" y="4027947"/>
            <a:ext cx="630170" cy="646331"/>
          </a:xfrm>
          <a:prstGeom prst="rect">
            <a:avLst/>
          </a:prstGeom>
          <a:noFill/>
        </p:spPr>
        <p:txBody>
          <a:bodyPr wrap="square" rtlCol="0">
            <a:spAutoFit/>
          </a:bodyPr>
          <a:lstStyle/>
          <a:p>
            <a:r>
              <a:rPr lang="en-US" sz="3600" dirty="0" smtClean="0">
                <a:solidFill>
                  <a:srgbClr val="FF0000"/>
                </a:solidFill>
                <a:sym typeface="Wingdings" panose="05000000000000000000" pitchFamily="2" charset="2"/>
              </a:rPr>
              <a:t></a:t>
            </a:r>
            <a:endParaRPr lang="en-US" sz="3600" dirty="0">
              <a:solidFill>
                <a:srgbClr val="FF0000"/>
              </a:solidFill>
            </a:endParaRPr>
          </a:p>
        </p:txBody>
      </p:sp>
      <p:sp>
        <p:nvSpPr>
          <p:cNvPr id="29" name="TextBox 28"/>
          <p:cNvSpPr txBox="1"/>
          <p:nvPr/>
        </p:nvSpPr>
        <p:spPr>
          <a:xfrm>
            <a:off x="7139690" y="3493861"/>
            <a:ext cx="630170" cy="646331"/>
          </a:xfrm>
          <a:prstGeom prst="rect">
            <a:avLst/>
          </a:prstGeom>
          <a:noFill/>
        </p:spPr>
        <p:txBody>
          <a:bodyPr wrap="square" rtlCol="0">
            <a:spAutoFit/>
          </a:bodyPr>
          <a:lstStyle/>
          <a:p>
            <a:r>
              <a:rPr lang="en-US" sz="3600" dirty="0" smtClean="0">
                <a:solidFill>
                  <a:srgbClr val="FF0000"/>
                </a:solidFill>
                <a:sym typeface="Wingdings" panose="05000000000000000000" pitchFamily="2" charset="2"/>
              </a:rPr>
              <a:t></a:t>
            </a:r>
            <a:endParaRPr lang="en-US" sz="3600" dirty="0">
              <a:solidFill>
                <a:srgbClr val="FF0000"/>
              </a:solidFill>
            </a:endParaRPr>
          </a:p>
        </p:txBody>
      </p:sp>
      <p:sp>
        <p:nvSpPr>
          <p:cNvPr id="30" name="TextBox 29"/>
          <p:cNvSpPr txBox="1"/>
          <p:nvPr/>
        </p:nvSpPr>
        <p:spPr>
          <a:xfrm>
            <a:off x="4837122" y="3089958"/>
            <a:ext cx="630170" cy="646331"/>
          </a:xfrm>
          <a:prstGeom prst="rect">
            <a:avLst/>
          </a:prstGeom>
          <a:noFill/>
        </p:spPr>
        <p:txBody>
          <a:bodyPr wrap="square" rtlCol="0">
            <a:spAutoFit/>
          </a:bodyPr>
          <a:lstStyle/>
          <a:p>
            <a:r>
              <a:rPr lang="en-US" sz="3600" dirty="0" smtClean="0">
                <a:solidFill>
                  <a:srgbClr val="FF0000"/>
                </a:solidFill>
                <a:sym typeface="Wingdings" panose="05000000000000000000" pitchFamily="2" charset="2"/>
              </a:rPr>
              <a:t></a:t>
            </a:r>
            <a:endParaRPr lang="en-US" sz="3600" dirty="0">
              <a:solidFill>
                <a:srgbClr val="FF0000"/>
              </a:solidFill>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2" presetClass="entr" presetSubtype="4"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wipe(down)">
                                      <p:cBhvr>
                                        <p:cTn id="7" dur="500"/>
                                        <p:tgtEl>
                                          <p:spTgt spid="2"/>
                                        </p:tgtEl>
                                      </p:cBhvr>
                                    </p:animEffect>
                                  </p:childTnLst>
                                </p:cTn>
                              </p:par>
                              <p:par>
                                <p:cTn id="8" presetID="22" presetClass="entr" presetSubtype="4" fill="hold" grpId="0" nodeType="withEffect">
                                  <p:stCondLst>
                                    <p:cond delay="0"/>
                                  </p:stCondLst>
                                  <p:childTnLst>
                                    <p:set>
                                      <p:cBhvr>
                                        <p:cTn id="9" dur="1" fill="hold">
                                          <p:stCondLst>
                                            <p:cond delay="0"/>
                                          </p:stCondLst>
                                        </p:cTn>
                                        <p:tgtEl>
                                          <p:spTgt spid="15"/>
                                        </p:tgtEl>
                                        <p:attrNameLst>
                                          <p:attrName>style.visibility</p:attrName>
                                        </p:attrNameLst>
                                      </p:cBhvr>
                                      <p:to>
                                        <p:strVal val="visible"/>
                                      </p:to>
                                    </p:set>
                                    <p:animEffect transition="in" filter="wipe(down)">
                                      <p:cBhvr>
                                        <p:cTn id="10" dur="500"/>
                                        <p:tgtEl>
                                          <p:spTgt spid="15"/>
                                        </p:tgtEl>
                                      </p:cBhvr>
                                    </p:animEffect>
                                  </p:childTnLst>
                                </p:cTn>
                              </p:par>
                              <p:par>
                                <p:cTn id="11" presetID="22" presetClass="entr" presetSubtype="4" fill="hold" grpId="0" nodeType="withEffect">
                                  <p:stCondLst>
                                    <p:cond delay="0"/>
                                  </p:stCondLst>
                                  <p:childTnLst>
                                    <p:set>
                                      <p:cBhvr>
                                        <p:cTn id="12" dur="1" fill="hold">
                                          <p:stCondLst>
                                            <p:cond delay="0"/>
                                          </p:stCondLst>
                                        </p:cTn>
                                        <p:tgtEl>
                                          <p:spTgt spid="16"/>
                                        </p:tgtEl>
                                        <p:attrNameLst>
                                          <p:attrName>style.visibility</p:attrName>
                                        </p:attrNameLst>
                                      </p:cBhvr>
                                      <p:to>
                                        <p:strVal val="visible"/>
                                      </p:to>
                                    </p:set>
                                    <p:animEffect transition="in" filter="wipe(down)">
                                      <p:cBhvr>
                                        <p:cTn id="13" dur="500"/>
                                        <p:tgtEl>
                                          <p:spTgt spid="16"/>
                                        </p:tgtEl>
                                      </p:cBhvr>
                                    </p:animEffect>
                                  </p:childTnLst>
                                </p:cTn>
                              </p:par>
                              <p:par>
                                <p:cTn id="14" presetID="22" presetClass="entr" presetSubtype="4" fill="hold" grpId="0" nodeType="withEffect">
                                  <p:stCondLst>
                                    <p:cond delay="0"/>
                                  </p:stCondLst>
                                  <p:childTnLst>
                                    <p:set>
                                      <p:cBhvr>
                                        <p:cTn id="15" dur="1" fill="hold">
                                          <p:stCondLst>
                                            <p:cond delay="0"/>
                                          </p:stCondLst>
                                        </p:cTn>
                                        <p:tgtEl>
                                          <p:spTgt spid="17"/>
                                        </p:tgtEl>
                                        <p:attrNameLst>
                                          <p:attrName>style.visibility</p:attrName>
                                        </p:attrNameLst>
                                      </p:cBhvr>
                                      <p:to>
                                        <p:strVal val="visible"/>
                                      </p:to>
                                    </p:set>
                                    <p:animEffect transition="in" filter="wipe(down)">
                                      <p:cBhvr>
                                        <p:cTn id="16" dur="500"/>
                                        <p:tgtEl>
                                          <p:spTgt spid="17"/>
                                        </p:tgtEl>
                                      </p:cBhvr>
                                    </p:animEffect>
                                  </p:childTnLst>
                                </p:cTn>
                              </p:par>
                            </p:childTnLst>
                          </p:cTn>
                        </p:par>
                      </p:childTnLst>
                    </p:cTn>
                  </p:par>
                  <p:par>
                    <p:cTn id="17" fill="hold">
                      <p:stCondLst>
                        <p:cond delay="indefinite"/>
                      </p:stCondLst>
                      <p:childTnLst>
                        <p:par>
                          <p:cTn id="18" fill="hold">
                            <p:stCondLst>
                              <p:cond delay="0"/>
                            </p:stCondLst>
                            <p:childTnLst>
                              <p:par>
                                <p:cTn id="19" presetID="22" presetClass="entr" presetSubtype="4" fill="hold" grpId="0" nodeType="clickEffect">
                                  <p:stCondLst>
                                    <p:cond delay="0"/>
                                  </p:stCondLst>
                                  <p:childTnLst>
                                    <p:set>
                                      <p:cBhvr>
                                        <p:cTn id="20" dur="1" fill="hold">
                                          <p:stCondLst>
                                            <p:cond delay="0"/>
                                          </p:stCondLst>
                                        </p:cTn>
                                        <p:tgtEl>
                                          <p:spTgt spid="26"/>
                                        </p:tgtEl>
                                        <p:attrNameLst>
                                          <p:attrName>style.visibility</p:attrName>
                                        </p:attrNameLst>
                                      </p:cBhvr>
                                      <p:to>
                                        <p:strVal val="visible"/>
                                      </p:to>
                                    </p:set>
                                    <p:animEffect transition="in" filter="wipe(down)">
                                      <p:cBhvr>
                                        <p:cTn id="21" dur="500"/>
                                        <p:tgtEl>
                                          <p:spTgt spid="26"/>
                                        </p:tgtEl>
                                      </p:cBhvr>
                                    </p:animEffect>
                                  </p:childTnLst>
                                </p:cTn>
                              </p:par>
                            </p:childTnLst>
                          </p:cTn>
                        </p:par>
                      </p:childTnLst>
                    </p:cTn>
                  </p:par>
                  <p:par>
                    <p:cTn id="22" fill="hold">
                      <p:stCondLst>
                        <p:cond delay="indefinite"/>
                      </p:stCondLst>
                      <p:childTnLst>
                        <p:par>
                          <p:cTn id="23" fill="hold">
                            <p:stCondLst>
                              <p:cond delay="0"/>
                            </p:stCondLst>
                            <p:childTnLst>
                              <p:par>
                                <p:cTn id="24" presetID="22" presetClass="entr" presetSubtype="4" fill="hold" grpId="0" nodeType="clickEffect">
                                  <p:stCondLst>
                                    <p:cond delay="0"/>
                                  </p:stCondLst>
                                  <p:childTnLst>
                                    <p:set>
                                      <p:cBhvr>
                                        <p:cTn id="25" dur="1" fill="hold">
                                          <p:stCondLst>
                                            <p:cond delay="0"/>
                                          </p:stCondLst>
                                        </p:cTn>
                                        <p:tgtEl>
                                          <p:spTgt spid="30"/>
                                        </p:tgtEl>
                                        <p:attrNameLst>
                                          <p:attrName>style.visibility</p:attrName>
                                        </p:attrNameLst>
                                      </p:cBhvr>
                                      <p:to>
                                        <p:strVal val="visible"/>
                                      </p:to>
                                    </p:set>
                                    <p:animEffect transition="in" filter="wipe(down)">
                                      <p:cBhvr>
                                        <p:cTn id="26" dur="500"/>
                                        <p:tgtEl>
                                          <p:spTgt spid="30"/>
                                        </p:tgtEl>
                                      </p:cBhvr>
                                    </p:animEffect>
                                  </p:childTnLst>
                                </p:cTn>
                              </p:par>
                            </p:childTnLst>
                          </p:cTn>
                        </p:par>
                      </p:childTnLst>
                    </p:cTn>
                  </p:par>
                  <p:par>
                    <p:cTn id="27" fill="hold">
                      <p:stCondLst>
                        <p:cond delay="indefinite"/>
                      </p:stCondLst>
                      <p:childTnLst>
                        <p:par>
                          <p:cTn id="28" fill="hold">
                            <p:stCondLst>
                              <p:cond delay="0"/>
                            </p:stCondLst>
                            <p:childTnLst>
                              <p:par>
                                <p:cTn id="29" presetID="22" presetClass="entr" presetSubtype="4" fill="hold" grpId="0" nodeType="clickEffect">
                                  <p:stCondLst>
                                    <p:cond delay="0"/>
                                  </p:stCondLst>
                                  <p:childTnLst>
                                    <p:set>
                                      <p:cBhvr>
                                        <p:cTn id="30" dur="1" fill="hold">
                                          <p:stCondLst>
                                            <p:cond delay="0"/>
                                          </p:stCondLst>
                                        </p:cTn>
                                        <p:tgtEl>
                                          <p:spTgt spid="29"/>
                                        </p:tgtEl>
                                        <p:attrNameLst>
                                          <p:attrName>style.visibility</p:attrName>
                                        </p:attrNameLst>
                                      </p:cBhvr>
                                      <p:to>
                                        <p:strVal val="visible"/>
                                      </p:to>
                                    </p:set>
                                    <p:animEffect transition="in" filter="wipe(down)">
                                      <p:cBhvr>
                                        <p:cTn id="31" dur="500"/>
                                        <p:tgtEl>
                                          <p:spTgt spid="29"/>
                                        </p:tgtEl>
                                      </p:cBhvr>
                                    </p:animEffect>
                                  </p:childTnLst>
                                </p:cTn>
                              </p:par>
                            </p:childTnLst>
                          </p:cTn>
                        </p:par>
                      </p:childTnLst>
                    </p:cTn>
                  </p:par>
                  <p:par>
                    <p:cTn id="32" fill="hold">
                      <p:stCondLst>
                        <p:cond delay="indefinite"/>
                      </p:stCondLst>
                      <p:childTnLst>
                        <p:par>
                          <p:cTn id="33" fill="hold">
                            <p:stCondLst>
                              <p:cond delay="0"/>
                            </p:stCondLst>
                            <p:childTnLst>
                              <p:par>
                                <p:cTn id="34" presetID="22" presetClass="entr" presetSubtype="4" fill="hold" grpId="0" nodeType="clickEffect">
                                  <p:stCondLst>
                                    <p:cond delay="0"/>
                                  </p:stCondLst>
                                  <p:childTnLst>
                                    <p:set>
                                      <p:cBhvr>
                                        <p:cTn id="35" dur="1" fill="hold">
                                          <p:stCondLst>
                                            <p:cond delay="0"/>
                                          </p:stCondLst>
                                        </p:cTn>
                                        <p:tgtEl>
                                          <p:spTgt spid="28"/>
                                        </p:tgtEl>
                                        <p:attrNameLst>
                                          <p:attrName>style.visibility</p:attrName>
                                        </p:attrNameLst>
                                      </p:cBhvr>
                                      <p:to>
                                        <p:strVal val="visible"/>
                                      </p:to>
                                    </p:set>
                                    <p:animEffect transition="in" filter="wipe(down)">
                                      <p:cBhvr>
                                        <p:cTn id="36" dur="500"/>
                                        <p:tgtEl>
                                          <p:spTgt spid="28"/>
                                        </p:tgtEl>
                                      </p:cBhvr>
                                    </p:animEffect>
                                  </p:childTnLst>
                                </p:cTn>
                              </p:par>
                            </p:childTnLst>
                          </p:cTn>
                        </p:par>
                      </p:childTnLst>
                    </p:cTn>
                  </p:par>
                  <p:par>
                    <p:cTn id="37" fill="hold">
                      <p:stCondLst>
                        <p:cond delay="indefinite"/>
                      </p:stCondLst>
                      <p:childTnLst>
                        <p:par>
                          <p:cTn id="38" fill="hold">
                            <p:stCondLst>
                              <p:cond delay="0"/>
                            </p:stCondLst>
                            <p:childTnLst>
                              <p:par>
                                <p:cTn id="39" presetID="22" presetClass="entr" presetSubtype="4" fill="hold" grpId="0" nodeType="clickEffect">
                                  <p:stCondLst>
                                    <p:cond delay="0"/>
                                  </p:stCondLst>
                                  <p:childTnLst>
                                    <p:set>
                                      <p:cBhvr>
                                        <p:cTn id="40" dur="1" fill="hold">
                                          <p:stCondLst>
                                            <p:cond delay="0"/>
                                          </p:stCondLst>
                                        </p:cTn>
                                        <p:tgtEl>
                                          <p:spTgt spid="27"/>
                                        </p:tgtEl>
                                        <p:attrNameLst>
                                          <p:attrName>style.visibility</p:attrName>
                                        </p:attrNameLst>
                                      </p:cBhvr>
                                      <p:to>
                                        <p:strVal val="visible"/>
                                      </p:to>
                                    </p:set>
                                    <p:animEffect transition="in" filter="wipe(down)">
                                      <p:cBhvr>
                                        <p:cTn id="41" dur="500"/>
                                        <p:tgtEl>
                                          <p:spTgt spid="27"/>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P spid="15" grpId="0"/>
      <p:bldP spid="16" grpId="0"/>
      <p:bldP spid="17" grpId="0"/>
      <p:bldP spid="26" grpId="0"/>
      <p:bldP spid="27" grpId="0"/>
      <p:bldP spid="28" grpId="0"/>
      <p:bldP spid="29" grpId="0"/>
      <p:bldP spid="30" grpId="0"/>
    </p:bld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 name="TextBox 18"/>
          <p:cNvSpPr txBox="1"/>
          <p:nvPr/>
        </p:nvSpPr>
        <p:spPr>
          <a:xfrm>
            <a:off x="619760" y="304948"/>
            <a:ext cx="5765800" cy="523220"/>
          </a:xfrm>
          <a:prstGeom prst="rect">
            <a:avLst/>
          </a:prstGeom>
          <a:noFill/>
        </p:spPr>
        <p:txBody>
          <a:bodyPr wrap="square" rtlCol="0">
            <a:spAutoFit/>
          </a:bodyPr>
          <a:lstStyle/>
          <a:p>
            <a:pPr algn="ctr"/>
            <a:r>
              <a:rPr lang="en-US" sz="2800" dirty="0">
                <a:solidFill>
                  <a:srgbClr val="FF0000"/>
                </a:solidFill>
                <a:latin typeface="#9Slide03 BoosterNextFYBlack" panose="02000A03000000020004" pitchFamily="2" charset="0"/>
              </a:rPr>
              <a:t>MỘT SỐ VẬT LIỆU THÔNG DỤNG</a:t>
            </a:r>
          </a:p>
        </p:txBody>
      </p:sp>
      <p:grpSp>
        <p:nvGrpSpPr>
          <p:cNvPr id="20" name="Group 19"/>
          <p:cNvGrpSpPr/>
          <p:nvPr/>
        </p:nvGrpSpPr>
        <p:grpSpPr>
          <a:xfrm>
            <a:off x="0" y="225707"/>
            <a:ext cx="5716131" cy="45719"/>
            <a:chOff x="0" y="911503"/>
            <a:chExt cx="2739712" cy="45719"/>
          </a:xfrm>
        </p:grpSpPr>
        <p:cxnSp>
          <p:nvCxnSpPr>
            <p:cNvPr id="21" name="直接连接符 15"/>
            <p:cNvCxnSpPr/>
            <p:nvPr/>
          </p:nvCxnSpPr>
          <p:spPr>
            <a:xfrm flipH="1">
              <a:off x="0" y="927100"/>
              <a:ext cx="2717799" cy="14527"/>
            </a:xfrm>
            <a:prstGeom prst="line">
              <a:avLst/>
            </a:prstGeom>
            <a:ln w="25400">
              <a:solidFill>
                <a:schemeClr val="tx2"/>
              </a:solidFill>
            </a:ln>
          </p:spPr>
          <p:style>
            <a:lnRef idx="1">
              <a:schemeClr val="dk1"/>
            </a:lnRef>
            <a:fillRef idx="0">
              <a:schemeClr val="dk1"/>
            </a:fillRef>
            <a:effectRef idx="0">
              <a:schemeClr val="dk1"/>
            </a:effectRef>
            <a:fontRef idx="minor">
              <a:schemeClr val="tx1"/>
            </a:fontRef>
          </p:style>
        </p:cxnSp>
        <p:sp>
          <p:nvSpPr>
            <p:cNvPr id="22" name="Oval 21"/>
            <p:cNvSpPr/>
            <p:nvPr/>
          </p:nvSpPr>
          <p:spPr>
            <a:xfrm>
              <a:off x="2717799" y="911503"/>
              <a:ext cx="21913" cy="45719"/>
            </a:xfrm>
            <a:prstGeom prst="ellipse">
              <a:avLst/>
            </a:prstGeom>
            <a:solidFill>
              <a:schemeClr val="tx2"/>
            </a:solid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grpSp>
        <p:nvGrpSpPr>
          <p:cNvPr id="24" name="Group 23"/>
          <p:cNvGrpSpPr/>
          <p:nvPr/>
        </p:nvGrpSpPr>
        <p:grpSpPr>
          <a:xfrm>
            <a:off x="0" y="861691"/>
            <a:ext cx="5716131" cy="45720"/>
            <a:chOff x="0" y="861691"/>
            <a:chExt cx="5716131" cy="45720"/>
          </a:xfrm>
        </p:grpSpPr>
        <p:grpSp>
          <p:nvGrpSpPr>
            <p:cNvPr id="18" name="Group 17"/>
            <p:cNvGrpSpPr/>
            <p:nvPr/>
          </p:nvGrpSpPr>
          <p:grpSpPr>
            <a:xfrm>
              <a:off x="0" y="861692"/>
              <a:ext cx="5716131" cy="45719"/>
              <a:chOff x="0" y="911503"/>
              <a:chExt cx="2739712" cy="45719"/>
            </a:xfrm>
          </p:grpSpPr>
          <p:cxnSp>
            <p:nvCxnSpPr>
              <p:cNvPr id="4" name="直接连接符 15"/>
              <p:cNvCxnSpPr/>
              <p:nvPr/>
            </p:nvCxnSpPr>
            <p:spPr>
              <a:xfrm flipH="1">
                <a:off x="0" y="927100"/>
                <a:ext cx="2717799" cy="14527"/>
              </a:xfrm>
              <a:prstGeom prst="line">
                <a:avLst/>
              </a:prstGeom>
              <a:ln w="25400">
                <a:solidFill>
                  <a:schemeClr val="tx2"/>
                </a:solidFill>
              </a:ln>
            </p:spPr>
            <p:style>
              <a:lnRef idx="1">
                <a:schemeClr val="dk1"/>
              </a:lnRef>
              <a:fillRef idx="0">
                <a:schemeClr val="dk1"/>
              </a:fillRef>
              <a:effectRef idx="0">
                <a:schemeClr val="dk1"/>
              </a:effectRef>
              <a:fontRef idx="minor">
                <a:schemeClr val="tx1"/>
              </a:fontRef>
            </p:style>
          </p:cxnSp>
          <p:sp>
            <p:nvSpPr>
              <p:cNvPr id="9" name="Oval 8"/>
              <p:cNvSpPr/>
              <p:nvPr/>
            </p:nvSpPr>
            <p:spPr>
              <a:xfrm>
                <a:off x="2717799" y="911503"/>
                <a:ext cx="21913" cy="45719"/>
              </a:xfrm>
              <a:prstGeom prst="ellipse">
                <a:avLst/>
              </a:prstGeom>
              <a:solidFill>
                <a:schemeClr val="tx2"/>
              </a:solid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23" name="Oval 22"/>
            <p:cNvSpPr/>
            <p:nvPr/>
          </p:nvSpPr>
          <p:spPr>
            <a:xfrm>
              <a:off x="2652558" y="861691"/>
              <a:ext cx="45719" cy="45719"/>
            </a:xfrm>
            <a:prstGeom prst="ellipse">
              <a:avLst/>
            </a:prstGeom>
            <a:solidFill>
              <a:schemeClr val="tx2"/>
            </a:solid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25" name="Rounded Rectangle 24"/>
          <p:cNvSpPr/>
          <p:nvPr/>
        </p:nvSpPr>
        <p:spPr>
          <a:xfrm>
            <a:off x="42817" y="289353"/>
            <a:ext cx="576943" cy="551878"/>
          </a:xfrm>
          <a:prstGeom prst="roundRect">
            <a:avLst/>
          </a:prstGeom>
        </p:spPr>
        <p:style>
          <a:lnRef idx="2">
            <a:schemeClr val="accent2"/>
          </a:lnRef>
          <a:fillRef idx="1">
            <a:schemeClr val="lt1"/>
          </a:fillRef>
          <a:effectRef idx="0">
            <a:schemeClr val="accent2"/>
          </a:effectRef>
          <a:fontRef idx="minor">
            <a:schemeClr val="dk1"/>
          </a:fontRef>
        </p:style>
        <p:txBody>
          <a:bodyPr rtlCol="0" anchor="ctr"/>
          <a:lstStyle/>
          <a:p>
            <a:pPr algn="ctr"/>
            <a:r>
              <a:rPr lang="en-US" sz="3600" dirty="0" smtClean="0">
                <a:solidFill>
                  <a:srgbClr val="FF0000"/>
                </a:solidFill>
                <a:latin typeface="#9Slide07 SVNBrandon Printed Sh" panose="02000000000000000000" pitchFamily="2" charset="0"/>
              </a:rPr>
              <a:t>1</a:t>
            </a:r>
            <a:endParaRPr lang="en-US" sz="3600" dirty="0">
              <a:solidFill>
                <a:srgbClr val="FF0000"/>
              </a:solidFill>
              <a:latin typeface="#9Slide07 SVNBrandon Printed Sh" panose="02000000000000000000" pitchFamily="2" charset="0"/>
            </a:endParaRPr>
          </a:p>
        </p:txBody>
      </p:sp>
      <p:pic>
        <p:nvPicPr>
          <p:cNvPr id="7170" name="Picture 2" descr="Hình ảnh Biểu Tượng Cây Bút Chì PNG, Vector, PSD, và biểu tượng để tải về  miễn phí | pngtree"/>
          <p:cNvPicPr>
            <a:picLocks noChangeAspect="1" noChangeArrowheads="1"/>
          </p:cNvPicPr>
          <p:nvPr/>
        </p:nvPicPr>
        <p:blipFill rotWithShape="1">
          <a:blip r:embed="rId2">
            <a:extLst>
              <a:ext uri="{28A0092B-C50C-407E-A947-70E740481C1C}">
                <a14:useLocalDpi xmlns:a14="http://schemas.microsoft.com/office/drawing/2010/main" val="0"/>
              </a:ext>
            </a:extLst>
          </a:blip>
          <a:srcRect l="27065" t="23595" r="24071" b="23846"/>
          <a:stretch>
            <a:fillRect/>
          </a:stretch>
        </p:blipFill>
        <p:spPr bwMode="auto">
          <a:xfrm flipH="1">
            <a:off x="0" y="940937"/>
            <a:ext cx="1375479" cy="1397314"/>
          </a:xfrm>
          <a:prstGeom prst="rect">
            <a:avLst/>
          </a:prstGeom>
          <a:noFill/>
          <a:extLst>
            <a:ext uri="{909E8E84-426E-40DD-AFC4-6F175D3DCCD1}">
              <a14:hiddenFill xmlns:a14="http://schemas.microsoft.com/office/drawing/2010/main">
                <a:solidFill>
                  <a:srgbClr val="FFFFFF"/>
                </a:solidFill>
              </a14:hiddenFill>
            </a:ext>
          </a:extLst>
        </p:spPr>
      </p:pic>
      <p:grpSp>
        <p:nvGrpSpPr>
          <p:cNvPr id="3" name="Group 2"/>
          <p:cNvGrpSpPr/>
          <p:nvPr/>
        </p:nvGrpSpPr>
        <p:grpSpPr>
          <a:xfrm>
            <a:off x="1227908" y="1234984"/>
            <a:ext cx="7354389" cy="3337016"/>
            <a:chOff x="1227908" y="1234984"/>
            <a:chExt cx="7354389" cy="3337016"/>
          </a:xfrm>
        </p:grpSpPr>
        <p:sp>
          <p:nvSpPr>
            <p:cNvPr id="2" name="Rounded Rectangle 1"/>
            <p:cNvSpPr/>
            <p:nvPr/>
          </p:nvSpPr>
          <p:spPr>
            <a:xfrm>
              <a:off x="1227908" y="1234984"/>
              <a:ext cx="7354389" cy="3337016"/>
            </a:xfrm>
            <a:prstGeom prst="roundRect">
              <a:avLst/>
            </a:prstGeom>
          </p:spPr>
          <p:style>
            <a:lnRef idx="2">
              <a:schemeClr val="accent1"/>
            </a:lnRef>
            <a:fillRef idx="1">
              <a:schemeClr val="lt1"/>
            </a:fillRef>
            <a:effectRef idx="0">
              <a:schemeClr val="accent1"/>
            </a:effectRef>
            <a:fontRef idx="minor">
              <a:schemeClr val="dk1"/>
            </a:fontRef>
          </p:style>
          <p:txBody>
            <a:bodyPr rtlCol="0" anchor="ctr"/>
            <a:lstStyle/>
            <a:p>
              <a:pPr algn="ctr"/>
              <a:endParaRPr lang="en-US"/>
            </a:p>
          </p:txBody>
        </p:sp>
        <p:sp>
          <p:nvSpPr>
            <p:cNvPr id="14" name="Rounded Rectangle 13"/>
            <p:cNvSpPr/>
            <p:nvPr/>
          </p:nvSpPr>
          <p:spPr>
            <a:xfrm>
              <a:off x="1476103" y="1449626"/>
              <a:ext cx="6871063" cy="2926431"/>
            </a:xfrm>
            <a:prstGeom prst="roundRect">
              <a:avLst/>
            </a:prstGeom>
            <a:ln>
              <a:prstDash val="dash"/>
            </a:ln>
          </p:spPr>
          <p:style>
            <a:lnRef idx="2">
              <a:schemeClr val="accent1"/>
            </a:lnRef>
            <a:fillRef idx="1">
              <a:schemeClr val="lt1"/>
            </a:fillRef>
            <a:effectRef idx="0">
              <a:schemeClr val="accent1"/>
            </a:effectRef>
            <a:fontRef idx="minor">
              <a:schemeClr val="dk1"/>
            </a:fontRef>
          </p:style>
          <p:txBody>
            <a:bodyPr rtlCol="0" anchor="ctr"/>
            <a:lstStyle/>
            <a:p>
              <a:pPr algn="ctr"/>
              <a:endParaRPr lang="en-US"/>
            </a:p>
          </p:txBody>
        </p:sp>
      </p:grpSp>
      <p:sp>
        <p:nvSpPr>
          <p:cNvPr id="5" name="Rounded Rectangle 4"/>
          <p:cNvSpPr/>
          <p:nvPr/>
        </p:nvSpPr>
        <p:spPr>
          <a:xfrm>
            <a:off x="1375479" y="1449626"/>
            <a:ext cx="6871063" cy="2926431"/>
          </a:xfrm>
          <a:prstGeom prst="round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342900" indent="-342900" algn="just">
              <a:buFontTx/>
              <a:buChar char="-"/>
            </a:pPr>
            <a:r>
              <a:rPr lang="en-US" sz="2000" dirty="0" err="1" smtClean="0">
                <a:solidFill>
                  <a:schemeClr val="tx1"/>
                </a:solidFill>
                <a:latin typeface="#9Slide03 Arima Madurai Black" panose="00000A00000000000000" pitchFamily="2" charset="0"/>
                <a:cs typeface="#9Slide03 Arima Madurai Black" panose="00000A00000000000000" pitchFamily="2" charset="0"/>
              </a:rPr>
              <a:t>Vật</a:t>
            </a:r>
            <a:r>
              <a:rPr lang="en-US" sz="2000" dirty="0" smtClean="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liệu</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là</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chất</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hoặc</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hỗn</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hợp</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một</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số</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a:solidFill>
                  <a:schemeClr val="tx1"/>
                </a:solidFill>
                <a:latin typeface="#9Slide03 Arima Madurai Black" panose="00000A00000000000000" pitchFamily="2" charset="0"/>
                <a:cs typeface="#9Slide03 Arima Madurai Black" panose="00000A00000000000000" pitchFamily="2" charset="0"/>
              </a:rPr>
              <a:t>chất</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smtClean="0">
                <a:solidFill>
                  <a:schemeClr val="tx1"/>
                </a:solidFill>
                <a:latin typeface="#9Slide03 Arima Madurai Black" panose="00000A00000000000000" pitchFamily="2" charset="0"/>
                <a:cs typeface="#9Slide03 Arima Madurai Black" panose="00000A00000000000000" pitchFamily="2" charset="0"/>
              </a:rPr>
              <a:t>đ</a:t>
            </a:r>
            <a:r>
              <a:rPr lang="vi-VN" sz="2000" dirty="0" smtClean="0">
                <a:solidFill>
                  <a:schemeClr val="tx1"/>
                </a:solidFill>
                <a:latin typeface="#9Slide03 Arima Madurai Black" panose="00000A00000000000000" pitchFamily="2" charset="0"/>
                <a:cs typeface="#9Slide03 Arima Madurai Black" panose="00000A00000000000000" pitchFamily="2" charset="0"/>
              </a:rPr>
              <a:t>ượ</a:t>
            </a:r>
            <a:r>
              <a:rPr lang="en-US" sz="2000" dirty="0" smtClean="0">
                <a:solidFill>
                  <a:schemeClr val="tx1"/>
                </a:solidFill>
                <a:latin typeface="#9Slide03 Arima Madurai Black" panose="00000A00000000000000" pitchFamily="2" charset="0"/>
                <a:cs typeface="#9Slide03 Arima Madurai Black" panose="00000A00000000000000" pitchFamily="2" charset="0"/>
              </a:rPr>
              <a:t>c con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ng</a:t>
            </a:r>
            <a:r>
              <a:rPr lang="vi-VN" sz="2000" dirty="0" smtClean="0">
                <a:solidFill>
                  <a:schemeClr val="tx1"/>
                </a:solidFill>
                <a:latin typeface="#9Slide03 Arima Madurai Black" panose="00000A00000000000000" pitchFamily="2" charset="0"/>
                <a:cs typeface="#9Slide03 Arima Madurai Black" panose="00000A00000000000000" pitchFamily="2" charset="0"/>
              </a:rPr>
              <a:t>ười</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sử</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dụng</a:t>
            </a:r>
            <a:r>
              <a:rPr lang="en-US" sz="2000" dirty="0" smtClean="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nh</a:t>
            </a:r>
            <a:r>
              <a:rPr lang="vi-VN" sz="2000" dirty="0" smtClean="0">
                <a:solidFill>
                  <a:schemeClr val="tx1"/>
                </a:solidFill>
                <a:latin typeface="#9Slide03 Arima Madurai Black" panose="00000A00000000000000" pitchFamily="2" charset="0"/>
                <a:cs typeface="#9Slide03 Arima Madurai Black" panose="00000A00000000000000" pitchFamily="2" charset="0"/>
              </a:rPr>
              <a:t>ư</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nguyên</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liệu</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đầu</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vào</a:t>
            </a:r>
            <a:r>
              <a:rPr lang="en-US" sz="2000" dirty="0" smtClean="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trong</a:t>
            </a:r>
            <a:r>
              <a:rPr lang="en-US" sz="2000" dirty="0" smtClean="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quá</a:t>
            </a:r>
            <a:r>
              <a:rPr lang="en-US" sz="2000" dirty="0" smtClean="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trình</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sản</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xuất</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hoặc</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chế</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a:solidFill>
                  <a:schemeClr val="tx1"/>
                </a:solidFill>
                <a:latin typeface="#9Slide03 Arima Madurai Black" panose="00000A00000000000000" pitchFamily="2" charset="0"/>
                <a:cs typeface="#9Slide03 Arima Madurai Black" panose="00000A00000000000000" pitchFamily="2" charset="0"/>
              </a:rPr>
              <a:t>tạo</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để</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làm</a:t>
            </a:r>
            <a:r>
              <a:rPr lang="en-US" sz="2000" dirty="0" smtClean="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ra</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những</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sản</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phẩm</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phục</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vụ</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cuộc</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sống</a:t>
            </a:r>
            <a:r>
              <a:rPr lang="en-US" sz="2000" dirty="0" smtClean="0">
                <a:solidFill>
                  <a:schemeClr val="tx1"/>
                </a:solidFill>
                <a:latin typeface="#9Slide03 Arima Madurai Black" panose="00000A00000000000000" pitchFamily="2" charset="0"/>
                <a:cs typeface="#9Slide03 Arima Madurai Black" panose="00000A00000000000000" pitchFamily="2" charset="0"/>
              </a:rPr>
              <a:t>.</a:t>
            </a:r>
          </a:p>
          <a:p>
            <a:pPr marL="342900" indent="-342900" algn="just">
              <a:buFontTx/>
              <a:buChar char="-"/>
            </a:pPr>
            <a:r>
              <a:rPr lang="en-US" sz="2000" dirty="0" err="1" smtClean="0">
                <a:solidFill>
                  <a:schemeClr val="tx1"/>
                </a:solidFill>
                <a:latin typeface="#9Slide03 Arima Madurai Black" panose="00000A00000000000000" pitchFamily="2" charset="0"/>
                <a:cs typeface="#9Slide03 Arima Madurai Black" panose="00000A00000000000000" pitchFamily="2" charset="0"/>
              </a:rPr>
              <a:t>Tùy</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vào</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tính</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chất</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và</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mục</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đích</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sử</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dụng</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mà</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ng</a:t>
            </a:r>
            <a:r>
              <a:rPr lang="vi-VN" sz="2000" dirty="0" smtClean="0">
                <a:solidFill>
                  <a:schemeClr val="tx1"/>
                </a:solidFill>
                <a:latin typeface="#9Slide03 Arima Madurai Black" panose="00000A00000000000000" pitchFamily="2" charset="0"/>
                <a:cs typeface="#9Slide03 Arima Madurai Black" panose="00000A00000000000000" pitchFamily="2" charset="0"/>
              </a:rPr>
              <a:t>ười</a:t>
            </a:r>
            <a:r>
              <a:rPr lang="en-US" sz="2000" dirty="0" smtClean="0">
                <a:solidFill>
                  <a:schemeClr val="tx1"/>
                </a:solidFill>
                <a:latin typeface="#9Slide03 Arima Madurai Black" panose="00000A00000000000000" pitchFamily="2" charset="0"/>
                <a:cs typeface="#9Slide03 Arima Madurai Black" panose="00000A00000000000000" pitchFamily="2" charset="0"/>
              </a:rPr>
              <a:t> </a:t>
            </a:r>
            <a:r>
              <a:rPr lang="en-US" sz="2000" dirty="0">
                <a:solidFill>
                  <a:schemeClr val="tx1"/>
                </a:solidFill>
                <a:latin typeface="#9Slide03 Arima Madurai Black" panose="00000A00000000000000" pitchFamily="2" charset="0"/>
                <a:cs typeface="#9Slide03 Arima Madurai Black" panose="00000A00000000000000" pitchFamily="2" charset="0"/>
              </a:rPr>
              <a:t>ta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phân</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thành</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các</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a:solidFill>
                  <a:schemeClr val="tx1"/>
                </a:solidFill>
                <a:latin typeface="#9Slide03 Arima Madurai Black" panose="00000A00000000000000" pitchFamily="2" charset="0"/>
                <a:cs typeface="#9Slide03 Arima Madurai Black" panose="00000A00000000000000" pitchFamily="2" charset="0"/>
              </a:rPr>
              <a:t>loại</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vật</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liệu</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khác</a:t>
            </a:r>
            <a:r>
              <a:rPr lang="en-US" sz="2000" dirty="0" smtClean="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nhau</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a:solidFill>
                  <a:schemeClr val="tx1"/>
                </a:solidFill>
                <a:latin typeface="#9Slide03 Arima Madurai Black" panose="00000A00000000000000" pitchFamily="2" charset="0"/>
                <a:cs typeface="#9Slide03 Arima Madurai Black" panose="00000A00000000000000" pitchFamily="2" charset="0"/>
              </a:rPr>
              <a:t>ví</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dụ</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vật</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liệu</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xây</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dựng</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vật</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liệu</a:t>
            </a:r>
            <a:r>
              <a:rPr lang="en-US" sz="2000" dirty="0" smtClean="0">
                <a:solidFill>
                  <a:schemeClr val="tx1"/>
                </a:solidFill>
                <a:latin typeface="#9Slide03 Arima Madurai Black" panose="00000A00000000000000" pitchFamily="2" charset="0"/>
                <a:cs typeface="#9Slide03 Arima Madurai Black" panose="00000A00000000000000" pitchFamily="2" charset="0"/>
              </a:rPr>
              <a:t> c</a:t>
            </a:r>
            <a:r>
              <a:rPr lang="vi-VN" sz="2000" dirty="0" smtClean="0">
                <a:solidFill>
                  <a:schemeClr val="tx1"/>
                </a:solidFill>
                <a:latin typeface="#9Slide03 Arima Madurai Black" panose="00000A00000000000000" pitchFamily="2" charset="0"/>
                <a:cs typeface="#9Slide03 Arima Madurai Black" panose="00000A00000000000000" pitchFamily="2" charset="0"/>
              </a:rPr>
              <a:t>ơ</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khí</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vật</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liệu</a:t>
            </a:r>
            <a:r>
              <a:rPr lang="en-US" sz="2000" dirty="0" smtClean="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sinh</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học</a:t>
            </a:r>
            <a:r>
              <a:rPr lang="en-US" sz="2000" dirty="0" smtClean="0">
                <a:solidFill>
                  <a:schemeClr val="tx1"/>
                </a:solidFill>
                <a:latin typeface="#9Slide03 Arima Madurai Black" panose="00000A00000000000000" pitchFamily="2" charset="0"/>
                <a:cs typeface="#9Slide03 Arima Madurai Black" panose="00000A00000000000000" pitchFamily="2" charset="0"/>
              </a:rPr>
              <a:t>, ………</a:t>
            </a:r>
            <a:endParaRPr lang="en-US" sz="2000" dirty="0">
              <a:solidFill>
                <a:schemeClr val="tx1"/>
              </a:solidFill>
              <a:latin typeface="#9Slide03 Arima Madurai Black" panose="00000A00000000000000" pitchFamily="2" charset="0"/>
              <a:cs typeface="#9Slide03 Arima Madurai Black" panose="00000A00000000000000" pitchFamily="2" charset="0"/>
            </a:endParaRPr>
          </a:p>
        </p:txBody>
      </p:sp>
    </p:spTree>
  </p:cSld>
  <p:clrMapOvr>
    <a:masterClrMapping/>
  </p:clrMapOvr>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7" name="Rounded Rectangle 16"/>
          <p:cNvSpPr/>
          <p:nvPr/>
        </p:nvSpPr>
        <p:spPr>
          <a:xfrm>
            <a:off x="42817" y="289352"/>
            <a:ext cx="576943" cy="836168"/>
          </a:xfrm>
          <a:prstGeom prst="roundRect">
            <a:avLst/>
          </a:prstGeom>
        </p:spPr>
        <p:style>
          <a:lnRef idx="2">
            <a:schemeClr val="accent2"/>
          </a:lnRef>
          <a:fillRef idx="1">
            <a:schemeClr val="lt1"/>
          </a:fillRef>
          <a:effectRef idx="0">
            <a:schemeClr val="accent2"/>
          </a:effectRef>
          <a:fontRef idx="minor">
            <a:schemeClr val="dk1"/>
          </a:fontRef>
        </p:style>
        <p:txBody>
          <a:bodyPr rtlCol="0" anchor="ctr"/>
          <a:lstStyle/>
          <a:p>
            <a:pPr algn="ctr"/>
            <a:r>
              <a:rPr lang="en-US" sz="3600" dirty="0">
                <a:solidFill>
                  <a:srgbClr val="FF0000"/>
                </a:solidFill>
                <a:latin typeface="#9Slide07 SVNBrandon Printed Sh" panose="02000000000000000000" pitchFamily="2" charset="0"/>
              </a:rPr>
              <a:t>2</a:t>
            </a:r>
          </a:p>
        </p:txBody>
      </p:sp>
      <p:sp>
        <p:nvSpPr>
          <p:cNvPr id="19" name="TextBox 18"/>
          <p:cNvSpPr txBox="1"/>
          <p:nvPr/>
        </p:nvSpPr>
        <p:spPr>
          <a:xfrm>
            <a:off x="619760" y="248566"/>
            <a:ext cx="4951955" cy="892552"/>
          </a:xfrm>
          <a:prstGeom prst="rect">
            <a:avLst/>
          </a:prstGeom>
          <a:noFill/>
        </p:spPr>
        <p:txBody>
          <a:bodyPr wrap="square" rtlCol="0">
            <a:spAutoFit/>
          </a:bodyPr>
          <a:lstStyle/>
          <a:p>
            <a:pPr algn="ctr"/>
            <a:r>
              <a:rPr lang="en-US" sz="2600" dirty="0">
                <a:solidFill>
                  <a:srgbClr val="FF0000"/>
                </a:solidFill>
                <a:latin typeface="#9Slide03 BoosterNextFYBlack" panose="02000A03000000020004" pitchFamily="2" charset="0"/>
              </a:rPr>
              <a:t>MỘT SỐ TÍNH CHẤT VÀ </a:t>
            </a:r>
            <a:endParaRPr lang="en-US" sz="2600" dirty="0" smtClean="0">
              <a:solidFill>
                <a:srgbClr val="FF0000"/>
              </a:solidFill>
              <a:latin typeface="#9Slide03 BoosterNextFYBlack" panose="02000A03000000020004" pitchFamily="2" charset="0"/>
            </a:endParaRPr>
          </a:p>
          <a:p>
            <a:pPr algn="ctr"/>
            <a:r>
              <a:rPr lang="en-US" sz="2600" dirty="0" smtClean="0">
                <a:solidFill>
                  <a:srgbClr val="FF0000"/>
                </a:solidFill>
                <a:latin typeface="#9Slide03 BoosterNextFYBlack" panose="02000A03000000020004" pitchFamily="2" charset="0"/>
              </a:rPr>
              <a:t>ỨNG </a:t>
            </a:r>
            <a:r>
              <a:rPr lang="en-US" sz="2600" dirty="0">
                <a:solidFill>
                  <a:srgbClr val="FF0000"/>
                </a:solidFill>
                <a:latin typeface="#9Slide03 BoosterNextFYBlack" panose="02000A03000000020004" pitchFamily="2" charset="0"/>
              </a:rPr>
              <a:t>DỤNG CỦA VẬT LIỆU</a:t>
            </a:r>
          </a:p>
        </p:txBody>
      </p:sp>
      <p:grpSp>
        <p:nvGrpSpPr>
          <p:cNvPr id="20" name="Group 19"/>
          <p:cNvGrpSpPr/>
          <p:nvPr/>
        </p:nvGrpSpPr>
        <p:grpSpPr>
          <a:xfrm>
            <a:off x="0" y="225707"/>
            <a:ext cx="5716131" cy="45719"/>
            <a:chOff x="0" y="911503"/>
            <a:chExt cx="2739712" cy="45719"/>
          </a:xfrm>
        </p:grpSpPr>
        <p:cxnSp>
          <p:nvCxnSpPr>
            <p:cNvPr id="21" name="直接连接符 15"/>
            <p:cNvCxnSpPr/>
            <p:nvPr/>
          </p:nvCxnSpPr>
          <p:spPr>
            <a:xfrm flipH="1">
              <a:off x="0" y="927100"/>
              <a:ext cx="2717799" cy="14527"/>
            </a:xfrm>
            <a:prstGeom prst="line">
              <a:avLst/>
            </a:prstGeom>
            <a:ln w="25400">
              <a:solidFill>
                <a:schemeClr val="tx2"/>
              </a:solidFill>
            </a:ln>
          </p:spPr>
          <p:style>
            <a:lnRef idx="1">
              <a:schemeClr val="dk1"/>
            </a:lnRef>
            <a:fillRef idx="0">
              <a:schemeClr val="dk1"/>
            </a:fillRef>
            <a:effectRef idx="0">
              <a:schemeClr val="dk1"/>
            </a:effectRef>
            <a:fontRef idx="minor">
              <a:schemeClr val="tx1"/>
            </a:fontRef>
          </p:style>
        </p:cxnSp>
        <p:sp>
          <p:nvSpPr>
            <p:cNvPr id="22" name="Oval 21"/>
            <p:cNvSpPr/>
            <p:nvPr/>
          </p:nvSpPr>
          <p:spPr>
            <a:xfrm>
              <a:off x="2717799" y="911503"/>
              <a:ext cx="21913" cy="45719"/>
            </a:xfrm>
            <a:prstGeom prst="ellipse">
              <a:avLst/>
            </a:prstGeom>
            <a:solidFill>
              <a:schemeClr val="tx2"/>
            </a:solid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grpSp>
        <p:nvGrpSpPr>
          <p:cNvPr id="24" name="Group 23"/>
          <p:cNvGrpSpPr/>
          <p:nvPr/>
        </p:nvGrpSpPr>
        <p:grpSpPr>
          <a:xfrm>
            <a:off x="0" y="1125520"/>
            <a:ext cx="5716131" cy="45720"/>
            <a:chOff x="0" y="861691"/>
            <a:chExt cx="5716131" cy="45720"/>
          </a:xfrm>
        </p:grpSpPr>
        <p:grpSp>
          <p:nvGrpSpPr>
            <p:cNvPr id="18" name="Group 17"/>
            <p:cNvGrpSpPr/>
            <p:nvPr/>
          </p:nvGrpSpPr>
          <p:grpSpPr>
            <a:xfrm>
              <a:off x="0" y="861692"/>
              <a:ext cx="5716131" cy="45719"/>
              <a:chOff x="0" y="911503"/>
              <a:chExt cx="2739712" cy="45719"/>
            </a:xfrm>
          </p:grpSpPr>
          <p:cxnSp>
            <p:nvCxnSpPr>
              <p:cNvPr id="4" name="直接连接符 15"/>
              <p:cNvCxnSpPr/>
              <p:nvPr/>
            </p:nvCxnSpPr>
            <p:spPr>
              <a:xfrm flipH="1">
                <a:off x="0" y="927100"/>
                <a:ext cx="2717799" cy="14527"/>
              </a:xfrm>
              <a:prstGeom prst="line">
                <a:avLst/>
              </a:prstGeom>
              <a:ln w="25400">
                <a:solidFill>
                  <a:schemeClr val="tx2"/>
                </a:solidFill>
              </a:ln>
            </p:spPr>
            <p:style>
              <a:lnRef idx="1">
                <a:schemeClr val="dk1"/>
              </a:lnRef>
              <a:fillRef idx="0">
                <a:schemeClr val="dk1"/>
              </a:fillRef>
              <a:effectRef idx="0">
                <a:schemeClr val="dk1"/>
              </a:effectRef>
              <a:fontRef idx="minor">
                <a:schemeClr val="tx1"/>
              </a:fontRef>
            </p:style>
          </p:cxnSp>
          <p:sp>
            <p:nvSpPr>
              <p:cNvPr id="9" name="Oval 8"/>
              <p:cNvSpPr/>
              <p:nvPr/>
            </p:nvSpPr>
            <p:spPr>
              <a:xfrm>
                <a:off x="2717799" y="911503"/>
                <a:ext cx="21913" cy="45719"/>
              </a:xfrm>
              <a:prstGeom prst="ellipse">
                <a:avLst/>
              </a:prstGeom>
              <a:solidFill>
                <a:schemeClr val="tx2"/>
              </a:solid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23" name="Oval 22"/>
            <p:cNvSpPr/>
            <p:nvPr/>
          </p:nvSpPr>
          <p:spPr>
            <a:xfrm>
              <a:off x="2652558" y="861691"/>
              <a:ext cx="45719" cy="45719"/>
            </a:xfrm>
            <a:prstGeom prst="ellipse">
              <a:avLst/>
            </a:prstGeom>
            <a:solidFill>
              <a:schemeClr val="tx2"/>
            </a:solid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pic>
        <p:nvPicPr>
          <p:cNvPr id="12" name="Picture 4" descr="Free Web User Icon of Colored Outline style - Available in SVG, PNG, EPS,  AI &amp;amp; Icon fonts"/>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42817" y="1256968"/>
            <a:ext cx="877121" cy="877121"/>
          </a:xfrm>
          <a:prstGeom prst="rect">
            <a:avLst/>
          </a:prstGeom>
          <a:noFill/>
          <a:extLst>
            <a:ext uri="{909E8E84-426E-40DD-AFC4-6F175D3DCCD1}">
              <a14:hiddenFill xmlns:a14="http://schemas.microsoft.com/office/drawing/2010/main">
                <a:solidFill>
                  <a:srgbClr val="FFFFFF"/>
                </a:solidFill>
              </a14:hiddenFill>
            </a:ext>
          </a:extLst>
        </p:spPr>
      </p:pic>
      <p:sp>
        <p:nvSpPr>
          <p:cNvPr id="13" name="Rounded Rectangle 12"/>
          <p:cNvSpPr/>
          <p:nvPr/>
        </p:nvSpPr>
        <p:spPr>
          <a:xfrm>
            <a:off x="1044629" y="1243602"/>
            <a:ext cx="7806100" cy="1154995"/>
          </a:xfrm>
          <a:prstGeom prst="roundRect">
            <a:avLst/>
          </a:prstGeom>
        </p:spPr>
        <p:style>
          <a:lnRef idx="2">
            <a:schemeClr val="accent2"/>
          </a:lnRef>
          <a:fillRef idx="1">
            <a:schemeClr val="lt1"/>
          </a:fillRef>
          <a:effectRef idx="0">
            <a:schemeClr val="accent2"/>
          </a:effectRef>
          <a:fontRef idx="minor">
            <a:schemeClr val="dk1"/>
          </a:fontRef>
        </p:style>
        <p:txBody>
          <a:bodyPr rtlCol="0" anchor="ctr"/>
          <a:lstStyle/>
          <a:p>
            <a:pPr algn="ctr"/>
            <a:r>
              <a:rPr lang="en-US" sz="2000" dirty="0" err="1" smtClean="0">
                <a:latin typeface="#9Slide03 Arima Madurai Black" panose="00000A00000000000000" pitchFamily="2" charset="0"/>
                <a:cs typeface="#9Slide03 Arima Madurai Black" panose="00000A00000000000000" pitchFamily="2" charset="0"/>
              </a:rPr>
              <a:t>Từ</a:t>
            </a:r>
            <a:r>
              <a:rPr lang="en-US" sz="2000" dirty="0" smtClean="0">
                <a:latin typeface="#9Slide03 Arima Madurai Black" panose="00000A00000000000000" pitchFamily="2" charset="0"/>
                <a:cs typeface="#9Slide03 Arima Madurai Black" panose="00000A00000000000000" pitchFamily="2" charset="0"/>
              </a:rPr>
              <a:t> </a:t>
            </a:r>
            <a:r>
              <a:rPr lang="en-US" sz="2000" dirty="0" err="1">
                <a:latin typeface="#9Slide03 Arima Madurai Black" panose="00000A00000000000000" pitchFamily="2" charset="0"/>
                <a:cs typeface="#9Slide03 Arima Madurai Black" panose="00000A00000000000000" pitchFamily="2" charset="0"/>
              </a:rPr>
              <a:t>q</a:t>
            </a:r>
            <a:r>
              <a:rPr lang="en-US" sz="2000" dirty="0" err="1" smtClean="0">
                <a:latin typeface="#9Slide03 Arima Madurai Black" panose="00000A00000000000000" pitchFamily="2" charset="0"/>
                <a:cs typeface="#9Slide03 Arima Madurai Black" panose="00000A00000000000000" pitchFamily="2" charset="0"/>
              </a:rPr>
              <a:t>uan</a:t>
            </a:r>
            <a:r>
              <a:rPr lang="en-US" sz="2000" dirty="0" smtClean="0">
                <a:latin typeface="#9Slide03 Arima Madurai Black" panose="00000A00000000000000" pitchFamily="2" charset="0"/>
                <a:cs typeface="#9Slide03 Arima Madurai Black" panose="00000A00000000000000" pitchFamily="2" charset="0"/>
              </a:rPr>
              <a:t> </a:t>
            </a:r>
            <a:r>
              <a:rPr lang="en-US" sz="2000" dirty="0" err="1" smtClean="0">
                <a:latin typeface="#9Slide03 Arima Madurai Black" panose="00000A00000000000000" pitchFamily="2" charset="0"/>
                <a:cs typeface="#9Slide03 Arima Madurai Black" panose="00000A00000000000000" pitchFamily="2" charset="0"/>
              </a:rPr>
              <a:t>sát</a:t>
            </a:r>
            <a:r>
              <a:rPr lang="en-US" sz="2000" dirty="0">
                <a:latin typeface="#9Slide03 Arima Madurai Black" panose="00000A00000000000000" pitchFamily="2" charset="0"/>
                <a:cs typeface="#9Slide03 Arima Madurai Black" panose="00000A00000000000000" pitchFamily="2" charset="0"/>
              </a:rPr>
              <a:t> </a:t>
            </a:r>
            <a:r>
              <a:rPr lang="en-US" sz="2000" dirty="0" err="1" smtClean="0">
                <a:latin typeface="#9Slide03 Arima Madurai Black" panose="00000A00000000000000" pitchFamily="2" charset="0"/>
                <a:cs typeface="#9Slide03 Arima Madurai Black" panose="00000A00000000000000" pitchFamily="2" charset="0"/>
              </a:rPr>
              <a:t>thực</a:t>
            </a:r>
            <a:r>
              <a:rPr lang="en-US" sz="2000" dirty="0">
                <a:latin typeface="#9Slide03 Arima Madurai Black" panose="00000A00000000000000" pitchFamily="2" charset="0"/>
                <a:cs typeface="#9Slide03 Arima Madurai Black" panose="00000A00000000000000" pitchFamily="2" charset="0"/>
              </a:rPr>
              <a:t> </a:t>
            </a:r>
            <a:r>
              <a:rPr lang="en-US" sz="2000" dirty="0" err="1" smtClean="0">
                <a:latin typeface="#9Slide03 Arima Madurai Black" panose="00000A00000000000000" pitchFamily="2" charset="0"/>
                <a:cs typeface="#9Slide03 Arima Madurai Black" panose="00000A00000000000000" pitchFamily="2" charset="0"/>
              </a:rPr>
              <a:t>tế</a:t>
            </a:r>
            <a:r>
              <a:rPr lang="en-US" sz="2000" dirty="0">
                <a:latin typeface="#9Slide03 Arima Madurai Black" panose="00000A00000000000000" pitchFamily="2" charset="0"/>
                <a:cs typeface="#9Slide03 Arima Madurai Black" panose="00000A00000000000000" pitchFamily="2" charset="0"/>
              </a:rPr>
              <a:t>, </a:t>
            </a:r>
            <a:r>
              <a:rPr lang="en-US" sz="2000" dirty="0" err="1">
                <a:latin typeface="#9Slide03 Arima Madurai Black" panose="00000A00000000000000" pitchFamily="2" charset="0"/>
                <a:cs typeface="#9Slide03 Arima Madurai Black" panose="00000A00000000000000" pitchFamily="2" charset="0"/>
              </a:rPr>
              <a:t>em</a:t>
            </a:r>
            <a:r>
              <a:rPr lang="en-US" sz="2000" dirty="0">
                <a:latin typeface="#9Slide03 Arima Madurai Black" panose="00000A00000000000000" pitchFamily="2" charset="0"/>
                <a:cs typeface="#9Slide03 Arima Madurai Black" panose="00000A00000000000000" pitchFamily="2" charset="0"/>
              </a:rPr>
              <a:t> </a:t>
            </a:r>
            <a:r>
              <a:rPr lang="en-US" sz="2000" dirty="0" err="1" smtClean="0">
                <a:latin typeface="#9Slide03 Arima Madurai Black" panose="00000A00000000000000" pitchFamily="2" charset="0"/>
                <a:cs typeface="#9Slide03 Arima Madurai Black" panose="00000A00000000000000" pitchFamily="2" charset="0"/>
              </a:rPr>
              <a:t>hãy</a:t>
            </a:r>
            <a:r>
              <a:rPr lang="en-US" sz="2000" dirty="0" smtClean="0">
                <a:latin typeface="#9Slide03 Arima Madurai Black" panose="00000A00000000000000" pitchFamily="2" charset="0"/>
                <a:cs typeface="#9Slide03 Arima Madurai Black" panose="00000A00000000000000" pitchFamily="2" charset="0"/>
              </a:rPr>
              <a:t> </a:t>
            </a:r>
            <a:r>
              <a:rPr lang="en-US" sz="2000" dirty="0" err="1" smtClean="0">
                <a:latin typeface="#9Slide03 Arima Madurai Black" panose="00000A00000000000000" pitchFamily="2" charset="0"/>
                <a:cs typeface="#9Slide03 Arima Madurai Black" panose="00000A00000000000000" pitchFamily="2" charset="0"/>
              </a:rPr>
              <a:t>cho</a:t>
            </a:r>
            <a:r>
              <a:rPr lang="en-US" sz="2000" dirty="0">
                <a:latin typeface="#9Slide03 Arima Madurai Black" panose="00000A00000000000000" pitchFamily="2" charset="0"/>
                <a:cs typeface="#9Slide03 Arima Madurai Black" panose="00000A00000000000000" pitchFamily="2" charset="0"/>
              </a:rPr>
              <a:t> </a:t>
            </a:r>
            <a:r>
              <a:rPr lang="en-US" sz="2000" dirty="0" err="1" smtClean="0">
                <a:latin typeface="#9Slide03 Arima Madurai Black" panose="00000A00000000000000" pitchFamily="2" charset="0"/>
                <a:cs typeface="#9Slide03 Arima Madurai Black" panose="00000A00000000000000" pitchFamily="2" charset="0"/>
              </a:rPr>
              <a:t>biết</a:t>
            </a:r>
            <a:r>
              <a:rPr lang="en-US" sz="2000" dirty="0">
                <a:latin typeface="#9Slide03 Arima Madurai Black" panose="00000A00000000000000" pitchFamily="2" charset="0"/>
                <a:cs typeface="#9Slide03 Arima Madurai Black" panose="00000A00000000000000" pitchFamily="2" charset="0"/>
              </a:rPr>
              <a:t> </a:t>
            </a:r>
            <a:r>
              <a:rPr lang="en-US" sz="2000" dirty="0" err="1" smtClean="0">
                <a:latin typeface="#9Slide03 Arima Madurai Black" panose="00000A00000000000000" pitchFamily="2" charset="0"/>
                <a:cs typeface="#9Slide03 Arima Madurai Black" panose="00000A00000000000000" pitchFamily="2" charset="0"/>
              </a:rPr>
              <a:t>một</a:t>
            </a:r>
            <a:r>
              <a:rPr lang="en-US" sz="2000" dirty="0">
                <a:latin typeface="#9Slide03 Arima Madurai Black" panose="00000A00000000000000" pitchFamily="2" charset="0"/>
                <a:cs typeface="#9Slide03 Arima Madurai Black" panose="00000A00000000000000" pitchFamily="2" charset="0"/>
              </a:rPr>
              <a:t> </a:t>
            </a:r>
            <a:r>
              <a:rPr lang="en-US" sz="2000" dirty="0" err="1" smtClean="0">
                <a:latin typeface="#9Slide03 Arima Madurai Black" panose="00000A00000000000000" pitchFamily="2" charset="0"/>
                <a:cs typeface="#9Slide03 Arima Madurai Black" panose="00000A00000000000000" pitchFamily="2" charset="0"/>
              </a:rPr>
              <a:t>số</a:t>
            </a:r>
            <a:r>
              <a:rPr lang="en-US" sz="2000" dirty="0">
                <a:latin typeface="#9Slide03 Arima Madurai Black" panose="00000A00000000000000" pitchFamily="2" charset="0"/>
                <a:cs typeface="#9Slide03 Arima Madurai Black" panose="00000A00000000000000" pitchFamily="2" charset="0"/>
              </a:rPr>
              <a:t> </a:t>
            </a:r>
            <a:r>
              <a:rPr lang="en-US" sz="2000" dirty="0" err="1" smtClean="0">
                <a:latin typeface="#9Slide03 Arima Madurai Black" panose="00000A00000000000000" pitchFamily="2" charset="0"/>
                <a:cs typeface="#9Slide03 Arima Madurai Black" panose="00000A00000000000000" pitchFamily="2" charset="0"/>
              </a:rPr>
              <a:t>tính</a:t>
            </a:r>
            <a:r>
              <a:rPr lang="en-US" sz="2000" dirty="0">
                <a:latin typeface="#9Slide03 Arima Madurai Black" panose="00000A00000000000000" pitchFamily="2" charset="0"/>
                <a:cs typeface="#9Slide03 Arima Madurai Black" panose="00000A00000000000000" pitchFamily="2" charset="0"/>
              </a:rPr>
              <a:t> </a:t>
            </a:r>
            <a:r>
              <a:rPr lang="en-US" sz="2000" dirty="0" err="1" smtClean="0">
                <a:latin typeface="#9Slide03 Arima Madurai Black" panose="00000A00000000000000" pitchFamily="2" charset="0"/>
                <a:cs typeface="#9Slide03 Arima Madurai Black" panose="00000A00000000000000" pitchFamily="2" charset="0"/>
              </a:rPr>
              <a:t>chất</a:t>
            </a:r>
            <a:r>
              <a:rPr lang="en-US" sz="2000" dirty="0">
                <a:latin typeface="#9Slide03 Arima Madurai Black" panose="00000A00000000000000" pitchFamily="2" charset="0"/>
                <a:cs typeface="#9Slide03 Arima Madurai Black" panose="00000A00000000000000" pitchFamily="2" charset="0"/>
              </a:rPr>
              <a:t> </a:t>
            </a:r>
            <a:r>
              <a:rPr lang="en-US" sz="2000" dirty="0" err="1" smtClean="0">
                <a:latin typeface="#9Slide03 Arima Madurai Black" panose="00000A00000000000000" pitchFamily="2" charset="0"/>
                <a:cs typeface="#9Slide03 Arima Madurai Black" panose="00000A00000000000000" pitchFamily="2" charset="0"/>
              </a:rPr>
              <a:t>của</a:t>
            </a:r>
            <a:r>
              <a:rPr lang="en-US" sz="2000" dirty="0">
                <a:latin typeface="#9Slide03 Arima Madurai Black" panose="00000A00000000000000" pitchFamily="2" charset="0"/>
                <a:cs typeface="#9Slide03 Arima Madurai Black" panose="00000A00000000000000" pitchFamily="2" charset="0"/>
              </a:rPr>
              <a:t> </a:t>
            </a:r>
            <a:r>
              <a:rPr lang="en-US" sz="2000" dirty="0" err="1" smtClean="0">
                <a:latin typeface="#9Slide03 Arima Madurai Black" panose="00000A00000000000000" pitchFamily="2" charset="0"/>
                <a:cs typeface="#9Slide03 Arima Madurai Black" panose="00000A00000000000000" pitchFamily="2" charset="0"/>
              </a:rPr>
              <a:t>các</a:t>
            </a:r>
            <a:r>
              <a:rPr lang="en-US" sz="2000" dirty="0">
                <a:latin typeface="#9Slide03 Arima Madurai Black" panose="00000A00000000000000" pitchFamily="2" charset="0"/>
                <a:cs typeface="#9Slide03 Arima Madurai Black" panose="00000A00000000000000" pitchFamily="2" charset="0"/>
              </a:rPr>
              <a:t> </a:t>
            </a:r>
            <a:r>
              <a:rPr lang="en-US" sz="2000" dirty="0" err="1" smtClean="0">
                <a:latin typeface="#9Slide03 Arima Madurai Black" panose="00000A00000000000000" pitchFamily="2" charset="0"/>
                <a:cs typeface="#9Slide03 Arima Madurai Black" panose="00000A00000000000000" pitchFamily="2" charset="0"/>
              </a:rPr>
              <a:t>vật</a:t>
            </a:r>
            <a:r>
              <a:rPr lang="en-US" sz="2000" dirty="0">
                <a:latin typeface="#9Slide03 Arima Madurai Black" panose="00000A00000000000000" pitchFamily="2" charset="0"/>
                <a:cs typeface="#9Slide03 Arima Madurai Black" panose="00000A00000000000000" pitchFamily="2" charset="0"/>
              </a:rPr>
              <a:t> </a:t>
            </a:r>
            <a:r>
              <a:rPr lang="en-US" sz="2000" dirty="0" err="1" smtClean="0">
                <a:latin typeface="#9Slide03 Arima Madurai Black" panose="00000A00000000000000" pitchFamily="2" charset="0"/>
                <a:cs typeface="#9Slide03 Arima Madurai Black" panose="00000A00000000000000" pitchFamily="2" charset="0"/>
              </a:rPr>
              <a:t>liệu</a:t>
            </a:r>
            <a:r>
              <a:rPr lang="en-US" sz="2000" dirty="0" smtClean="0">
                <a:latin typeface="#9Slide03 Arima Madurai Black" panose="00000A00000000000000" pitchFamily="2" charset="0"/>
                <a:cs typeface="#9Slide03 Arima Madurai Black" panose="00000A00000000000000" pitchFamily="2" charset="0"/>
              </a:rPr>
              <a:t>: </a:t>
            </a:r>
            <a:r>
              <a:rPr lang="en-US" sz="2000" dirty="0" err="1" smtClean="0">
                <a:latin typeface="#9Slide03 Arima Madurai Black" panose="00000A00000000000000" pitchFamily="2" charset="0"/>
                <a:cs typeface="#9Slide03 Arima Madurai Black" panose="00000A00000000000000" pitchFamily="2" charset="0"/>
              </a:rPr>
              <a:t>kim</a:t>
            </a:r>
            <a:r>
              <a:rPr lang="en-US" sz="2000" dirty="0">
                <a:latin typeface="#9Slide03 Arima Madurai Black" panose="00000A00000000000000" pitchFamily="2" charset="0"/>
                <a:cs typeface="#9Slide03 Arima Madurai Black" panose="00000A00000000000000" pitchFamily="2" charset="0"/>
              </a:rPr>
              <a:t> </a:t>
            </a:r>
            <a:r>
              <a:rPr lang="en-US" sz="2000" dirty="0" err="1" smtClean="0">
                <a:latin typeface="#9Slide03 Arima Madurai Black" panose="00000A00000000000000" pitchFamily="2" charset="0"/>
                <a:cs typeface="#9Slide03 Arima Madurai Black" panose="00000A00000000000000" pitchFamily="2" charset="0"/>
              </a:rPr>
              <a:t>loại</a:t>
            </a:r>
            <a:r>
              <a:rPr lang="en-US" sz="2000" dirty="0" smtClean="0">
                <a:latin typeface="#9Slide03 Arima Madurai Black" panose="00000A00000000000000" pitchFamily="2" charset="0"/>
                <a:cs typeface="#9Slide03 Arima Madurai Black" panose="00000A00000000000000" pitchFamily="2" charset="0"/>
              </a:rPr>
              <a:t>, </a:t>
            </a:r>
            <a:r>
              <a:rPr lang="en-US" sz="2000" dirty="0" err="1" smtClean="0">
                <a:latin typeface="#9Slide03 Arima Madurai Black" panose="00000A00000000000000" pitchFamily="2" charset="0"/>
                <a:cs typeface="#9Slide03 Arima Madurai Black" panose="00000A00000000000000" pitchFamily="2" charset="0"/>
              </a:rPr>
              <a:t>cao</a:t>
            </a:r>
            <a:r>
              <a:rPr lang="en-US" sz="2000" dirty="0" smtClean="0">
                <a:latin typeface="#9Slide03 Arima Madurai Black" panose="00000A00000000000000" pitchFamily="2" charset="0"/>
                <a:cs typeface="#9Slide03 Arima Madurai Black" panose="00000A00000000000000" pitchFamily="2" charset="0"/>
              </a:rPr>
              <a:t> </a:t>
            </a:r>
            <a:r>
              <a:rPr lang="en-US" sz="2000" dirty="0" err="1" smtClean="0">
                <a:latin typeface="#9Slide03 Arima Madurai Black" panose="00000A00000000000000" pitchFamily="2" charset="0"/>
                <a:cs typeface="#9Slide03 Arima Madurai Black" panose="00000A00000000000000" pitchFamily="2" charset="0"/>
              </a:rPr>
              <a:t>su</a:t>
            </a:r>
            <a:r>
              <a:rPr lang="en-US" sz="2000" dirty="0">
                <a:latin typeface="#9Slide03 Arima Madurai Black" panose="00000A00000000000000" pitchFamily="2" charset="0"/>
                <a:cs typeface="#9Slide03 Arima Madurai Black" panose="00000A00000000000000" pitchFamily="2" charset="0"/>
              </a:rPr>
              <a:t>, </a:t>
            </a:r>
            <a:r>
              <a:rPr lang="en-US" sz="2000" dirty="0" err="1" smtClean="0">
                <a:latin typeface="#9Slide03 Arima Madurai Black" panose="00000A00000000000000" pitchFamily="2" charset="0"/>
                <a:cs typeface="#9Slide03 Arima Madurai Black" panose="00000A00000000000000" pitchFamily="2" charset="0"/>
              </a:rPr>
              <a:t>nhựa</a:t>
            </a:r>
            <a:r>
              <a:rPr lang="en-US" sz="2000" dirty="0">
                <a:latin typeface="#9Slide03 Arima Madurai Black" panose="00000A00000000000000" pitchFamily="2" charset="0"/>
                <a:cs typeface="#9Slide03 Arima Madurai Black" panose="00000A00000000000000" pitchFamily="2" charset="0"/>
              </a:rPr>
              <a:t>, </a:t>
            </a:r>
            <a:r>
              <a:rPr lang="en-US" sz="2000" dirty="0" err="1" smtClean="0">
                <a:latin typeface="#9Slide03 Arima Madurai Black" panose="00000A00000000000000" pitchFamily="2" charset="0"/>
                <a:cs typeface="#9Slide03 Arima Madurai Black" panose="00000A00000000000000" pitchFamily="2" charset="0"/>
              </a:rPr>
              <a:t>gỗ</a:t>
            </a:r>
            <a:r>
              <a:rPr lang="en-US" sz="2000" dirty="0">
                <a:latin typeface="#9Slide03 Arima Madurai Black" panose="00000A00000000000000" pitchFamily="2" charset="0"/>
                <a:cs typeface="#9Slide03 Arima Madurai Black" panose="00000A00000000000000" pitchFamily="2" charset="0"/>
              </a:rPr>
              <a:t>, </a:t>
            </a:r>
            <a:r>
              <a:rPr lang="en-US" sz="2000" dirty="0" err="1" smtClean="0">
                <a:latin typeface="#9Slide03 Arima Madurai Black" panose="00000A00000000000000" pitchFamily="2" charset="0"/>
                <a:cs typeface="#9Slide03 Arima Madurai Black" panose="00000A00000000000000" pitchFamily="2" charset="0"/>
              </a:rPr>
              <a:t>thủy</a:t>
            </a:r>
            <a:r>
              <a:rPr lang="en-US" sz="2000" dirty="0" smtClean="0">
                <a:latin typeface="#9Slide03 Arima Madurai Black" panose="00000A00000000000000" pitchFamily="2" charset="0"/>
                <a:cs typeface="#9Slide03 Arima Madurai Black" panose="00000A00000000000000" pitchFamily="2" charset="0"/>
              </a:rPr>
              <a:t> </a:t>
            </a:r>
            <a:r>
              <a:rPr lang="en-US" sz="2000" dirty="0" err="1" smtClean="0">
                <a:latin typeface="#9Slide03 Arima Madurai Black" panose="00000A00000000000000" pitchFamily="2" charset="0"/>
                <a:cs typeface="#9Slide03 Arima Madurai Black" panose="00000A00000000000000" pitchFamily="2" charset="0"/>
              </a:rPr>
              <a:t>tinh</a:t>
            </a:r>
            <a:r>
              <a:rPr lang="en-US" sz="2000" dirty="0">
                <a:latin typeface="#9Slide03 Arima Madurai Black" panose="00000A00000000000000" pitchFamily="2" charset="0"/>
                <a:cs typeface="#9Slide03 Arima Madurai Black" panose="00000A00000000000000" pitchFamily="2" charset="0"/>
              </a:rPr>
              <a:t> </a:t>
            </a:r>
            <a:r>
              <a:rPr lang="en-US" sz="2000" dirty="0" err="1" smtClean="0">
                <a:latin typeface="#9Slide03 Arima Madurai Black" panose="00000A00000000000000" pitchFamily="2" charset="0"/>
                <a:cs typeface="#9Slide03 Arima Madurai Black" panose="00000A00000000000000" pitchFamily="2" charset="0"/>
              </a:rPr>
              <a:t>và</a:t>
            </a:r>
            <a:r>
              <a:rPr lang="en-US" sz="2000" dirty="0">
                <a:latin typeface="#9Slide03 Arima Madurai Black" panose="00000A00000000000000" pitchFamily="2" charset="0"/>
                <a:cs typeface="#9Slide03 Arima Madurai Black" panose="00000A00000000000000" pitchFamily="2" charset="0"/>
              </a:rPr>
              <a:t> </a:t>
            </a:r>
            <a:r>
              <a:rPr lang="en-US" sz="2000" dirty="0" err="1" smtClean="0">
                <a:latin typeface="#9Slide03 Arima Madurai Black" panose="00000A00000000000000" pitchFamily="2" charset="0"/>
                <a:cs typeface="#9Slide03 Arima Madurai Black" panose="00000A00000000000000" pitchFamily="2" charset="0"/>
              </a:rPr>
              <a:t>gốm</a:t>
            </a:r>
            <a:r>
              <a:rPr lang="en-US" sz="2000" dirty="0" smtClean="0">
                <a:latin typeface="#9Slide03 Arima Madurai Black" panose="00000A00000000000000" pitchFamily="2" charset="0"/>
                <a:cs typeface="#9Slide03 Arima Madurai Black" panose="00000A00000000000000" pitchFamily="2" charset="0"/>
              </a:rPr>
              <a:t>. </a:t>
            </a:r>
            <a:r>
              <a:rPr lang="en-US" sz="2000" dirty="0" err="1" smtClean="0">
                <a:latin typeface="#9Slide03 Arima Madurai Black" panose="00000A00000000000000" pitchFamily="2" charset="0"/>
                <a:cs typeface="#9Slide03 Arima Madurai Black" panose="00000A00000000000000" pitchFamily="2" charset="0"/>
              </a:rPr>
              <a:t>Hoàn</a:t>
            </a:r>
            <a:r>
              <a:rPr lang="en-US" sz="2000" dirty="0" smtClean="0">
                <a:latin typeface="#9Slide03 Arima Madurai Black" panose="00000A00000000000000" pitchFamily="2" charset="0"/>
                <a:cs typeface="#9Slide03 Arima Madurai Black" panose="00000A00000000000000" pitchFamily="2" charset="0"/>
              </a:rPr>
              <a:t> </a:t>
            </a:r>
            <a:r>
              <a:rPr lang="en-US" sz="2000" dirty="0" err="1" smtClean="0">
                <a:latin typeface="#9Slide03 Arima Madurai Black" panose="00000A00000000000000" pitchFamily="2" charset="0"/>
                <a:cs typeface="#9Slide03 Arima Madurai Black" panose="00000A00000000000000" pitchFamily="2" charset="0"/>
              </a:rPr>
              <a:t>thành</a:t>
            </a:r>
            <a:r>
              <a:rPr lang="en-US" sz="2000" dirty="0" smtClean="0">
                <a:latin typeface="#9Slide03 Arima Madurai Black" panose="00000A00000000000000" pitchFamily="2" charset="0"/>
                <a:cs typeface="#9Slide03 Arima Madurai Black" panose="00000A00000000000000" pitchFamily="2" charset="0"/>
              </a:rPr>
              <a:t> </a:t>
            </a:r>
            <a:r>
              <a:rPr lang="en-US" sz="2000" dirty="0" err="1" smtClean="0">
                <a:latin typeface="#9Slide03 Arima Madurai Black" panose="00000A00000000000000" pitchFamily="2" charset="0"/>
                <a:cs typeface="#9Slide03 Arima Madurai Black" panose="00000A00000000000000" pitchFamily="2" charset="0"/>
              </a:rPr>
              <a:t>theo</a:t>
            </a:r>
            <a:r>
              <a:rPr lang="en-US" sz="2000" dirty="0">
                <a:latin typeface="#9Slide03 Arima Madurai Black" panose="00000A00000000000000" pitchFamily="2" charset="0"/>
                <a:cs typeface="#9Slide03 Arima Madurai Black" panose="00000A00000000000000" pitchFamily="2" charset="0"/>
              </a:rPr>
              <a:t> </a:t>
            </a:r>
            <a:r>
              <a:rPr lang="en-US" sz="2000" dirty="0" err="1" smtClean="0">
                <a:latin typeface="#9Slide03 Arima Madurai Black" panose="00000A00000000000000" pitchFamily="2" charset="0"/>
                <a:cs typeface="#9Slide03 Arima Madurai Black" panose="00000A00000000000000" pitchFamily="2" charset="0"/>
              </a:rPr>
              <a:t>mẫu</a:t>
            </a:r>
            <a:r>
              <a:rPr lang="en-US" sz="2000" dirty="0">
                <a:latin typeface="#9Slide03 Arima Madurai Black" panose="00000A00000000000000" pitchFamily="2" charset="0"/>
                <a:cs typeface="#9Slide03 Arima Madurai Black" panose="00000A00000000000000" pitchFamily="2" charset="0"/>
              </a:rPr>
              <a:t> </a:t>
            </a:r>
            <a:r>
              <a:rPr lang="en-US" sz="2000" dirty="0" err="1" smtClean="0">
                <a:latin typeface="#9Slide03 Arima Madurai Black" panose="00000A00000000000000" pitchFamily="2" charset="0"/>
                <a:cs typeface="#9Slide03 Arima Madurai Black" panose="00000A00000000000000" pitchFamily="2" charset="0"/>
              </a:rPr>
              <a:t>bảng</a:t>
            </a:r>
            <a:r>
              <a:rPr lang="en-US" sz="2000" dirty="0" smtClean="0">
                <a:latin typeface="#9Slide03 Arima Madurai Black" panose="00000A00000000000000" pitchFamily="2" charset="0"/>
                <a:cs typeface="#9Slide03 Arima Madurai Black" panose="00000A00000000000000" pitchFamily="2" charset="0"/>
              </a:rPr>
              <a:t> 14.2.</a:t>
            </a:r>
            <a:endParaRPr lang="en-US" sz="2000" dirty="0">
              <a:latin typeface="#9Slide03 Arima Madurai Black" panose="00000A00000000000000" pitchFamily="2" charset="0"/>
              <a:cs typeface="#9Slide03 Arima Madurai Black" panose="00000A00000000000000" pitchFamily="2" charset="0"/>
            </a:endParaRPr>
          </a:p>
        </p:txBody>
      </p:sp>
      <p:pic>
        <p:nvPicPr>
          <p:cNvPr id="14" name="Picture 2" descr="Đặc điểm Của Sắt Là Gì? Nó Có Công Dụng Gì Trong Cuộc Sốn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261727" y="2577760"/>
            <a:ext cx="2029567" cy="1730698"/>
          </a:xfrm>
          <a:prstGeom prst="rect">
            <a:avLst/>
          </a:prstGeom>
          <a:noFill/>
          <a:extLst>
            <a:ext uri="{909E8E84-426E-40DD-AFC4-6F175D3DCCD1}">
              <a14:hiddenFill xmlns:a14="http://schemas.microsoft.com/office/drawing/2010/main">
                <a:solidFill>
                  <a:srgbClr val="FFFFFF"/>
                </a:solidFill>
              </a14:hiddenFill>
            </a:ext>
          </a:extLst>
        </p:spPr>
      </p:pic>
      <p:pic>
        <p:nvPicPr>
          <p:cNvPr id="15" name="Picture 2" descr="Thủ tục xuất nhập khẩu gỗ mới nhất theo NĐ 102"/>
          <p:cNvPicPr>
            <a:picLocks noChangeAspect="1" noChangeArrowheads="1"/>
          </p:cNvPicPr>
          <p:nvPr/>
        </p:nvPicPr>
        <p:blipFill rotWithShape="1">
          <a:blip r:embed="rId4">
            <a:extLst>
              <a:ext uri="{28A0092B-C50C-407E-A947-70E740481C1C}">
                <a14:useLocalDpi xmlns:a14="http://schemas.microsoft.com/office/drawing/2010/main" val="0"/>
              </a:ext>
            </a:extLst>
          </a:blip>
          <a:srcRect r="19223"/>
          <a:stretch>
            <a:fillRect/>
          </a:stretch>
        </p:blipFill>
        <p:spPr bwMode="auto">
          <a:xfrm>
            <a:off x="4572000" y="2577761"/>
            <a:ext cx="2122652" cy="1730697"/>
          </a:xfrm>
          <a:prstGeom prst="rect">
            <a:avLst/>
          </a:prstGeom>
          <a:noFill/>
          <a:extLst>
            <a:ext uri="{909E8E84-426E-40DD-AFC4-6F175D3DCCD1}">
              <a14:hiddenFill xmlns:a14="http://schemas.microsoft.com/office/drawing/2010/main">
                <a:solidFill>
                  <a:srgbClr val="FFFFFF"/>
                </a:solidFill>
              </a14:hiddenFill>
            </a:ext>
          </a:extLst>
        </p:spPr>
      </p:pic>
      <p:pic>
        <p:nvPicPr>
          <p:cNvPr id="6146" name="Picture 2" descr="Sử dụng đệm bông ép tinh khiết hay đệm cao su thì tốt nhất?"/>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2384379" y="2577760"/>
            <a:ext cx="2187621" cy="1730698"/>
          </a:xfrm>
          <a:prstGeom prst="rect">
            <a:avLst/>
          </a:prstGeom>
          <a:noFill/>
          <a:extLst>
            <a:ext uri="{909E8E84-426E-40DD-AFC4-6F175D3DCCD1}">
              <a14:hiddenFill xmlns:a14="http://schemas.microsoft.com/office/drawing/2010/main">
                <a:solidFill>
                  <a:srgbClr val="FFFFFF"/>
                </a:solidFill>
              </a14:hiddenFill>
            </a:ext>
          </a:extLst>
        </p:spPr>
      </p:pic>
      <p:pic>
        <p:nvPicPr>
          <p:cNvPr id="6148" name="Picture 4" descr="Nhựa Palstic là gì và ứng dụng của chúng - Vật liệu nhựa"/>
          <p:cNvPicPr>
            <a:picLocks noChangeAspect="1" noChangeArrowheads="1"/>
          </p:cNvPicPr>
          <p:nvPr/>
        </p:nvPicPr>
        <p:blipFill rotWithShape="1">
          <a:blip r:embed="rId6">
            <a:extLst>
              <a:ext uri="{28A0092B-C50C-407E-A947-70E740481C1C}">
                <a14:useLocalDpi xmlns:a14="http://schemas.microsoft.com/office/drawing/2010/main" val="0"/>
              </a:ext>
            </a:extLst>
          </a:blip>
          <a:srcRect r="17898"/>
          <a:stretch>
            <a:fillRect/>
          </a:stretch>
        </p:blipFill>
        <p:spPr bwMode="auto">
          <a:xfrm>
            <a:off x="6650901" y="2577762"/>
            <a:ext cx="2477819" cy="1730697"/>
          </a:xfrm>
          <a:prstGeom prst="rect">
            <a:avLst/>
          </a:prstGeom>
          <a:noFill/>
          <a:extLst>
            <a:ext uri="{909E8E84-426E-40DD-AFC4-6F175D3DCCD1}">
              <a14:hiddenFill xmlns:a14="http://schemas.microsoft.com/office/drawing/2010/main">
                <a:solidFill>
                  <a:srgbClr val="FFFFFF"/>
                </a:solidFill>
              </a14:hiddenFill>
            </a:ext>
          </a:extLst>
        </p:spPr>
      </p:pic>
    </p:spTree>
  </p:cSld>
  <p:clrMapOvr>
    <a:masterClrMapping/>
  </p:clrMapOvr>
  <p:timing>
    <p:tnLst>
      <p:par>
        <p:cT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7" name="Rounded Rectangle 16"/>
          <p:cNvSpPr/>
          <p:nvPr/>
        </p:nvSpPr>
        <p:spPr>
          <a:xfrm>
            <a:off x="42817" y="289352"/>
            <a:ext cx="576943" cy="690157"/>
          </a:xfrm>
          <a:prstGeom prst="roundRect">
            <a:avLst/>
          </a:prstGeom>
        </p:spPr>
        <p:style>
          <a:lnRef idx="2">
            <a:schemeClr val="accent2"/>
          </a:lnRef>
          <a:fillRef idx="1">
            <a:schemeClr val="lt1"/>
          </a:fillRef>
          <a:effectRef idx="0">
            <a:schemeClr val="accent2"/>
          </a:effectRef>
          <a:fontRef idx="minor">
            <a:schemeClr val="dk1"/>
          </a:fontRef>
        </p:style>
        <p:txBody>
          <a:bodyPr rtlCol="0" anchor="ctr"/>
          <a:lstStyle/>
          <a:p>
            <a:pPr algn="ctr"/>
            <a:r>
              <a:rPr lang="en-US" sz="3600" dirty="0">
                <a:solidFill>
                  <a:srgbClr val="FF0000"/>
                </a:solidFill>
                <a:latin typeface="#9Slide07 SVNBrandon Printed Sh" panose="02000000000000000000" pitchFamily="2" charset="0"/>
              </a:rPr>
              <a:t>2</a:t>
            </a:r>
          </a:p>
        </p:txBody>
      </p:sp>
      <p:sp>
        <p:nvSpPr>
          <p:cNvPr id="19" name="TextBox 18"/>
          <p:cNvSpPr txBox="1"/>
          <p:nvPr/>
        </p:nvSpPr>
        <p:spPr>
          <a:xfrm>
            <a:off x="716742" y="225707"/>
            <a:ext cx="5235765" cy="892552"/>
          </a:xfrm>
          <a:prstGeom prst="rect">
            <a:avLst/>
          </a:prstGeom>
          <a:noFill/>
        </p:spPr>
        <p:txBody>
          <a:bodyPr wrap="square" rtlCol="0">
            <a:spAutoFit/>
          </a:bodyPr>
          <a:lstStyle/>
          <a:p>
            <a:pPr algn="ctr"/>
            <a:r>
              <a:rPr lang="en-US" sz="2600" dirty="0">
                <a:solidFill>
                  <a:srgbClr val="FF0000"/>
                </a:solidFill>
                <a:latin typeface="#9Slide03 BoosterNextFYBlack" panose="02000A03000000020004" pitchFamily="2" charset="0"/>
              </a:rPr>
              <a:t>MỘT SỐ TÍNH CHẤT VÀ </a:t>
            </a:r>
            <a:r>
              <a:rPr lang="en-US" sz="2600" dirty="0" smtClean="0">
                <a:solidFill>
                  <a:srgbClr val="FF0000"/>
                </a:solidFill>
                <a:latin typeface="#9Slide03 BoosterNextFYBlack" panose="02000A03000000020004" pitchFamily="2" charset="0"/>
              </a:rPr>
              <a:t>ỨNG </a:t>
            </a:r>
            <a:r>
              <a:rPr lang="en-US" sz="2600" dirty="0">
                <a:solidFill>
                  <a:srgbClr val="FF0000"/>
                </a:solidFill>
                <a:latin typeface="#9Slide03 BoosterNextFYBlack" panose="02000A03000000020004" pitchFamily="2" charset="0"/>
              </a:rPr>
              <a:t>DỤNG CỦA VẬT LIỆU</a:t>
            </a:r>
          </a:p>
        </p:txBody>
      </p:sp>
      <p:grpSp>
        <p:nvGrpSpPr>
          <p:cNvPr id="20" name="Group 19"/>
          <p:cNvGrpSpPr/>
          <p:nvPr/>
        </p:nvGrpSpPr>
        <p:grpSpPr>
          <a:xfrm>
            <a:off x="0" y="225707"/>
            <a:ext cx="5716131" cy="45719"/>
            <a:chOff x="0" y="911503"/>
            <a:chExt cx="2739712" cy="45719"/>
          </a:xfrm>
        </p:grpSpPr>
        <p:cxnSp>
          <p:nvCxnSpPr>
            <p:cNvPr id="21" name="直接连接符 15"/>
            <p:cNvCxnSpPr/>
            <p:nvPr/>
          </p:nvCxnSpPr>
          <p:spPr>
            <a:xfrm flipH="1">
              <a:off x="0" y="927100"/>
              <a:ext cx="2717799" cy="14527"/>
            </a:xfrm>
            <a:prstGeom prst="line">
              <a:avLst/>
            </a:prstGeom>
            <a:ln w="25400">
              <a:solidFill>
                <a:schemeClr val="tx2"/>
              </a:solidFill>
            </a:ln>
          </p:spPr>
          <p:style>
            <a:lnRef idx="1">
              <a:schemeClr val="dk1"/>
            </a:lnRef>
            <a:fillRef idx="0">
              <a:schemeClr val="dk1"/>
            </a:fillRef>
            <a:effectRef idx="0">
              <a:schemeClr val="dk1"/>
            </a:effectRef>
            <a:fontRef idx="minor">
              <a:schemeClr val="tx1"/>
            </a:fontRef>
          </p:style>
        </p:cxnSp>
        <p:sp>
          <p:nvSpPr>
            <p:cNvPr id="22" name="Oval 21"/>
            <p:cNvSpPr/>
            <p:nvPr/>
          </p:nvSpPr>
          <p:spPr>
            <a:xfrm>
              <a:off x="2717799" y="911503"/>
              <a:ext cx="21913" cy="45719"/>
            </a:xfrm>
            <a:prstGeom prst="ellipse">
              <a:avLst/>
            </a:prstGeom>
            <a:solidFill>
              <a:schemeClr val="tx2"/>
            </a:solid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grpSp>
        <p:nvGrpSpPr>
          <p:cNvPr id="24" name="Group 23"/>
          <p:cNvGrpSpPr/>
          <p:nvPr/>
        </p:nvGrpSpPr>
        <p:grpSpPr>
          <a:xfrm>
            <a:off x="0" y="1027651"/>
            <a:ext cx="5716131" cy="45720"/>
            <a:chOff x="0" y="861691"/>
            <a:chExt cx="5716131" cy="45720"/>
          </a:xfrm>
        </p:grpSpPr>
        <p:grpSp>
          <p:nvGrpSpPr>
            <p:cNvPr id="18" name="Group 17"/>
            <p:cNvGrpSpPr/>
            <p:nvPr/>
          </p:nvGrpSpPr>
          <p:grpSpPr>
            <a:xfrm>
              <a:off x="0" y="861692"/>
              <a:ext cx="5716131" cy="45719"/>
              <a:chOff x="0" y="911503"/>
              <a:chExt cx="2739712" cy="45719"/>
            </a:xfrm>
          </p:grpSpPr>
          <p:cxnSp>
            <p:nvCxnSpPr>
              <p:cNvPr id="4" name="直接连接符 15"/>
              <p:cNvCxnSpPr/>
              <p:nvPr/>
            </p:nvCxnSpPr>
            <p:spPr>
              <a:xfrm flipH="1">
                <a:off x="0" y="927100"/>
                <a:ext cx="2717799" cy="14527"/>
              </a:xfrm>
              <a:prstGeom prst="line">
                <a:avLst/>
              </a:prstGeom>
              <a:ln w="25400">
                <a:solidFill>
                  <a:schemeClr val="tx2"/>
                </a:solidFill>
              </a:ln>
            </p:spPr>
            <p:style>
              <a:lnRef idx="1">
                <a:schemeClr val="dk1"/>
              </a:lnRef>
              <a:fillRef idx="0">
                <a:schemeClr val="dk1"/>
              </a:fillRef>
              <a:effectRef idx="0">
                <a:schemeClr val="dk1"/>
              </a:effectRef>
              <a:fontRef idx="minor">
                <a:schemeClr val="tx1"/>
              </a:fontRef>
            </p:style>
          </p:cxnSp>
          <p:sp>
            <p:nvSpPr>
              <p:cNvPr id="9" name="Oval 8"/>
              <p:cNvSpPr/>
              <p:nvPr/>
            </p:nvSpPr>
            <p:spPr>
              <a:xfrm>
                <a:off x="2717799" y="911503"/>
                <a:ext cx="21913" cy="45719"/>
              </a:xfrm>
              <a:prstGeom prst="ellipse">
                <a:avLst/>
              </a:prstGeom>
              <a:solidFill>
                <a:schemeClr val="tx2"/>
              </a:solid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23" name="Oval 22"/>
            <p:cNvSpPr/>
            <p:nvPr/>
          </p:nvSpPr>
          <p:spPr>
            <a:xfrm>
              <a:off x="2652558" y="861691"/>
              <a:ext cx="45719" cy="45719"/>
            </a:xfrm>
            <a:prstGeom prst="ellipse">
              <a:avLst/>
            </a:prstGeom>
            <a:solidFill>
              <a:schemeClr val="tx2"/>
            </a:solid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graphicFrame>
        <p:nvGraphicFramePr>
          <p:cNvPr id="12" name="Table 11"/>
          <p:cNvGraphicFramePr>
            <a:graphicFrameLocks noGrp="1"/>
          </p:cNvGraphicFramePr>
          <p:nvPr/>
        </p:nvGraphicFramePr>
        <p:xfrm>
          <a:off x="143634" y="1491932"/>
          <a:ext cx="8856732" cy="3566243"/>
        </p:xfrm>
        <a:graphic>
          <a:graphicData uri="http://schemas.openxmlformats.org/drawingml/2006/table">
            <a:tbl>
              <a:tblPr firstRow="1" bandRow="1">
                <a:tableStyleId>{FD2D0F2F-7195-4A2D-BAA5-05DC51A09435}</a:tableStyleId>
              </a:tblPr>
              <a:tblGrid>
                <a:gridCol w="2048158"/>
                <a:gridCol w="753762"/>
                <a:gridCol w="679622"/>
                <a:gridCol w="667265"/>
                <a:gridCol w="803189"/>
                <a:gridCol w="1548281"/>
                <a:gridCol w="870285"/>
                <a:gridCol w="569447"/>
                <a:gridCol w="916723"/>
              </a:tblGrid>
              <a:tr h="823043">
                <a:tc>
                  <a:txBody>
                    <a:bodyPr/>
                    <a:lstStyle/>
                    <a:p>
                      <a:pPr>
                        <a:lnSpc>
                          <a:spcPct val="150000"/>
                        </a:lnSpc>
                      </a:pPr>
                      <a:r>
                        <a:rPr lang="en-US" sz="1600" b="1" dirty="0" smtClean="0">
                          <a:solidFill>
                            <a:schemeClr val="tx1"/>
                          </a:solidFill>
                          <a:latin typeface="#9Slide03 BoosterNextFYBlack" panose="02000A03000000020004" pitchFamily="2" charset="0"/>
                          <a:cs typeface="#9Slide03 Arima Madurai Black" panose="00000A00000000000000" pitchFamily="2" charset="0"/>
                        </a:rPr>
                        <a:t>                      </a:t>
                      </a:r>
                      <a:r>
                        <a:rPr lang="en-US" sz="1600" b="1" dirty="0" err="1" smtClean="0">
                          <a:solidFill>
                            <a:schemeClr val="tx1"/>
                          </a:solidFill>
                          <a:latin typeface="#9Slide03 BoosterNextFYBlack" panose="02000A03000000020004" pitchFamily="2" charset="0"/>
                          <a:cs typeface="#9Slide03 Arima Madurai Black" panose="00000A00000000000000" pitchFamily="2" charset="0"/>
                        </a:rPr>
                        <a:t>Tính</a:t>
                      </a:r>
                      <a:r>
                        <a:rPr lang="en-US" sz="1600" b="1" baseline="0" dirty="0" smtClean="0">
                          <a:solidFill>
                            <a:schemeClr val="tx1"/>
                          </a:solidFill>
                          <a:latin typeface="#9Slide03 BoosterNextFYBlack" panose="02000A03000000020004" pitchFamily="2" charset="0"/>
                          <a:cs typeface="#9Slide03 Arima Madurai Black" panose="00000A00000000000000" pitchFamily="2" charset="0"/>
                        </a:rPr>
                        <a:t> </a:t>
                      </a:r>
                      <a:r>
                        <a:rPr lang="en-US" sz="1600" b="1" dirty="0" err="1" smtClean="0">
                          <a:solidFill>
                            <a:schemeClr val="tx1"/>
                          </a:solidFill>
                          <a:latin typeface="#9Slide03 BoosterNextFYBlack" panose="02000A03000000020004" pitchFamily="2" charset="0"/>
                          <a:cs typeface="#9Slide03 Arima Madurai Black" panose="00000A00000000000000" pitchFamily="2" charset="0"/>
                        </a:rPr>
                        <a:t>chất</a:t>
                      </a:r>
                      <a:endParaRPr lang="en-US" sz="1600" b="1" dirty="0" smtClean="0">
                        <a:solidFill>
                          <a:schemeClr val="tx1"/>
                        </a:solidFill>
                        <a:latin typeface="#9Slide03 BoosterNextFYBlack" panose="02000A03000000020004" pitchFamily="2" charset="0"/>
                        <a:cs typeface="#9Slide03 Arima Madurai Black" panose="00000A00000000000000" pitchFamily="2" charset="0"/>
                      </a:endParaRPr>
                    </a:p>
                    <a:p>
                      <a:pPr>
                        <a:lnSpc>
                          <a:spcPct val="150000"/>
                        </a:lnSpc>
                      </a:pPr>
                      <a:r>
                        <a:rPr lang="en-US" sz="1600" b="1" dirty="0" err="1" smtClean="0">
                          <a:solidFill>
                            <a:schemeClr val="tx1"/>
                          </a:solidFill>
                          <a:latin typeface="#9Slide03 BoosterNextFYBlack" panose="02000A03000000020004" pitchFamily="2" charset="0"/>
                          <a:cs typeface="#9Slide03 Arima Madurai Black" panose="00000A00000000000000" pitchFamily="2" charset="0"/>
                        </a:rPr>
                        <a:t>Vật</a:t>
                      </a:r>
                      <a:r>
                        <a:rPr lang="en-US" sz="1600" b="1" dirty="0" smtClean="0">
                          <a:solidFill>
                            <a:schemeClr val="tx1"/>
                          </a:solidFill>
                          <a:latin typeface="#9Slide03 BoosterNextFYBlack" panose="02000A03000000020004" pitchFamily="2" charset="0"/>
                          <a:cs typeface="#9Slide03 Arima Madurai Black" panose="00000A00000000000000" pitchFamily="2" charset="0"/>
                        </a:rPr>
                        <a:t> </a:t>
                      </a:r>
                      <a:r>
                        <a:rPr lang="en-US" sz="1600" b="1" dirty="0" err="1" smtClean="0">
                          <a:solidFill>
                            <a:schemeClr val="tx1"/>
                          </a:solidFill>
                          <a:latin typeface="#9Slide03 BoosterNextFYBlack" panose="02000A03000000020004" pitchFamily="2" charset="0"/>
                          <a:cs typeface="#9Slide03 Arima Madurai Black" panose="00000A00000000000000" pitchFamily="2" charset="0"/>
                        </a:rPr>
                        <a:t>liệu</a:t>
                      </a:r>
                      <a:endParaRPr lang="en-US" sz="1600" b="1" dirty="0" smtClean="0">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ap="flat" cmpd="sng" algn="ctr">
                      <a:solidFill>
                        <a:schemeClr val="tx1"/>
                      </a:solidFill>
                      <a:prstDash val="solid"/>
                      <a:round/>
                      <a:headEnd type="none" w="med" len="med"/>
                      <a:tailEnd type="none" w="med" len="med"/>
                    </a:lnTlToBr>
                    <a:solidFill>
                      <a:schemeClr val="bg1"/>
                    </a:solidFill>
                  </a:tcPr>
                </a:tc>
                <a:tc>
                  <a:txBody>
                    <a:bodyPr/>
                    <a:lstStyle/>
                    <a:p>
                      <a:pPr algn="ctr">
                        <a:lnSpc>
                          <a:spcPct val="150000"/>
                        </a:lnSpc>
                      </a:pPr>
                      <a:r>
                        <a:rPr lang="en-US" sz="1600" b="1" dirty="0" err="1" smtClean="0">
                          <a:solidFill>
                            <a:schemeClr val="tx1"/>
                          </a:solidFill>
                          <a:latin typeface="#9Slide03 BoosterNextFYBlack" panose="02000A03000000020004" pitchFamily="2" charset="0"/>
                          <a:cs typeface="#9Slide03 Arima Madurai Black" panose="00000A00000000000000" pitchFamily="2" charset="0"/>
                        </a:rPr>
                        <a:t>Cứng</a:t>
                      </a:r>
                      <a:endParaRPr lang="en-US" sz="1600" b="1" dirty="0">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ap="flat" cmpd="sng" algn="ctr">
                      <a:noFill/>
                      <a:prstDash val="solid"/>
                      <a:round/>
                      <a:headEnd type="none" w="med" len="med"/>
                      <a:tailEnd type="none" w="med" len="med"/>
                    </a:lnTlToBr>
                    <a:solidFill>
                      <a:schemeClr val="bg1"/>
                    </a:solidFill>
                  </a:tcPr>
                </a:tc>
                <a:tc>
                  <a:txBody>
                    <a:bodyPr/>
                    <a:lstStyle/>
                    <a:p>
                      <a:pPr algn="ctr">
                        <a:lnSpc>
                          <a:spcPct val="150000"/>
                        </a:lnSpc>
                      </a:pPr>
                      <a:r>
                        <a:rPr lang="en-US" sz="1600" b="1" dirty="0" err="1" smtClean="0">
                          <a:solidFill>
                            <a:schemeClr val="tx1"/>
                          </a:solidFill>
                          <a:latin typeface="#9Slide03 BoosterNextFYBlack" panose="02000A03000000020004" pitchFamily="2" charset="0"/>
                          <a:cs typeface="#9Slide03 Arima Madurai Black" panose="00000A00000000000000" pitchFamily="2" charset="0"/>
                        </a:rPr>
                        <a:t>Dẻo</a:t>
                      </a:r>
                      <a:endParaRPr lang="en-US" sz="1600" b="1" dirty="0">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ap="flat" cmpd="sng" algn="ctr">
                      <a:noFill/>
                      <a:prstDash val="solid"/>
                      <a:round/>
                      <a:headEnd type="none" w="med" len="med"/>
                      <a:tailEnd type="none" w="med" len="med"/>
                    </a:lnTlToBr>
                    <a:solidFill>
                      <a:schemeClr val="bg1"/>
                    </a:solidFill>
                  </a:tcPr>
                </a:tc>
                <a:tc>
                  <a:txBody>
                    <a:bodyPr/>
                    <a:lstStyle/>
                    <a:p>
                      <a:pPr algn="ctr">
                        <a:lnSpc>
                          <a:spcPct val="150000"/>
                        </a:lnSpc>
                      </a:pPr>
                      <a:r>
                        <a:rPr lang="en-US" sz="1600" b="1" dirty="0" err="1" smtClean="0">
                          <a:solidFill>
                            <a:schemeClr val="tx1"/>
                          </a:solidFill>
                          <a:latin typeface="#9Slide03 BoosterNextFYBlack" panose="02000A03000000020004" pitchFamily="2" charset="0"/>
                          <a:cs typeface="#9Slide03 Arima Madurai Black" panose="00000A00000000000000" pitchFamily="2" charset="0"/>
                        </a:rPr>
                        <a:t>Giòn</a:t>
                      </a:r>
                      <a:endParaRPr lang="en-US" sz="1600" b="1" dirty="0">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ap="flat" cmpd="sng" algn="ctr">
                      <a:noFill/>
                      <a:prstDash val="solid"/>
                      <a:round/>
                      <a:headEnd type="none" w="med" len="med"/>
                      <a:tailEnd type="none" w="med" len="med"/>
                    </a:lnTlToBr>
                    <a:solidFill>
                      <a:schemeClr val="bg1"/>
                    </a:solidFill>
                  </a:tcPr>
                </a:tc>
                <a:tc>
                  <a:txBody>
                    <a:bodyPr/>
                    <a:lstStyle/>
                    <a:p>
                      <a:pPr algn="ctr">
                        <a:lnSpc>
                          <a:spcPct val="150000"/>
                        </a:lnSpc>
                      </a:pPr>
                      <a:r>
                        <a:rPr lang="en-US" sz="1600" b="1" dirty="0" err="1" smtClean="0">
                          <a:solidFill>
                            <a:schemeClr val="tx1"/>
                          </a:solidFill>
                          <a:latin typeface="#9Slide03 BoosterNextFYBlack" panose="02000A03000000020004" pitchFamily="2" charset="0"/>
                          <a:cs typeface="#9Slide03 Arima Madurai Black" panose="00000A00000000000000" pitchFamily="2" charset="0"/>
                        </a:rPr>
                        <a:t>Đàn</a:t>
                      </a:r>
                      <a:r>
                        <a:rPr lang="en-US" sz="1600" b="1" dirty="0" smtClean="0">
                          <a:solidFill>
                            <a:schemeClr val="tx1"/>
                          </a:solidFill>
                          <a:latin typeface="#9Slide03 BoosterNextFYBlack" panose="02000A03000000020004" pitchFamily="2" charset="0"/>
                          <a:cs typeface="#9Slide03 Arima Madurai Black" panose="00000A00000000000000" pitchFamily="2" charset="0"/>
                        </a:rPr>
                        <a:t> </a:t>
                      </a:r>
                      <a:r>
                        <a:rPr lang="en-US" sz="1600" b="1" dirty="0" err="1" smtClean="0">
                          <a:solidFill>
                            <a:schemeClr val="tx1"/>
                          </a:solidFill>
                          <a:latin typeface="#9Slide03 BoosterNextFYBlack" panose="02000A03000000020004" pitchFamily="2" charset="0"/>
                          <a:cs typeface="#9Slide03 Arima Madurai Black" panose="00000A00000000000000" pitchFamily="2" charset="0"/>
                        </a:rPr>
                        <a:t>hồi</a:t>
                      </a:r>
                      <a:endParaRPr lang="en-US" sz="1600" b="1" dirty="0">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ap="flat" cmpd="sng" algn="ctr">
                      <a:noFill/>
                      <a:prstDash val="solid"/>
                      <a:round/>
                      <a:headEnd type="none" w="med" len="med"/>
                      <a:tailEnd type="none" w="med" len="med"/>
                    </a:lnTlToBr>
                    <a:solidFill>
                      <a:schemeClr val="bg1"/>
                    </a:solidFill>
                  </a:tcPr>
                </a:tc>
                <a:tc>
                  <a:txBody>
                    <a:bodyPr/>
                    <a:lstStyle/>
                    <a:p>
                      <a:pPr algn="ctr">
                        <a:lnSpc>
                          <a:spcPct val="150000"/>
                        </a:lnSpc>
                      </a:pPr>
                      <a:r>
                        <a:rPr lang="en-US" sz="1600" b="1" dirty="0" err="1" smtClean="0">
                          <a:solidFill>
                            <a:schemeClr val="tx1"/>
                          </a:solidFill>
                          <a:latin typeface="#9Slide03 BoosterNextFYBlack" panose="02000A03000000020004" pitchFamily="2" charset="0"/>
                          <a:cs typeface="#9Slide03 Arima Madurai Black" panose="00000A00000000000000" pitchFamily="2" charset="0"/>
                        </a:rPr>
                        <a:t>Dẫn</a:t>
                      </a:r>
                      <a:r>
                        <a:rPr lang="en-US" sz="1600" b="1" dirty="0" smtClean="0">
                          <a:solidFill>
                            <a:schemeClr val="tx1"/>
                          </a:solidFill>
                          <a:latin typeface="#9Slide03 BoosterNextFYBlack" panose="02000A03000000020004" pitchFamily="2" charset="0"/>
                          <a:cs typeface="#9Slide03 Arima Madurai Black" panose="00000A00000000000000" pitchFamily="2" charset="0"/>
                        </a:rPr>
                        <a:t> </a:t>
                      </a:r>
                      <a:r>
                        <a:rPr lang="en-US" sz="1600" b="1" dirty="0" err="1" smtClean="0">
                          <a:solidFill>
                            <a:schemeClr val="tx1"/>
                          </a:solidFill>
                          <a:latin typeface="#9Slide03 BoosterNextFYBlack" panose="02000A03000000020004" pitchFamily="2" charset="0"/>
                          <a:cs typeface="#9Slide03 Arima Madurai Black" panose="00000A00000000000000" pitchFamily="2" charset="0"/>
                        </a:rPr>
                        <a:t>điện</a:t>
                      </a:r>
                      <a:r>
                        <a:rPr lang="en-US" sz="1600" b="1" dirty="0" smtClean="0">
                          <a:solidFill>
                            <a:schemeClr val="tx1"/>
                          </a:solidFill>
                          <a:latin typeface="#9Slide03 BoosterNextFYBlack" panose="02000A03000000020004" pitchFamily="2" charset="0"/>
                          <a:cs typeface="#9Slide03 Arima Madurai Black" panose="00000A00000000000000" pitchFamily="2" charset="0"/>
                        </a:rPr>
                        <a:t>,</a:t>
                      </a:r>
                    </a:p>
                    <a:p>
                      <a:pPr algn="ctr">
                        <a:lnSpc>
                          <a:spcPct val="150000"/>
                        </a:lnSpc>
                      </a:pPr>
                      <a:r>
                        <a:rPr lang="en-US" sz="1600" b="1" dirty="0" err="1" smtClean="0">
                          <a:solidFill>
                            <a:schemeClr val="tx1"/>
                          </a:solidFill>
                          <a:latin typeface="#9Slide03 BoosterNextFYBlack" panose="02000A03000000020004" pitchFamily="2" charset="0"/>
                          <a:cs typeface="#9Slide03 Arima Madurai Black" panose="00000A00000000000000" pitchFamily="2" charset="0"/>
                        </a:rPr>
                        <a:t>dẫn</a:t>
                      </a:r>
                      <a:r>
                        <a:rPr lang="en-US" sz="1600" b="1" baseline="0" dirty="0" smtClean="0">
                          <a:solidFill>
                            <a:schemeClr val="tx1"/>
                          </a:solidFill>
                          <a:latin typeface="#9Slide03 BoosterNextFYBlack" panose="02000A03000000020004" pitchFamily="2" charset="0"/>
                          <a:cs typeface="#9Slide03 Arima Madurai Black" panose="00000A00000000000000" pitchFamily="2" charset="0"/>
                        </a:rPr>
                        <a:t> </a:t>
                      </a:r>
                      <a:r>
                        <a:rPr lang="en-US" sz="1600" b="1" baseline="0" dirty="0" err="1" smtClean="0">
                          <a:solidFill>
                            <a:schemeClr val="tx1"/>
                          </a:solidFill>
                          <a:latin typeface="#9Slide03 BoosterNextFYBlack" panose="02000A03000000020004" pitchFamily="2" charset="0"/>
                          <a:cs typeface="#9Slide03 Arima Madurai Black" panose="00000A00000000000000" pitchFamily="2" charset="0"/>
                        </a:rPr>
                        <a:t>nhiệt</a:t>
                      </a:r>
                      <a:r>
                        <a:rPr lang="en-US" sz="1600" b="1" baseline="0" dirty="0" smtClean="0">
                          <a:solidFill>
                            <a:schemeClr val="tx1"/>
                          </a:solidFill>
                          <a:latin typeface="#9Slide03 BoosterNextFYBlack" panose="02000A03000000020004" pitchFamily="2" charset="0"/>
                          <a:cs typeface="#9Slide03 Arima Madurai Black" panose="00000A00000000000000" pitchFamily="2" charset="0"/>
                        </a:rPr>
                        <a:t> </a:t>
                      </a:r>
                      <a:r>
                        <a:rPr lang="en-US" sz="1600" b="1" baseline="0" dirty="0" err="1" smtClean="0">
                          <a:solidFill>
                            <a:schemeClr val="tx1"/>
                          </a:solidFill>
                          <a:latin typeface="#9Slide03 BoosterNextFYBlack" panose="02000A03000000020004" pitchFamily="2" charset="0"/>
                          <a:cs typeface="#9Slide03 Arima Madurai Black" panose="00000A00000000000000" pitchFamily="2" charset="0"/>
                        </a:rPr>
                        <a:t>tốt</a:t>
                      </a:r>
                      <a:endParaRPr lang="en-US" sz="1600" b="1" dirty="0">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ap="flat" cmpd="sng" algn="ctr">
                      <a:noFill/>
                      <a:prstDash val="solid"/>
                      <a:round/>
                      <a:headEnd type="none" w="med" len="med"/>
                      <a:tailEnd type="none" w="med" len="med"/>
                    </a:lnTlToBr>
                    <a:solidFill>
                      <a:schemeClr val="bg1"/>
                    </a:solidFill>
                  </a:tcPr>
                </a:tc>
                <a:tc>
                  <a:txBody>
                    <a:bodyPr/>
                    <a:lstStyle/>
                    <a:p>
                      <a:pPr algn="ctr">
                        <a:lnSpc>
                          <a:spcPct val="150000"/>
                        </a:lnSpc>
                      </a:pPr>
                      <a:r>
                        <a:rPr lang="en-US" sz="1600" b="1" dirty="0" err="1" smtClean="0">
                          <a:solidFill>
                            <a:schemeClr val="tx1"/>
                          </a:solidFill>
                          <a:latin typeface="#9Slide03 BoosterNextFYBlack" panose="02000A03000000020004" pitchFamily="2" charset="0"/>
                          <a:cs typeface="#9Slide03 Arima Madurai Black" panose="00000A00000000000000" pitchFamily="2" charset="0"/>
                        </a:rPr>
                        <a:t>Dễ</a:t>
                      </a:r>
                      <a:r>
                        <a:rPr lang="en-US" sz="1600" b="1" dirty="0" smtClean="0">
                          <a:solidFill>
                            <a:schemeClr val="tx1"/>
                          </a:solidFill>
                          <a:latin typeface="#9Slide03 BoosterNextFYBlack" panose="02000A03000000020004" pitchFamily="2" charset="0"/>
                          <a:cs typeface="#9Slide03 Arima Madurai Black" panose="00000A00000000000000" pitchFamily="2" charset="0"/>
                        </a:rPr>
                        <a:t> </a:t>
                      </a:r>
                      <a:r>
                        <a:rPr lang="en-US" sz="1600" b="1" dirty="0" err="1" smtClean="0">
                          <a:solidFill>
                            <a:schemeClr val="tx1"/>
                          </a:solidFill>
                          <a:latin typeface="#9Slide03 BoosterNextFYBlack" panose="02000A03000000020004" pitchFamily="2" charset="0"/>
                          <a:cs typeface="#9Slide03 Arima Madurai Black" panose="00000A00000000000000" pitchFamily="2" charset="0"/>
                        </a:rPr>
                        <a:t>cháy</a:t>
                      </a:r>
                      <a:endParaRPr lang="en-US" sz="1600" b="1" dirty="0">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ap="flat" cmpd="sng" algn="ctr">
                      <a:noFill/>
                      <a:prstDash val="solid"/>
                      <a:round/>
                      <a:headEnd type="none" w="med" len="med"/>
                      <a:tailEnd type="none" w="med" len="med"/>
                    </a:lnTlToBr>
                    <a:solidFill>
                      <a:schemeClr val="bg1"/>
                    </a:solidFill>
                  </a:tcPr>
                </a:tc>
                <a:tc>
                  <a:txBody>
                    <a:bodyPr/>
                    <a:lstStyle/>
                    <a:p>
                      <a:pPr algn="ctr">
                        <a:lnSpc>
                          <a:spcPct val="150000"/>
                        </a:lnSpc>
                      </a:pPr>
                      <a:r>
                        <a:rPr lang="en-US" sz="1600" b="1" dirty="0" err="1" smtClean="0">
                          <a:solidFill>
                            <a:schemeClr val="tx1"/>
                          </a:solidFill>
                          <a:latin typeface="#9Slide03 BoosterNextFYBlack" panose="02000A03000000020004" pitchFamily="2" charset="0"/>
                          <a:cs typeface="#9Slide03 Arima Madurai Black" panose="00000A00000000000000" pitchFamily="2" charset="0"/>
                        </a:rPr>
                        <a:t>Bị</a:t>
                      </a:r>
                      <a:r>
                        <a:rPr lang="en-US" sz="1600" b="1" dirty="0" smtClean="0">
                          <a:solidFill>
                            <a:schemeClr val="tx1"/>
                          </a:solidFill>
                          <a:latin typeface="#9Slide03 BoosterNextFYBlack" panose="02000A03000000020004" pitchFamily="2" charset="0"/>
                          <a:cs typeface="#9Slide03 Arima Madurai Black" panose="00000A00000000000000" pitchFamily="2" charset="0"/>
                        </a:rPr>
                        <a:t> </a:t>
                      </a:r>
                      <a:r>
                        <a:rPr lang="en-US" sz="1600" b="1" dirty="0" err="1" smtClean="0">
                          <a:solidFill>
                            <a:schemeClr val="tx1"/>
                          </a:solidFill>
                          <a:latin typeface="#9Slide03 BoosterNextFYBlack" panose="02000A03000000020004" pitchFamily="2" charset="0"/>
                          <a:cs typeface="#9Slide03 Arima Madurai Black" panose="00000A00000000000000" pitchFamily="2" charset="0"/>
                        </a:rPr>
                        <a:t>gỉ</a:t>
                      </a:r>
                      <a:endParaRPr lang="en-US" sz="1600" b="1" dirty="0">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ap="flat" cmpd="sng" algn="ctr">
                      <a:noFill/>
                      <a:prstDash val="solid"/>
                      <a:round/>
                      <a:headEnd type="none" w="med" len="med"/>
                      <a:tailEnd type="none" w="med" len="med"/>
                    </a:lnTlToBr>
                    <a:solidFill>
                      <a:schemeClr val="bg1"/>
                    </a:solidFill>
                  </a:tcPr>
                </a:tc>
                <a:tc>
                  <a:txBody>
                    <a:bodyPr/>
                    <a:lstStyle/>
                    <a:p>
                      <a:pPr algn="ctr">
                        <a:lnSpc>
                          <a:spcPct val="150000"/>
                        </a:lnSpc>
                      </a:pPr>
                      <a:r>
                        <a:rPr lang="en-US" sz="1600" b="1" dirty="0" err="1" smtClean="0">
                          <a:solidFill>
                            <a:schemeClr val="tx1"/>
                          </a:solidFill>
                          <a:latin typeface="#9Slide03 BoosterNextFYBlack" panose="02000A03000000020004" pitchFamily="2" charset="0"/>
                          <a:cs typeface="#9Slide03 Arima Madurai Black" panose="00000A00000000000000" pitchFamily="2" charset="0"/>
                        </a:rPr>
                        <a:t>Bị</a:t>
                      </a:r>
                      <a:r>
                        <a:rPr lang="en-US" sz="1600" b="1" dirty="0" smtClean="0">
                          <a:solidFill>
                            <a:schemeClr val="tx1"/>
                          </a:solidFill>
                          <a:latin typeface="#9Slide03 BoosterNextFYBlack" panose="02000A03000000020004" pitchFamily="2" charset="0"/>
                          <a:cs typeface="#9Slide03 Arima Madurai Black" panose="00000A00000000000000" pitchFamily="2" charset="0"/>
                        </a:rPr>
                        <a:t> </a:t>
                      </a:r>
                      <a:r>
                        <a:rPr lang="en-US" sz="1600" b="1" dirty="0" err="1" smtClean="0">
                          <a:solidFill>
                            <a:schemeClr val="tx1"/>
                          </a:solidFill>
                          <a:latin typeface="#9Slide03 BoosterNextFYBlack" panose="02000A03000000020004" pitchFamily="2" charset="0"/>
                          <a:cs typeface="#9Slide03 Arima Madurai Black" panose="00000A00000000000000" pitchFamily="2" charset="0"/>
                        </a:rPr>
                        <a:t>ăn</a:t>
                      </a:r>
                      <a:r>
                        <a:rPr lang="en-US" sz="1600" b="1" dirty="0" smtClean="0">
                          <a:solidFill>
                            <a:schemeClr val="tx1"/>
                          </a:solidFill>
                          <a:latin typeface="#9Slide03 BoosterNextFYBlack" panose="02000A03000000020004" pitchFamily="2" charset="0"/>
                          <a:cs typeface="#9Slide03 Arima Madurai Black" panose="00000A00000000000000" pitchFamily="2" charset="0"/>
                        </a:rPr>
                        <a:t> </a:t>
                      </a:r>
                      <a:r>
                        <a:rPr lang="en-US" sz="1600" b="1" dirty="0" err="1" smtClean="0">
                          <a:solidFill>
                            <a:schemeClr val="tx1"/>
                          </a:solidFill>
                          <a:latin typeface="#9Slide03 BoosterNextFYBlack" panose="02000A03000000020004" pitchFamily="2" charset="0"/>
                          <a:cs typeface="#9Slide03 Arima Madurai Black" panose="00000A00000000000000" pitchFamily="2" charset="0"/>
                        </a:rPr>
                        <a:t>mòn</a:t>
                      </a:r>
                      <a:endParaRPr lang="en-US" sz="1600" b="1" dirty="0">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ap="flat" cmpd="sng" algn="ctr">
                      <a:noFill/>
                      <a:prstDash val="solid"/>
                      <a:round/>
                      <a:headEnd type="none" w="med" len="med"/>
                      <a:tailEnd type="none" w="med" len="med"/>
                    </a:lnTlToBr>
                    <a:solidFill>
                      <a:schemeClr val="bg1"/>
                    </a:solidFill>
                  </a:tcPr>
                </a:tc>
              </a:tr>
              <a:tr h="398291">
                <a:tc>
                  <a:txBody>
                    <a:bodyPr/>
                    <a:lstStyle/>
                    <a:p>
                      <a:pPr>
                        <a:lnSpc>
                          <a:spcPct val="150000"/>
                        </a:lnSpc>
                      </a:pPr>
                      <a:r>
                        <a:rPr lang="en-US" sz="1600" b="1" dirty="0" smtClean="0">
                          <a:solidFill>
                            <a:schemeClr val="tx1"/>
                          </a:solidFill>
                          <a:latin typeface="#9Slide03 BoosterNextFYBlack" panose="02000A03000000020004" pitchFamily="2" charset="0"/>
                          <a:cs typeface="#9Slide03 Arima Madurai Black" panose="00000A00000000000000" pitchFamily="2" charset="0"/>
                        </a:rPr>
                        <a:t>Kim </a:t>
                      </a:r>
                      <a:r>
                        <a:rPr lang="en-US" sz="1600" b="1" dirty="0" err="1" smtClean="0">
                          <a:solidFill>
                            <a:schemeClr val="tx1"/>
                          </a:solidFill>
                          <a:latin typeface="#9Slide03 BoosterNextFYBlack" panose="02000A03000000020004" pitchFamily="2" charset="0"/>
                          <a:cs typeface="#9Slide03 Arima Madurai Black" panose="00000A00000000000000" pitchFamily="2" charset="0"/>
                        </a:rPr>
                        <a:t>loại</a:t>
                      </a:r>
                      <a:endParaRPr lang="en-US" sz="1600" b="1" dirty="0">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ap="flat" cmpd="sng" algn="ctr">
                      <a:noFill/>
                      <a:prstDash val="solid"/>
                      <a:round/>
                      <a:headEnd type="none" w="med" len="med"/>
                      <a:tailEnd type="none" w="med" len="med"/>
                    </a:lnTlToBr>
                    <a:solidFill>
                      <a:schemeClr val="bg1"/>
                    </a:solidFill>
                  </a:tcPr>
                </a:tc>
                <a:tc>
                  <a:txBody>
                    <a:bodyPr/>
                    <a:lstStyle/>
                    <a:p>
                      <a:pPr>
                        <a:lnSpc>
                          <a:spcPct val="150000"/>
                        </a:lnSpc>
                      </a:pPr>
                      <a:endParaRPr lang="en-US" sz="1600" b="1" dirty="0">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ap="flat" cmpd="sng" algn="ctr">
                      <a:noFill/>
                      <a:prstDash val="solid"/>
                      <a:round/>
                      <a:headEnd type="none" w="med" len="med"/>
                      <a:tailEnd type="none" w="med" len="med"/>
                    </a:lnTlToBr>
                    <a:solidFill>
                      <a:schemeClr val="bg1"/>
                    </a:solidFill>
                  </a:tcPr>
                </a:tc>
                <a:tc>
                  <a:txBody>
                    <a:bodyPr/>
                    <a:lstStyle/>
                    <a:p>
                      <a:pPr>
                        <a:lnSpc>
                          <a:spcPct val="150000"/>
                        </a:lnSpc>
                      </a:pPr>
                      <a:endParaRPr lang="en-US" sz="1600" b="1" dirty="0">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ap="flat" cmpd="sng" algn="ctr">
                      <a:noFill/>
                      <a:prstDash val="solid"/>
                      <a:round/>
                      <a:headEnd type="none" w="med" len="med"/>
                      <a:tailEnd type="none" w="med" len="med"/>
                    </a:lnTlToBr>
                    <a:solidFill>
                      <a:schemeClr val="bg1"/>
                    </a:solidFill>
                  </a:tcPr>
                </a:tc>
                <a:tc>
                  <a:txBody>
                    <a:bodyPr/>
                    <a:lstStyle/>
                    <a:p>
                      <a:pPr>
                        <a:lnSpc>
                          <a:spcPct val="150000"/>
                        </a:lnSpc>
                      </a:pPr>
                      <a:endParaRPr lang="en-US" sz="1600" b="1" dirty="0">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ap="flat" cmpd="sng" algn="ctr">
                      <a:noFill/>
                      <a:prstDash val="solid"/>
                      <a:round/>
                      <a:headEnd type="none" w="med" len="med"/>
                      <a:tailEnd type="none" w="med" len="med"/>
                    </a:lnTlToBr>
                    <a:solidFill>
                      <a:schemeClr val="bg1"/>
                    </a:solidFill>
                  </a:tcPr>
                </a:tc>
                <a:tc>
                  <a:txBody>
                    <a:bodyPr/>
                    <a:lstStyle/>
                    <a:p>
                      <a:pPr>
                        <a:lnSpc>
                          <a:spcPct val="150000"/>
                        </a:lnSpc>
                      </a:pPr>
                      <a:endParaRPr lang="en-US" sz="1600" b="1" dirty="0">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ap="flat" cmpd="sng" algn="ctr">
                      <a:noFill/>
                      <a:prstDash val="solid"/>
                      <a:round/>
                      <a:headEnd type="none" w="med" len="med"/>
                      <a:tailEnd type="none" w="med" len="med"/>
                    </a:lnTlToBr>
                    <a:solidFill>
                      <a:schemeClr val="bg1"/>
                    </a:solidFill>
                  </a:tcPr>
                </a:tc>
                <a:tc>
                  <a:txBody>
                    <a:bodyPr/>
                    <a:lstStyle/>
                    <a:p>
                      <a:pPr>
                        <a:lnSpc>
                          <a:spcPct val="150000"/>
                        </a:lnSpc>
                      </a:pPr>
                      <a:endParaRPr lang="en-US" sz="1600" b="1" dirty="0">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ap="flat" cmpd="sng" algn="ctr">
                      <a:noFill/>
                      <a:prstDash val="solid"/>
                      <a:round/>
                      <a:headEnd type="none" w="med" len="med"/>
                      <a:tailEnd type="none" w="med" len="med"/>
                    </a:lnTlToBr>
                    <a:solidFill>
                      <a:schemeClr val="bg1"/>
                    </a:solidFill>
                  </a:tcPr>
                </a:tc>
                <a:tc>
                  <a:txBody>
                    <a:bodyPr/>
                    <a:lstStyle/>
                    <a:p>
                      <a:pPr>
                        <a:lnSpc>
                          <a:spcPct val="150000"/>
                        </a:lnSpc>
                      </a:pPr>
                      <a:endParaRPr lang="en-US" sz="1600" b="1" dirty="0">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ap="flat" cmpd="sng" algn="ctr">
                      <a:noFill/>
                      <a:prstDash val="solid"/>
                      <a:round/>
                      <a:headEnd type="none" w="med" len="med"/>
                      <a:tailEnd type="none" w="med" len="med"/>
                    </a:lnTlToBr>
                    <a:solidFill>
                      <a:schemeClr val="bg1"/>
                    </a:solidFill>
                  </a:tcPr>
                </a:tc>
                <a:tc>
                  <a:txBody>
                    <a:bodyPr/>
                    <a:lstStyle/>
                    <a:p>
                      <a:pPr>
                        <a:lnSpc>
                          <a:spcPct val="150000"/>
                        </a:lnSpc>
                      </a:pPr>
                      <a:endParaRPr lang="en-US" sz="1600" b="1">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ap="flat" cmpd="sng" algn="ctr">
                      <a:noFill/>
                      <a:prstDash val="solid"/>
                      <a:round/>
                      <a:headEnd type="none" w="med" len="med"/>
                      <a:tailEnd type="none" w="med" len="med"/>
                    </a:lnTlToBr>
                    <a:solidFill>
                      <a:schemeClr val="bg1"/>
                    </a:solidFill>
                  </a:tcPr>
                </a:tc>
                <a:tc>
                  <a:txBody>
                    <a:bodyPr/>
                    <a:lstStyle/>
                    <a:p>
                      <a:pPr>
                        <a:lnSpc>
                          <a:spcPct val="150000"/>
                        </a:lnSpc>
                      </a:pPr>
                      <a:endParaRPr lang="en-US" sz="1600" b="1">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ap="flat" cmpd="sng" algn="ctr">
                      <a:noFill/>
                      <a:prstDash val="solid"/>
                      <a:round/>
                      <a:headEnd type="none" w="med" len="med"/>
                      <a:tailEnd type="none" w="med" len="med"/>
                    </a:lnTlToBr>
                    <a:solidFill>
                      <a:schemeClr val="bg1"/>
                    </a:solidFill>
                  </a:tcPr>
                </a:tc>
              </a:tr>
              <a:tr h="398291">
                <a:tc>
                  <a:txBody>
                    <a:bodyPr/>
                    <a:lstStyle/>
                    <a:p>
                      <a:pPr>
                        <a:lnSpc>
                          <a:spcPct val="150000"/>
                        </a:lnSpc>
                      </a:pPr>
                      <a:r>
                        <a:rPr lang="en-US" sz="1600" b="1" dirty="0" smtClean="0">
                          <a:solidFill>
                            <a:schemeClr val="tx1"/>
                          </a:solidFill>
                          <a:latin typeface="#9Slide03 BoosterNextFYBlack" panose="02000A03000000020004" pitchFamily="2" charset="0"/>
                          <a:cs typeface="#9Slide03 Arima Madurai Black" panose="00000A00000000000000" pitchFamily="2" charset="0"/>
                        </a:rPr>
                        <a:t>Cao </a:t>
                      </a:r>
                      <a:r>
                        <a:rPr lang="en-US" sz="1600" b="1" dirty="0" err="1" smtClean="0">
                          <a:solidFill>
                            <a:schemeClr val="tx1"/>
                          </a:solidFill>
                          <a:latin typeface="#9Slide03 BoosterNextFYBlack" panose="02000A03000000020004" pitchFamily="2" charset="0"/>
                          <a:cs typeface="#9Slide03 Arima Madurai Black" panose="00000A00000000000000" pitchFamily="2" charset="0"/>
                        </a:rPr>
                        <a:t>su</a:t>
                      </a:r>
                      <a:endParaRPr lang="en-US" sz="1600" b="1" dirty="0">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ap="flat" cmpd="sng" algn="ctr">
                      <a:noFill/>
                      <a:prstDash val="solid"/>
                      <a:round/>
                      <a:headEnd type="none" w="med" len="med"/>
                      <a:tailEnd type="none" w="med" len="med"/>
                    </a:lnTlToBr>
                    <a:solidFill>
                      <a:schemeClr val="bg1"/>
                    </a:solidFill>
                  </a:tcPr>
                </a:tc>
                <a:tc>
                  <a:txBody>
                    <a:bodyPr/>
                    <a:lstStyle/>
                    <a:p>
                      <a:pPr>
                        <a:lnSpc>
                          <a:spcPct val="150000"/>
                        </a:lnSpc>
                      </a:pPr>
                      <a:endParaRPr lang="en-US" sz="1600" b="1" dirty="0">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ap="flat" cmpd="sng" algn="ctr">
                      <a:noFill/>
                      <a:prstDash val="solid"/>
                      <a:round/>
                      <a:headEnd type="none" w="med" len="med"/>
                      <a:tailEnd type="none" w="med" len="med"/>
                    </a:lnTlToBr>
                    <a:solidFill>
                      <a:schemeClr val="bg1"/>
                    </a:solidFill>
                  </a:tcPr>
                </a:tc>
                <a:tc>
                  <a:txBody>
                    <a:bodyPr/>
                    <a:lstStyle/>
                    <a:p>
                      <a:pPr>
                        <a:lnSpc>
                          <a:spcPct val="150000"/>
                        </a:lnSpc>
                      </a:pPr>
                      <a:endParaRPr lang="en-US" sz="1600" b="1">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ap="flat" cmpd="sng" algn="ctr">
                      <a:noFill/>
                      <a:prstDash val="solid"/>
                      <a:round/>
                      <a:headEnd type="none" w="med" len="med"/>
                      <a:tailEnd type="none" w="med" len="med"/>
                    </a:lnTlToBr>
                    <a:solidFill>
                      <a:schemeClr val="bg1"/>
                    </a:solidFill>
                  </a:tcPr>
                </a:tc>
                <a:tc>
                  <a:txBody>
                    <a:bodyPr/>
                    <a:lstStyle/>
                    <a:p>
                      <a:pPr>
                        <a:lnSpc>
                          <a:spcPct val="150000"/>
                        </a:lnSpc>
                      </a:pPr>
                      <a:endParaRPr lang="en-US" sz="1600" b="1" dirty="0">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ap="flat" cmpd="sng" algn="ctr">
                      <a:noFill/>
                      <a:prstDash val="solid"/>
                      <a:round/>
                      <a:headEnd type="none" w="med" len="med"/>
                      <a:tailEnd type="none" w="med" len="med"/>
                    </a:lnTlToBr>
                    <a:solidFill>
                      <a:schemeClr val="bg1"/>
                    </a:solidFill>
                  </a:tcPr>
                </a:tc>
                <a:tc>
                  <a:txBody>
                    <a:bodyPr/>
                    <a:lstStyle/>
                    <a:p>
                      <a:pPr>
                        <a:lnSpc>
                          <a:spcPct val="150000"/>
                        </a:lnSpc>
                      </a:pPr>
                      <a:endParaRPr lang="en-US" sz="1600" b="1" dirty="0">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ap="flat" cmpd="sng" algn="ctr">
                      <a:noFill/>
                      <a:prstDash val="solid"/>
                      <a:round/>
                      <a:headEnd type="none" w="med" len="med"/>
                      <a:tailEnd type="none" w="med" len="med"/>
                    </a:lnTlToBr>
                    <a:solidFill>
                      <a:schemeClr val="bg1"/>
                    </a:solidFill>
                  </a:tcPr>
                </a:tc>
                <a:tc>
                  <a:txBody>
                    <a:bodyPr/>
                    <a:lstStyle/>
                    <a:p>
                      <a:pPr>
                        <a:lnSpc>
                          <a:spcPct val="150000"/>
                        </a:lnSpc>
                      </a:pPr>
                      <a:endParaRPr lang="en-US" sz="1600" b="1" dirty="0">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ap="flat" cmpd="sng" algn="ctr">
                      <a:noFill/>
                      <a:prstDash val="solid"/>
                      <a:round/>
                      <a:headEnd type="none" w="med" len="med"/>
                      <a:tailEnd type="none" w="med" len="med"/>
                    </a:lnTlToBr>
                    <a:solidFill>
                      <a:schemeClr val="bg1"/>
                    </a:solidFill>
                  </a:tcPr>
                </a:tc>
                <a:tc>
                  <a:txBody>
                    <a:bodyPr/>
                    <a:lstStyle/>
                    <a:p>
                      <a:pPr>
                        <a:lnSpc>
                          <a:spcPct val="150000"/>
                        </a:lnSpc>
                      </a:pPr>
                      <a:endParaRPr lang="en-US" sz="1600" b="1" dirty="0">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ap="flat" cmpd="sng" algn="ctr">
                      <a:noFill/>
                      <a:prstDash val="solid"/>
                      <a:round/>
                      <a:headEnd type="none" w="med" len="med"/>
                      <a:tailEnd type="none" w="med" len="med"/>
                    </a:lnTlToBr>
                    <a:solidFill>
                      <a:schemeClr val="bg1"/>
                    </a:solidFill>
                  </a:tcPr>
                </a:tc>
                <a:tc>
                  <a:txBody>
                    <a:bodyPr/>
                    <a:lstStyle/>
                    <a:p>
                      <a:pPr>
                        <a:lnSpc>
                          <a:spcPct val="150000"/>
                        </a:lnSpc>
                      </a:pPr>
                      <a:endParaRPr lang="en-US" sz="1600" b="1">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ap="flat" cmpd="sng" algn="ctr">
                      <a:noFill/>
                      <a:prstDash val="solid"/>
                      <a:round/>
                      <a:headEnd type="none" w="med" len="med"/>
                      <a:tailEnd type="none" w="med" len="med"/>
                    </a:lnTlToBr>
                    <a:solidFill>
                      <a:schemeClr val="bg1"/>
                    </a:solidFill>
                  </a:tcPr>
                </a:tc>
                <a:tc>
                  <a:txBody>
                    <a:bodyPr/>
                    <a:lstStyle/>
                    <a:p>
                      <a:pPr>
                        <a:lnSpc>
                          <a:spcPct val="150000"/>
                        </a:lnSpc>
                      </a:pPr>
                      <a:endParaRPr lang="en-US" sz="1600" b="1">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ap="flat" cmpd="sng" algn="ctr">
                      <a:noFill/>
                      <a:prstDash val="solid"/>
                      <a:round/>
                      <a:headEnd type="none" w="med" len="med"/>
                      <a:tailEnd type="none" w="med" len="med"/>
                    </a:lnTlToBr>
                    <a:solidFill>
                      <a:schemeClr val="bg1"/>
                    </a:solidFill>
                  </a:tcPr>
                </a:tc>
              </a:tr>
              <a:tr h="398291">
                <a:tc>
                  <a:txBody>
                    <a:bodyPr/>
                    <a:lstStyle/>
                    <a:p>
                      <a:pPr>
                        <a:lnSpc>
                          <a:spcPct val="150000"/>
                        </a:lnSpc>
                      </a:pPr>
                      <a:r>
                        <a:rPr lang="en-US" sz="1600" b="1" dirty="0" err="1" smtClean="0">
                          <a:solidFill>
                            <a:schemeClr val="tx1"/>
                          </a:solidFill>
                          <a:latin typeface="#9Slide03 BoosterNextFYBlack" panose="02000A03000000020004" pitchFamily="2" charset="0"/>
                          <a:cs typeface="#9Slide03 Arima Madurai Black" panose="00000A00000000000000" pitchFamily="2" charset="0"/>
                        </a:rPr>
                        <a:t>Nhựa</a:t>
                      </a:r>
                      <a:endParaRPr lang="en-US" sz="1600" b="1" dirty="0">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ap="flat" cmpd="sng" algn="ctr">
                      <a:noFill/>
                      <a:prstDash val="solid"/>
                      <a:round/>
                      <a:headEnd type="none" w="med" len="med"/>
                      <a:tailEnd type="none" w="med" len="med"/>
                    </a:lnTlToBr>
                    <a:solidFill>
                      <a:schemeClr val="bg1"/>
                    </a:solidFill>
                  </a:tcPr>
                </a:tc>
                <a:tc>
                  <a:txBody>
                    <a:bodyPr/>
                    <a:lstStyle/>
                    <a:p>
                      <a:pPr>
                        <a:lnSpc>
                          <a:spcPct val="150000"/>
                        </a:lnSpc>
                      </a:pPr>
                      <a:endParaRPr lang="en-US" sz="1600" b="1">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ap="flat" cmpd="sng" algn="ctr">
                      <a:noFill/>
                      <a:prstDash val="solid"/>
                      <a:round/>
                      <a:headEnd type="none" w="med" len="med"/>
                      <a:tailEnd type="none" w="med" len="med"/>
                    </a:lnTlToBr>
                    <a:solidFill>
                      <a:schemeClr val="bg1"/>
                    </a:solidFill>
                  </a:tcPr>
                </a:tc>
                <a:tc>
                  <a:txBody>
                    <a:bodyPr/>
                    <a:lstStyle/>
                    <a:p>
                      <a:pPr>
                        <a:lnSpc>
                          <a:spcPct val="150000"/>
                        </a:lnSpc>
                      </a:pPr>
                      <a:endParaRPr lang="en-US" sz="1600" b="1">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ap="flat" cmpd="sng" algn="ctr">
                      <a:noFill/>
                      <a:prstDash val="solid"/>
                      <a:round/>
                      <a:headEnd type="none" w="med" len="med"/>
                      <a:tailEnd type="none" w="med" len="med"/>
                    </a:lnTlToBr>
                    <a:solidFill>
                      <a:schemeClr val="bg1"/>
                    </a:solidFill>
                  </a:tcPr>
                </a:tc>
                <a:tc>
                  <a:txBody>
                    <a:bodyPr/>
                    <a:lstStyle/>
                    <a:p>
                      <a:pPr>
                        <a:lnSpc>
                          <a:spcPct val="150000"/>
                        </a:lnSpc>
                      </a:pPr>
                      <a:endParaRPr lang="en-US" sz="1600" b="1">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ap="flat" cmpd="sng" algn="ctr">
                      <a:noFill/>
                      <a:prstDash val="solid"/>
                      <a:round/>
                      <a:headEnd type="none" w="med" len="med"/>
                      <a:tailEnd type="none" w="med" len="med"/>
                    </a:lnTlToBr>
                    <a:solidFill>
                      <a:schemeClr val="bg1"/>
                    </a:solidFill>
                  </a:tcPr>
                </a:tc>
                <a:tc>
                  <a:txBody>
                    <a:bodyPr/>
                    <a:lstStyle/>
                    <a:p>
                      <a:pPr>
                        <a:lnSpc>
                          <a:spcPct val="150000"/>
                        </a:lnSpc>
                      </a:pPr>
                      <a:endParaRPr lang="en-US" sz="1600" b="1" dirty="0">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ap="flat" cmpd="sng" algn="ctr">
                      <a:noFill/>
                      <a:prstDash val="solid"/>
                      <a:round/>
                      <a:headEnd type="none" w="med" len="med"/>
                      <a:tailEnd type="none" w="med" len="med"/>
                    </a:lnTlToBr>
                    <a:solidFill>
                      <a:schemeClr val="bg1"/>
                    </a:solidFill>
                  </a:tcPr>
                </a:tc>
                <a:tc>
                  <a:txBody>
                    <a:bodyPr/>
                    <a:lstStyle/>
                    <a:p>
                      <a:pPr>
                        <a:lnSpc>
                          <a:spcPct val="150000"/>
                        </a:lnSpc>
                      </a:pPr>
                      <a:endParaRPr lang="en-US" sz="1600" b="1" dirty="0">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ap="flat" cmpd="sng" algn="ctr">
                      <a:noFill/>
                      <a:prstDash val="solid"/>
                      <a:round/>
                      <a:headEnd type="none" w="med" len="med"/>
                      <a:tailEnd type="none" w="med" len="med"/>
                    </a:lnTlToBr>
                    <a:solidFill>
                      <a:schemeClr val="bg1"/>
                    </a:solidFill>
                  </a:tcPr>
                </a:tc>
                <a:tc>
                  <a:txBody>
                    <a:bodyPr/>
                    <a:lstStyle/>
                    <a:p>
                      <a:pPr>
                        <a:lnSpc>
                          <a:spcPct val="150000"/>
                        </a:lnSpc>
                      </a:pPr>
                      <a:endParaRPr lang="en-US" sz="1600" b="1" dirty="0">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ap="flat" cmpd="sng" algn="ctr">
                      <a:noFill/>
                      <a:prstDash val="solid"/>
                      <a:round/>
                      <a:headEnd type="none" w="med" len="med"/>
                      <a:tailEnd type="none" w="med" len="med"/>
                    </a:lnTlToBr>
                    <a:solidFill>
                      <a:schemeClr val="bg1"/>
                    </a:solidFill>
                  </a:tcPr>
                </a:tc>
                <a:tc>
                  <a:txBody>
                    <a:bodyPr/>
                    <a:lstStyle/>
                    <a:p>
                      <a:pPr>
                        <a:lnSpc>
                          <a:spcPct val="150000"/>
                        </a:lnSpc>
                      </a:pPr>
                      <a:endParaRPr lang="en-US" sz="1600" b="1" dirty="0">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ap="flat" cmpd="sng" algn="ctr">
                      <a:noFill/>
                      <a:prstDash val="solid"/>
                      <a:round/>
                      <a:headEnd type="none" w="med" len="med"/>
                      <a:tailEnd type="none" w="med" len="med"/>
                    </a:lnTlToBr>
                    <a:solidFill>
                      <a:schemeClr val="bg1"/>
                    </a:solidFill>
                  </a:tcPr>
                </a:tc>
                <a:tc>
                  <a:txBody>
                    <a:bodyPr/>
                    <a:lstStyle/>
                    <a:p>
                      <a:pPr>
                        <a:lnSpc>
                          <a:spcPct val="150000"/>
                        </a:lnSpc>
                      </a:pPr>
                      <a:endParaRPr lang="en-US" sz="1600" b="1">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ap="flat" cmpd="sng" algn="ctr">
                      <a:noFill/>
                      <a:prstDash val="solid"/>
                      <a:round/>
                      <a:headEnd type="none" w="med" len="med"/>
                      <a:tailEnd type="none" w="med" len="med"/>
                    </a:lnTlToBr>
                    <a:solidFill>
                      <a:schemeClr val="bg1"/>
                    </a:solidFill>
                  </a:tcPr>
                </a:tc>
              </a:tr>
              <a:tr h="398291">
                <a:tc>
                  <a:txBody>
                    <a:bodyPr/>
                    <a:lstStyle/>
                    <a:p>
                      <a:pPr>
                        <a:lnSpc>
                          <a:spcPct val="150000"/>
                        </a:lnSpc>
                      </a:pPr>
                      <a:r>
                        <a:rPr lang="en-US" sz="1600" b="1" dirty="0" err="1" smtClean="0">
                          <a:solidFill>
                            <a:schemeClr val="tx1"/>
                          </a:solidFill>
                          <a:latin typeface="#9Slide03 BoosterNextFYBlack" panose="02000A03000000020004" pitchFamily="2" charset="0"/>
                          <a:cs typeface="#9Slide03 Arima Madurai Black" panose="00000A00000000000000" pitchFamily="2" charset="0"/>
                        </a:rPr>
                        <a:t>Gỗ</a:t>
                      </a:r>
                      <a:endParaRPr lang="en-US" sz="1600" b="1" dirty="0">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ap="flat" cmpd="sng" algn="ctr">
                      <a:noFill/>
                      <a:prstDash val="solid"/>
                      <a:round/>
                      <a:headEnd type="none" w="med" len="med"/>
                      <a:tailEnd type="none" w="med" len="med"/>
                    </a:lnTlToBr>
                    <a:solidFill>
                      <a:schemeClr val="bg1"/>
                    </a:solidFill>
                  </a:tcPr>
                </a:tc>
                <a:tc>
                  <a:txBody>
                    <a:bodyPr/>
                    <a:lstStyle/>
                    <a:p>
                      <a:pPr>
                        <a:lnSpc>
                          <a:spcPct val="150000"/>
                        </a:lnSpc>
                      </a:pPr>
                      <a:endParaRPr lang="en-US" sz="1600" b="1">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ap="flat" cmpd="sng" algn="ctr">
                      <a:noFill/>
                      <a:prstDash val="solid"/>
                      <a:round/>
                      <a:headEnd type="none" w="med" len="med"/>
                      <a:tailEnd type="none" w="med" len="med"/>
                    </a:lnTlToBr>
                    <a:solidFill>
                      <a:schemeClr val="bg1"/>
                    </a:solidFill>
                  </a:tcPr>
                </a:tc>
                <a:tc>
                  <a:txBody>
                    <a:bodyPr/>
                    <a:lstStyle/>
                    <a:p>
                      <a:pPr>
                        <a:lnSpc>
                          <a:spcPct val="150000"/>
                        </a:lnSpc>
                      </a:pPr>
                      <a:endParaRPr lang="en-US" sz="1600" b="1">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ap="flat" cmpd="sng" algn="ctr">
                      <a:noFill/>
                      <a:prstDash val="solid"/>
                      <a:round/>
                      <a:headEnd type="none" w="med" len="med"/>
                      <a:tailEnd type="none" w="med" len="med"/>
                    </a:lnTlToBr>
                    <a:solidFill>
                      <a:schemeClr val="bg1"/>
                    </a:solidFill>
                  </a:tcPr>
                </a:tc>
                <a:tc>
                  <a:txBody>
                    <a:bodyPr/>
                    <a:lstStyle/>
                    <a:p>
                      <a:pPr>
                        <a:lnSpc>
                          <a:spcPct val="150000"/>
                        </a:lnSpc>
                      </a:pPr>
                      <a:endParaRPr lang="en-US" sz="1600" b="1">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ap="flat" cmpd="sng" algn="ctr">
                      <a:noFill/>
                      <a:prstDash val="solid"/>
                      <a:round/>
                      <a:headEnd type="none" w="med" len="med"/>
                      <a:tailEnd type="none" w="med" len="med"/>
                    </a:lnTlToBr>
                    <a:solidFill>
                      <a:schemeClr val="bg1"/>
                    </a:solidFill>
                  </a:tcPr>
                </a:tc>
                <a:tc>
                  <a:txBody>
                    <a:bodyPr/>
                    <a:lstStyle/>
                    <a:p>
                      <a:pPr>
                        <a:lnSpc>
                          <a:spcPct val="150000"/>
                        </a:lnSpc>
                      </a:pPr>
                      <a:endParaRPr lang="en-US" sz="1600" b="1">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ap="flat" cmpd="sng" algn="ctr">
                      <a:noFill/>
                      <a:prstDash val="solid"/>
                      <a:round/>
                      <a:headEnd type="none" w="med" len="med"/>
                      <a:tailEnd type="none" w="med" len="med"/>
                    </a:lnTlToBr>
                    <a:solidFill>
                      <a:schemeClr val="bg1"/>
                    </a:solidFill>
                  </a:tcPr>
                </a:tc>
                <a:tc>
                  <a:txBody>
                    <a:bodyPr/>
                    <a:lstStyle/>
                    <a:p>
                      <a:pPr>
                        <a:lnSpc>
                          <a:spcPct val="150000"/>
                        </a:lnSpc>
                      </a:pPr>
                      <a:endParaRPr lang="en-US" sz="1600" b="1" dirty="0">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ap="flat" cmpd="sng" algn="ctr">
                      <a:noFill/>
                      <a:prstDash val="solid"/>
                      <a:round/>
                      <a:headEnd type="none" w="med" len="med"/>
                      <a:tailEnd type="none" w="med" len="med"/>
                    </a:lnTlToBr>
                    <a:solidFill>
                      <a:schemeClr val="bg1"/>
                    </a:solidFill>
                  </a:tcPr>
                </a:tc>
                <a:tc>
                  <a:txBody>
                    <a:bodyPr/>
                    <a:lstStyle/>
                    <a:p>
                      <a:pPr>
                        <a:lnSpc>
                          <a:spcPct val="150000"/>
                        </a:lnSpc>
                      </a:pPr>
                      <a:endParaRPr lang="en-US" sz="1600" b="1" dirty="0">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ap="flat" cmpd="sng" algn="ctr">
                      <a:noFill/>
                      <a:prstDash val="solid"/>
                      <a:round/>
                      <a:headEnd type="none" w="med" len="med"/>
                      <a:tailEnd type="none" w="med" len="med"/>
                    </a:lnTlToBr>
                    <a:solidFill>
                      <a:schemeClr val="bg1"/>
                    </a:solidFill>
                  </a:tcPr>
                </a:tc>
                <a:tc>
                  <a:txBody>
                    <a:bodyPr/>
                    <a:lstStyle/>
                    <a:p>
                      <a:pPr>
                        <a:lnSpc>
                          <a:spcPct val="150000"/>
                        </a:lnSpc>
                      </a:pPr>
                      <a:endParaRPr lang="en-US" sz="1600" b="1" dirty="0">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ap="flat" cmpd="sng" algn="ctr">
                      <a:noFill/>
                      <a:prstDash val="solid"/>
                      <a:round/>
                      <a:headEnd type="none" w="med" len="med"/>
                      <a:tailEnd type="none" w="med" len="med"/>
                    </a:lnTlToBr>
                    <a:solidFill>
                      <a:schemeClr val="bg1"/>
                    </a:solidFill>
                  </a:tcPr>
                </a:tc>
                <a:tc>
                  <a:txBody>
                    <a:bodyPr/>
                    <a:lstStyle/>
                    <a:p>
                      <a:pPr>
                        <a:lnSpc>
                          <a:spcPct val="150000"/>
                        </a:lnSpc>
                      </a:pPr>
                      <a:endParaRPr lang="en-US" sz="1600" b="1">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ap="flat" cmpd="sng" algn="ctr">
                      <a:noFill/>
                      <a:prstDash val="solid"/>
                      <a:round/>
                      <a:headEnd type="none" w="med" len="med"/>
                      <a:tailEnd type="none" w="med" len="med"/>
                    </a:lnTlToBr>
                    <a:solidFill>
                      <a:schemeClr val="bg1"/>
                    </a:solidFill>
                  </a:tcPr>
                </a:tc>
              </a:tr>
              <a:tr h="398291">
                <a:tc>
                  <a:txBody>
                    <a:bodyPr/>
                    <a:lstStyle/>
                    <a:p>
                      <a:pPr>
                        <a:lnSpc>
                          <a:spcPct val="150000"/>
                        </a:lnSpc>
                      </a:pPr>
                      <a:r>
                        <a:rPr lang="en-US" sz="1600" b="1" dirty="0" err="1" smtClean="0">
                          <a:solidFill>
                            <a:schemeClr val="tx1"/>
                          </a:solidFill>
                          <a:latin typeface="#9Slide03 BoosterNextFYBlack" panose="02000A03000000020004" pitchFamily="2" charset="0"/>
                          <a:cs typeface="#9Slide03 Arima Madurai Black" panose="00000A00000000000000" pitchFamily="2" charset="0"/>
                        </a:rPr>
                        <a:t>Thủy</a:t>
                      </a:r>
                      <a:r>
                        <a:rPr lang="en-US" sz="1600" b="1" dirty="0" smtClean="0">
                          <a:solidFill>
                            <a:schemeClr val="tx1"/>
                          </a:solidFill>
                          <a:latin typeface="#9Slide03 BoosterNextFYBlack" panose="02000A03000000020004" pitchFamily="2" charset="0"/>
                          <a:cs typeface="#9Slide03 Arima Madurai Black" panose="00000A00000000000000" pitchFamily="2" charset="0"/>
                        </a:rPr>
                        <a:t> </a:t>
                      </a:r>
                      <a:r>
                        <a:rPr lang="en-US" sz="1600" b="1" dirty="0" err="1" smtClean="0">
                          <a:solidFill>
                            <a:schemeClr val="tx1"/>
                          </a:solidFill>
                          <a:latin typeface="#9Slide03 BoosterNextFYBlack" panose="02000A03000000020004" pitchFamily="2" charset="0"/>
                          <a:cs typeface="#9Slide03 Arima Madurai Black" panose="00000A00000000000000" pitchFamily="2" charset="0"/>
                        </a:rPr>
                        <a:t>tinh</a:t>
                      </a:r>
                      <a:endParaRPr lang="en-US" sz="1600" b="1" dirty="0">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ap="flat" cmpd="sng" algn="ctr">
                      <a:noFill/>
                      <a:prstDash val="solid"/>
                      <a:round/>
                      <a:headEnd type="none" w="med" len="med"/>
                      <a:tailEnd type="none" w="med" len="med"/>
                    </a:lnTlToBr>
                    <a:solidFill>
                      <a:schemeClr val="bg1"/>
                    </a:solidFill>
                  </a:tcPr>
                </a:tc>
                <a:tc>
                  <a:txBody>
                    <a:bodyPr/>
                    <a:lstStyle/>
                    <a:p>
                      <a:pPr>
                        <a:lnSpc>
                          <a:spcPct val="150000"/>
                        </a:lnSpc>
                      </a:pPr>
                      <a:endParaRPr lang="en-US" sz="1600" b="1">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ap="flat" cmpd="sng" algn="ctr">
                      <a:noFill/>
                      <a:prstDash val="solid"/>
                      <a:round/>
                      <a:headEnd type="none" w="med" len="med"/>
                      <a:tailEnd type="none" w="med" len="med"/>
                    </a:lnTlToBr>
                    <a:solidFill>
                      <a:schemeClr val="bg1"/>
                    </a:solidFill>
                  </a:tcPr>
                </a:tc>
                <a:tc>
                  <a:txBody>
                    <a:bodyPr/>
                    <a:lstStyle/>
                    <a:p>
                      <a:pPr>
                        <a:lnSpc>
                          <a:spcPct val="150000"/>
                        </a:lnSpc>
                      </a:pPr>
                      <a:endParaRPr lang="en-US" sz="1600" b="1">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ap="flat" cmpd="sng" algn="ctr">
                      <a:noFill/>
                      <a:prstDash val="solid"/>
                      <a:round/>
                      <a:headEnd type="none" w="med" len="med"/>
                      <a:tailEnd type="none" w="med" len="med"/>
                    </a:lnTlToBr>
                    <a:solidFill>
                      <a:schemeClr val="bg1"/>
                    </a:solidFill>
                  </a:tcPr>
                </a:tc>
                <a:tc>
                  <a:txBody>
                    <a:bodyPr/>
                    <a:lstStyle/>
                    <a:p>
                      <a:pPr>
                        <a:lnSpc>
                          <a:spcPct val="150000"/>
                        </a:lnSpc>
                      </a:pPr>
                      <a:endParaRPr lang="en-US" sz="1600" b="1">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ap="flat" cmpd="sng" algn="ctr">
                      <a:noFill/>
                      <a:prstDash val="solid"/>
                      <a:round/>
                      <a:headEnd type="none" w="med" len="med"/>
                      <a:tailEnd type="none" w="med" len="med"/>
                    </a:lnTlToBr>
                    <a:solidFill>
                      <a:schemeClr val="bg1"/>
                    </a:solidFill>
                  </a:tcPr>
                </a:tc>
                <a:tc>
                  <a:txBody>
                    <a:bodyPr/>
                    <a:lstStyle/>
                    <a:p>
                      <a:pPr>
                        <a:lnSpc>
                          <a:spcPct val="150000"/>
                        </a:lnSpc>
                      </a:pPr>
                      <a:endParaRPr lang="en-US" sz="1600" b="1">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ap="flat" cmpd="sng" algn="ctr">
                      <a:noFill/>
                      <a:prstDash val="solid"/>
                      <a:round/>
                      <a:headEnd type="none" w="med" len="med"/>
                      <a:tailEnd type="none" w="med" len="med"/>
                    </a:lnTlToBr>
                    <a:solidFill>
                      <a:schemeClr val="bg1"/>
                    </a:solidFill>
                  </a:tcPr>
                </a:tc>
                <a:tc>
                  <a:txBody>
                    <a:bodyPr/>
                    <a:lstStyle/>
                    <a:p>
                      <a:pPr>
                        <a:lnSpc>
                          <a:spcPct val="150000"/>
                        </a:lnSpc>
                      </a:pPr>
                      <a:endParaRPr lang="en-US" sz="1600" b="1">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ap="flat" cmpd="sng" algn="ctr">
                      <a:noFill/>
                      <a:prstDash val="solid"/>
                      <a:round/>
                      <a:headEnd type="none" w="med" len="med"/>
                      <a:tailEnd type="none" w="med" len="med"/>
                    </a:lnTlToBr>
                    <a:solidFill>
                      <a:schemeClr val="bg1"/>
                    </a:solidFill>
                  </a:tcPr>
                </a:tc>
                <a:tc>
                  <a:txBody>
                    <a:bodyPr/>
                    <a:lstStyle/>
                    <a:p>
                      <a:pPr>
                        <a:lnSpc>
                          <a:spcPct val="150000"/>
                        </a:lnSpc>
                      </a:pPr>
                      <a:endParaRPr lang="en-US" sz="1600" b="1" dirty="0">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ap="flat" cmpd="sng" algn="ctr">
                      <a:noFill/>
                      <a:prstDash val="solid"/>
                      <a:round/>
                      <a:headEnd type="none" w="med" len="med"/>
                      <a:tailEnd type="none" w="med" len="med"/>
                    </a:lnTlToBr>
                    <a:solidFill>
                      <a:schemeClr val="bg1"/>
                    </a:solidFill>
                  </a:tcPr>
                </a:tc>
                <a:tc>
                  <a:txBody>
                    <a:bodyPr/>
                    <a:lstStyle/>
                    <a:p>
                      <a:pPr>
                        <a:lnSpc>
                          <a:spcPct val="150000"/>
                        </a:lnSpc>
                      </a:pPr>
                      <a:endParaRPr lang="en-US" sz="1600" b="1" dirty="0">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ap="flat" cmpd="sng" algn="ctr">
                      <a:noFill/>
                      <a:prstDash val="solid"/>
                      <a:round/>
                      <a:headEnd type="none" w="med" len="med"/>
                      <a:tailEnd type="none" w="med" len="med"/>
                    </a:lnTlToBr>
                    <a:solidFill>
                      <a:schemeClr val="bg1"/>
                    </a:solidFill>
                  </a:tcPr>
                </a:tc>
                <a:tc>
                  <a:txBody>
                    <a:bodyPr/>
                    <a:lstStyle/>
                    <a:p>
                      <a:pPr>
                        <a:lnSpc>
                          <a:spcPct val="150000"/>
                        </a:lnSpc>
                      </a:pPr>
                      <a:endParaRPr lang="en-US" sz="1600" b="1">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ap="flat" cmpd="sng" algn="ctr">
                      <a:noFill/>
                      <a:prstDash val="solid"/>
                      <a:round/>
                      <a:headEnd type="none" w="med" len="med"/>
                      <a:tailEnd type="none" w="med" len="med"/>
                    </a:lnTlToBr>
                    <a:solidFill>
                      <a:schemeClr val="bg1"/>
                    </a:solidFill>
                  </a:tcPr>
                </a:tc>
              </a:tr>
              <a:tr h="398291">
                <a:tc>
                  <a:txBody>
                    <a:bodyPr/>
                    <a:lstStyle/>
                    <a:p>
                      <a:pPr>
                        <a:lnSpc>
                          <a:spcPct val="150000"/>
                        </a:lnSpc>
                      </a:pPr>
                      <a:r>
                        <a:rPr lang="en-US" sz="1600" b="1" dirty="0" err="1" smtClean="0">
                          <a:solidFill>
                            <a:schemeClr val="tx1"/>
                          </a:solidFill>
                          <a:latin typeface="#9Slide03 BoosterNextFYBlack" panose="02000A03000000020004" pitchFamily="2" charset="0"/>
                          <a:cs typeface="#9Slide03 Arima Madurai Black" panose="00000A00000000000000" pitchFamily="2" charset="0"/>
                        </a:rPr>
                        <a:t>Gốm</a:t>
                      </a:r>
                      <a:endParaRPr lang="en-US" sz="1600" b="1" dirty="0">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ap="flat" cmpd="sng" algn="ctr">
                      <a:noFill/>
                      <a:prstDash val="solid"/>
                      <a:round/>
                      <a:headEnd type="none" w="med" len="med"/>
                      <a:tailEnd type="none" w="med" len="med"/>
                    </a:lnTlToBr>
                    <a:solidFill>
                      <a:schemeClr val="bg1"/>
                    </a:solidFill>
                  </a:tcPr>
                </a:tc>
                <a:tc>
                  <a:txBody>
                    <a:bodyPr/>
                    <a:lstStyle/>
                    <a:p>
                      <a:pPr>
                        <a:lnSpc>
                          <a:spcPct val="150000"/>
                        </a:lnSpc>
                      </a:pPr>
                      <a:endParaRPr lang="en-US" sz="1600" b="1" dirty="0">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ap="flat" cmpd="sng" algn="ctr">
                      <a:noFill/>
                      <a:prstDash val="solid"/>
                      <a:round/>
                      <a:headEnd type="none" w="med" len="med"/>
                      <a:tailEnd type="none" w="med" len="med"/>
                    </a:lnTlToBr>
                    <a:solidFill>
                      <a:schemeClr val="bg1"/>
                    </a:solidFill>
                  </a:tcPr>
                </a:tc>
                <a:tc>
                  <a:txBody>
                    <a:bodyPr/>
                    <a:lstStyle/>
                    <a:p>
                      <a:pPr>
                        <a:lnSpc>
                          <a:spcPct val="150000"/>
                        </a:lnSpc>
                      </a:pPr>
                      <a:endParaRPr lang="en-US" sz="1600" b="1">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ap="flat" cmpd="sng" algn="ctr">
                      <a:noFill/>
                      <a:prstDash val="solid"/>
                      <a:round/>
                      <a:headEnd type="none" w="med" len="med"/>
                      <a:tailEnd type="none" w="med" len="med"/>
                    </a:lnTlToBr>
                    <a:solidFill>
                      <a:schemeClr val="bg1"/>
                    </a:solidFill>
                  </a:tcPr>
                </a:tc>
                <a:tc>
                  <a:txBody>
                    <a:bodyPr/>
                    <a:lstStyle/>
                    <a:p>
                      <a:pPr>
                        <a:lnSpc>
                          <a:spcPct val="150000"/>
                        </a:lnSpc>
                      </a:pPr>
                      <a:endParaRPr lang="en-US" sz="1600" b="1">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ap="flat" cmpd="sng" algn="ctr">
                      <a:noFill/>
                      <a:prstDash val="solid"/>
                      <a:round/>
                      <a:headEnd type="none" w="med" len="med"/>
                      <a:tailEnd type="none" w="med" len="med"/>
                    </a:lnTlToBr>
                    <a:solidFill>
                      <a:schemeClr val="bg1"/>
                    </a:solidFill>
                  </a:tcPr>
                </a:tc>
                <a:tc>
                  <a:txBody>
                    <a:bodyPr/>
                    <a:lstStyle/>
                    <a:p>
                      <a:pPr>
                        <a:lnSpc>
                          <a:spcPct val="150000"/>
                        </a:lnSpc>
                      </a:pPr>
                      <a:endParaRPr lang="en-US" sz="1600" b="1">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ap="flat" cmpd="sng" algn="ctr">
                      <a:noFill/>
                      <a:prstDash val="solid"/>
                      <a:round/>
                      <a:headEnd type="none" w="med" len="med"/>
                      <a:tailEnd type="none" w="med" len="med"/>
                    </a:lnTlToBr>
                    <a:solidFill>
                      <a:schemeClr val="bg1"/>
                    </a:solidFill>
                  </a:tcPr>
                </a:tc>
                <a:tc>
                  <a:txBody>
                    <a:bodyPr/>
                    <a:lstStyle/>
                    <a:p>
                      <a:pPr>
                        <a:lnSpc>
                          <a:spcPct val="150000"/>
                        </a:lnSpc>
                      </a:pPr>
                      <a:endParaRPr lang="en-US" sz="1600" b="1">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ap="flat" cmpd="sng" algn="ctr">
                      <a:noFill/>
                      <a:prstDash val="solid"/>
                      <a:round/>
                      <a:headEnd type="none" w="med" len="med"/>
                      <a:tailEnd type="none" w="med" len="med"/>
                    </a:lnTlToBr>
                    <a:solidFill>
                      <a:schemeClr val="bg1"/>
                    </a:solidFill>
                  </a:tcPr>
                </a:tc>
                <a:tc>
                  <a:txBody>
                    <a:bodyPr/>
                    <a:lstStyle/>
                    <a:p>
                      <a:pPr>
                        <a:lnSpc>
                          <a:spcPct val="150000"/>
                        </a:lnSpc>
                      </a:pPr>
                      <a:endParaRPr lang="en-US" sz="1600" b="1">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ap="flat" cmpd="sng" algn="ctr">
                      <a:noFill/>
                      <a:prstDash val="solid"/>
                      <a:round/>
                      <a:headEnd type="none" w="med" len="med"/>
                      <a:tailEnd type="none" w="med" len="med"/>
                    </a:lnTlToBr>
                    <a:solidFill>
                      <a:schemeClr val="bg1"/>
                    </a:solidFill>
                  </a:tcPr>
                </a:tc>
                <a:tc>
                  <a:txBody>
                    <a:bodyPr/>
                    <a:lstStyle/>
                    <a:p>
                      <a:pPr>
                        <a:lnSpc>
                          <a:spcPct val="150000"/>
                        </a:lnSpc>
                      </a:pPr>
                      <a:endParaRPr lang="en-US" sz="1600" b="1" dirty="0">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ap="flat" cmpd="sng" algn="ctr">
                      <a:noFill/>
                      <a:prstDash val="solid"/>
                      <a:round/>
                      <a:headEnd type="none" w="med" len="med"/>
                      <a:tailEnd type="none" w="med" len="med"/>
                    </a:lnTlToBr>
                    <a:solidFill>
                      <a:schemeClr val="bg1"/>
                    </a:solidFill>
                  </a:tcPr>
                </a:tc>
                <a:tc>
                  <a:txBody>
                    <a:bodyPr/>
                    <a:lstStyle/>
                    <a:p>
                      <a:pPr>
                        <a:lnSpc>
                          <a:spcPct val="150000"/>
                        </a:lnSpc>
                      </a:pPr>
                      <a:endParaRPr lang="en-US" sz="1600" b="1" dirty="0">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ap="flat" cmpd="sng" algn="ctr">
                      <a:noFill/>
                      <a:prstDash val="solid"/>
                      <a:round/>
                      <a:headEnd type="none" w="med" len="med"/>
                      <a:tailEnd type="none" w="med" len="med"/>
                    </a:lnTlToBr>
                    <a:solidFill>
                      <a:schemeClr val="bg1"/>
                    </a:solidFill>
                  </a:tcPr>
                </a:tc>
              </a:tr>
            </a:tbl>
          </a:graphicData>
        </a:graphic>
      </p:graphicFrame>
      <p:sp>
        <p:nvSpPr>
          <p:cNvPr id="13" name="TextBox 12"/>
          <p:cNvSpPr txBox="1"/>
          <p:nvPr/>
        </p:nvSpPr>
        <p:spPr>
          <a:xfrm>
            <a:off x="1510505" y="1121516"/>
            <a:ext cx="6510917" cy="400110"/>
          </a:xfrm>
          <a:prstGeom prst="rect">
            <a:avLst/>
          </a:prstGeom>
          <a:noFill/>
        </p:spPr>
        <p:txBody>
          <a:bodyPr wrap="square" rtlCol="0">
            <a:spAutoFit/>
          </a:bodyPr>
          <a:lstStyle/>
          <a:p>
            <a:pPr algn="ctr"/>
            <a:r>
              <a:rPr lang="en-US" sz="2000" dirty="0" err="1" smtClean="0">
                <a:solidFill>
                  <a:schemeClr val="tx1"/>
                </a:solidFill>
                <a:latin typeface="#9Slide03 Arima Madurai Black" panose="00000A00000000000000" pitchFamily="2" charset="0"/>
                <a:cs typeface="#9Slide03 Arima Madurai Black" panose="00000A00000000000000" pitchFamily="2" charset="0"/>
              </a:rPr>
              <a:t>Bảng</a:t>
            </a:r>
            <a:r>
              <a:rPr lang="en-US" sz="2000" dirty="0" smtClean="0">
                <a:solidFill>
                  <a:schemeClr val="tx1"/>
                </a:solidFill>
                <a:latin typeface="#9Slide03 Arima Madurai Black" panose="00000A00000000000000" pitchFamily="2" charset="0"/>
                <a:cs typeface="#9Slide03 Arima Madurai Black" panose="00000A00000000000000" pitchFamily="2" charset="0"/>
              </a:rPr>
              <a:t> 14.2</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Một</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số</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a:solidFill>
                  <a:schemeClr val="tx1"/>
                </a:solidFill>
                <a:latin typeface="#9Slide03 Arima Madurai Black" panose="00000A00000000000000" pitchFamily="2" charset="0"/>
                <a:cs typeface="#9Slide03 Arima Madurai Black" panose="00000A00000000000000" pitchFamily="2" charset="0"/>
              </a:rPr>
              <a:t>tính</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chất</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của</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vật</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a:solidFill>
                  <a:schemeClr val="tx1"/>
                </a:solidFill>
                <a:latin typeface="#9Slide03 Arima Madurai Black" panose="00000A00000000000000" pitchFamily="2" charset="0"/>
                <a:cs typeface="#9Slide03 Arima Madurai Black" panose="00000A00000000000000" pitchFamily="2" charset="0"/>
              </a:rPr>
              <a:t>liệu</a:t>
            </a:r>
            <a:endParaRPr lang="en-US" sz="2000" dirty="0">
              <a:solidFill>
                <a:schemeClr val="tx1"/>
              </a:solidFill>
              <a:latin typeface="#9Slide03 Arima Madurai Black" panose="00000A00000000000000" pitchFamily="2" charset="0"/>
              <a:cs typeface="#9Slide03 Arima Madurai Black" panose="00000A00000000000000" pitchFamily="2" charset="0"/>
            </a:endParaRPr>
          </a:p>
        </p:txBody>
      </p:sp>
      <p:sp>
        <p:nvSpPr>
          <p:cNvPr id="15" name="TextBox 14"/>
          <p:cNvSpPr txBox="1"/>
          <p:nvPr/>
        </p:nvSpPr>
        <p:spPr>
          <a:xfrm>
            <a:off x="2337473" y="2245561"/>
            <a:ext cx="630170" cy="646331"/>
          </a:xfrm>
          <a:prstGeom prst="rect">
            <a:avLst/>
          </a:prstGeom>
          <a:noFill/>
        </p:spPr>
        <p:txBody>
          <a:bodyPr wrap="square" rtlCol="0">
            <a:spAutoFit/>
          </a:bodyPr>
          <a:lstStyle/>
          <a:p>
            <a:r>
              <a:rPr lang="en-US" sz="3600" dirty="0" smtClean="0">
                <a:solidFill>
                  <a:srgbClr val="FF0000"/>
                </a:solidFill>
                <a:sym typeface="Wingdings" panose="05000000000000000000" pitchFamily="2" charset="2"/>
              </a:rPr>
              <a:t></a:t>
            </a:r>
            <a:endParaRPr lang="en-US" sz="3600" dirty="0">
              <a:solidFill>
                <a:srgbClr val="FF0000"/>
              </a:solidFill>
            </a:endParaRPr>
          </a:p>
        </p:txBody>
      </p:sp>
      <p:sp>
        <p:nvSpPr>
          <p:cNvPr id="16" name="TextBox 15"/>
          <p:cNvSpPr txBox="1"/>
          <p:nvPr/>
        </p:nvSpPr>
        <p:spPr>
          <a:xfrm>
            <a:off x="3066580" y="2245560"/>
            <a:ext cx="630170" cy="646331"/>
          </a:xfrm>
          <a:prstGeom prst="rect">
            <a:avLst/>
          </a:prstGeom>
          <a:noFill/>
        </p:spPr>
        <p:txBody>
          <a:bodyPr wrap="square" rtlCol="0">
            <a:spAutoFit/>
          </a:bodyPr>
          <a:lstStyle/>
          <a:p>
            <a:r>
              <a:rPr lang="en-US" sz="3600" dirty="0" smtClean="0">
                <a:solidFill>
                  <a:srgbClr val="FF0000"/>
                </a:solidFill>
                <a:sym typeface="Wingdings" panose="05000000000000000000" pitchFamily="2" charset="2"/>
              </a:rPr>
              <a:t></a:t>
            </a:r>
            <a:endParaRPr lang="en-US" sz="3600" dirty="0">
              <a:solidFill>
                <a:srgbClr val="FF0000"/>
              </a:solidFill>
            </a:endParaRPr>
          </a:p>
        </p:txBody>
      </p:sp>
      <p:sp>
        <p:nvSpPr>
          <p:cNvPr id="25" name="TextBox 24"/>
          <p:cNvSpPr txBox="1"/>
          <p:nvPr/>
        </p:nvSpPr>
        <p:spPr>
          <a:xfrm>
            <a:off x="5637422" y="2245560"/>
            <a:ext cx="630170" cy="646331"/>
          </a:xfrm>
          <a:prstGeom prst="rect">
            <a:avLst/>
          </a:prstGeom>
          <a:noFill/>
        </p:spPr>
        <p:txBody>
          <a:bodyPr wrap="square" rtlCol="0">
            <a:spAutoFit/>
          </a:bodyPr>
          <a:lstStyle/>
          <a:p>
            <a:r>
              <a:rPr lang="en-US" sz="3600" dirty="0" smtClean="0">
                <a:solidFill>
                  <a:srgbClr val="FF0000"/>
                </a:solidFill>
                <a:sym typeface="Wingdings" panose="05000000000000000000" pitchFamily="2" charset="2"/>
              </a:rPr>
              <a:t></a:t>
            </a:r>
            <a:endParaRPr lang="en-US" sz="3600" dirty="0">
              <a:solidFill>
                <a:srgbClr val="FF0000"/>
              </a:solidFill>
            </a:endParaRPr>
          </a:p>
        </p:txBody>
      </p:sp>
      <p:sp>
        <p:nvSpPr>
          <p:cNvPr id="26" name="TextBox 25"/>
          <p:cNvSpPr txBox="1"/>
          <p:nvPr/>
        </p:nvSpPr>
        <p:spPr>
          <a:xfrm>
            <a:off x="7578094" y="2245560"/>
            <a:ext cx="630170" cy="646331"/>
          </a:xfrm>
          <a:prstGeom prst="rect">
            <a:avLst/>
          </a:prstGeom>
          <a:noFill/>
        </p:spPr>
        <p:txBody>
          <a:bodyPr wrap="square" rtlCol="0">
            <a:spAutoFit/>
          </a:bodyPr>
          <a:lstStyle/>
          <a:p>
            <a:r>
              <a:rPr lang="en-US" sz="3600" dirty="0" smtClean="0">
                <a:solidFill>
                  <a:srgbClr val="FF0000"/>
                </a:solidFill>
                <a:sym typeface="Wingdings" panose="05000000000000000000" pitchFamily="2" charset="2"/>
              </a:rPr>
              <a:t></a:t>
            </a:r>
            <a:endParaRPr lang="en-US" sz="3600" dirty="0">
              <a:solidFill>
                <a:srgbClr val="FF0000"/>
              </a:solidFill>
            </a:endParaRPr>
          </a:p>
        </p:txBody>
      </p:sp>
      <p:sp>
        <p:nvSpPr>
          <p:cNvPr id="27" name="TextBox 26"/>
          <p:cNvSpPr txBox="1"/>
          <p:nvPr/>
        </p:nvSpPr>
        <p:spPr>
          <a:xfrm>
            <a:off x="8253413" y="2245560"/>
            <a:ext cx="630170" cy="646331"/>
          </a:xfrm>
          <a:prstGeom prst="rect">
            <a:avLst/>
          </a:prstGeom>
          <a:noFill/>
        </p:spPr>
        <p:txBody>
          <a:bodyPr wrap="square" rtlCol="0">
            <a:spAutoFit/>
          </a:bodyPr>
          <a:lstStyle/>
          <a:p>
            <a:r>
              <a:rPr lang="en-US" sz="3600" dirty="0" smtClean="0">
                <a:solidFill>
                  <a:srgbClr val="FF0000"/>
                </a:solidFill>
                <a:sym typeface="Wingdings" panose="05000000000000000000" pitchFamily="2" charset="2"/>
              </a:rPr>
              <a:t></a:t>
            </a:r>
            <a:endParaRPr lang="en-US" sz="3600" dirty="0">
              <a:solidFill>
                <a:srgbClr val="FF0000"/>
              </a:solidFill>
            </a:endParaRPr>
          </a:p>
        </p:txBody>
      </p:sp>
      <p:sp>
        <p:nvSpPr>
          <p:cNvPr id="28" name="TextBox 27"/>
          <p:cNvSpPr txBox="1"/>
          <p:nvPr/>
        </p:nvSpPr>
        <p:spPr>
          <a:xfrm>
            <a:off x="4404301" y="2686050"/>
            <a:ext cx="630170" cy="646331"/>
          </a:xfrm>
          <a:prstGeom prst="rect">
            <a:avLst/>
          </a:prstGeom>
          <a:noFill/>
        </p:spPr>
        <p:txBody>
          <a:bodyPr wrap="square" rtlCol="0">
            <a:spAutoFit/>
          </a:bodyPr>
          <a:lstStyle/>
          <a:p>
            <a:r>
              <a:rPr lang="en-US" sz="3600" dirty="0" smtClean="0">
                <a:solidFill>
                  <a:srgbClr val="FF0000"/>
                </a:solidFill>
                <a:sym typeface="Wingdings" panose="05000000000000000000" pitchFamily="2" charset="2"/>
              </a:rPr>
              <a:t></a:t>
            </a:r>
            <a:endParaRPr lang="en-US" sz="3600" dirty="0">
              <a:solidFill>
                <a:srgbClr val="FF0000"/>
              </a:solidFill>
            </a:endParaRPr>
          </a:p>
        </p:txBody>
      </p:sp>
      <p:sp>
        <p:nvSpPr>
          <p:cNvPr id="29" name="TextBox 28"/>
          <p:cNvSpPr txBox="1"/>
          <p:nvPr/>
        </p:nvSpPr>
        <p:spPr>
          <a:xfrm>
            <a:off x="2328834" y="3211259"/>
            <a:ext cx="630170" cy="646331"/>
          </a:xfrm>
          <a:prstGeom prst="rect">
            <a:avLst/>
          </a:prstGeom>
          <a:noFill/>
        </p:spPr>
        <p:txBody>
          <a:bodyPr wrap="square" rtlCol="0">
            <a:spAutoFit/>
          </a:bodyPr>
          <a:lstStyle/>
          <a:p>
            <a:r>
              <a:rPr lang="en-US" sz="3600" dirty="0" smtClean="0">
                <a:solidFill>
                  <a:srgbClr val="FF0000"/>
                </a:solidFill>
                <a:sym typeface="Wingdings" panose="05000000000000000000" pitchFamily="2" charset="2"/>
              </a:rPr>
              <a:t></a:t>
            </a:r>
            <a:endParaRPr lang="en-US" sz="3600" dirty="0">
              <a:solidFill>
                <a:srgbClr val="FF0000"/>
              </a:solidFill>
            </a:endParaRPr>
          </a:p>
        </p:txBody>
      </p:sp>
      <p:sp>
        <p:nvSpPr>
          <p:cNvPr id="30" name="TextBox 29"/>
          <p:cNvSpPr txBox="1"/>
          <p:nvPr/>
        </p:nvSpPr>
        <p:spPr>
          <a:xfrm>
            <a:off x="3027746" y="3211258"/>
            <a:ext cx="630170" cy="646331"/>
          </a:xfrm>
          <a:prstGeom prst="rect">
            <a:avLst/>
          </a:prstGeom>
          <a:noFill/>
        </p:spPr>
        <p:txBody>
          <a:bodyPr wrap="square" rtlCol="0">
            <a:spAutoFit/>
          </a:bodyPr>
          <a:lstStyle/>
          <a:p>
            <a:r>
              <a:rPr lang="en-US" sz="3600" dirty="0" smtClean="0">
                <a:solidFill>
                  <a:srgbClr val="FF0000"/>
                </a:solidFill>
                <a:sym typeface="Wingdings" panose="05000000000000000000" pitchFamily="2" charset="2"/>
              </a:rPr>
              <a:t></a:t>
            </a:r>
            <a:endParaRPr lang="en-US" sz="3600" dirty="0">
              <a:solidFill>
                <a:srgbClr val="FF0000"/>
              </a:solidFill>
            </a:endParaRPr>
          </a:p>
        </p:txBody>
      </p:sp>
      <p:sp>
        <p:nvSpPr>
          <p:cNvPr id="31" name="TextBox 30"/>
          <p:cNvSpPr txBox="1"/>
          <p:nvPr/>
        </p:nvSpPr>
        <p:spPr>
          <a:xfrm>
            <a:off x="3693158" y="3211257"/>
            <a:ext cx="630170" cy="646331"/>
          </a:xfrm>
          <a:prstGeom prst="rect">
            <a:avLst/>
          </a:prstGeom>
          <a:noFill/>
        </p:spPr>
        <p:txBody>
          <a:bodyPr wrap="square" rtlCol="0">
            <a:spAutoFit/>
          </a:bodyPr>
          <a:lstStyle/>
          <a:p>
            <a:r>
              <a:rPr lang="en-US" sz="3600" dirty="0" smtClean="0">
                <a:solidFill>
                  <a:srgbClr val="FF0000"/>
                </a:solidFill>
                <a:sym typeface="Wingdings" panose="05000000000000000000" pitchFamily="2" charset="2"/>
              </a:rPr>
              <a:t></a:t>
            </a:r>
            <a:endParaRPr lang="en-US" sz="3600" dirty="0">
              <a:solidFill>
                <a:srgbClr val="FF0000"/>
              </a:solidFill>
            </a:endParaRPr>
          </a:p>
        </p:txBody>
      </p:sp>
      <p:sp>
        <p:nvSpPr>
          <p:cNvPr id="32" name="TextBox 31"/>
          <p:cNvSpPr txBox="1"/>
          <p:nvPr/>
        </p:nvSpPr>
        <p:spPr>
          <a:xfrm>
            <a:off x="6939285" y="3670949"/>
            <a:ext cx="630170" cy="646331"/>
          </a:xfrm>
          <a:prstGeom prst="rect">
            <a:avLst/>
          </a:prstGeom>
          <a:noFill/>
        </p:spPr>
        <p:txBody>
          <a:bodyPr wrap="square" rtlCol="0">
            <a:spAutoFit/>
          </a:bodyPr>
          <a:lstStyle/>
          <a:p>
            <a:r>
              <a:rPr lang="en-US" sz="3600" dirty="0" smtClean="0">
                <a:solidFill>
                  <a:srgbClr val="FF0000"/>
                </a:solidFill>
                <a:sym typeface="Wingdings" panose="05000000000000000000" pitchFamily="2" charset="2"/>
              </a:rPr>
              <a:t></a:t>
            </a:r>
            <a:endParaRPr lang="en-US" sz="3600" dirty="0">
              <a:solidFill>
                <a:srgbClr val="FF0000"/>
              </a:solidFill>
            </a:endParaRPr>
          </a:p>
        </p:txBody>
      </p:sp>
      <p:sp>
        <p:nvSpPr>
          <p:cNvPr id="33" name="TextBox 32"/>
          <p:cNvSpPr txBox="1"/>
          <p:nvPr/>
        </p:nvSpPr>
        <p:spPr>
          <a:xfrm>
            <a:off x="2328834" y="4065467"/>
            <a:ext cx="630170" cy="646331"/>
          </a:xfrm>
          <a:prstGeom prst="rect">
            <a:avLst/>
          </a:prstGeom>
          <a:noFill/>
        </p:spPr>
        <p:txBody>
          <a:bodyPr wrap="square" rtlCol="0">
            <a:spAutoFit/>
          </a:bodyPr>
          <a:lstStyle/>
          <a:p>
            <a:r>
              <a:rPr lang="en-US" sz="3600" dirty="0" smtClean="0">
                <a:solidFill>
                  <a:srgbClr val="FF0000"/>
                </a:solidFill>
                <a:sym typeface="Wingdings" panose="05000000000000000000" pitchFamily="2" charset="2"/>
              </a:rPr>
              <a:t></a:t>
            </a:r>
            <a:endParaRPr lang="en-US" sz="3600" dirty="0">
              <a:solidFill>
                <a:srgbClr val="FF0000"/>
              </a:solidFill>
            </a:endParaRPr>
          </a:p>
        </p:txBody>
      </p:sp>
      <p:sp>
        <p:nvSpPr>
          <p:cNvPr id="34" name="TextBox 33"/>
          <p:cNvSpPr txBox="1"/>
          <p:nvPr/>
        </p:nvSpPr>
        <p:spPr>
          <a:xfrm>
            <a:off x="3657916" y="4097448"/>
            <a:ext cx="630170" cy="646331"/>
          </a:xfrm>
          <a:prstGeom prst="rect">
            <a:avLst/>
          </a:prstGeom>
          <a:noFill/>
        </p:spPr>
        <p:txBody>
          <a:bodyPr wrap="square" rtlCol="0">
            <a:spAutoFit/>
          </a:bodyPr>
          <a:lstStyle/>
          <a:p>
            <a:r>
              <a:rPr lang="en-US" sz="3600" dirty="0" smtClean="0">
                <a:solidFill>
                  <a:srgbClr val="FF0000"/>
                </a:solidFill>
                <a:sym typeface="Wingdings" panose="05000000000000000000" pitchFamily="2" charset="2"/>
              </a:rPr>
              <a:t></a:t>
            </a:r>
            <a:endParaRPr lang="en-US" sz="3600" dirty="0">
              <a:solidFill>
                <a:srgbClr val="FF0000"/>
              </a:solidFill>
            </a:endParaRPr>
          </a:p>
        </p:txBody>
      </p:sp>
      <p:sp>
        <p:nvSpPr>
          <p:cNvPr id="35" name="TextBox 34"/>
          <p:cNvSpPr txBox="1"/>
          <p:nvPr/>
        </p:nvSpPr>
        <p:spPr>
          <a:xfrm>
            <a:off x="3654433" y="4565009"/>
            <a:ext cx="630170" cy="646331"/>
          </a:xfrm>
          <a:prstGeom prst="rect">
            <a:avLst/>
          </a:prstGeom>
          <a:noFill/>
        </p:spPr>
        <p:txBody>
          <a:bodyPr wrap="square" rtlCol="0">
            <a:spAutoFit/>
          </a:bodyPr>
          <a:lstStyle/>
          <a:p>
            <a:r>
              <a:rPr lang="en-US" sz="3600" dirty="0" smtClean="0">
                <a:solidFill>
                  <a:srgbClr val="FF0000"/>
                </a:solidFill>
                <a:sym typeface="Wingdings" panose="05000000000000000000" pitchFamily="2" charset="2"/>
              </a:rPr>
              <a:t></a:t>
            </a:r>
            <a:endParaRPr lang="en-US" sz="3600" dirty="0">
              <a:solidFill>
                <a:srgbClr val="FF0000"/>
              </a:solidFill>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2" presetClass="entr" presetSubtype="4" fill="hold" grpId="0" nodeType="clickEffect">
                                  <p:stCondLst>
                                    <p:cond delay="0"/>
                                  </p:stCondLst>
                                  <p:childTnLst>
                                    <p:set>
                                      <p:cBhvr>
                                        <p:cTn id="6" dur="1" fill="hold">
                                          <p:stCondLst>
                                            <p:cond delay="0"/>
                                          </p:stCondLst>
                                        </p:cTn>
                                        <p:tgtEl>
                                          <p:spTgt spid="15"/>
                                        </p:tgtEl>
                                        <p:attrNameLst>
                                          <p:attrName>style.visibility</p:attrName>
                                        </p:attrNameLst>
                                      </p:cBhvr>
                                      <p:to>
                                        <p:strVal val="visible"/>
                                      </p:to>
                                    </p:set>
                                    <p:animEffect transition="in" filter="wipe(down)">
                                      <p:cBhvr>
                                        <p:cTn id="7" dur="500"/>
                                        <p:tgtEl>
                                          <p:spTgt spid="15"/>
                                        </p:tgtEl>
                                      </p:cBhvr>
                                    </p:animEffect>
                                  </p:childTnLst>
                                </p:cTn>
                              </p:par>
                              <p:par>
                                <p:cTn id="8" presetID="22" presetClass="entr" presetSubtype="4" fill="hold" grpId="0" nodeType="withEffect">
                                  <p:stCondLst>
                                    <p:cond delay="0"/>
                                  </p:stCondLst>
                                  <p:childTnLst>
                                    <p:set>
                                      <p:cBhvr>
                                        <p:cTn id="9" dur="1" fill="hold">
                                          <p:stCondLst>
                                            <p:cond delay="0"/>
                                          </p:stCondLst>
                                        </p:cTn>
                                        <p:tgtEl>
                                          <p:spTgt spid="16"/>
                                        </p:tgtEl>
                                        <p:attrNameLst>
                                          <p:attrName>style.visibility</p:attrName>
                                        </p:attrNameLst>
                                      </p:cBhvr>
                                      <p:to>
                                        <p:strVal val="visible"/>
                                      </p:to>
                                    </p:set>
                                    <p:animEffect transition="in" filter="wipe(down)">
                                      <p:cBhvr>
                                        <p:cTn id="10" dur="500"/>
                                        <p:tgtEl>
                                          <p:spTgt spid="16"/>
                                        </p:tgtEl>
                                      </p:cBhvr>
                                    </p:animEffect>
                                  </p:childTnLst>
                                </p:cTn>
                              </p:par>
                              <p:par>
                                <p:cTn id="11" presetID="22" presetClass="entr" presetSubtype="4" fill="hold" grpId="0" nodeType="withEffect">
                                  <p:stCondLst>
                                    <p:cond delay="0"/>
                                  </p:stCondLst>
                                  <p:childTnLst>
                                    <p:set>
                                      <p:cBhvr>
                                        <p:cTn id="12" dur="1" fill="hold">
                                          <p:stCondLst>
                                            <p:cond delay="0"/>
                                          </p:stCondLst>
                                        </p:cTn>
                                        <p:tgtEl>
                                          <p:spTgt spid="25"/>
                                        </p:tgtEl>
                                        <p:attrNameLst>
                                          <p:attrName>style.visibility</p:attrName>
                                        </p:attrNameLst>
                                      </p:cBhvr>
                                      <p:to>
                                        <p:strVal val="visible"/>
                                      </p:to>
                                    </p:set>
                                    <p:animEffect transition="in" filter="wipe(down)">
                                      <p:cBhvr>
                                        <p:cTn id="13" dur="500"/>
                                        <p:tgtEl>
                                          <p:spTgt spid="25"/>
                                        </p:tgtEl>
                                      </p:cBhvr>
                                    </p:animEffect>
                                  </p:childTnLst>
                                </p:cTn>
                              </p:par>
                              <p:par>
                                <p:cTn id="14" presetID="22" presetClass="entr" presetSubtype="4" fill="hold" grpId="0" nodeType="withEffect">
                                  <p:stCondLst>
                                    <p:cond delay="0"/>
                                  </p:stCondLst>
                                  <p:childTnLst>
                                    <p:set>
                                      <p:cBhvr>
                                        <p:cTn id="15" dur="1" fill="hold">
                                          <p:stCondLst>
                                            <p:cond delay="0"/>
                                          </p:stCondLst>
                                        </p:cTn>
                                        <p:tgtEl>
                                          <p:spTgt spid="26"/>
                                        </p:tgtEl>
                                        <p:attrNameLst>
                                          <p:attrName>style.visibility</p:attrName>
                                        </p:attrNameLst>
                                      </p:cBhvr>
                                      <p:to>
                                        <p:strVal val="visible"/>
                                      </p:to>
                                    </p:set>
                                    <p:animEffect transition="in" filter="wipe(down)">
                                      <p:cBhvr>
                                        <p:cTn id="16" dur="500"/>
                                        <p:tgtEl>
                                          <p:spTgt spid="26"/>
                                        </p:tgtEl>
                                      </p:cBhvr>
                                    </p:animEffect>
                                  </p:childTnLst>
                                </p:cTn>
                              </p:par>
                              <p:par>
                                <p:cTn id="17" presetID="22" presetClass="entr" presetSubtype="4" fill="hold" grpId="0" nodeType="withEffect">
                                  <p:stCondLst>
                                    <p:cond delay="0"/>
                                  </p:stCondLst>
                                  <p:childTnLst>
                                    <p:set>
                                      <p:cBhvr>
                                        <p:cTn id="18" dur="1" fill="hold">
                                          <p:stCondLst>
                                            <p:cond delay="0"/>
                                          </p:stCondLst>
                                        </p:cTn>
                                        <p:tgtEl>
                                          <p:spTgt spid="27"/>
                                        </p:tgtEl>
                                        <p:attrNameLst>
                                          <p:attrName>style.visibility</p:attrName>
                                        </p:attrNameLst>
                                      </p:cBhvr>
                                      <p:to>
                                        <p:strVal val="visible"/>
                                      </p:to>
                                    </p:set>
                                    <p:animEffect transition="in" filter="wipe(down)">
                                      <p:cBhvr>
                                        <p:cTn id="19" dur="500"/>
                                        <p:tgtEl>
                                          <p:spTgt spid="27"/>
                                        </p:tgtEl>
                                      </p:cBhvr>
                                    </p:animEffect>
                                  </p:childTnLst>
                                </p:cTn>
                              </p:par>
                            </p:childTnLst>
                          </p:cTn>
                        </p:par>
                      </p:childTnLst>
                    </p:cTn>
                  </p:par>
                  <p:par>
                    <p:cTn id="20" fill="hold">
                      <p:stCondLst>
                        <p:cond delay="indefinite"/>
                      </p:stCondLst>
                      <p:childTnLst>
                        <p:par>
                          <p:cTn id="21" fill="hold">
                            <p:stCondLst>
                              <p:cond delay="0"/>
                            </p:stCondLst>
                            <p:childTnLst>
                              <p:par>
                                <p:cTn id="22" presetID="22" presetClass="entr" presetSubtype="4" fill="hold" grpId="0" nodeType="clickEffect">
                                  <p:stCondLst>
                                    <p:cond delay="0"/>
                                  </p:stCondLst>
                                  <p:childTnLst>
                                    <p:set>
                                      <p:cBhvr>
                                        <p:cTn id="23" dur="1" fill="hold">
                                          <p:stCondLst>
                                            <p:cond delay="0"/>
                                          </p:stCondLst>
                                        </p:cTn>
                                        <p:tgtEl>
                                          <p:spTgt spid="28"/>
                                        </p:tgtEl>
                                        <p:attrNameLst>
                                          <p:attrName>style.visibility</p:attrName>
                                        </p:attrNameLst>
                                      </p:cBhvr>
                                      <p:to>
                                        <p:strVal val="visible"/>
                                      </p:to>
                                    </p:set>
                                    <p:animEffect transition="in" filter="wipe(down)">
                                      <p:cBhvr>
                                        <p:cTn id="24" dur="500"/>
                                        <p:tgtEl>
                                          <p:spTgt spid="28"/>
                                        </p:tgtEl>
                                      </p:cBhvr>
                                    </p:animEffect>
                                  </p:childTnLst>
                                </p:cTn>
                              </p:par>
                            </p:childTnLst>
                          </p:cTn>
                        </p:par>
                      </p:childTnLst>
                    </p:cTn>
                  </p:par>
                  <p:par>
                    <p:cTn id="25" fill="hold">
                      <p:stCondLst>
                        <p:cond delay="indefinite"/>
                      </p:stCondLst>
                      <p:childTnLst>
                        <p:par>
                          <p:cTn id="26" fill="hold">
                            <p:stCondLst>
                              <p:cond delay="0"/>
                            </p:stCondLst>
                            <p:childTnLst>
                              <p:par>
                                <p:cTn id="27" presetID="22" presetClass="entr" presetSubtype="4" fill="hold" grpId="0" nodeType="clickEffect">
                                  <p:stCondLst>
                                    <p:cond delay="0"/>
                                  </p:stCondLst>
                                  <p:childTnLst>
                                    <p:set>
                                      <p:cBhvr>
                                        <p:cTn id="28" dur="1" fill="hold">
                                          <p:stCondLst>
                                            <p:cond delay="0"/>
                                          </p:stCondLst>
                                        </p:cTn>
                                        <p:tgtEl>
                                          <p:spTgt spid="29"/>
                                        </p:tgtEl>
                                        <p:attrNameLst>
                                          <p:attrName>style.visibility</p:attrName>
                                        </p:attrNameLst>
                                      </p:cBhvr>
                                      <p:to>
                                        <p:strVal val="visible"/>
                                      </p:to>
                                    </p:set>
                                    <p:animEffect transition="in" filter="wipe(down)">
                                      <p:cBhvr>
                                        <p:cTn id="29" dur="500"/>
                                        <p:tgtEl>
                                          <p:spTgt spid="29"/>
                                        </p:tgtEl>
                                      </p:cBhvr>
                                    </p:animEffect>
                                  </p:childTnLst>
                                </p:cTn>
                              </p:par>
                              <p:par>
                                <p:cTn id="30" presetID="22" presetClass="entr" presetSubtype="4" fill="hold" grpId="0" nodeType="withEffect">
                                  <p:stCondLst>
                                    <p:cond delay="0"/>
                                  </p:stCondLst>
                                  <p:childTnLst>
                                    <p:set>
                                      <p:cBhvr>
                                        <p:cTn id="31" dur="1" fill="hold">
                                          <p:stCondLst>
                                            <p:cond delay="0"/>
                                          </p:stCondLst>
                                        </p:cTn>
                                        <p:tgtEl>
                                          <p:spTgt spid="30"/>
                                        </p:tgtEl>
                                        <p:attrNameLst>
                                          <p:attrName>style.visibility</p:attrName>
                                        </p:attrNameLst>
                                      </p:cBhvr>
                                      <p:to>
                                        <p:strVal val="visible"/>
                                      </p:to>
                                    </p:set>
                                    <p:animEffect transition="in" filter="wipe(down)">
                                      <p:cBhvr>
                                        <p:cTn id="32" dur="500"/>
                                        <p:tgtEl>
                                          <p:spTgt spid="30"/>
                                        </p:tgtEl>
                                      </p:cBhvr>
                                    </p:animEffect>
                                  </p:childTnLst>
                                </p:cTn>
                              </p:par>
                              <p:par>
                                <p:cTn id="33" presetID="22" presetClass="entr" presetSubtype="4" fill="hold" grpId="0" nodeType="withEffect">
                                  <p:stCondLst>
                                    <p:cond delay="0"/>
                                  </p:stCondLst>
                                  <p:childTnLst>
                                    <p:set>
                                      <p:cBhvr>
                                        <p:cTn id="34" dur="1" fill="hold">
                                          <p:stCondLst>
                                            <p:cond delay="0"/>
                                          </p:stCondLst>
                                        </p:cTn>
                                        <p:tgtEl>
                                          <p:spTgt spid="31"/>
                                        </p:tgtEl>
                                        <p:attrNameLst>
                                          <p:attrName>style.visibility</p:attrName>
                                        </p:attrNameLst>
                                      </p:cBhvr>
                                      <p:to>
                                        <p:strVal val="visible"/>
                                      </p:to>
                                    </p:set>
                                    <p:animEffect transition="in" filter="wipe(down)">
                                      <p:cBhvr>
                                        <p:cTn id="35" dur="500"/>
                                        <p:tgtEl>
                                          <p:spTgt spid="31"/>
                                        </p:tgtEl>
                                      </p:cBhvr>
                                    </p:animEffect>
                                  </p:childTnLst>
                                </p:cTn>
                              </p:par>
                            </p:childTnLst>
                          </p:cTn>
                        </p:par>
                      </p:childTnLst>
                    </p:cTn>
                  </p:par>
                  <p:par>
                    <p:cTn id="36" fill="hold">
                      <p:stCondLst>
                        <p:cond delay="indefinite"/>
                      </p:stCondLst>
                      <p:childTnLst>
                        <p:par>
                          <p:cTn id="37" fill="hold">
                            <p:stCondLst>
                              <p:cond delay="0"/>
                            </p:stCondLst>
                            <p:childTnLst>
                              <p:par>
                                <p:cTn id="38" presetID="22" presetClass="entr" presetSubtype="4" fill="hold" grpId="0" nodeType="clickEffect">
                                  <p:stCondLst>
                                    <p:cond delay="0"/>
                                  </p:stCondLst>
                                  <p:childTnLst>
                                    <p:set>
                                      <p:cBhvr>
                                        <p:cTn id="39" dur="1" fill="hold">
                                          <p:stCondLst>
                                            <p:cond delay="0"/>
                                          </p:stCondLst>
                                        </p:cTn>
                                        <p:tgtEl>
                                          <p:spTgt spid="32"/>
                                        </p:tgtEl>
                                        <p:attrNameLst>
                                          <p:attrName>style.visibility</p:attrName>
                                        </p:attrNameLst>
                                      </p:cBhvr>
                                      <p:to>
                                        <p:strVal val="visible"/>
                                      </p:to>
                                    </p:set>
                                    <p:animEffect transition="in" filter="wipe(down)">
                                      <p:cBhvr>
                                        <p:cTn id="40" dur="500"/>
                                        <p:tgtEl>
                                          <p:spTgt spid="32"/>
                                        </p:tgtEl>
                                      </p:cBhvr>
                                    </p:animEffect>
                                  </p:childTnLst>
                                </p:cTn>
                              </p:par>
                            </p:childTnLst>
                          </p:cTn>
                        </p:par>
                      </p:childTnLst>
                    </p:cTn>
                  </p:par>
                  <p:par>
                    <p:cTn id="41" fill="hold">
                      <p:stCondLst>
                        <p:cond delay="indefinite"/>
                      </p:stCondLst>
                      <p:childTnLst>
                        <p:par>
                          <p:cTn id="42" fill="hold">
                            <p:stCondLst>
                              <p:cond delay="0"/>
                            </p:stCondLst>
                            <p:childTnLst>
                              <p:par>
                                <p:cTn id="43" presetID="22" presetClass="entr" presetSubtype="4" fill="hold" grpId="0" nodeType="clickEffect">
                                  <p:stCondLst>
                                    <p:cond delay="0"/>
                                  </p:stCondLst>
                                  <p:childTnLst>
                                    <p:set>
                                      <p:cBhvr>
                                        <p:cTn id="44" dur="1" fill="hold">
                                          <p:stCondLst>
                                            <p:cond delay="0"/>
                                          </p:stCondLst>
                                        </p:cTn>
                                        <p:tgtEl>
                                          <p:spTgt spid="33"/>
                                        </p:tgtEl>
                                        <p:attrNameLst>
                                          <p:attrName>style.visibility</p:attrName>
                                        </p:attrNameLst>
                                      </p:cBhvr>
                                      <p:to>
                                        <p:strVal val="visible"/>
                                      </p:to>
                                    </p:set>
                                    <p:animEffect transition="in" filter="wipe(down)">
                                      <p:cBhvr>
                                        <p:cTn id="45" dur="500"/>
                                        <p:tgtEl>
                                          <p:spTgt spid="33"/>
                                        </p:tgtEl>
                                      </p:cBhvr>
                                    </p:animEffect>
                                  </p:childTnLst>
                                </p:cTn>
                              </p:par>
                              <p:par>
                                <p:cTn id="46" presetID="22" presetClass="entr" presetSubtype="4" fill="hold" grpId="0" nodeType="withEffect">
                                  <p:stCondLst>
                                    <p:cond delay="0"/>
                                  </p:stCondLst>
                                  <p:childTnLst>
                                    <p:set>
                                      <p:cBhvr>
                                        <p:cTn id="47" dur="1" fill="hold">
                                          <p:stCondLst>
                                            <p:cond delay="0"/>
                                          </p:stCondLst>
                                        </p:cTn>
                                        <p:tgtEl>
                                          <p:spTgt spid="34"/>
                                        </p:tgtEl>
                                        <p:attrNameLst>
                                          <p:attrName>style.visibility</p:attrName>
                                        </p:attrNameLst>
                                      </p:cBhvr>
                                      <p:to>
                                        <p:strVal val="visible"/>
                                      </p:to>
                                    </p:set>
                                    <p:animEffect transition="in" filter="wipe(down)">
                                      <p:cBhvr>
                                        <p:cTn id="48" dur="500"/>
                                        <p:tgtEl>
                                          <p:spTgt spid="34"/>
                                        </p:tgtEl>
                                      </p:cBhvr>
                                    </p:animEffect>
                                  </p:childTnLst>
                                </p:cTn>
                              </p:par>
                            </p:childTnLst>
                          </p:cTn>
                        </p:par>
                      </p:childTnLst>
                    </p:cTn>
                  </p:par>
                  <p:par>
                    <p:cTn id="49" fill="hold">
                      <p:stCondLst>
                        <p:cond delay="indefinite"/>
                      </p:stCondLst>
                      <p:childTnLst>
                        <p:par>
                          <p:cTn id="50" fill="hold">
                            <p:stCondLst>
                              <p:cond delay="0"/>
                            </p:stCondLst>
                            <p:childTnLst>
                              <p:par>
                                <p:cTn id="51" presetID="22" presetClass="entr" presetSubtype="4" fill="hold" grpId="0" nodeType="clickEffect">
                                  <p:stCondLst>
                                    <p:cond delay="0"/>
                                  </p:stCondLst>
                                  <p:childTnLst>
                                    <p:set>
                                      <p:cBhvr>
                                        <p:cTn id="52" dur="1" fill="hold">
                                          <p:stCondLst>
                                            <p:cond delay="0"/>
                                          </p:stCondLst>
                                        </p:cTn>
                                        <p:tgtEl>
                                          <p:spTgt spid="35"/>
                                        </p:tgtEl>
                                        <p:attrNameLst>
                                          <p:attrName>style.visibility</p:attrName>
                                        </p:attrNameLst>
                                      </p:cBhvr>
                                      <p:to>
                                        <p:strVal val="visible"/>
                                      </p:to>
                                    </p:set>
                                    <p:animEffect transition="in" filter="wipe(down)">
                                      <p:cBhvr>
                                        <p:cTn id="53" dur="500"/>
                                        <p:tgtEl>
                                          <p:spTgt spid="3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5" grpId="0"/>
      <p:bldP spid="16" grpId="0"/>
      <p:bldP spid="25" grpId="0"/>
      <p:bldP spid="26" grpId="0"/>
      <p:bldP spid="27" grpId="0"/>
      <p:bldP spid="28" grpId="0"/>
      <p:bldP spid="29" grpId="0"/>
      <p:bldP spid="30" grpId="0"/>
      <p:bldP spid="31" grpId="0"/>
      <p:bldP spid="32" grpId="0"/>
      <p:bldP spid="33" grpId="0"/>
      <p:bldP spid="34" grpId="0"/>
      <p:bldP spid="35" grpId="0"/>
    </p:bld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7" name="Rounded Rectangle 16"/>
          <p:cNvSpPr/>
          <p:nvPr/>
        </p:nvSpPr>
        <p:spPr>
          <a:xfrm>
            <a:off x="42817" y="289352"/>
            <a:ext cx="576943" cy="836168"/>
          </a:xfrm>
          <a:prstGeom prst="roundRect">
            <a:avLst/>
          </a:prstGeom>
        </p:spPr>
        <p:style>
          <a:lnRef idx="2">
            <a:schemeClr val="accent2"/>
          </a:lnRef>
          <a:fillRef idx="1">
            <a:schemeClr val="lt1"/>
          </a:fillRef>
          <a:effectRef idx="0">
            <a:schemeClr val="accent2"/>
          </a:effectRef>
          <a:fontRef idx="minor">
            <a:schemeClr val="dk1"/>
          </a:fontRef>
        </p:style>
        <p:txBody>
          <a:bodyPr rtlCol="0" anchor="ctr"/>
          <a:lstStyle/>
          <a:p>
            <a:pPr algn="ctr"/>
            <a:r>
              <a:rPr lang="en-US" sz="3600" dirty="0">
                <a:solidFill>
                  <a:srgbClr val="FF0000"/>
                </a:solidFill>
                <a:latin typeface="#9Slide07 SVNBrandon Printed Sh" panose="02000000000000000000" pitchFamily="2" charset="0"/>
              </a:rPr>
              <a:t>2</a:t>
            </a:r>
          </a:p>
        </p:txBody>
      </p:sp>
      <p:sp>
        <p:nvSpPr>
          <p:cNvPr id="19" name="TextBox 18"/>
          <p:cNvSpPr txBox="1"/>
          <p:nvPr/>
        </p:nvSpPr>
        <p:spPr>
          <a:xfrm>
            <a:off x="619760" y="248566"/>
            <a:ext cx="4951955" cy="892552"/>
          </a:xfrm>
          <a:prstGeom prst="rect">
            <a:avLst/>
          </a:prstGeom>
          <a:noFill/>
        </p:spPr>
        <p:txBody>
          <a:bodyPr wrap="square" rtlCol="0">
            <a:spAutoFit/>
          </a:bodyPr>
          <a:lstStyle/>
          <a:p>
            <a:pPr algn="ctr"/>
            <a:r>
              <a:rPr lang="en-US" sz="2600" dirty="0">
                <a:solidFill>
                  <a:srgbClr val="FF0000"/>
                </a:solidFill>
                <a:latin typeface="#9Slide03 BoosterNextFYBlack" panose="02000A03000000020004" pitchFamily="2" charset="0"/>
              </a:rPr>
              <a:t>MỘT SỐ TÍNH CHẤT VÀ </a:t>
            </a:r>
            <a:endParaRPr lang="en-US" sz="2600" dirty="0" smtClean="0">
              <a:solidFill>
                <a:srgbClr val="FF0000"/>
              </a:solidFill>
              <a:latin typeface="#9Slide03 BoosterNextFYBlack" panose="02000A03000000020004" pitchFamily="2" charset="0"/>
            </a:endParaRPr>
          </a:p>
          <a:p>
            <a:pPr algn="ctr"/>
            <a:r>
              <a:rPr lang="en-US" sz="2600" dirty="0" smtClean="0">
                <a:solidFill>
                  <a:srgbClr val="FF0000"/>
                </a:solidFill>
                <a:latin typeface="#9Slide03 BoosterNextFYBlack" panose="02000A03000000020004" pitchFamily="2" charset="0"/>
              </a:rPr>
              <a:t>ỨNG </a:t>
            </a:r>
            <a:r>
              <a:rPr lang="en-US" sz="2600" dirty="0">
                <a:solidFill>
                  <a:srgbClr val="FF0000"/>
                </a:solidFill>
                <a:latin typeface="#9Slide03 BoosterNextFYBlack" panose="02000A03000000020004" pitchFamily="2" charset="0"/>
              </a:rPr>
              <a:t>DỤNG CỦA VẬT LIỆU</a:t>
            </a:r>
          </a:p>
        </p:txBody>
      </p:sp>
      <p:grpSp>
        <p:nvGrpSpPr>
          <p:cNvPr id="20" name="Group 19"/>
          <p:cNvGrpSpPr/>
          <p:nvPr/>
        </p:nvGrpSpPr>
        <p:grpSpPr>
          <a:xfrm>
            <a:off x="0" y="225707"/>
            <a:ext cx="5716131" cy="45719"/>
            <a:chOff x="0" y="911503"/>
            <a:chExt cx="2739712" cy="45719"/>
          </a:xfrm>
        </p:grpSpPr>
        <p:cxnSp>
          <p:nvCxnSpPr>
            <p:cNvPr id="21" name="直接连接符 15"/>
            <p:cNvCxnSpPr/>
            <p:nvPr/>
          </p:nvCxnSpPr>
          <p:spPr>
            <a:xfrm flipH="1">
              <a:off x="0" y="927100"/>
              <a:ext cx="2717799" cy="14527"/>
            </a:xfrm>
            <a:prstGeom prst="line">
              <a:avLst/>
            </a:prstGeom>
            <a:ln w="25400">
              <a:solidFill>
                <a:schemeClr val="tx2"/>
              </a:solidFill>
            </a:ln>
          </p:spPr>
          <p:style>
            <a:lnRef idx="1">
              <a:schemeClr val="dk1"/>
            </a:lnRef>
            <a:fillRef idx="0">
              <a:schemeClr val="dk1"/>
            </a:fillRef>
            <a:effectRef idx="0">
              <a:schemeClr val="dk1"/>
            </a:effectRef>
            <a:fontRef idx="minor">
              <a:schemeClr val="tx1"/>
            </a:fontRef>
          </p:style>
        </p:cxnSp>
        <p:sp>
          <p:nvSpPr>
            <p:cNvPr id="22" name="Oval 21"/>
            <p:cNvSpPr/>
            <p:nvPr/>
          </p:nvSpPr>
          <p:spPr>
            <a:xfrm>
              <a:off x="2717799" y="911503"/>
              <a:ext cx="21913" cy="45719"/>
            </a:xfrm>
            <a:prstGeom prst="ellipse">
              <a:avLst/>
            </a:prstGeom>
            <a:solidFill>
              <a:schemeClr val="tx2"/>
            </a:solid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grpSp>
        <p:nvGrpSpPr>
          <p:cNvPr id="24" name="Group 23"/>
          <p:cNvGrpSpPr/>
          <p:nvPr/>
        </p:nvGrpSpPr>
        <p:grpSpPr>
          <a:xfrm>
            <a:off x="0" y="1125520"/>
            <a:ext cx="5716131" cy="45720"/>
            <a:chOff x="0" y="861691"/>
            <a:chExt cx="5716131" cy="45720"/>
          </a:xfrm>
        </p:grpSpPr>
        <p:grpSp>
          <p:nvGrpSpPr>
            <p:cNvPr id="18" name="Group 17"/>
            <p:cNvGrpSpPr/>
            <p:nvPr/>
          </p:nvGrpSpPr>
          <p:grpSpPr>
            <a:xfrm>
              <a:off x="0" y="861692"/>
              <a:ext cx="5716131" cy="45719"/>
              <a:chOff x="0" y="911503"/>
              <a:chExt cx="2739712" cy="45719"/>
            </a:xfrm>
          </p:grpSpPr>
          <p:cxnSp>
            <p:nvCxnSpPr>
              <p:cNvPr id="4" name="直接连接符 15"/>
              <p:cNvCxnSpPr/>
              <p:nvPr/>
            </p:nvCxnSpPr>
            <p:spPr>
              <a:xfrm flipH="1">
                <a:off x="0" y="927100"/>
                <a:ext cx="2717799" cy="14527"/>
              </a:xfrm>
              <a:prstGeom prst="line">
                <a:avLst/>
              </a:prstGeom>
              <a:ln w="25400">
                <a:solidFill>
                  <a:schemeClr val="tx2"/>
                </a:solidFill>
              </a:ln>
            </p:spPr>
            <p:style>
              <a:lnRef idx="1">
                <a:schemeClr val="dk1"/>
              </a:lnRef>
              <a:fillRef idx="0">
                <a:schemeClr val="dk1"/>
              </a:fillRef>
              <a:effectRef idx="0">
                <a:schemeClr val="dk1"/>
              </a:effectRef>
              <a:fontRef idx="minor">
                <a:schemeClr val="tx1"/>
              </a:fontRef>
            </p:style>
          </p:cxnSp>
          <p:sp>
            <p:nvSpPr>
              <p:cNvPr id="9" name="Oval 8"/>
              <p:cNvSpPr/>
              <p:nvPr/>
            </p:nvSpPr>
            <p:spPr>
              <a:xfrm>
                <a:off x="2717799" y="911503"/>
                <a:ext cx="21913" cy="45719"/>
              </a:xfrm>
              <a:prstGeom prst="ellipse">
                <a:avLst/>
              </a:prstGeom>
              <a:solidFill>
                <a:schemeClr val="tx2"/>
              </a:solid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23" name="Oval 22"/>
            <p:cNvSpPr/>
            <p:nvPr/>
          </p:nvSpPr>
          <p:spPr>
            <a:xfrm>
              <a:off x="2652558" y="861691"/>
              <a:ext cx="45719" cy="45719"/>
            </a:xfrm>
            <a:prstGeom prst="ellipse">
              <a:avLst/>
            </a:prstGeom>
            <a:solidFill>
              <a:schemeClr val="tx2"/>
            </a:solid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grpSp>
        <p:nvGrpSpPr>
          <p:cNvPr id="16" name="Group 15"/>
          <p:cNvGrpSpPr/>
          <p:nvPr/>
        </p:nvGrpSpPr>
        <p:grpSpPr>
          <a:xfrm>
            <a:off x="88524" y="1270660"/>
            <a:ext cx="5483191" cy="392582"/>
            <a:chOff x="250366" y="1294410"/>
            <a:chExt cx="5483191" cy="392582"/>
          </a:xfrm>
        </p:grpSpPr>
        <p:sp>
          <p:nvSpPr>
            <p:cNvPr id="25" name="Pentagon 24"/>
            <p:cNvSpPr/>
            <p:nvPr/>
          </p:nvSpPr>
          <p:spPr>
            <a:xfrm>
              <a:off x="457916" y="1294410"/>
              <a:ext cx="5275641" cy="392582"/>
            </a:xfrm>
            <a:prstGeom prst="homePlate">
              <a:avLst/>
            </a:prstGeom>
          </p:spPr>
          <p:style>
            <a:lnRef idx="2">
              <a:schemeClr val="accent2"/>
            </a:lnRef>
            <a:fillRef idx="1">
              <a:schemeClr val="lt1"/>
            </a:fillRef>
            <a:effectRef idx="0">
              <a:schemeClr val="accent2"/>
            </a:effectRef>
            <a:fontRef idx="minor">
              <a:schemeClr val="dk1"/>
            </a:fontRef>
          </p:style>
          <p:txBody>
            <a:bodyPr rtlCol="0" anchor="ctr"/>
            <a:lstStyle/>
            <a:p>
              <a:pPr algn="ctr"/>
              <a:r>
                <a:rPr lang="en-US" sz="1600" dirty="0" smtClean="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Tìm</a:t>
              </a:r>
              <a:r>
                <a:rPr lang="en-US" sz="1600" dirty="0" smtClean="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hiểu</a:t>
              </a:r>
              <a:r>
                <a:rPr lang="en-US" sz="1600" dirty="0" smtClean="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về</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khả</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năng</a:t>
              </a:r>
              <a:r>
                <a:rPr lang="en-US" sz="1600" dirty="0">
                  <a:latin typeface="#9Slide03 Arima Madurai Black" panose="00000A00000000000000" pitchFamily="2" charset="0"/>
                  <a:cs typeface="#9Slide03 Arima Madurai Black" panose="00000A00000000000000" pitchFamily="2" charset="0"/>
                </a:rPr>
                <a:t> </a:t>
              </a:r>
              <a:r>
                <a:rPr lang="en-US" sz="1600" dirty="0" err="1">
                  <a:latin typeface="#9Slide03 Arima Madurai Black" panose="00000A00000000000000" pitchFamily="2" charset="0"/>
                  <a:cs typeface="#9Slide03 Arima Madurai Black" panose="00000A00000000000000" pitchFamily="2" charset="0"/>
                </a:rPr>
                <a:t>bị</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ăn</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mòn</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của</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một</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số</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vật</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liệu</a:t>
              </a:r>
              <a:endParaRPr lang="en-US" sz="1600" dirty="0">
                <a:latin typeface="#9Slide03 Arima Madurai Black" panose="00000A00000000000000" pitchFamily="2" charset="0"/>
                <a:cs typeface="#9Slide03 Arima Madurai Black" panose="00000A00000000000000" pitchFamily="2" charset="0"/>
              </a:endParaRPr>
            </a:p>
          </p:txBody>
        </p:sp>
        <p:sp>
          <p:nvSpPr>
            <p:cNvPr id="26" name="Chevron 25"/>
            <p:cNvSpPr/>
            <p:nvPr/>
          </p:nvSpPr>
          <p:spPr>
            <a:xfrm>
              <a:off x="250366" y="1294410"/>
              <a:ext cx="415099" cy="392582"/>
            </a:xfrm>
            <a:prstGeom prst="chevron">
              <a:avLst/>
            </a:prstGeom>
          </p:spPr>
          <p:style>
            <a:lnRef idx="2">
              <a:schemeClr val="accent2"/>
            </a:lnRef>
            <a:fillRef idx="1">
              <a:schemeClr val="lt1"/>
            </a:fillRef>
            <a:effectRef idx="0">
              <a:schemeClr val="accent2"/>
            </a:effectRef>
            <a:fontRef idx="minor">
              <a:schemeClr val="dk1"/>
            </a:fontRef>
          </p:style>
          <p:txBody>
            <a:bodyPr rtlCol="0" anchor="ctr"/>
            <a:lstStyle/>
            <a:p>
              <a:pPr algn="ctr"/>
              <a:endParaRPr lang="en-US">
                <a:solidFill>
                  <a:schemeClr val="tx1"/>
                </a:solidFill>
              </a:endParaRPr>
            </a:p>
          </p:txBody>
        </p:sp>
      </p:grpSp>
      <p:pic>
        <p:nvPicPr>
          <p:cNvPr id="27" name="Picture 4" descr="Hình ảnh Phòng Thí Nghiệm Thiết Kế Biểu Tượng Minh Họa, Phòng Thí Nghiệm.,  Biểu Tượng Của Phòng Thí Nghiệm., Thiết Kế Phòng Thí Nghiệm Vector và PNG  với nền trong suốt"/>
          <p:cNvPicPr>
            <a:picLocks noChangeAspect="1" noChangeArrowheads="1"/>
          </p:cNvPicPr>
          <p:nvPr/>
        </p:nvPicPr>
        <p:blipFill rotWithShape="1">
          <a:blip r:embed="rId2">
            <a:extLst>
              <a:ext uri="{BEBA8EAE-BF5A-486C-A8C5-ECC9F3942E4B}">
                <a14:imgProps xmlns:a14="http://schemas.microsoft.com/office/drawing/2010/main">
                  <a14:imgLayer r:embed="rId3">
                    <a14:imgEffect>
                      <a14:backgroundRemoval t="6833" b="93750" l="10000" r="90000"/>
                    </a14:imgEffect>
                  </a14:imgLayer>
                </a14:imgProps>
              </a:ext>
              <a:ext uri="{28A0092B-C50C-407E-A947-70E740481C1C}">
                <a14:useLocalDpi xmlns:a14="http://schemas.microsoft.com/office/drawing/2010/main" val="0"/>
              </a:ext>
            </a:extLst>
          </a:blip>
          <a:srcRect l="25529" t="26299" r="22378"/>
          <a:stretch>
            <a:fillRect/>
          </a:stretch>
        </p:blipFill>
        <p:spPr bwMode="auto">
          <a:xfrm>
            <a:off x="41597" y="1663242"/>
            <a:ext cx="346024" cy="489553"/>
          </a:xfrm>
          <a:prstGeom prst="rect">
            <a:avLst/>
          </a:prstGeom>
          <a:noFill/>
          <a:extLst>
            <a:ext uri="{909E8E84-426E-40DD-AFC4-6F175D3DCCD1}">
              <a14:hiddenFill xmlns:a14="http://schemas.microsoft.com/office/drawing/2010/main">
                <a:solidFill>
                  <a:srgbClr val="FFFFFF"/>
                </a:solidFill>
              </a14:hiddenFill>
            </a:ext>
          </a:extLst>
        </p:spPr>
      </p:pic>
      <p:sp>
        <p:nvSpPr>
          <p:cNvPr id="28" name="TextBox 27"/>
          <p:cNvSpPr txBox="1"/>
          <p:nvPr/>
        </p:nvSpPr>
        <p:spPr>
          <a:xfrm>
            <a:off x="270948" y="1751291"/>
            <a:ext cx="1645973" cy="369332"/>
          </a:xfrm>
          <a:prstGeom prst="rect">
            <a:avLst/>
          </a:prstGeom>
          <a:noFill/>
        </p:spPr>
        <p:txBody>
          <a:bodyPr wrap="square" rtlCol="0">
            <a:spAutoFit/>
          </a:bodyPr>
          <a:lstStyle/>
          <a:p>
            <a:pPr algn="ctr"/>
            <a:r>
              <a:rPr lang="en-US" sz="1800" u="sng" dirty="0" err="1" smtClean="0">
                <a:solidFill>
                  <a:schemeClr val="tx1"/>
                </a:solidFill>
                <a:latin typeface="#9Slide03 Arima Madurai Black" panose="00000A00000000000000" pitchFamily="2" charset="0"/>
                <a:cs typeface="#9Slide03 Arima Madurai Black" panose="00000A00000000000000" pitchFamily="2" charset="0"/>
              </a:rPr>
              <a:t>Thí</a:t>
            </a:r>
            <a:r>
              <a:rPr lang="en-US" sz="1800" u="sng" dirty="0">
                <a:solidFill>
                  <a:schemeClr val="tx1"/>
                </a:solidFill>
                <a:latin typeface="#9Slide03 Arima Madurai Black" panose="00000A00000000000000" pitchFamily="2" charset="0"/>
                <a:cs typeface="#9Slide03 Arima Madurai Black" panose="00000A00000000000000" pitchFamily="2" charset="0"/>
              </a:rPr>
              <a:t> </a:t>
            </a:r>
            <a:r>
              <a:rPr lang="en-US" sz="1800" u="sng" dirty="0" err="1" smtClean="0">
                <a:solidFill>
                  <a:schemeClr val="tx1"/>
                </a:solidFill>
                <a:latin typeface="#9Slide03 Arima Madurai Black" panose="00000A00000000000000" pitchFamily="2" charset="0"/>
                <a:cs typeface="#9Slide03 Arima Madurai Black" panose="00000A00000000000000" pitchFamily="2" charset="0"/>
              </a:rPr>
              <a:t>nghiệm</a:t>
            </a:r>
            <a:r>
              <a:rPr lang="en-US" sz="1800" u="sng" dirty="0" smtClean="0">
                <a:solidFill>
                  <a:schemeClr val="tx1"/>
                </a:solidFill>
                <a:latin typeface="#9Slide03 Arima Madurai Black" panose="00000A00000000000000" pitchFamily="2" charset="0"/>
                <a:cs typeface="#9Slide03 Arima Madurai Black" panose="00000A00000000000000" pitchFamily="2" charset="0"/>
              </a:rPr>
              <a:t> 1</a:t>
            </a:r>
            <a:endParaRPr lang="en-US" sz="1800" u="sng" dirty="0">
              <a:solidFill>
                <a:schemeClr val="tx1"/>
              </a:solidFill>
              <a:latin typeface="#9Slide03 Arima Madurai Black" panose="00000A00000000000000" pitchFamily="2" charset="0"/>
              <a:cs typeface="#9Slide03 Arima Madurai Black" panose="00000A00000000000000" pitchFamily="2" charset="0"/>
            </a:endParaRPr>
          </a:p>
        </p:txBody>
      </p:sp>
      <p:grpSp>
        <p:nvGrpSpPr>
          <p:cNvPr id="29" name="Google Shape;1474;p51"/>
          <p:cNvGrpSpPr/>
          <p:nvPr/>
        </p:nvGrpSpPr>
        <p:grpSpPr>
          <a:xfrm>
            <a:off x="779780" y="2399457"/>
            <a:ext cx="1181826" cy="1829239"/>
            <a:chOff x="4855942" y="3498461"/>
            <a:chExt cx="721205" cy="1096650"/>
          </a:xfrm>
        </p:grpSpPr>
        <p:sp>
          <p:nvSpPr>
            <p:cNvPr id="30" name="Google Shape;1475;p51"/>
            <p:cNvSpPr/>
            <p:nvPr/>
          </p:nvSpPr>
          <p:spPr>
            <a:xfrm>
              <a:off x="5256604" y="3514826"/>
              <a:ext cx="45764" cy="47775"/>
            </a:xfrm>
            <a:custGeom>
              <a:avLst/>
              <a:gdLst/>
              <a:ahLst/>
              <a:cxnLst/>
              <a:rect l="l" t="t" r="r" b="b"/>
              <a:pathLst>
                <a:path w="1457" h="1521" extrusionOk="0">
                  <a:moveTo>
                    <a:pt x="634" y="1"/>
                  </a:moveTo>
                  <a:lnTo>
                    <a:pt x="539" y="96"/>
                  </a:lnTo>
                  <a:cubicBezTo>
                    <a:pt x="222" y="254"/>
                    <a:pt x="0" y="476"/>
                    <a:pt x="0" y="887"/>
                  </a:cubicBezTo>
                  <a:cubicBezTo>
                    <a:pt x="0" y="1267"/>
                    <a:pt x="317" y="1521"/>
                    <a:pt x="665" y="1521"/>
                  </a:cubicBezTo>
                  <a:cubicBezTo>
                    <a:pt x="1014" y="1489"/>
                    <a:pt x="1425" y="1236"/>
                    <a:pt x="1425" y="856"/>
                  </a:cubicBezTo>
                  <a:cubicBezTo>
                    <a:pt x="1457" y="412"/>
                    <a:pt x="1045" y="64"/>
                    <a:pt x="634" y="1"/>
                  </a:cubicBezTo>
                  <a:close/>
                </a:path>
              </a:pathLst>
            </a:custGeom>
            <a:solidFill>
              <a:schemeClr val="accent5">
                <a:lumMod val="40000"/>
                <a:lumOff val="60000"/>
              </a:scheme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1" name="Google Shape;1476;p51"/>
            <p:cNvSpPr/>
            <p:nvPr/>
          </p:nvSpPr>
          <p:spPr>
            <a:xfrm>
              <a:off x="5088170" y="3606261"/>
              <a:ext cx="92565" cy="55156"/>
            </a:xfrm>
            <a:custGeom>
              <a:avLst/>
              <a:gdLst/>
              <a:ahLst/>
              <a:cxnLst/>
              <a:rect l="l" t="t" r="r" b="b"/>
              <a:pathLst>
                <a:path w="2947" h="1756" extrusionOk="0">
                  <a:moveTo>
                    <a:pt x="1521" y="0"/>
                  </a:moveTo>
                  <a:cubicBezTo>
                    <a:pt x="1240" y="0"/>
                    <a:pt x="951" y="60"/>
                    <a:pt x="698" y="120"/>
                  </a:cubicBezTo>
                  <a:cubicBezTo>
                    <a:pt x="650" y="135"/>
                    <a:pt x="618" y="143"/>
                    <a:pt x="595" y="143"/>
                  </a:cubicBezTo>
                  <a:cubicBezTo>
                    <a:pt x="571" y="143"/>
                    <a:pt x="555" y="135"/>
                    <a:pt x="539" y="120"/>
                  </a:cubicBezTo>
                  <a:cubicBezTo>
                    <a:pt x="64" y="341"/>
                    <a:pt x="1" y="1070"/>
                    <a:pt x="381" y="1418"/>
                  </a:cubicBezTo>
                  <a:cubicBezTo>
                    <a:pt x="613" y="1671"/>
                    <a:pt x="958" y="1756"/>
                    <a:pt x="1303" y="1756"/>
                  </a:cubicBezTo>
                  <a:cubicBezTo>
                    <a:pt x="1475" y="1756"/>
                    <a:pt x="1648" y="1735"/>
                    <a:pt x="1806" y="1703"/>
                  </a:cubicBezTo>
                  <a:cubicBezTo>
                    <a:pt x="2471" y="1481"/>
                    <a:pt x="2946" y="911"/>
                    <a:pt x="2376" y="310"/>
                  </a:cubicBezTo>
                  <a:cubicBezTo>
                    <a:pt x="2142" y="75"/>
                    <a:pt x="1836" y="0"/>
                    <a:pt x="1521" y="0"/>
                  </a:cubicBezTo>
                  <a:close/>
                </a:path>
              </a:pathLst>
            </a:custGeom>
            <a:solidFill>
              <a:schemeClr val="accent5">
                <a:lumMod val="40000"/>
                <a:lumOff val="60000"/>
              </a:scheme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3" name="Google Shape;1478;p51"/>
            <p:cNvSpPr/>
            <p:nvPr/>
          </p:nvSpPr>
          <p:spPr>
            <a:xfrm>
              <a:off x="5160336" y="3955132"/>
              <a:ext cx="62694" cy="53711"/>
            </a:xfrm>
            <a:custGeom>
              <a:avLst/>
              <a:gdLst/>
              <a:ahLst/>
              <a:cxnLst/>
              <a:rect l="l" t="t" r="r" b="b"/>
              <a:pathLst>
                <a:path w="1996" h="1710" extrusionOk="0">
                  <a:moveTo>
                    <a:pt x="1032" y="0"/>
                  </a:moveTo>
                  <a:cubicBezTo>
                    <a:pt x="649" y="0"/>
                    <a:pt x="284" y="187"/>
                    <a:pt x="158" y="514"/>
                  </a:cubicBezTo>
                  <a:cubicBezTo>
                    <a:pt x="127" y="577"/>
                    <a:pt x="95" y="609"/>
                    <a:pt x="0" y="609"/>
                  </a:cubicBezTo>
                  <a:cubicBezTo>
                    <a:pt x="0" y="1188"/>
                    <a:pt x="465" y="1710"/>
                    <a:pt x="972" y="1710"/>
                  </a:cubicBezTo>
                  <a:cubicBezTo>
                    <a:pt x="1213" y="1710"/>
                    <a:pt x="1464" y="1592"/>
                    <a:pt x="1679" y="1306"/>
                  </a:cubicBezTo>
                  <a:cubicBezTo>
                    <a:pt x="1995" y="862"/>
                    <a:pt x="1900" y="229"/>
                    <a:pt x="1330" y="39"/>
                  </a:cubicBezTo>
                  <a:cubicBezTo>
                    <a:pt x="1232" y="13"/>
                    <a:pt x="1131" y="0"/>
                    <a:pt x="1032" y="0"/>
                  </a:cubicBezTo>
                  <a:close/>
                </a:path>
              </a:pathLst>
            </a:custGeom>
            <a:solidFill>
              <a:schemeClr val="accent5">
                <a:lumMod val="40000"/>
                <a:lumOff val="60000"/>
              </a:scheme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 name="Google Shape;1479;p51"/>
            <p:cNvSpPr/>
            <p:nvPr/>
          </p:nvSpPr>
          <p:spPr>
            <a:xfrm>
              <a:off x="5216120" y="4101000"/>
              <a:ext cx="90461" cy="81226"/>
            </a:xfrm>
            <a:custGeom>
              <a:avLst/>
              <a:gdLst/>
              <a:ahLst/>
              <a:cxnLst/>
              <a:rect l="l" t="t" r="r" b="b"/>
              <a:pathLst>
                <a:path w="2880" h="2586" extrusionOk="0">
                  <a:moveTo>
                    <a:pt x="1244" y="0"/>
                  </a:moveTo>
                  <a:cubicBezTo>
                    <a:pt x="1167" y="0"/>
                    <a:pt x="1089" y="6"/>
                    <a:pt x="1011" y="19"/>
                  </a:cubicBezTo>
                  <a:cubicBezTo>
                    <a:pt x="536" y="240"/>
                    <a:pt x="188" y="684"/>
                    <a:pt x="93" y="1285"/>
                  </a:cubicBezTo>
                  <a:cubicBezTo>
                    <a:pt x="0" y="2055"/>
                    <a:pt x="566" y="2585"/>
                    <a:pt x="1296" y="2585"/>
                  </a:cubicBezTo>
                  <a:cubicBezTo>
                    <a:pt x="1317" y="2585"/>
                    <a:pt x="1338" y="2585"/>
                    <a:pt x="1359" y="2584"/>
                  </a:cubicBezTo>
                  <a:cubicBezTo>
                    <a:pt x="2119" y="2584"/>
                    <a:pt x="2879" y="2045"/>
                    <a:pt x="2721" y="1190"/>
                  </a:cubicBezTo>
                  <a:cubicBezTo>
                    <a:pt x="2607" y="505"/>
                    <a:pt x="1952" y="0"/>
                    <a:pt x="1244" y="0"/>
                  </a:cubicBezTo>
                  <a:close/>
                </a:path>
              </a:pathLst>
            </a:custGeom>
            <a:solidFill>
              <a:schemeClr val="accent5">
                <a:lumMod val="40000"/>
                <a:lumOff val="60000"/>
              </a:scheme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5" name="Google Shape;1480;p51"/>
            <p:cNvSpPr/>
            <p:nvPr/>
          </p:nvSpPr>
          <p:spPr>
            <a:xfrm>
              <a:off x="4950831" y="4224912"/>
              <a:ext cx="513899" cy="291139"/>
            </a:xfrm>
            <a:custGeom>
              <a:avLst/>
              <a:gdLst/>
              <a:ahLst/>
              <a:cxnLst/>
              <a:rect l="l" t="t" r="r" b="b"/>
              <a:pathLst>
                <a:path w="16361" h="9269" extrusionOk="0">
                  <a:moveTo>
                    <a:pt x="2463" y="5047"/>
                  </a:moveTo>
                  <a:cubicBezTo>
                    <a:pt x="2500" y="5047"/>
                    <a:pt x="2535" y="5062"/>
                    <a:pt x="2553" y="5099"/>
                  </a:cubicBezTo>
                  <a:cubicBezTo>
                    <a:pt x="3598" y="6429"/>
                    <a:pt x="4992" y="7284"/>
                    <a:pt x="6607" y="7664"/>
                  </a:cubicBezTo>
                  <a:cubicBezTo>
                    <a:pt x="6913" y="7695"/>
                    <a:pt x="6775" y="8109"/>
                    <a:pt x="6509" y="8109"/>
                  </a:cubicBezTo>
                  <a:cubicBezTo>
                    <a:pt x="6500" y="8109"/>
                    <a:pt x="6490" y="8109"/>
                    <a:pt x="6480" y="8108"/>
                  </a:cubicBezTo>
                  <a:cubicBezTo>
                    <a:pt x="4738" y="7760"/>
                    <a:pt x="3313" y="6683"/>
                    <a:pt x="2363" y="5226"/>
                  </a:cubicBezTo>
                  <a:cubicBezTo>
                    <a:pt x="2274" y="5136"/>
                    <a:pt x="2374" y="5047"/>
                    <a:pt x="2463" y="5047"/>
                  </a:cubicBezTo>
                  <a:close/>
                  <a:moveTo>
                    <a:pt x="16361" y="1"/>
                  </a:moveTo>
                  <a:cubicBezTo>
                    <a:pt x="13144" y="636"/>
                    <a:pt x="9892" y="979"/>
                    <a:pt x="6627" y="979"/>
                  </a:cubicBezTo>
                  <a:cubicBezTo>
                    <a:pt x="4523" y="979"/>
                    <a:pt x="2414" y="837"/>
                    <a:pt x="305" y="539"/>
                  </a:cubicBezTo>
                  <a:lnTo>
                    <a:pt x="305" y="539"/>
                  </a:lnTo>
                  <a:cubicBezTo>
                    <a:pt x="0" y="5254"/>
                    <a:pt x="3262" y="9268"/>
                    <a:pt x="8067" y="9268"/>
                  </a:cubicBezTo>
                  <a:cubicBezTo>
                    <a:pt x="8264" y="9268"/>
                    <a:pt x="8463" y="9262"/>
                    <a:pt x="8665" y="9248"/>
                  </a:cubicBezTo>
                  <a:cubicBezTo>
                    <a:pt x="13384" y="8931"/>
                    <a:pt x="16361" y="5004"/>
                    <a:pt x="16361" y="539"/>
                  </a:cubicBezTo>
                  <a:lnTo>
                    <a:pt x="16361" y="1"/>
                  </a:lnTo>
                  <a:close/>
                </a:path>
              </a:pathLst>
            </a:custGeom>
            <a:solidFill>
              <a:schemeClr val="accent5">
                <a:lumMod val="40000"/>
                <a:lumOff val="60000"/>
              </a:scheme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solidFill>
                  <a:srgbClr val="7030A0"/>
                </a:solidFill>
              </a:endParaRPr>
            </a:p>
          </p:txBody>
        </p:sp>
        <p:sp>
          <p:nvSpPr>
            <p:cNvPr id="36" name="Google Shape;1481;p51"/>
            <p:cNvSpPr/>
            <p:nvPr/>
          </p:nvSpPr>
          <p:spPr>
            <a:xfrm>
              <a:off x="4889770" y="3721064"/>
              <a:ext cx="675441" cy="851996"/>
            </a:xfrm>
            <a:custGeom>
              <a:avLst/>
              <a:gdLst/>
              <a:ahLst/>
              <a:cxnLst/>
              <a:rect l="l" t="t" r="r" b="b"/>
              <a:pathLst>
                <a:path w="21504" h="27125" extrusionOk="0">
                  <a:moveTo>
                    <a:pt x="13198" y="1624"/>
                  </a:moveTo>
                  <a:cubicBezTo>
                    <a:pt x="13482" y="1624"/>
                    <a:pt x="13689" y="2040"/>
                    <a:pt x="13364" y="2202"/>
                  </a:cubicBezTo>
                  <a:cubicBezTo>
                    <a:pt x="12268" y="2775"/>
                    <a:pt x="11037" y="3094"/>
                    <a:pt x="9810" y="3094"/>
                  </a:cubicBezTo>
                  <a:cubicBezTo>
                    <a:pt x="8662" y="3094"/>
                    <a:pt x="7518" y="2815"/>
                    <a:pt x="6492" y="2202"/>
                  </a:cubicBezTo>
                  <a:cubicBezTo>
                    <a:pt x="6379" y="2146"/>
                    <a:pt x="6417" y="1939"/>
                    <a:pt x="6561" y="1939"/>
                  </a:cubicBezTo>
                  <a:cubicBezTo>
                    <a:pt x="6579" y="1939"/>
                    <a:pt x="6598" y="1942"/>
                    <a:pt x="6619" y="1949"/>
                  </a:cubicBezTo>
                  <a:cubicBezTo>
                    <a:pt x="7629" y="2291"/>
                    <a:pt x="8646" y="2486"/>
                    <a:pt x="9657" y="2486"/>
                  </a:cubicBezTo>
                  <a:cubicBezTo>
                    <a:pt x="10801" y="2486"/>
                    <a:pt x="11938" y="2236"/>
                    <a:pt x="13048" y="1664"/>
                  </a:cubicBezTo>
                  <a:cubicBezTo>
                    <a:pt x="13099" y="1636"/>
                    <a:pt x="13150" y="1624"/>
                    <a:pt x="13198" y="1624"/>
                  </a:cubicBezTo>
                  <a:close/>
                  <a:moveTo>
                    <a:pt x="9587" y="7006"/>
                  </a:moveTo>
                  <a:cubicBezTo>
                    <a:pt x="9773" y="7006"/>
                    <a:pt x="9960" y="7041"/>
                    <a:pt x="10134" y="7111"/>
                  </a:cubicBezTo>
                  <a:cubicBezTo>
                    <a:pt x="10926" y="7428"/>
                    <a:pt x="11084" y="8314"/>
                    <a:pt x="10641" y="8979"/>
                  </a:cubicBezTo>
                  <a:cubicBezTo>
                    <a:pt x="10371" y="9384"/>
                    <a:pt x="9937" y="9636"/>
                    <a:pt x="9496" y="9636"/>
                  </a:cubicBezTo>
                  <a:cubicBezTo>
                    <a:pt x="9212" y="9636"/>
                    <a:pt x="8925" y="9532"/>
                    <a:pt x="8677" y="9296"/>
                  </a:cubicBezTo>
                  <a:cubicBezTo>
                    <a:pt x="8107" y="8789"/>
                    <a:pt x="8044" y="7903"/>
                    <a:pt x="8551" y="7364"/>
                  </a:cubicBezTo>
                  <a:cubicBezTo>
                    <a:pt x="8568" y="7312"/>
                    <a:pt x="8605" y="7289"/>
                    <a:pt x="8639" y="7289"/>
                  </a:cubicBezTo>
                  <a:cubicBezTo>
                    <a:pt x="8668" y="7289"/>
                    <a:pt x="8695" y="7304"/>
                    <a:pt x="8709" y="7333"/>
                  </a:cubicBezTo>
                  <a:cubicBezTo>
                    <a:pt x="8950" y="7112"/>
                    <a:pt x="9267" y="7006"/>
                    <a:pt x="9587" y="7006"/>
                  </a:cubicBezTo>
                  <a:close/>
                  <a:moveTo>
                    <a:pt x="11664" y="11561"/>
                  </a:moveTo>
                  <a:cubicBezTo>
                    <a:pt x="12610" y="11561"/>
                    <a:pt x="13515" y="12322"/>
                    <a:pt x="13649" y="13286"/>
                  </a:cubicBezTo>
                  <a:cubicBezTo>
                    <a:pt x="13808" y="14363"/>
                    <a:pt x="12953" y="15155"/>
                    <a:pt x="11908" y="15250"/>
                  </a:cubicBezTo>
                  <a:cubicBezTo>
                    <a:pt x="11865" y="15253"/>
                    <a:pt x="11822" y="15254"/>
                    <a:pt x="11780" y="15254"/>
                  </a:cubicBezTo>
                  <a:cubicBezTo>
                    <a:pt x="10811" y="15254"/>
                    <a:pt x="9885" y="14570"/>
                    <a:pt x="9976" y="13508"/>
                  </a:cubicBezTo>
                  <a:cubicBezTo>
                    <a:pt x="10008" y="12875"/>
                    <a:pt x="10419" y="12241"/>
                    <a:pt x="10958" y="11925"/>
                  </a:cubicBezTo>
                  <a:cubicBezTo>
                    <a:pt x="10958" y="11798"/>
                    <a:pt x="10989" y="11671"/>
                    <a:pt x="11148" y="11640"/>
                  </a:cubicBezTo>
                  <a:cubicBezTo>
                    <a:pt x="11318" y="11586"/>
                    <a:pt x="11491" y="11561"/>
                    <a:pt x="11664" y="11561"/>
                  </a:cubicBezTo>
                  <a:close/>
                  <a:moveTo>
                    <a:pt x="18327" y="15279"/>
                  </a:moveTo>
                  <a:cubicBezTo>
                    <a:pt x="18582" y="15279"/>
                    <a:pt x="18746" y="15488"/>
                    <a:pt x="18717" y="15725"/>
                  </a:cubicBezTo>
                  <a:cubicBezTo>
                    <a:pt x="18875" y="15757"/>
                    <a:pt x="19002" y="15883"/>
                    <a:pt x="19002" y="16042"/>
                  </a:cubicBezTo>
                  <a:cubicBezTo>
                    <a:pt x="19508" y="21204"/>
                    <a:pt x="15550" y="25859"/>
                    <a:pt x="10293" y="25954"/>
                  </a:cubicBezTo>
                  <a:cubicBezTo>
                    <a:pt x="10220" y="25956"/>
                    <a:pt x="10149" y="25957"/>
                    <a:pt x="10077" y="25957"/>
                  </a:cubicBezTo>
                  <a:cubicBezTo>
                    <a:pt x="4981" y="25957"/>
                    <a:pt x="839" y="21543"/>
                    <a:pt x="1932" y="16390"/>
                  </a:cubicBezTo>
                  <a:cubicBezTo>
                    <a:pt x="1932" y="16295"/>
                    <a:pt x="1964" y="16263"/>
                    <a:pt x="2059" y="16263"/>
                  </a:cubicBezTo>
                  <a:cubicBezTo>
                    <a:pt x="2090" y="16137"/>
                    <a:pt x="2185" y="16073"/>
                    <a:pt x="2280" y="16073"/>
                  </a:cubicBezTo>
                  <a:cubicBezTo>
                    <a:pt x="4062" y="16231"/>
                    <a:pt x="5837" y="16311"/>
                    <a:pt x="7606" y="16311"/>
                  </a:cubicBezTo>
                  <a:cubicBezTo>
                    <a:pt x="11182" y="16311"/>
                    <a:pt x="14735" y="15981"/>
                    <a:pt x="18273" y="15282"/>
                  </a:cubicBezTo>
                  <a:cubicBezTo>
                    <a:pt x="18291" y="15280"/>
                    <a:pt x="18309" y="15279"/>
                    <a:pt x="18327" y="15279"/>
                  </a:cubicBezTo>
                  <a:close/>
                  <a:moveTo>
                    <a:pt x="12015" y="0"/>
                  </a:moveTo>
                  <a:cubicBezTo>
                    <a:pt x="11407" y="0"/>
                    <a:pt x="10769" y="89"/>
                    <a:pt x="10198" y="112"/>
                  </a:cubicBezTo>
                  <a:cubicBezTo>
                    <a:pt x="10113" y="115"/>
                    <a:pt x="9998" y="116"/>
                    <a:pt x="9857" y="116"/>
                  </a:cubicBezTo>
                  <a:cubicBezTo>
                    <a:pt x="9625" y="116"/>
                    <a:pt x="9324" y="114"/>
                    <a:pt x="8984" y="114"/>
                  </a:cubicBezTo>
                  <a:cubicBezTo>
                    <a:pt x="7433" y="114"/>
                    <a:pt x="5060" y="168"/>
                    <a:pt x="4592" y="777"/>
                  </a:cubicBezTo>
                  <a:lnTo>
                    <a:pt x="4592" y="904"/>
                  </a:lnTo>
                  <a:cubicBezTo>
                    <a:pt x="4117" y="2519"/>
                    <a:pt x="5035" y="3944"/>
                    <a:pt x="6714" y="4039"/>
                  </a:cubicBezTo>
                  <a:cubicBezTo>
                    <a:pt x="6809" y="4071"/>
                    <a:pt x="6841" y="4102"/>
                    <a:pt x="6872" y="4166"/>
                  </a:cubicBezTo>
                  <a:cubicBezTo>
                    <a:pt x="6900" y="4152"/>
                    <a:pt x="6928" y="4146"/>
                    <a:pt x="6954" y="4146"/>
                  </a:cubicBezTo>
                  <a:cubicBezTo>
                    <a:pt x="7048" y="4146"/>
                    <a:pt x="7126" y="4225"/>
                    <a:pt x="7126" y="4324"/>
                  </a:cubicBezTo>
                  <a:cubicBezTo>
                    <a:pt x="7316" y="5939"/>
                    <a:pt x="7347" y="7586"/>
                    <a:pt x="7506" y="9233"/>
                  </a:cubicBezTo>
                  <a:cubicBezTo>
                    <a:pt x="7540" y="9407"/>
                    <a:pt x="7384" y="9504"/>
                    <a:pt x="7231" y="9504"/>
                  </a:cubicBezTo>
                  <a:cubicBezTo>
                    <a:pt x="7105" y="9504"/>
                    <a:pt x="6982" y="9439"/>
                    <a:pt x="6967" y="9296"/>
                  </a:cubicBezTo>
                  <a:lnTo>
                    <a:pt x="6936" y="9296"/>
                  </a:lnTo>
                  <a:cubicBezTo>
                    <a:pt x="6967" y="9359"/>
                    <a:pt x="6936" y="9454"/>
                    <a:pt x="6841" y="9486"/>
                  </a:cubicBezTo>
                  <a:cubicBezTo>
                    <a:pt x="3167" y="11640"/>
                    <a:pt x="0" y="14712"/>
                    <a:pt x="348" y="19367"/>
                  </a:cubicBezTo>
                  <a:cubicBezTo>
                    <a:pt x="760" y="24149"/>
                    <a:pt x="4909" y="26682"/>
                    <a:pt x="9311" y="27062"/>
                  </a:cubicBezTo>
                  <a:cubicBezTo>
                    <a:pt x="9749" y="27103"/>
                    <a:pt x="10188" y="27125"/>
                    <a:pt x="10627" y="27125"/>
                  </a:cubicBezTo>
                  <a:cubicBezTo>
                    <a:pt x="14253" y="27125"/>
                    <a:pt x="17806" y="25685"/>
                    <a:pt x="19445" y="22154"/>
                  </a:cubicBezTo>
                  <a:cubicBezTo>
                    <a:pt x="21503" y="17657"/>
                    <a:pt x="20395" y="10816"/>
                    <a:pt x="14473" y="10151"/>
                  </a:cubicBezTo>
                  <a:cubicBezTo>
                    <a:pt x="14156" y="10120"/>
                    <a:pt x="14093" y="9866"/>
                    <a:pt x="13998" y="9708"/>
                  </a:cubicBezTo>
                  <a:cubicBezTo>
                    <a:pt x="13966" y="9645"/>
                    <a:pt x="13903" y="9581"/>
                    <a:pt x="13903" y="9454"/>
                  </a:cubicBezTo>
                  <a:cubicBezTo>
                    <a:pt x="13808" y="7808"/>
                    <a:pt x="13839" y="6129"/>
                    <a:pt x="13998" y="4514"/>
                  </a:cubicBezTo>
                  <a:cubicBezTo>
                    <a:pt x="14029" y="4419"/>
                    <a:pt x="14101" y="4372"/>
                    <a:pt x="14168" y="4372"/>
                  </a:cubicBezTo>
                  <a:cubicBezTo>
                    <a:pt x="14235" y="4372"/>
                    <a:pt x="14299" y="4419"/>
                    <a:pt x="14315" y="4514"/>
                  </a:cubicBezTo>
                  <a:cubicBezTo>
                    <a:pt x="14378" y="4577"/>
                    <a:pt x="14378" y="4704"/>
                    <a:pt x="14378" y="4799"/>
                  </a:cubicBezTo>
                  <a:lnTo>
                    <a:pt x="14473" y="4799"/>
                  </a:lnTo>
                  <a:cubicBezTo>
                    <a:pt x="14473" y="4704"/>
                    <a:pt x="14536" y="4577"/>
                    <a:pt x="14631" y="4514"/>
                  </a:cubicBezTo>
                  <a:cubicBezTo>
                    <a:pt x="17608" y="2899"/>
                    <a:pt x="15011" y="366"/>
                    <a:pt x="12699" y="49"/>
                  </a:cubicBezTo>
                  <a:cubicBezTo>
                    <a:pt x="12479" y="14"/>
                    <a:pt x="12249" y="0"/>
                    <a:pt x="12015" y="0"/>
                  </a:cubicBezTo>
                  <a:close/>
                </a:path>
              </a:pathLst>
            </a:custGeom>
            <a:solidFill>
              <a:srgbClr val="D8EEF9"/>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7" name="Google Shape;1482;p51"/>
            <p:cNvSpPr/>
            <p:nvPr/>
          </p:nvSpPr>
          <p:spPr>
            <a:xfrm>
              <a:off x="4855942" y="3855374"/>
              <a:ext cx="721205" cy="739737"/>
            </a:xfrm>
            <a:custGeom>
              <a:avLst/>
              <a:gdLst/>
              <a:ahLst/>
              <a:cxnLst/>
              <a:rect l="l" t="t" r="r" b="b"/>
              <a:pathLst>
                <a:path w="22961" h="23551" extrusionOk="0">
                  <a:moveTo>
                    <a:pt x="15304" y="1"/>
                  </a:moveTo>
                  <a:cubicBezTo>
                    <a:pt x="15233" y="1"/>
                    <a:pt x="15170" y="48"/>
                    <a:pt x="15170" y="143"/>
                  </a:cubicBezTo>
                  <a:cubicBezTo>
                    <a:pt x="15011" y="1822"/>
                    <a:pt x="14948" y="3468"/>
                    <a:pt x="15043" y="5083"/>
                  </a:cubicBezTo>
                  <a:cubicBezTo>
                    <a:pt x="15043" y="5210"/>
                    <a:pt x="15075" y="5305"/>
                    <a:pt x="15170" y="5337"/>
                  </a:cubicBezTo>
                  <a:cubicBezTo>
                    <a:pt x="15106" y="5527"/>
                    <a:pt x="15233" y="5812"/>
                    <a:pt x="15518" y="5844"/>
                  </a:cubicBezTo>
                  <a:cubicBezTo>
                    <a:pt x="21409" y="6477"/>
                    <a:pt x="22517" y="13349"/>
                    <a:pt x="20459" y="17846"/>
                  </a:cubicBezTo>
                  <a:cubicBezTo>
                    <a:pt x="18870" y="21421"/>
                    <a:pt x="15298" y="22810"/>
                    <a:pt x="11612" y="22810"/>
                  </a:cubicBezTo>
                  <a:cubicBezTo>
                    <a:pt x="11183" y="22810"/>
                    <a:pt x="10753" y="22791"/>
                    <a:pt x="10324" y="22755"/>
                  </a:cubicBezTo>
                  <a:cubicBezTo>
                    <a:pt x="5922" y="22343"/>
                    <a:pt x="1774" y="19778"/>
                    <a:pt x="1394" y="15028"/>
                  </a:cubicBezTo>
                  <a:cubicBezTo>
                    <a:pt x="982" y="10404"/>
                    <a:pt x="4181" y="7300"/>
                    <a:pt x="7886" y="5178"/>
                  </a:cubicBezTo>
                  <a:cubicBezTo>
                    <a:pt x="7949" y="5147"/>
                    <a:pt x="7949" y="5052"/>
                    <a:pt x="7949" y="4988"/>
                  </a:cubicBezTo>
                  <a:cubicBezTo>
                    <a:pt x="7949" y="4890"/>
                    <a:pt x="7872" y="4810"/>
                    <a:pt x="7793" y="4810"/>
                  </a:cubicBezTo>
                  <a:cubicBezTo>
                    <a:pt x="7771" y="4810"/>
                    <a:pt x="7748" y="4816"/>
                    <a:pt x="7728" y="4830"/>
                  </a:cubicBezTo>
                  <a:cubicBezTo>
                    <a:pt x="3167" y="6255"/>
                    <a:pt x="0" y="11069"/>
                    <a:pt x="760" y="15819"/>
                  </a:cubicBezTo>
                  <a:cubicBezTo>
                    <a:pt x="1584" y="20981"/>
                    <a:pt x="6524" y="23420"/>
                    <a:pt x="11306" y="23546"/>
                  </a:cubicBezTo>
                  <a:cubicBezTo>
                    <a:pt x="11421" y="23549"/>
                    <a:pt x="11535" y="23550"/>
                    <a:pt x="11649" y="23550"/>
                  </a:cubicBezTo>
                  <a:cubicBezTo>
                    <a:pt x="16932" y="23550"/>
                    <a:pt x="21051" y="20676"/>
                    <a:pt x="22074" y="15313"/>
                  </a:cubicBezTo>
                  <a:cubicBezTo>
                    <a:pt x="22960" y="10689"/>
                    <a:pt x="20680" y="5685"/>
                    <a:pt x="15645" y="5083"/>
                  </a:cubicBezTo>
                  <a:cubicBezTo>
                    <a:pt x="15708" y="3595"/>
                    <a:pt x="15677" y="2012"/>
                    <a:pt x="15518" y="428"/>
                  </a:cubicBezTo>
                  <a:cubicBezTo>
                    <a:pt x="15487" y="333"/>
                    <a:pt x="15487" y="238"/>
                    <a:pt x="15487" y="143"/>
                  </a:cubicBezTo>
                  <a:cubicBezTo>
                    <a:pt x="15455" y="48"/>
                    <a:pt x="15376" y="1"/>
                    <a:pt x="15304" y="1"/>
                  </a:cubicBezTo>
                  <a:close/>
                </a:path>
              </a:pathLst>
            </a:custGeom>
            <a:solidFill>
              <a:srgbClr val="56555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8" name="Google Shape;1483;p51"/>
            <p:cNvSpPr/>
            <p:nvPr/>
          </p:nvSpPr>
          <p:spPr>
            <a:xfrm>
              <a:off x="4916092" y="4201732"/>
              <a:ext cx="586456" cy="334642"/>
            </a:xfrm>
            <a:custGeom>
              <a:avLst/>
              <a:gdLst/>
              <a:ahLst/>
              <a:cxnLst/>
              <a:rect l="l" t="t" r="r" b="b"/>
              <a:pathLst>
                <a:path w="18671" h="10654" extrusionOk="0">
                  <a:moveTo>
                    <a:pt x="17467" y="739"/>
                  </a:moveTo>
                  <a:lnTo>
                    <a:pt x="17467" y="1277"/>
                  </a:lnTo>
                  <a:cubicBezTo>
                    <a:pt x="17467" y="5742"/>
                    <a:pt x="14490" y="9669"/>
                    <a:pt x="9803" y="9986"/>
                  </a:cubicBezTo>
                  <a:cubicBezTo>
                    <a:pt x="9601" y="10000"/>
                    <a:pt x="9401" y="10007"/>
                    <a:pt x="9204" y="10007"/>
                  </a:cubicBezTo>
                  <a:cubicBezTo>
                    <a:pt x="4424" y="10007"/>
                    <a:pt x="1108" y="6021"/>
                    <a:pt x="1442" y="1277"/>
                  </a:cubicBezTo>
                  <a:lnTo>
                    <a:pt x="1442" y="1277"/>
                  </a:lnTo>
                  <a:cubicBezTo>
                    <a:pt x="3519" y="1560"/>
                    <a:pt x="5600" y="1694"/>
                    <a:pt x="7678" y="1694"/>
                  </a:cubicBezTo>
                  <a:cubicBezTo>
                    <a:pt x="10957" y="1694"/>
                    <a:pt x="14230" y="1359"/>
                    <a:pt x="17467" y="739"/>
                  </a:cubicBezTo>
                  <a:close/>
                  <a:moveTo>
                    <a:pt x="17490" y="0"/>
                  </a:moveTo>
                  <a:cubicBezTo>
                    <a:pt x="17463" y="0"/>
                    <a:pt x="17434" y="4"/>
                    <a:pt x="17403" y="10"/>
                  </a:cubicBezTo>
                  <a:cubicBezTo>
                    <a:pt x="13920" y="736"/>
                    <a:pt x="10450" y="1054"/>
                    <a:pt x="6957" y="1054"/>
                  </a:cubicBezTo>
                  <a:cubicBezTo>
                    <a:pt x="5116" y="1054"/>
                    <a:pt x="3269" y="966"/>
                    <a:pt x="1411" y="802"/>
                  </a:cubicBezTo>
                  <a:cubicBezTo>
                    <a:pt x="1284" y="802"/>
                    <a:pt x="1157" y="897"/>
                    <a:pt x="1157" y="992"/>
                  </a:cubicBezTo>
                  <a:cubicBezTo>
                    <a:pt x="1126" y="992"/>
                    <a:pt x="1062" y="1055"/>
                    <a:pt x="1062" y="1119"/>
                  </a:cubicBezTo>
                  <a:cubicBezTo>
                    <a:pt x="0" y="6240"/>
                    <a:pt x="4143" y="10654"/>
                    <a:pt x="9239" y="10654"/>
                  </a:cubicBezTo>
                  <a:cubicBezTo>
                    <a:pt x="9311" y="10654"/>
                    <a:pt x="9382" y="10653"/>
                    <a:pt x="9455" y="10651"/>
                  </a:cubicBezTo>
                  <a:cubicBezTo>
                    <a:pt x="14712" y="10556"/>
                    <a:pt x="18670" y="5901"/>
                    <a:pt x="18164" y="739"/>
                  </a:cubicBezTo>
                  <a:cubicBezTo>
                    <a:pt x="18132" y="580"/>
                    <a:pt x="18005" y="454"/>
                    <a:pt x="17847" y="454"/>
                  </a:cubicBezTo>
                  <a:cubicBezTo>
                    <a:pt x="17875" y="227"/>
                    <a:pt x="17726" y="0"/>
                    <a:pt x="17490" y="0"/>
                  </a:cubicBezTo>
                  <a:close/>
                </a:path>
              </a:pathLst>
            </a:custGeom>
            <a:solidFill>
              <a:srgbClr val="56555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9" name="Google Shape;1484;p51"/>
            <p:cNvSpPr/>
            <p:nvPr/>
          </p:nvSpPr>
          <p:spPr>
            <a:xfrm>
              <a:off x="4995748" y="3698355"/>
              <a:ext cx="448095" cy="319848"/>
            </a:xfrm>
            <a:custGeom>
              <a:avLst/>
              <a:gdLst/>
              <a:ahLst/>
              <a:cxnLst/>
              <a:rect l="l" t="t" r="r" b="b"/>
              <a:pathLst>
                <a:path w="14266" h="10183" extrusionOk="0">
                  <a:moveTo>
                    <a:pt x="8825" y="1"/>
                  </a:moveTo>
                  <a:cubicBezTo>
                    <a:pt x="7190" y="1"/>
                    <a:pt x="5434" y="294"/>
                    <a:pt x="4005" y="423"/>
                  </a:cubicBezTo>
                  <a:cubicBezTo>
                    <a:pt x="3182" y="518"/>
                    <a:pt x="1440" y="360"/>
                    <a:pt x="1060" y="1279"/>
                  </a:cubicBezTo>
                  <a:cubicBezTo>
                    <a:pt x="965" y="1279"/>
                    <a:pt x="901" y="1310"/>
                    <a:pt x="838" y="1374"/>
                  </a:cubicBezTo>
                  <a:cubicBezTo>
                    <a:pt x="0" y="3109"/>
                    <a:pt x="1368" y="5099"/>
                    <a:pt x="3178" y="5099"/>
                  </a:cubicBezTo>
                  <a:cubicBezTo>
                    <a:pt x="3283" y="5099"/>
                    <a:pt x="3390" y="5093"/>
                    <a:pt x="3498" y="5079"/>
                  </a:cubicBezTo>
                  <a:lnTo>
                    <a:pt x="3498" y="5079"/>
                  </a:lnTo>
                  <a:cubicBezTo>
                    <a:pt x="3308" y="6694"/>
                    <a:pt x="3435" y="8404"/>
                    <a:pt x="3657" y="9987"/>
                  </a:cubicBezTo>
                  <a:cubicBezTo>
                    <a:pt x="3684" y="10123"/>
                    <a:pt x="3797" y="10183"/>
                    <a:pt x="3916" y="10183"/>
                  </a:cubicBezTo>
                  <a:cubicBezTo>
                    <a:pt x="4076" y="10183"/>
                    <a:pt x="4245" y="10074"/>
                    <a:pt x="4227" y="9892"/>
                  </a:cubicBezTo>
                  <a:cubicBezTo>
                    <a:pt x="4068" y="8277"/>
                    <a:pt x="4037" y="6599"/>
                    <a:pt x="3815" y="4984"/>
                  </a:cubicBezTo>
                  <a:cubicBezTo>
                    <a:pt x="3815" y="4889"/>
                    <a:pt x="3657" y="4825"/>
                    <a:pt x="3593" y="4825"/>
                  </a:cubicBezTo>
                  <a:cubicBezTo>
                    <a:pt x="3562" y="4762"/>
                    <a:pt x="3498" y="4699"/>
                    <a:pt x="3435" y="4699"/>
                  </a:cubicBezTo>
                  <a:cubicBezTo>
                    <a:pt x="1725" y="4604"/>
                    <a:pt x="870" y="3210"/>
                    <a:pt x="1281" y="1595"/>
                  </a:cubicBezTo>
                  <a:lnTo>
                    <a:pt x="1281" y="1469"/>
                  </a:lnTo>
                  <a:cubicBezTo>
                    <a:pt x="1750" y="860"/>
                    <a:pt x="4123" y="805"/>
                    <a:pt x="5686" y="805"/>
                  </a:cubicBezTo>
                  <a:cubicBezTo>
                    <a:pt x="6029" y="805"/>
                    <a:pt x="6333" y="808"/>
                    <a:pt x="6569" y="808"/>
                  </a:cubicBezTo>
                  <a:cubicBezTo>
                    <a:pt x="6713" y="808"/>
                    <a:pt x="6831" y="807"/>
                    <a:pt x="6919" y="804"/>
                  </a:cubicBezTo>
                  <a:cubicBezTo>
                    <a:pt x="7516" y="780"/>
                    <a:pt x="8168" y="665"/>
                    <a:pt x="8792" y="665"/>
                  </a:cubicBezTo>
                  <a:cubicBezTo>
                    <a:pt x="8995" y="665"/>
                    <a:pt x="9195" y="677"/>
                    <a:pt x="9389" y="708"/>
                  </a:cubicBezTo>
                  <a:cubicBezTo>
                    <a:pt x="11701" y="1025"/>
                    <a:pt x="14266" y="3559"/>
                    <a:pt x="11352" y="5205"/>
                  </a:cubicBezTo>
                  <a:cubicBezTo>
                    <a:pt x="11194" y="5237"/>
                    <a:pt x="11162" y="5332"/>
                    <a:pt x="11194" y="5459"/>
                  </a:cubicBezTo>
                  <a:cubicBezTo>
                    <a:pt x="11218" y="5626"/>
                    <a:pt x="11332" y="5757"/>
                    <a:pt x="11468" y="5757"/>
                  </a:cubicBezTo>
                  <a:cubicBezTo>
                    <a:pt x="11512" y="5757"/>
                    <a:pt x="11559" y="5743"/>
                    <a:pt x="11606" y="5712"/>
                  </a:cubicBezTo>
                  <a:cubicBezTo>
                    <a:pt x="14107" y="4350"/>
                    <a:pt x="13791" y="962"/>
                    <a:pt x="10972" y="233"/>
                  </a:cubicBezTo>
                  <a:cubicBezTo>
                    <a:pt x="10311" y="63"/>
                    <a:pt x="9581" y="1"/>
                    <a:pt x="8825" y="1"/>
                  </a:cubicBezTo>
                  <a:close/>
                </a:path>
              </a:pathLst>
            </a:custGeom>
            <a:solidFill>
              <a:srgbClr val="56555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1" name="Google Shape;1486;p51"/>
            <p:cNvSpPr/>
            <p:nvPr/>
          </p:nvSpPr>
          <p:spPr>
            <a:xfrm>
              <a:off x="5201200" y="4084164"/>
              <a:ext cx="122279" cy="116029"/>
            </a:xfrm>
            <a:custGeom>
              <a:avLst/>
              <a:gdLst/>
              <a:ahLst/>
              <a:cxnLst/>
              <a:rect l="l" t="t" r="r" b="b"/>
              <a:pathLst>
                <a:path w="3893" h="3694" extrusionOk="0">
                  <a:moveTo>
                    <a:pt x="1774" y="568"/>
                  </a:moveTo>
                  <a:cubicBezTo>
                    <a:pt x="2454" y="568"/>
                    <a:pt x="3085" y="1070"/>
                    <a:pt x="3228" y="1726"/>
                  </a:cubicBezTo>
                  <a:cubicBezTo>
                    <a:pt x="3386" y="2518"/>
                    <a:pt x="2626" y="3120"/>
                    <a:pt x="1866" y="3120"/>
                  </a:cubicBezTo>
                  <a:cubicBezTo>
                    <a:pt x="1846" y="3121"/>
                    <a:pt x="1825" y="3121"/>
                    <a:pt x="1805" y="3121"/>
                  </a:cubicBezTo>
                  <a:cubicBezTo>
                    <a:pt x="1101" y="3121"/>
                    <a:pt x="478" y="2592"/>
                    <a:pt x="663" y="1853"/>
                  </a:cubicBezTo>
                  <a:cubicBezTo>
                    <a:pt x="694" y="1251"/>
                    <a:pt x="1074" y="840"/>
                    <a:pt x="1549" y="586"/>
                  </a:cubicBezTo>
                  <a:cubicBezTo>
                    <a:pt x="1624" y="574"/>
                    <a:pt x="1699" y="568"/>
                    <a:pt x="1774" y="568"/>
                  </a:cubicBezTo>
                  <a:close/>
                  <a:moveTo>
                    <a:pt x="1749" y="1"/>
                  </a:moveTo>
                  <a:cubicBezTo>
                    <a:pt x="1576" y="1"/>
                    <a:pt x="1403" y="26"/>
                    <a:pt x="1233" y="80"/>
                  </a:cubicBezTo>
                  <a:cubicBezTo>
                    <a:pt x="1074" y="111"/>
                    <a:pt x="1043" y="238"/>
                    <a:pt x="1043" y="365"/>
                  </a:cubicBezTo>
                  <a:cubicBezTo>
                    <a:pt x="473" y="681"/>
                    <a:pt x="93" y="1315"/>
                    <a:pt x="61" y="1948"/>
                  </a:cubicBezTo>
                  <a:cubicBezTo>
                    <a:pt x="0" y="3010"/>
                    <a:pt x="898" y="3694"/>
                    <a:pt x="1865" y="3694"/>
                  </a:cubicBezTo>
                  <a:cubicBezTo>
                    <a:pt x="1907" y="3694"/>
                    <a:pt x="1950" y="3693"/>
                    <a:pt x="1993" y="3690"/>
                  </a:cubicBezTo>
                  <a:cubicBezTo>
                    <a:pt x="2974" y="3595"/>
                    <a:pt x="3893" y="2803"/>
                    <a:pt x="3734" y="1726"/>
                  </a:cubicBezTo>
                  <a:cubicBezTo>
                    <a:pt x="3600" y="762"/>
                    <a:pt x="2695" y="1"/>
                    <a:pt x="1749" y="1"/>
                  </a:cubicBezTo>
                  <a:close/>
                </a:path>
              </a:pathLst>
            </a:custGeom>
            <a:solidFill>
              <a:srgbClr val="56555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2" name="Google Shape;1487;p51"/>
            <p:cNvSpPr/>
            <p:nvPr/>
          </p:nvSpPr>
          <p:spPr>
            <a:xfrm>
              <a:off x="5089004" y="3771729"/>
              <a:ext cx="231429" cy="46518"/>
            </a:xfrm>
            <a:custGeom>
              <a:avLst/>
              <a:gdLst/>
              <a:ahLst/>
              <a:cxnLst/>
              <a:rect l="l" t="t" r="r" b="b"/>
              <a:pathLst>
                <a:path w="7368" h="1481" extrusionOk="0">
                  <a:moveTo>
                    <a:pt x="6880" y="1"/>
                  </a:moveTo>
                  <a:cubicBezTo>
                    <a:pt x="6825" y="1"/>
                    <a:pt x="6765" y="16"/>
                    <a:pt x="6705" y="51"/>
                  </a:cubicBezTo>
                  <a:cubicBezTo>
                    <a:pt x="5605" y="617"/>
                    <a:pt x="4488" y="868"/>
                    <a:pt x="3354" y="868"/>
                  </a:cubicBezTo>
                  <a:cubicBezTo>
                    <a:pt x="2331" y="868"/>
                    <a:pt x="1295" y="665"/>
                    <a:pt x="244" y="304"/>
                  </a:cubicBezTo>
                  <a:cubicBezTo>
                    <a:pt x="235" y="302"/>
                    <a:pt x="226" y="302"/>
                    <a:pt x="217" y="302"/>
                  </a:cubicBezTo>
                  <a:cubicBezTo>
                    <a:pt x="76" y="302"/>
                    <a:pt x="0" y="530"/>
                    <a:pt x="149" y="589"/>
                  </a:cubicBezTo>
                  <a:cubicBezTo>
                    <a:pt x="1175" y="1202"/>
                    <a:pt x="2319" y="1481"/>
                    <a:pt x="3467" y="1481"/>
                  </a:cubicBezTo>
                  <a:cubicBezTo>
                    <a:pt x="4694" y="1481"/>
                    <a:pt x="5925" y="1162"/>
                    <a:pt x="7021" y="589"/>
                  </a:cubicBezTo>
                  <a:cubicBezTo>
                    <a:pt x="7368" y="429"/>
                    <a:pt x="7176" y="1"/>
                    <a:pt x="6880" y="1"/>
                  </a:cubicBezTo>
                  <a:close/>
                </a:path>
              </a:pathLst>
            </a:custGeom>
            <a:solidFill>
              <a:srgbClr val="56555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3" name="Google Shape;1488;p51"/>
            <p:cNvSpPr/>
            <p:nvPr/>
          </p:nvSpPr>
          <p:spPr>
            <a:xfrm>
              <a:off x="5245803" y="3498461"/>
              <a:ext cx="74630" cy="70861"/>
            </a:xfrm>
            <a:custGeom>
              <a:avLst/>
              <a:gdLst/>
              <a:ahLst/>
              <a:cxnLst/>
              <a:rect l="l" t="t" r="r" b="b"/>
              <a:pathLst>
                <a:path w="2376" h="2256" extrusionOk="0">
                  <a:moveTo>
                    <a:pt x="1140" y="317"/>
                  </a:moveTo>
                  <a:cubicBezTo>
                    <a:pt x="1520" y="380"/>
                    <a:pt x="1932" y="728"/>
                    <a:pt x="1932" y="1172"/>
                  </a:cubicBezTo>
                  <a:cubicBezTo>
                    <a:pt x="1932" y="1552"/>
                    <a:pt x="1520" y="1805"/>
                    <a:pt x="1172" y="1837"/>
                  </a:cubicBezTo>
                  <a:cubicBezTo>
                    <a:pt x="824" y="1837"/>
                    <a:pt x="507" y="1583"/>
                    <a:pt x="507" y="1203"/>
                  </a:cubicBezTo>
                  <a:cubicBezTo>
                    <a:pt x="507" y="792"/>
                    <a:pt x="729" y="570"/>
                    <a:pt x="1045" y="412"/>
                  </a:cubicBezTo>
                  <a:cubicBezTo>
                    <a:pt x="1109" y="380"/>
                    <a:pt x="1140" y="380"/>
                    <a:pt x="1140" y="317"/>
                  </a:cubicBezTo>
                  <a:close/>
                  <a:moveTo>
                    <a:pt x="919" y="0"/>
                  </a:moveTo>
                  <a:cubicBezTo>
                    <a:pt x="317" y="95"/>
                    <a:pt x="0" y="792"/>
                    <a:pt x="64" y="1330"/>
                  </a:cubicBezTo>
                  <a:cubicBezTo>
                    <a:pt x="151" y="1914"/>
                    <a:pt x="616" y="2256"/>
                    <a:pt x="1159" y="2256"/>
                  </a:cubicBezTo>
                  <a:cubicBezTo>
                    <a:pt x="1205" y="2256"/>
                    <a:pt x="1252" y="2253"/>
                    <a:pt x="1299" y="2249"/>
                  </a:cubicBezTo>
                  <a:cubicBezTo>
                    <a:pt x="1900" y="2154"/>
                    <a:pt x="2375" y="1647"/>
                    <a:pt x="2280" y="1045"/>
                  </a:cubicBezTo>
                  <a:cubicBezTo>
                    <a:pt x="2219" y="525"/>
                    <a:pt x="1685" y="93"/>
                    <a:pt x="1163" y="93"/>
                  </a:cubicBezTo>
                  <a:cubicBezTo>
                    <a:pt x="1145" y="93"/>
                    <a:pt x="1127" y="94"/>
                    <a:pt x="1109" y="95"/>
                  </a:cubicBezTo>
                  <a:cubicBezTo>
                    <a:pt x="1077" y="63"/>
                    <a:pt x="982" y="0"/>
                    <a:pt x="919" y="0"/>
                  </a:cubicBezTo>
                  <a:close/>
                </a:path>
              </a:pathLst>
            </a:custGeom>
            <a:solidFill>
              <a:srgbClr val="56555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4" name="Google Shape;1489;p51"/>
            <p:cNvSpPr/>
            <p:nvPr/>
          </p:nvSpPr>
          <p:spPr>
            <a:xfrm>
              <a:off x="5144411" y="3941091"/>
              <a:ext cx="94513" cy="82671"/>
            </a:xfrm>
            <a:custGeom>
              <a:avLst/>
              <a:gdLst/>
              <a:ahLst/>
              <a:cxnLst/>
              <a:rect l="l" t="t" r="r" b="b"/>
              <a:pathLst>
                <a:path w="3009" h="2632" extrusionOk="0">
                  <a:moveTo>
                    <a:pt x="1474" y="463"/>
                  </a:moveTo>
                  <a:cubicBezTo>
                    <a:pt x="1583" y="463"/>
                    <a:pt x="1695" y="481"/>
                    <a:pt x="1806" y="518"/>
                  </a:cubicBezTo>
                  <a:cubicBezTo>
                    <a:pt x="2407" y="676"/>
                    <a:pt x="2502" y="1309"/>
                    <a:pt x="2186" y="1784"/>
                  </a:cubicBezTo>
                  <a:cubicBezTo>
                    <a:pt x="1959" y="2083"/>
                    <a:pt x="1702" y="2205"/>
                    <a:pt x="1457" y="2205"/>
                  </a:cubicBezTo>
                  <a:cubicBezTo>
                    <a:pt x="950" y="2205"/>
                    <a:pt x="497" y="1685"/>
                    <a:pt x="475" y="1151"/>
                  </a:cubicBezTo>
                  <a:cubicBezTo>
                    <a:pt x="539" y="1119"/>
                    <a:pt x="602" y="1119"/>
                    <a:pt x="634" y="1024"/>
                  </a:cubicBezTo>
                  <a:cubicBezTo>
                    <a:pt x="780" y="660"/>
                    <a:pt x="1112" y="463"/>
                    <a:pt x="1474" y="463"/>
                  </a:cubicBezTo>
                  <a:close/>
                  <a:moveTo>
                    <a:pt x="1520" y="1"/>
                  </a:moveTo>
                  <a:cubicBezTo>
                    <a:pt x="1206" y="1"/>
                    <a:pt x="895" y="107"/>
                    <a:pt x="634" y="328"/>
                  </a:cubicBezTo>
                  <a:cubicBezTo>
                    <a:pt x="602" y="328"/>
                    <a:pt x="507" y="328"/>
                    <a:pt x="475" y="359"/>
                  </a:cubicBezTo>
                  <a:cubicBezTo>
                    <a:pt x="0" y="898"/>
                    <a:pt x="95" y="1784"/>
                    <a:pt x="602" y="2291"/>
                  </a:cubicBezTo>
                  <a:cubicBezTo>
                    <a:pt x="850" y="2527"/>
                    <a:pt x="1142" y="2631"/>
                    <a:pt x="1430" y="2631"/>
                  </a:cubicBezTo>
                  <a:cubicBezTo>
                    <a:pt x="1877" y="2631"/>
                    <a:pt x="2315" y="2379"/>
                    <a:pt x="2566" y="1974"/>
                  </a:cubicBezTo>
                  <a:cubicBezTo>
                    <a:pt x="3009" y="1309"/>
                    <a:pt x="2851" y="423"/>
                    <a:pt x="2059" y="106"/>
                  </a:cubicBezTo>
                  <a:cubicBezTo>
                    <a:pt x="1885" y="36"/>
                    <a:pt x="1702" y="1"/>
                    <a:pt x="1520" y="1"/>
                  </a:cubicBezTo>
                  <a:close/>
                </a:path>
              </a:pathLst>
            </a:custGeom>
            <a:solidFill>
              <a:srgbClr val="56555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5" name="Google Shape;1490;p51"/>
            <p:cNvSpPr/>
            <p:nvPr/>
          </p:nvSpPr>
          <p:spPr>
            <a:xfrm>
              <a:off x="5023765" y="4381962"/>
              <a:ext cx="143889" cy="96837"/>
            </a:xfrm>
            <a:custGeom>
              <a:avLst/>
              <a:gdLst/>
              <a:ahLst/>
              <a:cxnLst/>
              <a:rect l="l" t="t" r="r" b="b"/>
              <a:pathLst>
                <a:path w="4581" h="3083" extrusionOk="0">
                  <a:moveTo>
                    <a:pt x="129" y="0"/>
                  </a:moveTo>
                  <a:cubicBezTo>
                    <a:pt x="62" y="0"/>
                    <a:pt x="1" y="62"/>
                    <a:pt x="41" y="163"/>
                  </a:cubicBezTo>
                  <a:cubicBezTo>
                    <a:pt x="991" y="1651"/>
                    <a:pt x="2416" y="2760"/>
                    <a:pt x="4158" y="3076"/>
                  </a:cubicBezTo>
                  <a:cubicBezTo>
                    <a:pt x="4177" y="3080"/>
                    <a:pt x="4195" y="3082"/>
                    <a:pt x="4213" y="3082"/>
                  </a:cubicBezTo>
                  <a:cubicBezTo>
                    <a:pt x="4462" y="3082"/>
                    <a:pt x="4580" y="2692"/>
                    <a:pt x="4285" y="2633"/>
                  </a:cubicBezTo>
                  <a:cubicBezTo>
                    <a:pt x="2701" y="2221"/>
                    <a:pt x="1276" y="1398"/>
                    <a:pt x="231" y="68"/>
                  </a:cubicBezTo>
                  <a:cubicBezTo>
                    <a:pt x="208" y="21"/>
                    <a:pt x="168" y="0"/>
                    <a:pt x="129" y="0"/>
                  </a:cubicBezTo>
                  <a:close/>
                </a:path>
              </a:pathLst>
            </a:custGeom>
            <a:solidFill>
              <a:srgbClr val="56555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6" name="Google Shape;1491;p51"/>
            <p:cNvSpPr/>
            <p:nvPr/>
          </p:nvSpPr>
          <p:spPr>
            <a:xfrm>
              <a:off x="5077240" y="3595641"/>
              <a:ext cx="114427" cy="81666"/>
            </a:xfrm>
            <a:custGeom>
              <a:avLst/>
              <a:gdLst/>
              <a:ahLst/>
              <a:cxnLst/>
              <a:rect l="l" t="t" r="r" b="b"/>
              <a:pathLst>
                <a:path w="3643" h="2600" extrusionOk="0">
                  <a:moveTo>
                    <a:pt x="1921" y="419"/>
                  </a:moveTo>
                  <a:cubicBezTo>
                    <a:pt x="2243" y="419"/>
                    <a:pt x="2554" y="503"/>
                    <a:pt x="2787" y="753"/>
                  </a:cubicBezTo>
                  <a:cubicBezTo>
                    <a:pt x="3326" y="1354"/>
                    <a:pt x="2819" y="1988"/>
                    <a:pt x="2186" y="2146"/>
                  </a:cubicBezTo>
                  <a:cubicBezTo>
                    <a:pt x="2041" y="2175"/>
                    <a:pt x="1881" y="2192"/>
                    <a:pt x="1720" y="2192"/>
                  </a:cubicBezTo>
                  <a:cubicBezTo>
                    <a:pt x="1354" y="2192"/>
                    <a:pt x="981" y="2103"/>
                    <a:pt x="761" y="1861"/>
                  </a:cubicBezTo>
                  <a:cubicBezTo>
                    <a:pt x="349" y="1449"/>
                    <a:pt x="444" y="784"/>
                    <a:pt x="919" y="563"/>
                  </a:cubicBezTo>
                  <a:lnTo>
                    <a:pt x="1077" y="563"/>
                  </a:lnTo>
                  <a:cubicBezTo>
                    <a:pt x="1333" y="487"/>
                    <a:pt x="1631" y="419"/>
                    <a:pt x="1921" y="419"/>
                  </a:cubicBezTo>
                  <a:close/>
                  <a:moveTo>
                    <a:pt x="1823" y="1"/>
                  </a:moveTo>
                  <a:cubicBezTo>
                    <a:pt x="1525" y="1"/>
                    <a:pt x="1222" y="57"/>
                    <a:pt x="951" y="151"/>
                  </a:cubicBezTo>
                  <a:cubicBezTo>
                    <a:pt x="824" y="183"/>
                    <a:pt x="792" y="278"/>
                    <a:pt x="792" y="341"/>
                  </a:cubicBezTo>
                  <a:cubicBezTo>
                    <a:pt x="254" y="594"/>
                    <a:pt x="0" y="1291"/>
                    <a:pt x="254" y="1798"/>
                  </a:cubicBezTo>
                  <a:cubicBezTo>
                    <a:pt x="491" y="2368"/>
                    <a:pt x="1103" y="2599"/>
                    <a:pt x="1688" y="2599"/>
                  </a:cubicBezTo>
                  <a:cubicBezTo>
                    <a:pt x="1883" y="2599"/>
                    <a:pt x="2075" y="2574"/>
                    <a:pt x="2249" y="2526"/>
                  </a:cubicBezTo>
                  <a:cubicBezTo>
                    <a:pt x="3009" y="2336"/>
                    <a:pt x="3642" y="1703"/>
                    <a:pt x="3294" y="848"/>
                  </a:cubicBezTo>
                  <a:cubicBezTo>
                    <a:pt x="3018" y="232"/>
                    <a:pt x="2429" y="1"/>
                    <a:pt x="1823" y="1"/>
                  </a:cubicBezTo>
                  <a:close/>
                </a:path>
              </a:pathLst>
            </a:custGeom>
            <a:solidFill>
              <a:srgbClr val="565555"/>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pic>
        <p:nvPicPr>
          <p:cNvPr id="47" name="Picture 2" descr="Top 10 Thương hiệu giấm ăn được ưa chuộng nhất Việt Nam (2021) ✔️ Cẩm Nang  Tiếng Anh ✔️"/>
          <p:cNvPicPr>
            <a:picLocks noChangeAspect="1" noChangeArrowheads="1"/>
          </p:cNvPicPr>
          <p:nvPr/>
        </p:nvPicPr>
        <p:blipFill rotWithShape="1">
          <a:blip r:embed="rId4">
            <a:extLst>
              <a:ext uri="{28A0092B-C50C-407E-A947-70E740481C1C}">
                <a14:useLocalDpi xmlns:a14="http://schemas.microsoft.com/office/drawing/2010/main" val="0"/>
              </a:ext>
            </a:extLst>
          </a:blip>
          <a:srcRect l="36086" t="6959" r="35979" b="2520"/>
          <a:stretch>
            <a:fillRect/>
          </a:stretch>
        </p:blipFill>
        <p:spPr bwMode="auto">
          <a:xfrm>
            <a:off x="210535" y="2561556"/>
            <a:ext cx="509069" cy="1667140"/>
          </a:xfrm>
          <a:prstGeom prst="rect">
            <a:avLst/>
          </a:prstGeom>
          <a:noFill/>
          <a:extLst>
            <a:ext uri="{909E8E84-426E-40DD-AFC4-6F175D3DCCD1}">
              <a14:hiddenFill xmlns:a14="http://schemas.microsoft.com/office/drawing/2010/main">
                <a:solidFill>
                  <a:srgbClr val="FFFFFF"/>
                </a:solidFill>
              </a14:hiddenFill>
            </a:ext>
          </a:extLst>
        </p:spPr>
      </p:pic>
      <p:sp>
        <p:nvSpPr>
          <p:cNvPr id="48" name="Rounded Rectangle 47"/>
          <p:cNvSpPr/>
          <p:nvPr/>
        </p:nvSpPr>
        <p:spPr>
          <a:xfrm>
            <a:off x="505377" y="4437828"/>
            <a:ext cx="1274080" cy="270626"/>
          </a:xfrm>
          <a:prstGeom prst="roundRect">
            <a:avLst/>
          </a:prstGeom>
          <a:ln>
            <a:prstDash val="dash"/>
          </a:ln>
        </p:spPr>
        <p:style>
          <a:lnRef idx="2">
            <a:schemeClr val="accent1"/>
          </a:lnRef>
          <a:fillRef idx="1">
            <a:schemeClr val="lt1"/>
          </a:fillRef>
          <a:effectRef idx="0">
            <a:schemeClr val="accent1"/>
          </a:effectRef>
          <a:fontRef idx="minor">
            <a:schemeClr val="dk1"/>
          </a:fontRef>
        </p:style>
        <p:txBody>
          <a:bodyPr rtlCol="0" anchor="ctr"/>
          <a:lstStyle/>
          <a:p>
            <a:pPr algn="ctr"/>
            <a:r>
              <a:rPr lang="en-US" dirty="0" err="1" smtClean="0">
                <a:solidFill>
                  <a:schemeClr val="tx1"/>
                </a:solidFill>
                <a:latin typeface="#9Slide03 Arima Madurai Black" panose="00000A00000000000000" pitchFamily="2" charset="0"/>
                <a:cs typeface="#9Slide03 Arima Madurai Black" panose="00000A00000000000000" pitchFamily="2" charset="0"/>
              </a:rPr>
              <a:t>Giấm</a:t>
            </a:r>
            <a:r>
              <a:rPr lang="en-US" dirty="0">
                <a:solidFill>
                  <a:schemeClr val="tx1"/>
                </a:solidFill>
                <a:latin typeface="#9Slide03 Arima Madurai Black" panose="00000A00000000000000" pitchFamily="2" charset="0"/>
                <a:cs typeface="#9Slide03 Arima Madurai Black" panose="00000A00000000000000" pitchFamily="2" charset="0"/>
              </a:rPr>
              <a:t> </a:t>
            </a:r>
            <a:r>
              <a:rPr lang="en-US" dirty="0" err="1" smtClean="0">
                <a:solidFill>
                  <a:schemeClr val="tx1"/>
                </a:solidFill>
                <a:latin typeface="#9Slide03 Arima Madurai Black" panose="00000A00000000000000" pitchFamily="2" charset="0"/>
                <a:cs typeface="#9Slide03 Arima Madurai Black" panose="00000A00000000000000" pitchFamily="2" charset="0"/>
              </a:rPr>
              <a:t>ăn</a:t>
            </a:r>
            <a:endParaRPr lang="en-US" dirty="0">
              <a:solidFill>
                <a:schemeClr val="tx1"/>
              </a:solidFill>
              <a:latin typeface="#9Slide03 Arima Madurai Black" panose="00000A00000000000000" pitchFamily="2" charset="0"/>
              <a:cs typeface="#9Slide03 Arima Madurai Black" panose="00000A00000000000000" pitchFamily="2" charset="0"/>
            </a:endParaRPr>
          </a:p>
        </p:txBody>
      </p:sp>
      <p:sp>
        <p:nvSpPr>
          <p:cNvPr id="2" name="Right Arrow 1"/>
          <p:cNvSpPr/>
          <p:nvPr/>
        </p:nvSpPr>
        <p:spPr>
          <a:xfrm>
            <a:off x="2144544" y="3293332"/>
            <a:ext cx="705658" cy="325584"/>
          </a:xfrm>
          <a:prstGeom prst="righ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2050" name="Picture 2" descr="Đinh sắt"/>
          <p:cNvPicPr>
            <a:picLocks noChangeAspect="1" noChangeArrowheads="1"/>
          </p:cNvPicPr>
          <p:nvPr/>
        </p:nvPicPr>
        <p:blipFill rotWithShape="1">
          <a:blip r:embed="rId5">
            <a:extLst>
              <a:ext uri="{28A0092B-C50C-407E-A947-70E740481C1C}">
                <a14:useLocalDpi xmlns:a14="http://schemas.microsoft.com/office/drawing/2010/main" val="0"/>
              </a:ext>
            </a:extLst>
          </a:blip>
          <a:srcRect l="11693" t="13844" r="7518" b="15365"/>
          <a:stretch>
            <a:fillRect/>
          </a:stretch>
        </p:blipFill>
        <p:spPr bwMode="auto">
          <a:xfrm>
            <a:off x="2863248" y="1762663"/>
            <a:ext cx="1730827" cy="1313703"/>
          </a:xfrm>
          <a:prstGeom prst="rect">
            <a:avLst/>
          </a:prstGeom>
          <a:noFill/>
          <a:extLst>
            <a:ext uri="{909E8E84-426E-40DD-AFC4-6F175D3DCCD1}">
              <a14:hiddenFill xmlns:a14="http://schemas.microsoft.com/office/drawing/2010/main">
                <a:solidFill>
                  <a:srgbClr val="FFFFFF"/>
                </a:solidFill>
              </a14:hiddenFill>
            </a:ext>
          </a:extLst>
        </p:spPr>
      </p:pic>
      <p:sp>
        <p:nvSpPr>
          <p:cNvPr id="49" name="Rounded Rectangle 48"/>
          <p:cNvSpPr/>
          <p:nvPr/>
        </p:nvSpPr>
        <p:spPr>
          <a:xfrm>
            <a:off x="3033140" y="3076366"/>
            <a:ext cx="1459847" cy="288167"/>
          </a:xfrm>
          <a:prstGeom prst="roundRect">
            <a:avLst/>
          </a:prstGeom>
          <a:ln>
            <a:prstDash val="dash"/>
          </a:ln>
        </p:spPr>
        <p:style>
          <a:lnRef idx="2">
            <a:schemeClr val="accent1"/>
          </a:lnRef>
          <a:fillRef idx="1">
            <a:schemeClr val="lt1"/>
          </a:fillRef>
          <a:effectRef idx="0">
            <a:schemeClr val="accent1"/>
          </a:effectRef>
          <a:fontRef idx="minor">
            <a:schemeClr val="dk1"/>
          </a:fontRef>
        </p:style>
        <p:txBody>
          <a:bodyPr rtlCol="0" anchor="ctr"/>
          <a:lstStyle/>
          <a:p>
            <a:pPr algn="ctr">
              <a:lnSpc>
                <a:spcPct val="150000"/>
              </a:lnSpc>
            </a:pPr>
            <a:r>
              <a:rPr lang="en-US" dirty="0" err="1" smtClean="0">
                <a:solidFill>
                  <a:schemeClr val="tx1"/>
                </a:solidFill>
                <a:latin typeface="#9Slide03 Arima Madurai Black" panose="00000A00000000000000" pitchFamily="2" charset="0"/>
                <a:cs typeface="#9Slide03 Arima Madurai Black" panose="00000A00000000000000" pitchFamily="2" charset="0"/>
              </a:rPr>
              <a:t>Đinh</a:t>
            </a:r>
            <a:r>
              <a:rPr lang="en-US" dirty="0">
                <a:solidFill>
                  <a:schemeClr val="tx1"/>
                </a:solidFill>
                <a:latin typeface="#9Slide03 Arima Madurai Black" panose="00000A00000000000000" pitchFamily="2" charset="0"/>
                <a:cs typeface="#9Slide03 Arima Madurai Black" panose="00000A00000000000000" pitchFamily="2" charset="0"/>
              </a:rPr>
              <a:t> </a:t>
            </a:r>
            <a:r>
              <a:rPr lang="en-US" dirty="0" err="1">
                <a:solidFill>
                  <a:schemeClr val="tx1"/>
                </a:solidFill>
                <a:latin typeface="#9Slide03 Arima Madurai Black" panose="00000A00000000000000" pitchFamily="2" charset="0"/>
                <a:cs typeface="#9Slide03 Arima Madurai Black" panose="00000A00000000000000" pitchFamily="2" charset="0"/>
              </a:rPr>
              <a:t>sắt</a:t>
            </a:r>
            <a:endParaRPr lang="en-US" dirty="0">
              <a:solidFill>
                <a:schemeClr val="tx1"/>
              </a:solidFill>
              <a:latin typeface="#9Slide03 Arima Madurai Black" panose="00000A00000000000000" pitchFamily="2" charset="0"/>
              <a:cs typeface="#9Slide03 Arima Madurai Black" panose="00000A00000000000000" pitchFamily="2" charset="0"/>
            </a:endParaRPr>
          </a:p>
        </p:txBody>
      </p:sp>
      <p:pic>
        <p:nvPicPr>
          <p:cNvPr id="50" name="Picture 4" descr="Kính cường lực | Nhôm Kính Buôn Ma Thuột"/>
          <p:cNvPicPr>
            <a:picLocks noChangeAspect="1" noChangeArrowheads="1"/>
          </p:cNvPicPr>
          <p:nvPr/>
        </p:nvPicPr>
        <p:blipFill rotWithShape="1">
          <a:blip r:embed="rId6">
            <a:extLst>
              <a:ext uri="{28A0092B-C50C-407E-A947-70E740481C1C}">
                <a14:useLocalDpi xmlns:a14="http://schemas.microsoft.com/office/drawing/2010/main" val="0"/>
              </a:ext>
            </a:extLst>
          </a:blip>
          <a:srcRect l="6170" b="18481"/>
          <a:stretch>
            <a:fillRect/>
          </a:stretch>
        </p:blipFill>
        <p:spPr bwMode="auto">
          <a:xfrm>
            <a:off x="4803683" y="1826756"/>
            <a:ext cx="1849381" cy="1248718"/>
          </a:xfrm>
          <a:prstGeom prst="rect">
            <a:avLst/>
          </a:prstGeom>
          <a:noFill/>
          <a:extLst>
            <a:ext uri="{909E8E84-426E-40DD-AFC4-6F175D3DCCD1}">
              <a14:hiddenFill xmlns:a14="http://schemas.microsoft.com/office/drawing/2010/main">
                <a:solidFill>
                  <a:srgbClr val="FFFFFF"/>
                </a:solidFill>
              </a14:hiddenFill>
            </a:ext>
          </a:extLst>
        </p:spPr>
      </p:pic>
      <p:sp>
        <p:nvSpPr>
          <p:cNvPr id="51" name="Rounded Rectangle 50"/>
          <p:cNvSpPr/>
          <p:nvPr/>
        </p:nvSpPr>
        <p:spPr>
          <a:xfrm>
            <a:off x="5047694" y="3090593"/>
            <a:ext cx="1459847" cy="288168"/>
          </a:xfrm>
          <a:prstGeom prst="roundRect">
            <a:avLst/>
          </a:prstGeom>
          <a:ln>
            <a:prstDash val="dash"/>
          </a:ln>
        </p:spPr>
        <p:style>
          <a:lnRef idx="2">
            <a:schemeClr val="accent1"/>
          </a:lnRef>
          <a:fillRef idx="1">
            <a:schemeClr val="lt1"/>
          </a:fillRef>
          <a:effectRef idx="0">
            <a:schemeClr val="accent1"/>
          </a:effectRef>
          <a:fontRef idx="minor">
            <a:schemeClr val="dk1"/>
          </a:fontRef>
        </p:style>
        <p:txBody>
          <a:bodyPr rtlCol="0" anchor="ctr"/>
          <a:lstStyle/>
          <a:p>
            <a:pPr algn="ctr">
              <a:lnSpc>
                <a:spcPct val="150000"/>
              </a:lnSpc>
            </a:pPr>
            <a:r>
              <a:rPr lang="en-US" dirty="0" err="1" smtClean="0">
                <a:solidFill>
                  <a:schemeClr val="tx1"/>
                </a:solidFill>
                <a:latin typeface="#9Slide03 Arima Madurai Black" panose="00000A00000000000000" pitchFamily="2" charset="0"/>
                <a:cs typeface="#9Slide03 Arima Madurai Black" panose="00000A00000000000000" pitchFamily="2" charset="0"/>
              </a:rPr>
              <a:t>Miếng</a:t>
            </a:r>
            <a:r>
              <a:rPr lang="en-US" dirty="0">
                <a:solidFill>
                  <a:schemeClr val="tx1"/>
                </a:solidFill>
                <a:latin typeface="#9Slide03 Arima Madurai Black" panose="00000A00000000000000" pitchFamily="2" charset="0"/>
                <a:cs typeface="#9Slide03 Arima Madurai Black" panose="00000A00000000000000" pitchFamily="2" charset="0"/>
              </a:rPr>
              <a:t> </a:t>
            </a:r>
            <a:r>
              <a:rPr lang="en-US" dirty="0" err="1">
                <a:solidFill>
                  <a:schemeClr val="tx1"/>
                </a:solidFill>
                <a:latin typeface="#9Slide03 Arima Madurai Black" panose="00000A00000000000000" pitchFamily="2" charset="0"/>
                <a:cs typeface="#9Slide03 Arima Madurai Black" panose="00000A00000000000000" pitchFamily="2" charset="0"/>
              </a:rPr>
              <a:t>kính</a:t>
            </a:r>
            <a:endParaRPr lang="en-US" dirty="0">
              <a:solidFill>
                <a:schemeClr val="tx1"/>
              </a:solidFill>
              <a:latin typeface="#9Slide03 Arima Madurai Black" panose="00000A00000000000000" pitchFamily="2" charset="0"/>
              <a:cs typeface="#9Slide03 Arima Madurai Black" panose="00000A00000000000000" pitchFamily="2" charset="0"/>
            </a:endParaRPr>
          </a:p>
        </p:txBody>
      </p:sp>
      <p:pic>
        <p:nvPicPr>
          <p:cNvPr id="2052" name="Picture 4" descr="Máy sản xuất tấm nhựa làm tủ cho học sinh thân yêu!"/>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6970172" y="1805493"/>
            <a:ext cx="1775473" cy="1174591"/>
          </a:xfrm>
          <a:prstGeom prst="rect">
            <a:avLst/>
          </a:prstGeom>
          <a:noFill/>
          <a:extLst>
            <a:ext uri="{909E8E84-426E-40DD-AFC4-6F175D3DCCD1}">
              <a14:hiddenFill xmlns:a14="http://schemas.microsoft.com/office/drawing/2010/main">
                <a:solidFill>
                  <a:srgbClr val="FFFFFF"/>
                </a:solidFill>
              </a14:hiddenFill>
            </a:ext>
          </a:extLst>
        </p:spPr>
      </p:pic>
      <p:sp>
        <p:nvSpPr>
          <p:cNvPr id="52" name="Rounded Rectangle 51"/>
          <p:cNvSpPr/>
          <p:nvPr/>
        </p:nvSpPr>
        <p:spPr>
          <a:xfrm>
            <a:off x="7266974" y="3074524"/>
            <a:ext cx="1459847" cy="288168"/>
          </a:xfrm>
          <a:prstGeom prst="roundRect">
            <a:avLst/>
          </a:prstGeom>
          <a:ln>
            <a:prstDash val="dash"/>
          </a:ln>
        </p:spPr>
        <p:style>
          <a:lnRef idx="2">
            <a:schemeClr val="accent1"/>
          </a:lnRef>
          <a:fillRef idx="1">
            <a:schemeClr val="lt1"/>
          </a:fillRef>
          <a:effectRef idx="0">
            <a:schemeClr val="accent1"/>
          </a:effectRef>
          <a:fontRef idx="minor">
            <a:schemeClr val="dk1"/>
          </a:fontRef>
        </p:style>
        <p:txBody>
          <a:bodyPr rtlCol="0" anchor="ctr"/>
          <a:lstStyle/>
          <a:p>
            <a:pPr algn="ctr">
              <a:lnSpc>
                <a:spcPct val="150000"/>
              </a:lnSpc>
            </a:pPr>
            <a:r>
              <a:rPr lang="en-US" dirty="0" err="1" smtClean="0">
                <a:solidFill>
                  <a:schemeClr val="tx1"/>
                </a:solidFill>
                <a:latin typeface="#9Slide03 Arima Madurai Black" panose="00000A00000000000000" pitchFamily="2" charset="0"/>
                <a:cs typeface="#9Slide03 Arima Madurai Black" panose="00000A00000000000000" pitchFamily="2" charset="0"/>
              </a:rPr>
              <a:t>Miếng</a:t>
            </a:r>
            <a:r>
              <a:rPr lang="en-US" dirty="0">
                <a:solidFill>
                  <a:schemeClr val="tx1"/>
                </a:solidFill>
                <a:latin typeface="#9Slide03 Arima Madurai Black" panose="00000A00000000000000" pitchFamily="2" charset="0"/>
                <a:cs typeface="#9Slide03 Arima Madurai Black" panose="00000A00000000000000" pitchFamily="2" charset="0"/>
              </a:rPr>
              <a:t> </a:t>
            </a:r>
            <a:r>
              <a:rPr lang="en-US" dirty="0" err="1" smtClean="0">
                <a:solidFill>
                  <a:schemeClr val="tx1"/>
                </a:solidFill>
                <a:latin typeface="#9Slide03 Arima Madurai Black" panose="00000A00000000000000" pitchFamily="2" charset="0"/>
                <a:cs typeface="#9Slide03 Arima Madurai Black" panose="00000A00000000000000" pitchFamily="2" charset="0"/>
              </a:rPr>
              <a:t>nhựa</a:t>
            </a:r>
            <a:endParaRPr lang="en-US" dirty="0">
              <a:solidFill>
                <a:schemeClr val="tx1"/>
              </a:solidFill>
              <a:latin typeface="#9Slide03 Arima Madurai Black" panose="00000A00000000000000" pitchFamily="2" charset="0"/>
              <a:cs typeface="#9Slide03 Arima Madurai Black" panose="00000A00000000000000" pitchFamily="2" charset="0"/>
            </a:endParaRPr>
          </a:p>
        </p:txBody>
      </p:sp>
      <p:pic>
        <p:nvPicPr>
          <p:cNvPr id="2054" name="Picture 6" descr="Miếng cao su cho máy đo độ bục | miếng cao su đo độ bục"/>
          <p:cNvPicPr>
            <a:picLocks noChangeAspect="1" noChangeArrowheads="1"/>
          </p:cNvPicPr>
          <p:nvPr/>
        </p:nvPicPr>
        <p:blipFill rotWithShape="1">
          <a:blip r:embed="rId8">
            <a:extLst>
              <a:ext uri="{28A0092B-C50C-407E-A947-70E740481C1C}">
                <a14:useLocalDpi xmlns:a14="http://schemas.microsoft.com/office/drawing/2010/main" val="0"/>
              </a:ext>
            </a:extLst>
          </a:blip>
          <a:srcRect l="10266" t="11628" r="5262" b="13930"/>
          <a:stretch>
            <a:fillRect/>
          </a:stretch>
        </p:blipFill>
        <p:spPr bwMode="auto">
          <a:xfrm>
            <a:off x="2964336" y="3450462"/>
            <a:ext cx="1629739" cy="1252330"/>
          </a:xfrm>
          <a:prstGeom prst="rect">
            <a:avLst/>
          </a:prstGeom>
          <a:noFill/>
          <a:extLst>
            <a:ext uri="{909E8E84-426E-40DD-AFC4-6F175D3DCCD1}">
              <a14:hiddenFill xmlns:a14="http://schemas.microsoft.com/office/drawing/2010/main">
                <a:solidFill>
                  <a:srgbClr val="FFFFFF"/>
                </a:solidFill>
              </a14:hiddenFill>
            </a:ext>
          </a:extLst>
        </p:spPr>
      </p:pic>
      <p:sp>
        <p:nvSpPr>
          <p:cNvPr id="53" name="Rounded Rectangle 52"/>
          <p:cNvSpPr/>
          <p:nvPr/>
        </p:nvSpPr>
        <p:spPr>
          <a:xfrm>
            <a:off x="3049281" y="4702792"/>
            <a:ext cx="1459847" cy="288167"/>
          </a:xfrm>
          <a:prstGeom prst="roundRect">
            <a:avLst/>
          </a:prstGeom>
          <a:ln>
            <a:prstDash val="dash"/>
          </a:ln>
        </p:spPr>
        <p:style>
          <a:lnRef idx="2">
            <a:schemeClr val="accent1"/>
          </a:lnRef>
          <a:fillRef idx="1">
            <a:schemeClr val="lt1"/>
          </a:fillRef>
          <a:effectRef idx="0">
            <a:schemeClr val="accent1"/>
          </a:effectRef>
          <a:fontRef idx="minor">
            <a:schemeClr val="dk1"/>
          </a:fontRef>
        </p:style>
        <p:txBody>
          <a:bodyPr rtlCol="0" anchor="ctr"/>
          <a:lstStyle/>
          <a:p>
            <a:pPr algn="ctr">
              <a:lnSpc>
                <a:spcPct val="150000"/>
              </a:lnSpc>
            </a:pPr>
            <a:r>
              <a:rPr lang="en-US" dirty="0" err="1" smtClean="0">
                <a:solidFill>
                  <a:schemeClr val="tx1"/>
                </a:solidFill>
                <a:latin typeface="#9Slide03 Arima Madurai Black" panose="00000A00000000000000" pitchFamily="2" charset="0"/>
                <a:cs typeface="#9Slide03 Arima Madurai Black" panose="00000A00000000000000" pitchFamily="2" charset="0"/>
              </a:rPr>
              <a:t>Miếng</a:t>
            </a:r>
            <a:r>
              <a:rPr lang="en-US" dirty="0" smtClean="0">
                <a:solidFill>
                  <a:schemeClr val="tx1"/>
                </a:solidFill>
                <a:latin typeface="#9Slide03 Arima Madurai Black" panose="00000A00000000000000" pitchFamily="2" charset="0"/>
                <a:cs typeface="#9Slide03 Arima Madurai Black" panose="00000A00000000000000" pitchFamily="2" charset="0"/>
              </a:rPr>
              <a:t> </a:t>
            </a:r>
            <a:r>
              <a:rPr lang="en-US" dirty="0" err="1" smtClean="0">
                <a:solidFill>
                  <a:schemeClr val="tx1"/>
                </a:solidFill>
                <a:latin typeface="#9Slide03 Arima Madurai Black" panose="00000A00000000000000" pitchFamily="2" charset="0"/>
                <a:cs typeface="#9Slide03 Arima Madurai Black" panose="00000A00000000000000" pitchFamily="2" charset="0"/>
              </a:rPr>
              <a:t>cao</a:t>
            </a:r>
            <a:r>
              <a:rPr lang="en-US" dirty="0" smtClean="0">
                <a:solidFill>
                  <a:schemeClr val="tx1"/>
                </a:solidFill>
                <a:latin typeface="#9Slide03 Arima Madurai Black" panose="00000A00000000000000" pitchFamily="2" charset="0"/>
                <a:cs typeface="#9Slide03 Arima Madurai Black" panose="00000A00000000000000" pitchFamily="2" charset="0"/>
              </a:rPr>
              <a:t> </a:t>
            </a:r>
            <a:r>
              <a:rPr lang="en-US" dirty="0" err="1" smtClean="0">
                <a:solidFill>
                  <a:schemeClr val="tx1"/>
                </a:solidFill>
                <a:latin typeface="#9Slide03 Arima Madurai Black" panose="00000A00000000000000" pitchFamily="2" charset="0"/>
                <a:cs typeface="#9Slide03 Arima Madurai Black" panose="00000A00000000000000" pitchFamily="2" charset="0"/>
              </a:rPr>
              <a:t>su</a:t>
            </a:r>
            <a:endParaRPr lang="en-US" dirty="0">
              <a:solidFill>
                <a:schemeClr val="tx1"/>
              </a:solidFill>
              <a:latin typeface="#9Slide03 Arima Madurai Black" panose="00000A00000000000000" pitchFamily="2" charset="0"/>
              <a:cs typeface="#9Slide03 Arima Madurai Black" panose="00000A00000000000000" pitchFamily="2" charset="0"/>
            </a:endParaRPr>
          </a:p>
        </p:txBody>
      </p:sp>
      <p:pic>
        <p:nvPicPr>
          <p:cNvPr id="2056" name="Picture 8" descr="Vôi công nghiệp - Nền tảng phát triển các ngành công nghiệp khác - Xi măng  Việt Nam"/>
          <p:cNvPicPr>
            <a:picLocks noChangeAspect="1" noChangeArrowheads="1"/>
          </p:cNvPicPr>
          <p:nvPr/>
        </p:nvPicPr>
        <p:blipFill>
          <a:blip r:embed="rId9">
            <a:extLst>
              <a:ext uri="{28A0092B-C50C-407E-A947-70E740481C1C}">
                <a14:useLocalDpi xmlns:a14="http://schemas.microsoft.com/office/drawing/2010/main" val="0"/>
              </a:ext>
            </a:extLst>
          </a:blip>
          <a:srcRect/>
          <a:stretch>
            <a:fillRect/>
          </a:stretch>
        </p:blipFill>
        <p:spPr bwMode="auto">
          <a:xfrm>
            <a:off x="4860638" y="3456124"/>
            <a:ext cx="1792426" cy="1169305"/>
          </a:xfrm>
          <a:prstGeom prst="rect">
            <a:avLst/>
          </a:prstGeom>
          <a:noFill/>
          <a:extLst>
            <a:ext uri="{909E8E84-426E-40DD-AFC4-6F175D3DCCD1}">
              <a14:hiddenFill xmlns:a14="http://schemas.microsoft.com/office/drawing/2010/main">
                <a:solidFill>
                  <a:srgbClr val="FFFFFF"/>
                </a:solidFill>
              </a14:hiddenFill>
            </a:ext>
          </a:extLst>
        </p:spPr>
      </p:pic>
      <p:sp>
        <p:nvSpPr>
          <p:cNvPr id="54" name="Rounded Rectangle 53"/>
          <p:cNvSpPr/>
          <p:nvPr/>
        </p:nvSpPr>
        <p:spPr>
          <a:xfrm>
            <a:off x="5047694" y="4702792"/>
            <a:ext cx="1459847" cy="288168"/>
          </a:xfrm>
          <a:prstGeom prst="roundRect">
            <a:avLst/>
          </a:prstGeom>
          <a:ln>
            <a:prstDash val="dash"/>
          </a:ln>
        </p:spPr>
        <p:style>
          <a:lnRef idx="2">
            <a:schemeClr val="accent1"/>
          </a:lnRef>
          <a:fillRef idx="1">
            <a:schemeClr val="lt1"/>
          </a:fillRef>
          <a:effectRef idx="0">
            <a:schemeClr val="accent1"/>
          </a:effectRef>
          <a:fontRef idx="minor">
            <a:schemeClr val="dk1"/>
          </a:fontRef>
        </p:style>
        <p:txBody>
          <a:bodyPr rtlCol="0" anchor="ctr"/>
          <a:lstStyle/>
          <a:p>
            <a:pPr algn="ctr">
              <a:lnSpc>
                <a:spcPct val="150000"/>
              </a:lnSpc>
            </a:pPr>
            <a:r>
              <a:rPr lang="en-US" dirty="0" err="1" smtClean="0">
                <a:solidFill>
                  <a:schemeClr val="tx1"/>
                </a:solidFill>
                <a:latin typeface="#9Slide03 Arima Madurai Black" panose="00000A00000000000000" pitchFamily="2" charset="0"/>
                <a:cs typeface="#9Slide03 Arima Madurai Black" panose="00000A00000000000000" pitchFamily="2" charset="0"/>
              </a:rPr>
              <a:t>Mẩu</a:t>
            </a:r>
            <a:r>
              <a:rPr lang="en-US" dirty="0">
                <a:solidFill>
                  <a:schemeClr val="tx1"/>
                </a:solidFill>
                <a:latin typeface="#9Slide03 Arima Madurai Black" panose="00000A00000000000000" pitchFamily="2" charset="0"/>
                <a:cs typeface="#9Slide03 Arima Madurai Black" panose="00000A00000000000000" pitchFamily="2" charset="0"/>
              </a:rPr>
              <a:t> </a:t>
            </a:r>
            <a:r>
              <a:rPr lang="en-US" dirty="0" err="1" smtClean="0">
                <a:solidFill>
                  <a:schemeClr val="tx1"/>
                </a:solidFill>
                <a:latin typeface="#9Slide03 Arima Madurai Black" panose="00000A00000000000000" pitchFamily="2" charset="0"/>
                <a:cs typeface="#9Slide03 Arima Madurai Black" panose="00000A00000000000000" pitchFamily="2" charset="0"/>
              </a:rPr>
              <a:t>đá</a:t>
            </a:r>
            <a:r>
              <a:rPr lang="en-US" dirty="0">
                <a:solidFill>
                  <a:schemeClr val="tx1"/>
                </a:solidFill>
                <a:latin typeface="#9Slide03 Arima Madurai Black" panose="00000A00000000000000" pitchFamily="2" charset="0"/>
                <a:cs typeface="#9Slide03 Arima Madurai Black" panose="00000A00000000000000" pitchFamily="2" charset="0"/>
              </a:rPr>
              <a:t> </a:t>
            </a:r>
            <a:r>
              <a:rPr lang="en-US" dirty="0" err="1" smtClean="0">
                <a:solidFill>
                  <a:schemeClr val="tx1"/>
                </a:solidFill>
                <a:latin typeface="#9Slide03 Arima Madurai Black" panose="00000A00000000000000" pitchFamily="2" charset="0"/>
                <a:cs typeface="#9Slide03 Arima Madurai Black" panose="00000A00000000000000" pitchFamily="2" charset="0"/>
              </a:rPr>
              <a:t>vôi</a:t>
            </a:r>
            <a:endParaRPr lang="en-US" dirty="0">
              <a:solidFill>
                <a:schemeClr val="tx1"/>
              </a:solidFill>
              <a:latin typeface="#9Slide03 Arima Madurai Black" panose="00000A00000000000000" pitchFamily="2" charset="0"/>
              <a:cs typeface="#9Slide03 Arima Madurai Black" panose="00000A00000000000000" pitchFamily="2" charset="0"/>
            </a:endParaRPr>
          </a:p>
        </p:txBody>
      </p:sp>
      <p:pic>
        <p:nvPicPr>
          <p:cNvPr id="2060" name="Picture 12" descr="Mẹo nhỏ chống nứt và gắn hũ sành các bà nội trợ không nên bỏ qua"/>
          <p:cNvPicPr>
            <a:picLocks noChangeAspect="1" noChangeArrowheads="1"/>
          </p:cNvPicPr>
          <p:nvPr/>
        </p:nvPicPr>
        <p:blipFill>
          <a:blip r:embed="rId10">
            <a:extLst>
              <a:ext uri="{28A0092B-C50C-407E-A947-70E740481C1C}">
                <a14:useLocalDpi xmlns:a14="http://schemas.microsoft.com/office/drawing/2010/main" val="0"/>
              </a:ext>
            </a:extLst>
          </a:blip>
          <a:srcRect/>
          <a:stretch>
            <a:fillRect/>
          </a:stretch>
        </p:blipFill>
        <p:spPr bwMode="auto">
          <a:xfrm>
            <a:off x="6970172" y="3456124"/>
            <a:ext cx="1775473" cy="1169305"/>
          </a:xfrm>
          <a:prstGeom prst="rect">
            <a:avLst/>
          </a:prstGeom>
          <a:noFill/>
          <a:extLst>
            <a:ext uri="{909E8E84-426E-40DD-AFC4-6F175D3DCCD1}">
              <a14:hiddenFill xmlns:a14="http://schemas.microsoft.com/office/drawing/2010/main">
                <a:solidFill>
                  <a:srgbClr val="FFFFFF"/>
                </a:solidFill>
              </a14:hiddenFill>
            </a:ext>
          </a:extLst>
        </p:spPr>
      </p:pic>
      <p:sp>
        <p:nvSpPr>
          <p:cNvPr id="55" name="Rounded Rectangle 54"/>
          <p:cNvSpPr/>
          <p:nvPr/>
        </p:nvSpPr>
        <p:spPr>
          <a:xfrm>
            <a:off x="7266973" y="4708454"/>
            <a:ext cx="1459847" cy="288168"/>
          </a:xfrm>
          <a:prstGeom prst="roundRect">
            <a:avLst/>
          </a:prstGeom>
          <a:ln>
            <a:prstDash val="dash"/>
          </a:ln>
        </p:spPr>
        <p:style>
          <a:lnRef idx="2">
            <a:schemeClr val="accent1"/>
          </a:lnRef>
          <a:fillRef idx="1">
            <a:schemeClr val="lt1"/>
          </a:fillRef>
          <a:effectRef idx="0">
            <a:schemeClr val="accent1"/>
          </a:effectRef>
          <a:fontRef idx="minor">
            <a:schemeClr val="dk1"/>
          </a:fontRef>
        </p:style>
        <p:txBody>
          <a:bodyPr rtlCol="0" anchor="ctr"/>
          <a:lstStyle/>
          <a:p>
            <a:pPr algn="ctr">
              <a:lnSpc>
                <a:spcPct val="150000"/>
              </a:lnSpc>
            </a:pPr>
            <a:r>
              <a:rPr lang="en-US" dirty="0" err="1" smtClean="0">
                <a:solidFill>
                  <a:schemeClr val="tx1"/>
                </a:solidFill>
                <a:latin typeface="#9Slide03 Arima Madurai Black" panose="00000A00000000000000" pitchFamily="2" charset="0"/>
                <a:cs typeface="#9Slide03 Arima Madurai Black" panose="00000A00000000000000" pitchFamily="2" charset="0"/>
              </a:rPr>
              <a:t>Mẩu</a:t>
            </a:r>
            <a:r>
              <a:rPr lang="en-US" dirty="0">
                <a:solidFill>
                  <a:schemeClr val="tx1"/>
                </a:solidFill>
                <a:latin typeface="#9Slide03 Arima Madurai Black" panose="00000A00000000000000" pitchFamily="2" charset="0"/>
                <a:cs typeface="#9Slide03 Arima Madurai Black" panose="00000A00000000000000" pitchFamily="2" charset="0"/>
              </a:rPr>
              <a:t> </a:t>
            </a:r>
            <a:r>
              <a:rPr lang="en-US" dirty="0" err="1">
                <a:solidFill>
                  <a:schemeClr val="tx1"/>
                </a:solidFill>
                <a:latin typeface="#9Slide03 Arima Madurai Black" panose="00000A00000000000000" pitchFamily="2" charset="0"/>
                <a:cs typeface="#9Slide03 Arima Madurai Black" panose="00000A00000000000000" pitchFamily="2" charset="0"/>
              </a:rPr>
              <a:t>sành</a:t>
            </a:r>
            <a:endParaRPr lang="en-US" dirty="0">
              <a:solidFill>
                <a:schemeClr val="tx1"/>
              </a:solidFill>
              <a:latin typeface="#9Slide03 Arima Madurai Black" panose="00000A00000000000000" pitchFamily="2" charset="0"/>
              <a:cs typeface="#9Slide03 Arima Madurai Black" panose="00000A00000000000000" pitchFamily="2" charset="0"/>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nodeType="clickEffect">
                                  <p:stCondLst>
                                    <p:cond delay="0"/>
                                  </p:stCondLst>
                                  <p:childTnLst>
                                    <p:set>
                                      <p:cBhvr>
                                        <p:cTn id="6" dur="1" fill="hold">
                                          <p:stCondLst>
                                            <p:cond delay="0"/>
                                          </p:stCondLst>
                                        </p:cTn>
                                        <p:tgtEl>
                                          <p:spTgt spid="29"/>
                                        </p:tgtEl>
                                        <p:attrNameLst>
                                          <p:attrName>style.visibility</p:attrName>
                                        </p:attrNameLst>
                                      </p:cBhvr>
                                      <p:to>
                                        <p:strVal val="visible"/>
                                      </p:to>
                                    </p:set>
                                    <p:animEffect transition="in" filter="barn(inVertical)">
                                      <p:cBhvr>
                                        <p:cTn id="7" dur="500"/>
                                        <p:tgtEl>
                                          <p:spTgt spid="29"/>
                                        </p:tgtEl>
                                      </p:cBhvr>
                                    </p:animEffect>
                                  </p:childTnLst>
                                </p:cTn>
                              </p:par>
                              <p:par>
                                <p:cTn id="8" presetID="16" presetClass="entr" presetSubtype="21" fill="hold" grpId="0" nodeType="withEffect">
                                  <p:stCondLst>
                                    <p:cond delay="0"/>
                                  </p:stCondLst>
                                  <p:childTnLst>
                                    <p:set>
                                      <p:cBhvr>
                                        <p:cTn id="9" dur="1" fill="hold">
                                          <p:stCondLst>
                                            <p:cond delay="0"/>
                                          </p:stCondLst>
                                        </p:cTn>
                                        <p:tgtEl>
                                          <p:spTgt spid="48"/>
                                        </p:tgtEl>
                                        <p:attrNameLst>
                                          <p:attrName>style.visibility</p:attrName>
                                        </p:attrNameLst>
                                      </p:cBhvr>
                                      <p:to>
                                        <p:strVal val="visible"/>
                                      </p:to>
                                    </p:set>
                                    <p:animEffect transition="in" filter="barn(inVertical)">
                                      <p:cBhvr>
                                        <p:cTn id="10" dur="500"/>
                                        <p:tgtEl>
                                          <p:spTgt spid="48"/>
                                        </p:tgtEl>
                                      </p:cBhvr>
                                    </p:animEffect>
                                  </p:childTnLst>
                                </p:cTn>
                              </p:par>
                              <p:par>
                                <p:cTn id="11" presetID="16" presetClass="entr" presetSubtype="21" fill="hold" nodeType="withEffect">
                                  <p:stCondLst>
                                    <p:cond delay="0"/>
                                  </p:stCondLst>
                                  <p:childTnLst>
                                    <p:set>
                                      <p:cBhvr>
                                        <p:cTn id="12" dur="1" fill="hold">
                                          <p:stCondLst>
                                            <p:cond delay="0"/>
                                          </p:stCondLst>
                                        </p:cTn>
                                        <p:tgtEl>
                                          <p:spTgt spid="47"/>
                                        </p:tgtEl>
                                        <p:attrNameLst>
                                          <p:attrName>style.visibility</p:attrName>
                                        </p:attrNameLst>
                                      </p:cBhvr>
                                      <p:to>
                                        <p:strVal val="visible"/>
                                      </p:to>
                                    </p:set>
                                    <p:animEffect transition="in" filter="barn(inVertical)">
                                      <p:cBhvr>
                                        <p:cTn id="13" dur="500"/>
                                        <p:tgtEl>
                                          <p:spTgt spid="47"/>
                                        </p:tgtEl>
                                      </p:cBhvr>
                                    </p:animEffect>
                                  </p:childTnLst>
                                </p:cTn>
                              </p:par>
                              <p:par>
                                <p:cTn id="14" presetID="16" presetClass="entr" presetSubtype="21" fill="hold" grpId="0" nodeType="withEffect">
                                  <p:stCondLst>
                                    <p:cond delay="0"/>
                                  </p:stCondLst>
                                  <p:childTnLst>
                                    <p:set>
                                      <p:cBhvr>
                                        <p:cTn id="15" dur="1" fill="hold">
                                          <p:stCondLst>
                                            <p:cond delay="0"/>
                                          </p:stCondLst>
                                        </p:cTn>
                                        <p:tgtEl>
                                          <p:spTgt spid="2"/>
                                        </p:tgtEl>
                                        <p:attrNameLst>
                                          <p:attrName>style.visibility</p:attrName>
                                        </p:attrNameLst>
                                      </p:cBhvr>
                                      <p:to>
                                        <p:strVal val="visible"/>
                                      </p:to>
                                    </p:set>
                                    <p:animEffect transition="in" filter="barn(inVertical)">
                                      <p:cBhvr>
                                        <p:cTn id="16" dur="500"/>
                                        <p:tgtEl>
                                          <p:spTgt spid="2"/>
                                        </p:tgtEl>
                                      </p:cBhvr>
                                    </p:animEffect>
                                  </p:childTnLst>
                                </p:cTn>
                              </p:par>
                              <p:par>
                                <p:cTn id="17" presetID="16" presetClass="entr" presetSubtype="21" fill="hold" nodeType="withEffect">
                                  <p:stCondLst>
                                    <p:cond delay="0"/>
                                  </p:stCondLst>
                                  <p:childTnLst>
                                    <p:set>
                                      <p:cBhvr>
                                        <p:cTn id="18" dur="1" fill="hold">
                                          <p:stCondLst>
                                            <p:cond delay="0"/>
                                          </p:stCondLst>
                                        </p:cTn>
                                        <p:tgtEl>
                                          <p:spTgt spid="2050"/>
                                        </p:tgtEl>
                                        <p:attrNameLst>
                                          <p:attrName>style.visibility</p:attrName>
                                        </p:attrNameLst>
                                      </p:cBhvr>
                                      <p:to>
                                        <p:strVal val="visible"/>
                                      </p:to>
                                    </p:set>
                                    <p:animEffect transition="in" filter="barn(inVertical)">
                                      <p:cBhvr>
                                        <p:cTn id="19" dur="500"/>
                                        <p:tgtEl>
                                          <p:spTgt spid="2050"/>
                                        </p:tgtEl>
                                      </p:cBhvr>
                                    </p:animEffect>
                                  </p:childTnLst>
                                </p:cTn>
                              </p:par>
                              <p:par>
                                <p:cTn id="20" presetID="16" presetClass="entr" presetSubtype="21" fill="hold" grpId="0" nodeType="withEffect">
                                  <p:stCondLst>
                                    <p:cond delay="0"/>
                                  </p:stCondLst>
                                  <p:childTnLst>
                                    <p:set>
                                      <p:cBhvr>
                                        <p:cTn id="21" dur="1" fill="hold">
                                          <p:stCondLst>
                                            <p:cond delay="0"/>
                                          </p:stCondLst>
                                        </p:cTn>
                                        <p:tgtEl>
                                          <p:spTgt spid="49"/>
                                        </p:tgtEl>
                                        <p:attrNameLst>
                                          <p:attrName>style.visibility</p:attrName>
                                        </p:attrNameLst>
                                      </p:cBhvr>
                                      <p:to>
                                        <p:strVal val="visible"/>
                                      </p:to>
                                    </p:set>
                                    <p:animEffect transition="in" filter="barn(inVertical)">
                                      <p:cBhvr>
                                        <p:cTn id="22" dur="500"/>
                                        <p:tgtEl>
                                          <p:spTgt spid="49"/>
                                        </p:tgtEl>
                                      </p:cBhvr>
                                    </p:animEffect>
                                  </p:childTnLst>
                                </p:cTn>
                              </p:par>
                              <p:par>
                                <p:cTn id="23" presetID="16" presetClass="entr" presetSubtype="21" fill="hold" nodeType="withEffect">
                                  <p:stCondLst>
                                    <p:cond delay="0"/>
                                  </p:stCondLst>
                                  <p:childTnLst>
                                    <p:set>
                                      <p:cBhvr>
                                        <p:cTn id="24" dur="1" fill="hold">
                                          <p:stCondLst>
                                            <p:cond delay="0"/>
                                          </p:stCondLst>
                                        </p:cTn>
                                        <p:tgtEl>
                                          <p:spTgt spid="2054"/>
                                        </p:tgtEl>
                                        <p:attrNameLst>
                                          <p:attrName>style.visibility</p:attrName>
                                        </p:attrNameLst>
                                      </p:cBhvr>
                                      <p:to>
                                        <p:strVal val="visible"/>
                                      </p:to>
                                    </p:set>
                                    <p:animEffect transition="in" filter="barn(inVertical)">
                                      <p:cBhvr>
                                        <p:cTn id="25" dur="500"/>
                                        <p:tgtEl>
                                          <p:spTgt spid="2054"/>
                                        </p:tgtEl>
                                      </p:cBhvr>
                                    </p:animEffect>
                                  </p:childTnLst>
                                </p:cTn>
                              </p:par>
                              <p:par>
                                <p:cTn id="26" presetID="16" presetClass="entr" presetSubtype="21" fill="hold" grpId="0" nodeType="withEffect">
                                  <p:stCondLst>
                                    <p:cond delay="0"/>
                                  </p:stCondLst>
                                  <p:childTnLst>
                                    <p:set>
                                      <p:cBhvr>
                                        <p:cTn id="27" dur="1" fill="hold">
                                          <p:stCondLst>
                                            <p:cond delay="0"/>
                                          </p:stCondLst>
                                        </p:cTn>
                                        <p:tgtEl>
                                          <p:spTgt spid="53"/>
                                        </p:tgtEl>
                                        <p:attrNameLst>
                                          <p:attrName>style.visibility</p:attrName>
                                        </p:attrNameLst>
                                      </p:cBhvr>
                                      <p:to>
                                        <p:strVal val="visible"/>
                                      </p:to>
                                    </p:set>
                                    <p:animEffect transition="in" filter="barn(inVertical)">
                                      <p:cBhvr>
                                        <p:cTn id="28" dur="500"/>
                                        <p:tgtEl>
                                          <p:spTgt spid="53"/>
                                        </p:tgtEl>
                                      </p:cBhvr>
                                    </p:animEffect>
                                  </p:childTnLst>
                                </p:cTn>
                              </p:par>
                              <p:par>
                                <p:cTn id="29" presetID="16" presetClass="entr" presetSubtype="21" fill="hold" grpId="0" nodeType="withEffect">
                                  <p:stCondLst>
                                    <p:cond delay="0"/>
                                  </p:stCondLst>
                                  <p:childTnLst>
                                    <p:set>
                                      <p:cBhvr>
                                        <p:cTn id="30" dur="1" fill="hold">
                                          <p:stCondLst>
                                            <p:cond delay="0"/>
                                          </p:stCondLst>
                                        </p:cTn>
                                        <p:tgtEl>
                                          <p:spTgt spid="51"/>
                                        </p:tgtEl>
                                        <p:attrNameLst>
                                          <p:attrName>style.visibility</p:attrName>
                                        </p:attrNameLst>
                                      </p:cBhvr>
                                      <p:to>
                                        <p:strVal val="visible"/>
                                      </p:to>
                                    </p:set>
                                    <p:animEffect transition="in" filter="barn(inVertical)">
                                      <p:cBhvr>
                                        <p:cTn id="31" dur="500"/>
                                        <p:tgtEl>
                                          <p:spTgt spid="51"/>
                                        </p:tgtEl>
                                      </p:cBhvr>
                                    </p:animEffect>
                                  </p:childTnLst>
                                </p:cTn>
                              </p:par>
                              <p:par>
                                <p:cTn id="32" presetID="16" presetClass="entr" presetSubtype="21" fill="hold" nodeType="withEffect">
                                  <p:stCondLst>
                                    <p:cond delay="0"/>
                                  </p:stCondLst>
                                  <p:childTnLst>
                                    <p:set>
                                      <p:cBhvr>
                                        <p:cTn id="33" dur="1" fill="hold">
                                          <p:stCondLst>
                                            <p:cond delay="0"/>
                                          </p:stCondLst>
                                        </p:cTn>
                                        <p:tgtEl>
                                          <p:spTgt spid="2056"/>
                                        </p:tgtEl>
                                        <p:attrNameLst>
                                          <p:attrName>style.visibility</p:attrName>
                                        </p:attrNameLst>
                                      </p:cBhvr>
                                      <p:to>
                                        <p:strVal val="visible"/>
                                      </p:to>
                                    </p:set>
                                    <p:animEffect transition="in" filter="barn(inVertical)">
                                      <p:cBhvr>
                                        <p:cTn id="34" dur="500"/>
                                        <p:tgtEl>
                                          <p:spTgt spid="2056"/>
                                        </p:tgtEl>
                                      </p:cBhvr>
                                    </p:animEffect>
                                  </p:childTnLst>
                                </p:cTn>
                              </p:par>
                              <p:par>
                                <p:cTn id="35" presetID="16" presetClass="entr" presetSubtype="21" fill="hold" grpId="0" nodeType="withEffect">
                                  <p:stCondLst>
                                    <p:cond delay="0"/>
                                  </p:stCondLst>
                                  <p:childTnLst>
                                    <p:set>
                                      <p:cBhvr>
                                        <p:cTn id="36" dur="1" fill="hold">
                                          <p:stCondLst>
                                            <p:cond delay="0"/>
                                          </p:stCondLst>
                                        </p:cTn>
                                        <p:tgtEl>
                                          <p:spTgt spid="54"/>
                                        </p:tgtEl>
                                        <p:attrNameLst>
                                          <p:attrName>style.visibility</p:attrName>
                                        </p:attrNameLst>
                                      </p:cBhvr>
                                      <p:to>
                                        <p:strVal val="visible"/>
                                      </p:to>
                                    </p:set>
                                    <p:animEffect transition="in" filter="barn(inVertical)">
                                      <p:cBhvr>
                                        <p:cTn id="37" dur="500"/>
                                        <p:tgtEl>
                                          <p:spTgt spid="54"/>
                                        </p:tgtEl>
                                      </p:cBhvr>
                                    </p:animEffect>
                                  </p:childTnLst>
                                </p:cTn>
                              </p:par>
                              <p:par>
                                <p:cTn id="38" presetID="16" presetClass="entr" presetSubtype="21" fill="hold" nodeType="withEffect">
                                  <p:stCondLst>
                                    <p:cond delay="0"/>
                                  </p:stCondLst>
                                  <p:childTnLst>
                                    <p:set>
                                      <p:cBhvr>
                                        <p:cTn id="39" dur="1" fill="hold">
                                          <p:stCondLst>
                                            <p:cond delay="0"/>
                                          </p:stCondLst>
                                        </p:cTn>
                                        <p:tgtEl>
                                          <p:spTgt spid="2052"/>
                                        </p:tgtEl>
                                        <p:attrNameLst>
                                          <p:attrName>style.visibility</p:attrName>
                                        </p:attrNameLst>
                                      </p:cBhvr>
                                      <p:to>
                                        <p:strVal val="visible"/>
                                      </p:to>
                                    </p:set>
                                    <p:animEffect transition="in" filter="barn(inVertical)">
                                      <p:cBhvr>
                                        <p:cTn id="40" dur="500"/>
                                        <p:tgtEl>
                                          <p:spTgt spid="2052"/>
                                        </p:tgtEl>
                                      </p:cBhvr>
                                    </p:animEffect>
                                  </p:childTnLst>
                                </p:cTn>
                              </p:par>
                              <p:par>
                                <p:cTn id="41" presetID="16" presetClass="entr" presetSubtype="21" fill="hold" nodeType="withEffect">
                                  <p:stCondLst>
                                    <p:cond delay="0"/>
                                  </p:stCondLst>
                                  <p:childTnLst>
                                    <p:set>
                                      <p:cBhvr>
                                        <p:cTn id="42" dur="1" fill="hold">
                                          <p:stCondLst>
                                            <p:cond delay="0"/>
                                          </p:stCondLst>
                                        </p:cTn>
                                        <p:tgtEl>
                                          <p:spTgt spid="2060"/>
                                        </p:tgtEl>
                                        <p:attrNameLst>
                                          <p:attrName>style.visibility</p:attrName>
                                        </p:attrNameLst>
                                      </p:cBhvr>
                                      <p:to>
                                        <p:strVal val="visible"/>
                                      </p:to>
                                    </p:set>
                                    <p:animEffect transition="in" filter="barn(inVertical)">
                                      <p:cBhvr>
                                        <p:cTn id="43" dur="500"/>
                                        <p:tgtEl>
                                          <p:spTgt spid="2060"/>
                                        </p:tgtEl>
                                      </p:cBhvr>
                                    </p:animEffect>
                                  </p:childTnLst>
                                </p:cTn>
                              </p:par>
                              <p:par>
                                <p:cTn id="44" presetID="16" presetClass="entr" presetSubtype="21" fill="hold" grpId="0" nodeType="withEffect">
                                  <p:stCondLst>
                                    <p:cond delay="0"/>
                                  </p:stCondLst>
                                  <p:childTnLst>
                                    <p:set>
                                      <p:cBhvr>
                                        <p:cTn id="45" dur="1" fill="hold">
                                          <p:stCondLst>
                                            <p:cond delay="0"/>
                                          </p:stCondLst>
                                        </p:cTn>
                                        <p:tgtEl>
                                          <p:spTgt spid="52"/>
                                        </p:tgtEl>
                                        <p:attrNameLst>
                                          <p:attrName>style.visibility</p:attrName>
                                        </p:attrNameLst>
                                      </p:cBhvr>
                                      <p:to>
                                        <p:strVal val="visible"/>
                                      </p:to>
                                    </p:set>
                                    <p:animEffect transition="in" filter="barn(inVertical)">
                                      <p:cBhvr>
                                        <p:cTn id="46" dur="500"/>
                                        <p:tgtEl>
                                          <p:spTgt spid="52"/>
                                        </p:tgtEl>
                                      </p:cBhvr>
                                    </p:animEffect>
                                  </p:childTnLst>
                                </p:cTn>
                              </p:par>
                              <p:par>
                                <p:cTn id="47" presetID="16" presetClass="entr" presetSubtype="21" fill="hold" grpId="0" nodeType="withEffect">
                                  <p:stCondLst>
                                    <p:cond delay="0"/>
                                  </p:stCondLst>
                                  <p:childTnLst>
                                    <p:set>
                                      <p:cBhvr>
                                        <p:cTn id="48" dur="1" fill="hold">
                                          <p:stCondLst>
                                            <p:cond delay="0"/>
                                          </p:stCondLst>
                                        </p:cTn>
                                        <p:tgtEl>
                                          <p:spTgt spid="55"/>
                                        </p:tgtEl>
                                        <p:attrNameLst>
                                          <p:attrName>style.visibility</p:attrName>
                                        </p:attrNameLst>
                                      </p:cBhvr>
                                      <p:to>
                                        <p:strVal val="visible"/>
                                      </p:to>
                                    </p:set>
                                    <p:animEffect transition="in" filter="barn(inVertical)">
                                      <p:cBhvr>
                                        <p:cTn id="49" dur="500"/>
                                        <p:tgtEl>
                                          <p:spTgt spid="55"/>
                                        </p:tgtEl>
                                      </p:cBhvr>
                                    </p:animEffect>
                                  </p:childTnLst>
                                </p:cTn>
                              </p:par>
                              <p:par>
                                <p:cTn id="50" presetID="16" presetClass="entr" presetSubtype="21" fill="hold" nodeType="withEffect">
                                  <p:stCondLst>
                                    <p:cond delay="0"/>
                                  </p:stCondLst>
                                  <p:childTnLst>
                                    <p:set>
                                      <p:cBhvr>
                                        <p:cTn id="51" dur="1" fill="hold">
                                          <p:stCondLst>
                                            <p:cond delay="0"/>
                                          </p:stCondLst>
                                        </p:cTn>
                                        <p:tgtEl>
                                          <p:spTgt spid="50"/>
                                        </p:tgtEl>
                                        <p:attrNameLst>
                                          <p:attrName>style.visibility</p:attrName>
                                        </p:attrNameLst>
                                      </p:cBhvr>
                                      <p:to>
                                        <p:strVal val="visible"/>
                                      </p:to>
                                    </p:set>
                                    <p:animEffect transition="in" filter="barn(inVertical)">
                                      <p:cBhvr>
                                        <p:cTn id="52" dur="500"/>
                                        <p:tgtEl>
                                          <p:spTgt spid="50"/>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8" grpId="0" animBg="1"/>
      <p:bldP spid="2" grpId="0" animBg="1"/>
      <p:bldP spid="49" grpId="0" animBg="1"/>
      <p:bldP spid="51" grpId="0" animBg="1"/>
      <p:bldP spid="52" grpId="0" animBg="1"/>
      <p:bldP spid="53" grpId="0" animBg="1"/>
      <p:bldP spid="54" grpId="0" animBg="1"/>
      <p:bldP spid="55" grpId="0" animBg="1"/>
    </p:bld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7" name="Rounded Rectangle 16"/>
          <p:cNvSpPr/>
          <p:nvPr/>
        </p:nvSpPr>
        <p:spPr>
          <a:xfrm>
            <a:off x="42817" y="289352"/>
            <a:ext cx="576943" cy="836168"/>
          </a:xfrm>
          <a:prstGeom prst="roundRect">
            <a:avLst/>
          </a:prstGeom>
        </p:spPr>
        <p:style>
          <a:lnRef idx="2">
            <a:schemeClr val="accent2"/>
          </a:lnRef>
          <a:fillRef idx="1">
            <a:schemeClr val="lt1"/>
          </a:fillRef>
          <a:effectRef idx="0">
            <a:schemeClr val="accent2"/>
          </a:effectRef>
          <a:fontRef idx="minor">
            <a:schemeClr val="dk1"/>
          </a:fontRef>
        </p:style>
        <p:txBody>
          <a:bodyPr rtlCol="0" anchor="ctr"/>
          <a:lstStyle/>
          <a:p>
            <a:pPr algn="ctr"/>
            <a:r>
              <a:rPr lang="en-US" sz="3600" dirty="0">
                <a:solidFill>
                  <a:srgbClr val="FF0000"/>
                </a:solidFill>
                <a:latin typeface="#9Slide07 SVNBrandon Printed Sh" panose="02000000000000000000" pitchFamily="2" charset="0"/>
              </a:rPr>
              <a:t>2</a:t>
            </a:r>
          </a:p>
        </p:txBody>
      </p:sp>
      <p:sp>
        <p:nvSpPr>
          <p:cNvPr id="19" name="TextBox 18"/>
          <p:cNvSpPr txBox="1"/>
          <p:nvPr/>
        </p:nvSpPr>
        <p:spPr>
          <a:xfrm>
            <a:off x="619760" y="248566"/>
            <a:ext cx="4951955" cy="892552"/>
          </a:xfrm>
          <a:prstGeom prst="rect">
            <a:avLst/>
          </a:prstGeom>
          <a:noFill/>
        </p:spPr>
        <p:txBody>
          <a:bodyPr wrap="square" rtlCol="0">
            <a:spAutoFit/>
          </a:bodyPr>
          <a:lstStyle/>
          <a:p>
            <a:pPr algn="ctr"/>
            <a:r>
              <a:rPr lang="en-US" sz="2600" dirty="0">
                <a:solidFill>
                  <a:srgbClr val="FF0000"/>
                </a:solidFill>
                <a:latin typeface="#9Slide03 BoosterNextFYBlack" panose="02000A03000000020004" pitchFamily="2" charset="0"/>
              </a:rPr>
              <a:t>MỘT SỐ TÍNH CHẤT VÀ </a:t>
            </a:r>
            <a:endParaRPr lang="en-US" sz="2600" dirty="0" smtClean="0">
              <a:solidFill>
                <a:srgbClr val="FF0000"/>
              </a:solidFill>
              <a:latin typeface="#9Slide03 BoosterNextFYBlack" panose="02000A03000000020004" pitchFamily="2" charset="0"/>
            </a:endParaRPr>
          </a:p>
          <a:p>
            <a:pPr algn="ctr"/>
            <a:r>
              <a:rPr lang="en-US" sz="2600" dirty="0" smtClean="0">
                <a:solidFill>
                  <a:srgbClr val="FF0000"/>
                </a:solidFill>
                <a:latin typeface="#9Slide03 BoosterNextFYBlack" panose="02000A03000000020004" pitchFamily="2" charset="0"/>
              </a:rPr>
              <a:t>ỨNG </a:t>
            </a:r>
            <a:r>
              <a:rPr lang="en-US" sz="2600" dirty="0">
                <a:solidFill>
                  <a:srgbClr val="FF0000"/>
                </a:solidFill>
                <a:latin typeface="#9Slide03 BoosterNextFYBlack" panose="02000A03000000020004" pitchFamily="2" charset="0"/>
              </a:rPr>
              <a:t>DỤNG CỦA VẬT LIỆU</a:t>
            </a:r>
          </a:p>
        </p:txBody>
      </p:sp>
      <p:grpSp>
        <p:nvGrpSpPr>
          <p:cNvPr id="20" name="Group 19"/>
          <p:cNvGrpSpPr/>
          <p:nvPr/>
        </p:nvGrpSpPr>
        <p:grpSpPr>
          <a:xfrm>
            <a:off x="0" y="225707"/>
            <a:ext cx="5716131" cy="45719"/>
            <a:chOff x="0" y="911503"/>
            <a:chExt cx="2739712" cy="45719"/>
          </a:xfrm>
        </p:grpSpPr>
        <p:cxnSp>
          <p:nvCxnSpPr>
            <p:cNvPr id="21" name="直接连接符 15"/>
            <p:cNvCxnSpPr/>
            <p:nvPr/>
          </p:nvCxnSpPr>
          <p:spPr>
            <a:xfrm flipH="1">
              <a:off x="0" y="927100"/>
              <a:ext cx="2717799" cy="14527"/>
            </a:xfrm>
            <a:prstGeom prst="line">
              <a:avLst/>
            </a:prstGeom>
            <a:ln w="25400">
              <a:solidFill>
                <a:schemeClr val="tx2"/>
              </a:solidFill>
            </a:ln>
          </p:spPr>
          <p:style>
            <a:lnRef idx="1">
              <a:schemeClr val="dk1"/>
            </a:lnRef>
            <a:fillRef idx="0">
              <a:schemeClr val="dk1"/>
            </a:fillRef>
            <a:effectRef idx="0">
              <a:schemeClr val="dk1"/>
            </a:effectRef>
            <a:fontRef idx="minor">
              <a:schemeClr val="tx1"/>
            </a:fontRef>
          </p:style>
        </p:cxnSp>
        <p:sp>
          <p:nvSpPr>
            <p:cNvPr id="22" name="Oval 21"/>
            <p:cNvSpPr/>
            <p:nvPr/>
          </p:nvSpPr>
          <p:spPr>
            <a:xfrm>
              <a:off x="2717799" y="911503"/>
              <a:ext cx="21913" cy="45719"/>
            </a:xfrm>
            <a:prstGeom prst="ellipse">
              <a:avLst/>
            </a:prstGeom>
            <a:solidFill>
              <a:schemeClr val="tx2"/>
            </a:solid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grpSp>
        <p:nvGrpSpPr>
          <p:cNvPr id="24" name="Group 23"/>
          <p:cNvGrpSpPr/>
          <p:nvPr/>
        </p:nvGrpSpPr>
        <p:grpSpPr>
          <a:xfrm>
            <a:off x="0" y="1125520"/>
            <a:ext cx="5716131" cy="45720"/>
            <a:chOff x="0" y="861691"/>
            <a:chExt cx="5716131" cy="45720"/>
          </a:xfrm>
        </p:grpSpPr>
        <p:grpSp>
          <p:nvGrpSpPr>
            <p:cNvPr id="18" name="Group 17"/>
            <p:cNvGrpSpPr/>
            <p:nvPr/>
          </p:nvGrpSpPr>
          <p:grpSpPr>
            <a:xfrm>
              <a:off x="0" y="861692"/>
              <a:ext cx="5716131" cy="45719"/>
              <a:chOff x="0" y="911503"/>
              <a:chExt cx="2739712" cy="45719"/>
            </a:xfrm>
          </p:grpSpPr>
          <p:cxnSp>
            <p:nvCxnSpPr>
              <p:cNvPr id="4" name="直接连接符 15"/>
              <p:cNvCxnSpPr/>
              <p:nvPr/>
            </p:nvCxnSpPr>
            <p:spPr>
              <a:xfrm flipH="1">
                <a:off x="0" y="927100"/>
                <a:ext cx="2717799" cy="14527"/>
              </a:xfrm>
              <a:prstGeom prst="line">
                <a:avLst/>
              </a:prstGeom>
              <a:ln w="25400">
                <a:solidFill>
                  <a:schemeClr val="tx2"/>
                </a:solidFill>
              </a:ln>
            </p:spPr>
            <p:style>
              <a:lnRef idx="1">
                <a:schemeClr val="dk1"/>
              </a:lnRef>
              <a:fillRef idx="0">
                <a:schemeClr val="dk1"/>
              </a:fillRef>
              <a:effectRef idx="0">
                <a:schemeClr val="dk1"/>
              </a:effectRef>
              <a:fontRef idx="minor">
                <a:schemeClr val="tx1"/>
              </a:fontRef>
            </p:style>
          </p:cxnSp>
          <p:sp>
            <p:nvSpPr>
              <p:cNvPr id="9" name="Oval 8"/>
              <p:cNvSpPr/>
              <p:nvPr/>
            </p:nvSpPr>
            <p:spPr>
              <a:xfrm>
                <a:off x="2717799" y="911503"/>
                <a:ext cx="21913" cy="45719"/>
              </a:xfrm>
              <a:prstGeom prst="ellipse">
                <a:avLst/>
              </a:prstGeom>
              <a:solidFill>
                <a:schemeClr val="tx2"/>
              </a:solid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23" name="Oval 22"/>
            <p:cNvSpPr/>
            <p:nvPr/>
          </p:nvSpPr>
          <p:spPr>
            <a:xfrm>
              <a:off x="2652558" y="861691"/>
              <a:ext cx="45719" cy="45719"/>
            </a:xfrm>
            <a:prstGeom prst="ellipse">
              <a:avLst/>
            </a:prstGeom>
            <a:solidFill>
              <a:schemeClr val="tx2"/>
            </a:solid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grpSp>
        <p:nvGrpSpPr>
          <p:cNvPr id="16" name="Group 15"/>
          <p:cNvGrpSpPr/>
          <p:nvPr/>
        </p:nvGrpSpPr>
        <p:grpSpPr>
          <a:xfrm>
            <a:off x="88524" y="1270660"/>
            <a:ext cx="5483191" cy="392582"/>
            <a:chOff x="250366" y="1294410"/>
            <a:chExt cx="5483191" cy="392582"/>
          </a:xfrm>
        </p:grpSpPr>
        <p:sp>
          <p:nvSpPr>
            <p:cNvPr id="25" name="Pentagon 24"/>
            <p:cNvSpPr/>
            <p:nvPr/>
          </p:nvSpPr>
          <p:spPr>
            <a:xfrm>
              <a:off x="457916" y="1294410"/>
              <a:ext cx="5275641" cy="392582"/>
            </a:xfrm>
            <a:prstGeom prst="homePlate">
              <a:avLst/>
            </a:prstGeom>
          </p:spPr>
          <p:style>
            <a:lnRef idx="2">
              <a:schemeClr val="accent2"/>
            </a:lnRef>
            <a:fillRef idx="1">
              <a:schemeClr val="lt1"/>
            </a:fillRef>
            <a:effectRef idx="0">
              <a:schemeClr val="accent2"/>
            </a:effectRef>
            <a:fontRef idx="minor">
              <a:schemeClr val="dk1"/>
            </a:fontRef>
          </p:style>
          <p:txBody>
            <a:bodyPr rtlCol="0" anchor="ctr"/>
            <a:lstStyle/>
            <a:p>
              <a:pPr algn="ctr"/>
              <a:r>
                <a:rPr lang="en-US" sz="1600" dirty="0" smtClean="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Tìm</a:t>
              </a:r>
              <a:r>
                <a:rPr lang="en-US" sz="1600" dirty="0" smtClean="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hiểu</a:t>
              </a:r>
              <a:r>
                <a:rPr lang="en-US" sz="1600" dirty="0" smtClean="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về</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khả</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năng</a:t>
              </a:r>
              <a:r>
                <a:rPr lang="en-US" sz="1600" dirty="0">
                  <a:latin typeface="#9Slide03 Arima Madurai Black" panose="00000A00000000000000" pitchFamily="2" charset="0"/>
                  <a:cs typeface="#9Slide03 Arima Madurai Black" panose="00000A00000000000000" pitchFamily="2" charset="0"/>
                </a:rPr>
                <a:t> </a:t>
              </a:r>
              <a:r>
                <a:rPr lang="en-US" sz="1600" dirty="0" err="1">
                  <a:latin typeface="#9Slide03 Arima Madurai Black" panose="00000A00000000000000" pitchFamily="2" charset="0"/>
                  <a:cs typeface="#9Slide03 Arima Madurai Black" panose="00000A00000000000000" pitchFamily="2" charset="0"/>
                </a:rPr>
                <a:t>bị</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ăn</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mòn</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của</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một</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số</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vật</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liệu</a:t>
              </a:r>
              <a:endParaRPr lang="en-US" sz="1600" dirty="0">
                <a:latin typeface="#9Slide03 Arima Madurai Black" panose="00000A00000000000000" pitchFamily="2" charset="0"/>
                <a:cs typeface="#9Slide03 Arima Madurai Black" panose="00000A00000000000000" pitchFamily="2" charset="0"/>
              </a:endParaRPr>
            </a:p>
          </p:txBody>
        </p:sp>
        <p:sp>
          <p:nvSpPr>
            <p:cNvPr id="26" name="Chevron 25"/>
            <p:cNvSpPr/>
            <p:nvPr/>
          </p:nvSpPr>
          <p:spPr>
            <a:xfrm>
              <a:off x="250366" y="1294410"/>
              <a:ext cx="415099" cy="392582"/>
            </a:xfrm>
            <a:prstGeom prst="chevron">
              <a:avLst/>
            </a:prstGeom>
          </p:spPr>
          <p:style>
            <a:lnRef idx="2">
              <a:schemeClr val="accent2"/>
            </a:lnRef>
            <a:fillRef idx="1">
              <a:schemeClr val="lt1"/>
            </a:fillRef>
            <a:effectRef idx="0">
              <a:schemeClr val="accent2"/>
            </a:effectRef>
            <a:fontRef idx="minor">
              <a:schemeClr val="dk1"/>
            </a:fontRef>
          </p:style>
          <p:txBody>
            <a:bodyPr rtlCol="0" anchor="ctr"/>
            <a:lstStyle/>
            <a:p>
              <a:pPr algn="ctr"/>
              <a:endParaRPr lang="en-US">
                <a:solidFill>
                  <a:schemeClr val="tx1"/>
                </a:solidFill>
              </a:endParaRPr>
            </a:p>
          </p:txBody>
        </p:sp>
      </p:grpSp>
      <p:pic>
        <p:nvPicPr>
          <p:cNvPr id="27" name="Picture 4" descr="Hình ảnh Phòng Thí Nghiệm Thiết Kế Biểu Tượng Minh Họa, Phòng Thí Nghiệm.,  Biểu Tượng Của Phòng Thí Nghiệm., Thiết Kế Phòng Thí Nghiệm Vector và PNG  với nền trong suốt"/>
          <p:cNvPicPr>
            <a:picLocks noChangeAspect="1" noChangeArrowheads="1"/>
          </p:cNvPicPr>
          <p:nvPr/>
        </p:nvPicPr>
        <p:blipFill rotWithShape="1">
          <a:blip r:embed="rId2">
            <a:extLst>
              <a:ext uri="{BEBA8EAE-BF5A-486C-A8C5-ECC9F3942E4B}">
                <a14:imgProps xmlns:a14="http://schemas.microsoft.com/office/drawing/2010/main">
                  <a14:imgLayer r:embed="rId3">
                    <a14:imgEffect>
                      <a14:backgroundRemoval t="6833" b="93750" l="10000" r="90000"/>
                    </a14:imgEffect>
                  </a14:imgLayer>
                </a14:imgProps>
              </a:ext>
              <a:ext uri="{28A0092B-C50C-407E-A947-70E740481C1C}">
                <a14:useLocalDpi xmlns:a14="http://schemas.microsoft.com/office/drawing/2010/main" val="0"/>
              </a:ext>
            </a:extLst>
          </a:blip>
          <a:srcRect l="25529" t="26299" r="22378"/>
          <a:stretch>
            <a:fillRect/>
          </a:stretch>
        </p:blipFill>
        <p:spPr bwMode="auto">
          <a:xfrm>
            <a:off x="41597" y="1663242"/>
            <a:ext cx="346024" cy="489553"/>
          </a:xfrm>
          <a:prstGeom prst="rect">
            <a:avLst/>
          </a:prstGeom>
          <a:noFill/>
          <a:extLst>
            <a:ext uri="{909E8E84-426E-40DD-AFC4-6F175D3DCCD1}">
              <a14:hiddenFill xmlns:a14="http://schemas.microsoft.com/office/drawing/2010/main">
                <a:solidFill>
                  <a:srgbClr val="FFFFFF"/>
                </a:solidFill>
              </a14:hiddenFill>
            </a:ext>
          </a:extLst>
        </p:spPr>
      </p:pic>
      <p:sp>
        <p:nvSpPr>
          <p:cNvPr id="28" name="TextBox 27"/>
          <p:cNvSpPr txBox="1"/>
          <p:nvPr/>
        </p:nvSpPr>
        <p:spPr>
          <a:xfrm>
            <a:off x="214609" y="1718150"/>
            <a:ext cx="1644102" cy="369332"/>
          </a:xfrm>
          <a:prstGeom prst="rect">
            <a:avLst/>
          </a:prstGeom>
          <a:noFill/>
        </p:spPr>
        <p:txBody>
          <a:bodyPr wrap="square" rtlCol="0">
            <a:spAutoFit/>
          </a:bodyPr>
          <a:lstStyle/>
          <a:p>
            <a:pPr algn="ctr"/>
            <a:r>
              <a:rPr lang="en-US" sz="1800" u="sng" dirty="0" err="1" smtClean="0">
                <a:solidFill>
                  <a:schemeClr val="tx1"/>
                </a:solidFill>
                <a:latin typeface="#9Slide03 Arima Madurai Black" panose="00000A00000000000000" pitchFamily="2" charset="0"/>
                <a:cs typeface="#9Slide03 Arima Madurai Black" panose="00000A00000000000000" pitchFamily="2" charset="0"/>
              </a:rPr>
              <a:t>Thí</a:t>
            </a:r>
            <a:r>
              <a:rPr lang="en-US" sz="1800" u="sng" dirty="0">
                <a:solidFill>
                  <a:schemeClr val="tx1"/>
                </a:solidFill>
                <a:latin typeface="#9Slide03 Arima Madurai Black" panose="00000A00000000000000" pitchFamily="2" charset="0"/>
                <a:cs typeface="#9Slide03 Arima Madurai Black" panose="00000A00000000000000" pitchFamily="2" charset="0"/>
              </a:rPr>
              <a:t> </a:t>
            </a:r>
            <a:r>
              <a:rPr lang="en-US" sz="1800" u="sng" dirty="0" err="1" smtClean="0">
                <a:solidFill>
                  <a:schemeClr val="tx1"/>
                </a:solidFill>
                <a:latin typeface="#9Slide03 Arima Madurai Black" panose="00000A00000000000000" pitchFamily="2" charset="0"/>
                <a:cs typeface="#9Slide03 Arima Madurai Black" panose="00000A00000000000000" pitchFamily="2" charset="0"/>
              </a:rPr>
              <a:t>nghiệm</a:t>
            </a:r>
            <a:r>
              <a:rPr lang="en-US" sz="1800" u="sng" dirty="0" smtClean="0">
                <a:solidFill>
                  <a:schemeClr val="tx1"/>
                </a:solidFill>
                <a:latin typeface="#9Slide03 Arima Madurai Black" panose="00000A00000000000000" pitchFamily="2" charset="0"/>
                <a:cs typeface="#9Slide03 Arima Madurai Black" panose="00000A00000000000000" pitchFamily="2" charset="0"/>
              </a:rPr>
              <a:t> 1</a:t>
            </a:r>
            <a:endParaRPr lang="en-US" sz="1800" u="sng" dirty="0">
              <a:solidFill>
                <a:schemeClr val="tx1"/>
              </a:solidFill>
              <a:latin typeface="#9Slide03 Arima Madurai Black" panose="00000A00000000000000" pitchFamily="2" charset="0"/>
              <a:cs typeface="#9Slide03 Arima Madurai Black" panose="00000A00000000000000" pitchFamily="2" charset="0"/>
            </a:endParaRPr>
          </a:p>
        </p:txBody>
      </p:sp>
      <p:cxnSp>
        <p:nvCxnSpPr>
          <p:cNvPr id="34" name="Straight Connector 33"/>
          <p:cNvCxnSpPr/>
          <p:nvPr/>
        </p:nvCxnSpPr>
        <p:spPr>
          <a:xfrm flipH="1">
            <a:off x="2975925" y="2285998"/>
            <a:ext cx="36741" cy="2841906"/>
          </a:xfrm>
          <a:prstGeom prst="line">
            <a:avLst/>
          </a:prstGeom>
          <a:ln w="25400" cmpd="sng">
            <a:prstDash val="dash"/>
          </a:ln>
        </p:spPr>
        <p:style>
          <a:lnRef idx="1">
            <a:schemeClr val="accent1"/>
          </a:lnRef>
          <a:fillRef idx="0">
            <a:schemeClr val="accent1"/>
          </a:fillRef>
          <a:effectRef idx="0">
            <a:schemeClr val="accent1"/>
          </a:effectRef>
          <a:fontRef idx="minor">
            <a:schemeClr val="tx1"/>
          </a:fontRef>
        </p:style>
      </p:cxnSp>
      <p:cxnSp>
        <p:nvCxnSpPr>
          <p:cNvPr id="35" name="Straight Connector 34"/>
          <p:cNvCxnSpPr/>
          <p:nvPr/>
        </p:nvCxnSpPr>
        <p:spPr>
          <a:xfrm flipV="1">
            <a:off x="285309" y="3483428"/>
            <a:ext cx="8651862" cy="74482"/>
          </a:xfrm>
          <a:prstGeom prst="line">
            <a:avLst/>
          </a:prstGeom>
          <a:ln w="25400" cmpd="sng">
            <a:prstDash val="dash"/>
          </a:ln>
        </p:spPr>
        <p:style>
          <a:lnRef idx="1">
            <a:schemeClr val="accent1"/>
          </a:lnRef>
          <a:fillRef idx="0">
            <a:schemeClr val="accent1"/>
          </a:fillRef>
          <a:effectRef idx="0">
            <a:schemeClr val="accent1"/>
          </a:effectRef>
          <a:fontRef idx="minor">
            <a:schemeClr val="tx1"/>
          </a:fontRef>
        </p:style>
      </p:cxnSp>
      <p:cxnSp>
        <p:nvCxnSpPr>
          <p:cNvPr id="38" name="Straight Connector 37"/>
          <p:cNvCxnSpPr/>
          <p:nvPr/>
        </p:nvCxnSpPr>
        <p:spPr>
          <a:xfrm>
            <a:off x="6041571" y="2286000"/>
            <a:ext cx="9507" cy="2857500"/>
          </a:xfrm>
          <a:prstGeom prst="line">
            <a:avLst/>
          </a:prstGeom>
          <a:ln w="25400" cmpd="sng">
            <a:prstDash val="dash"/>
          </a:ln>
        </p:spPr>
        <p:style>
          <a:lnRef idx="1">
            <a:schemeClr val="accent1"/>
          </a:lnRef>
          <a:fillRef idx="0">
            <a:schemeClr val="accent1"/>
          </a:fillRef>
          <a:effectRef idx="0">
            <a:schemeClr val="accent1"/>
          </a:effectRef>
          <a:fontRef idx="minor">
            <a:schemeClr val="tx1"/>
          </a:fontRef>
        </p:style>
      </p:cxnSp>
      <p:pic>
        <p:nvPicPr>
          <p:cNvPr id="39" name="Picture 2" descr="Đinh sắt"/>
          <p:cNvPicPr>
            <a:picLocks noChangeAspect="1" noChangeArrowheads="1"/>
          </p:cNvPicPr>
          <p:nvPr/>
        </p:nvPicPr>
        <p:blipFill rotWithShape="1">
          <a:blip r:embed="rId4">
            <a:extLst>
              <a:ext uri="{28A0092B-C50C-407E-A947-70E740481C1C}">
                <a14:useLocalDpi xmlns:a14="http://schemas.microsoft.com/office/drawing/2010/main" val="0"/>
              </a:ext>
            </a:extLst>
          </a:blip>
          <a:srcRect l="11693" t="13844" r="7518" b="15365"/>
          <a:stretch>
            <a:fillRect/>
          </a:stretch>
        </p:blipFill>
        <p:spPr bwMode="auto">
          <a:xfrm>
            <a:off x="185617" y="2198993"/>
            <a:ext cx="1211808" cy="1019134"/>
          </a:xfrm>
          <a:prstGeom prst="rect">
            <a:avLst/>
          </a:prstGeom>
          <a:noFill/>
          <a:extLst>
            <a:ext uri="{909E8E84-426E-40DD-AFC4-6F175D3DCCD1}">
              <a14:hiddenFill xmlns:a14="http://schemas.microsoft.com/office/drawing/2010/main">
                <a:solidFill>
                  <a:srgbClr val="FFFFFF"/>
                </a:solidFill>
              </a14:hiddenFill>
            </a:ext>
          </a:extLst>
        </p:spPr>
      </p:pic>
      <p:pic>
        <p:nvPicPr>
          <p:cNvPr id="40" name="Picture 4" descr="Kính cường lực | Nhôm Kính Buôn Ma Thuột"/>
          <p:cNvPicPr>
            <a:picLocks noChangeAspect="1" noChangeArrowheads="1"/>
          </p:cNvPicPr>
          <p:nvPr/>
        </p:nvPicPr>
        <p:blipFill rotWithShape="1">
          <a:blip r:embed="rId5">
            <a:extLst>
              <a:ext uri="{28A0092B-C50C-407E-A947-70E740481C1C}">
                <a14:useLocalDpi xmlns:a14="http://schemas.microsoft.com/office/drawing/2010/main" val="0"/>
              </a:ext>
            </a:extLst>
          </a:blip>
          <a:srcRect l="6170" b="18481"/>
          <a:stretch>
            <a:fillRect/>
          </a:stretch>
        </p:blipFill>
        <p:spPr bwMode="auto">
          <a:xfrm>
            <a:off x="3154851" y="2285998"/>
            <a:ext cx="1128725" cy="932129"/>
          </a:xfrm>
          <a:prstGeom prst="rect">
            <a:avLst/>
          </a:prstGeom>
          <a:noFill/>
          <a:extLst>
            <a:ext uri="{909E8E84-426E-40DD-AFC4-6F175D3DCCD1}">
              <a14:hiddenFill xmlns:a14="http://schemas.microsoft.com/office/drawing/2010/main">
                <a:solidFill>
                  <a:srgbClr val="FFFFFF"/>
                </a:solidFill>
              </a14:hiddenFill>
            </a:ext>
          </a:extLst>
        </p:spPr>
      </p:pic>
      <p:pic>
        <p:nvPicPr>
          <p:cNvPr id="41" name="Picture 4" descr="Máy sản xuất tấm nhựa làm tủ cho học sinh thân yêu!"/>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6164630" y="2285999"/>
            <a:ext cx="1183228" cy="932128"/>
          </a:xfrm>
          <a:prstGeom prst="rect">
            <a:avLst/>
          </a:prstGeom>
          <a:noFill/>
          <a:extLst>
            <a:ext uri="{909E8E84-426E-40DD-AFC4-6F175D3DCCD1}">
              <a14:hiddenFill xmlns:a14="http://schemas.microsoft.com/office/drawing/2010/main">
                <a:solidFill>
                  <a:srgbClr val="FFFFFF"/>
                </a:solidFill>
              </a14:hiddenFill>
            </a:ext>
          </a:extLst>
        </p:spPr>
      </p:pic>
      <p:pic>
        <p:nvPicPr>
          <p:cNvPr id="42" name="Picture 6" descr="Miếng cao su cho máy đo độ bục | miếng cao su đo độ bục"/>
          <p:cNvPicPr>
            <a:picLocks noChangeAspect="1" noChangeArrowheads="1"/>
          </p:cNvPicPr>
          <p:nvPr/>
        </p:nvPicPr>
        <p:blipFill rotWithShape="1">
          <a:blip r:embed="rId7">
            <a:extLst>
              <a:ext uri="{28A0092B-C50C-407E-A947-70E740481C1C}">
                <a14:useLocalDpi xmlns:a14="http://schemas.microsoft.com/office/drawing/2010/main" val="0"/>
              </a:ext>
            </a:extLst>
          </a:blip>
          <a:srcRect l="10266" t="11628" r="5262" b="13930"/>
          <a:stretch>
            <a:fillRect/>
          </a:stretch>
        </p:blipFill>
        <p:spPr bwMode="auto">
          <a:xfrm>
            <a:off x="233811" y="3634824"/>
            <a:ext cx="1098920" cy="1053945"/>
          </a:xfrm>
          <a:prstGeom prst="rect">
            <a:avLst/>
          </a:prstGeom>
          <a:noFill/>
          <a:extLst>
            <a:ext uri="{909E8E84-426E-40DD-AFC4-6F175D3DCCD1}">
              <a14:hiddenFill xmlns:a14="http://schemas.microsoft.com/office/drawing/2010/main">
                <a:solidFill>
                  <a:srgbClr val="FFFFFF"/>
                </a:solidFill>
              </a14:hiddenFill>
            </a:ext>
          </a:extLst>
        </p:spPr>
      </p:pic>
      <p:pic>
        <p:nvPicPr>
          <p:cNvPr id="43" name="Picture 8" descr="Vôi công nghiệp - Nền tảng phát triển các ngành công nghiệp khác - Xi măng  Việt Nam"/>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3090726" y="3617606"/>
            <a:ext cx="1185354" cy="1025797"/>
          </a:xfrm>
          <a:prstGeom prst="rect">
            <a:avLst/>
          </a:prstGeom>
          <a:noFill/>
          <a:extLst>
            <a:ext uri="{909E8E84-426E-40DD-AFC4-6F175D3DCCD1}">
              <a14:hiddenFill xmlns:a14="http://schemas.microsoft.com/office/drawing/2010/main">
                <a:solidFill>
                  <a:srgbClr val="FFFFFF"/>
                </a:solidFill>
              </a14:hiddenFill>
            </a:ext>
          </a:extLst>
        </p:spPr>
      </p:pic>
      <p:pic>
        <p:nvPicPr>
          <p:cNvPr id="44" name="Picture 12" descr="Mẹo nhỏ chống nứt và gắn hũ sành các bà nội trợ không nên bỏ qua"/>
          <p:cNvPicPr>
            <a:picLocks noChangeAspect="1" noChangeArrowheads="1"/>
          </p:cNvPicPr>
          <p:nvPr/>
        </p:nvPicPr>
        <p:blipFill>
          <a:blip r:embed="rId9">
            <a:extLst>
              <a:ext uri="{28A0092B-C50C-407E-A947-70E740481C1C}">
                <a14:useLocalDpi xmlns:a14="http://schemas.microsoft.com/office/drawing/2010/main" val="0"/>
              </a:ext>
            </a:extLst>
          </a:blip>
          <a:srcRect/>
          <a:stretch>
            <a:fillRect/>
          </a:stretch>
        </p:blipFill>
        <p:spPr bwMode="auto">
          <a:xfrm>
            <a:off x="6164629" y="3628096"/>
            <a:ext cx="1183229" cy="1127242"/>
          </a:xfrm>
          <a:prstGeom prst="rect">
            <a:avLst/>
          </a:prstGeom>
          <a:noFill/>
          <a:extLst>
            <a:ext uri="{909E8E84-426E-40DD-AFC4-6F175D3DCCD1}">
              <a14:hiddenFill xmlns:a14="http://schemas.microsoft.com/office/drawing/2010/main">
                <a:solidFill>
                  <a:srgbClr val="FFFFFF"/>
                </a:solidFill>
              </a14:hiddenFill>
            </a:ext>
          </a:extLst>
        </p:spPr>
      </p:pic>
      <p:sp>
        <p:nvSpPr>
          <p:cNvPr id="45" name="Rounded Rectangle 44"/>
          <p:cNvSpPr/>
          <p:nvPr/>
        </p:nvSpPr>
        <p:spPr>
          <a:xfrm>
            <a:off x="215909" y="3226875"/>
            <a:ext cx="1151224" cy="288167"/>
          </a:xfrm>
          <a:prstGeom prst="roundRect">
            <a:avLst/>
          </a:prstGeom>
          <a:ln>
            <a:noFill/>
            <a:prstDash val="dash"/>
          </a:ln>
        </p:spPr>
        <p:style>
          <a:lnRef idx="2">
            <a:schemeClr val="accent1"/>
          </a:lnRef>
          <a:fillRef idx="1">
            <a:schemeClr val="lt1"/>
          </a:fillRef>
          <a:effectRef idx="0">
            <a:schemeClr val="accent1"/>
          </a:effectRef>
          <a:fontRef idx="minor">
            <a:schemeClr val="dk1"/>
          </a:fontRef>
        </p:style>
        <p:txBody>
          <a:bodyPr rtlCol="0" anchor="ctr"/>
          <a:lstStyle/>
          <a:p>
            <a:pPr algn="ctr">
              <a:lnSpc>
                <a:spcPct val="150000"/>
              </a:lnSpc>
            </a:pPr>
            <a:r>
              <a:rPr lang="en-US" dirty="0" err="1" smtClean="0">
                <a:solidFill>
                  <a:schemeClr val="tx1"/>
                </a:solidFill>
                <a:latin typeface="#9Slide03 Arima Madurai Black" panose="00000A00000000000000" pitchFamily="2" charset="0"/>
                <a:cs typeface="#9Slide03 Arima Madurai Black" panose="00000A00000000000000" pitchFamily="2" charset="0"/>
              </a:rPr>
              <a:t>Đinh</a:t>
            </a:r>
            <a:r>
              <a:rPr lang="en-US" dirty="0">
                <a:solidFill>
                  <a:schemeClr val="tx1"/>
                </a:solidFill>
                <a:latin typeface="#9Slide03 Arima Madurai Black" panose="00000A00000000000000" pitchFamily="2" charset="0"/>
                <a:cs typeface="#9Slide03 Arima Madurai Black" panose="00000A00000000000000" pitchFamily="2" charset="0"/>
              </a:rPr>
              <a:t> </a:t>
            </a:r>
            <a:r>
              <a:rPr lang="en-US" dirty="0" err="1">
                <a:solidFill>
                  <a:schemeClr val="tx1"/>
                </a:solidFill>
                <a:latin typeface="#9Slide03 Arima Madurai Black" panose="00000A00000000000000" pitchFamily="2" charset="0"/>
                <a:cs typeface="#9Slide03 Arima Madurai Black" panose="00000A00000000000000" pitchFamily="2" charset="0"/>
              </a:rPr>
              <a:t>sắt</a:t>
            </a:r>
            <a:endParaRPr lang="en-US" dirty="0">
              <a:solidFill>
                <a:schemeClr val="tx1"/>
              </a:solidFill>
              <a:latin typeface="#9Slide03 Arima Madurai Black" panose="00000A00000000000000" pitchFamily="2" charset="0"/>
              <a:cs typeface="#9Slide03 Arima Madurai Black" panose="00000A00000000000000" pitchFamily="2" charset="0"/>
            </a:endParaRPr>
          </a:p>
        </p:txBody>
      </p:sp>
      <p:sp>
        <p:nvSpPr>
          <p:cNvPr id="46" name="Rounded Rectangle 45"/>
          <p:cNvSpPr/>
          <p:nvPr/>
        </p:nvSpPr>
        <p:spPr>
          <a:xfrm>
            <a:off x="3129366" y="3198376"/>
            <a:ext cx="1146714" cy="288168"/>
          </a:xfrm>
          <a:prstGeom prst="roundRect">
            <a:avLst/>
          </a:prstGeom>
          <a:ln>
            <a:noFill/>
            <a:prstDash val="dash"/>
          </a:ln>
        </p:spPr>
        <p:style>
          <a:lnRef idx="2">
            <a:schemeClr val="accent1"/>
          </a:lnRef>
          <a:fillRef idx="1">
            <a:schemeClr val="lt1"/>
          </a:fillRef>
          <a:effectRef idx="0">
            <a:schemeClr val="accent1"/>
          </a:effectRef>
          <a:fontRef idx="minor">
            <a:schemeClr val="dk1"/>
          </a:fontRef>
        </p:style>
        <p:txBody>
          <a:bodyPr rtlCol="0" anchor="ctr"/>
          <a:lstStyle/>
          <a:p>
            <a:pPr algn="ctr">
              <a:lnSpc>
                <a:spcPct val="150000"/>
              </a:lnSpc>
            </a:pPr>
            <a:r>
              <a:rPr lang="en-US" dirty="0" err="1" smtClean="0">
                <a:solidFill>
                  <a:schemeClr val="tx1"/>
                </a:solidFill>
                <a:latin typeface="#9Slide03 Arima Madurai Black" panose="00000A00000000000000" pitchFamily="2" charset="0"/>
                <a:cs typeface="#9Slide03 Arima Madurai Black" panose="00000A00000000000000" pitchFamily="2" charset="0"/>
              </a:rPr>
              <a:t>Miếng</a:t>
            </a:r>
            <a:r>
              <a:rPr lang="en-US" dirty="0">
                <a:solidFill>
                  <a:schemeClr val="tx1"/>
                </a:solidFill>
                <a:latin typeface="#9Slide03 Arima Madurai Black" panose="00000A00000000000000" pitchFamily="2" charset="0"/>
                <a:cs typeface="#9Slide03 Arima Madurai Black" panose="00000A00000000000000" pitchFamily="2" charset="0"/>
              </a:rPr>
              <a:t> </a:t>
            </a:r>
            <a:r>
              <a:rPr lang="en-US" dirty="0" err="1">
                <a:solidFill>
                  <a:schemeClr val="tx1"/>
                </a:solidFill>
                <a:latin typeface="#9Slide03 Arima Madurai Black" panose="00000A00000000000000" pitchFamily="2" charset="0"/>
                <a:cs typeface="#9Slide03 Arima Madurai Black" panose="00000A00000000000000" pitchFamily="2" charset="0"/>
              </a:rPr>
              <a:t>kính</a:t>
            </a:r>
            <a:endParaRPr lang="en-US" dirty="0">
              <a:solidFill>
                <a:schemeClr val="tx1"/>
              </a:solidFill>
              <a:latin typeface="#9Slide03 Arima Madurai Black" panose="00000A00000000000000" pitchFamily="2" charset="0"/>
              <a:cs typeface="#9Slide03 Arima Madurai Black" panose="00000A00000000000000" pitchFamily="2" charset="0"/>
            </a:endParaRPr>
          </a:p>
        </p:txBody>
      </p:sp>
      <p:sp>
        <p:nvSpPr>
          <p:cNvPr id="47" name="Rounded Rectangle 46"/>
          <p:cNvSpPr/>
          <p:nvPr/>
        </p:nvSpPr>
        <p:spPr>
          <a:xfrm>
            <a:off x="6123674" y="3186054"/>
            <a:ext cx="1224184" cy="288168"/>
          </a:xfrm>
          <a:prstGeom prst="roundRect">
            <a:avLst/>
          </a:prstGeom>
          <a:ln>
            <a:noFill/>
            <a:prstDash val="dash"/>
          </a:ln>
        </p:spPr>
        <p:style>
          <a:lnRef idx="2">
            <a:schemeClr val="accent1"/>
          </a:lnRef>
          <a:fillRef idx="1">
            <a:schemeClr val="lt1"/>
          </a:fillRef>
          <a:effectRef idx="0">
            <a:schemeClr val="accent1"/>
          </a:effectRef>
          <a:fontRef idx="minor">
            <a:schemeClr val="dk1"/>
          </a:fontRef>
        </p:style>
        <p:txBody>
          <a:bodyPr rtlCol="0" anchor="ctr"/>
          <a:lstStyle/>
          <a:p>
            <a:pPr algn="ctr">
              <a:lnSpc>
                <a:spcPct val="150000"/>
              </a:lnSpc>
            </a:pPr>
            <a:r>
              <a:rPr lang="en-US" dirty="0" err="1" smtClean="0">
                <a:solidFill>
                  <a:schemeClr val="tx1"/>
                </a:solidFill>
                <a:latin typeface="#9Slide03 Arima Madurai Black" panose="00000A00000000000000" pitchFamily="2" charset="0"/>
                <a:cs typeface="#9Slide03 Arima Madurai Black" panose="00000A00000000000000" pitchFamily="2" charset="0"/>
              </a:rPr>
              <a:t>Miếng</a:t>
            </a:r>
            <a:r>
              <a:rPr lang="en-US" dirty="0">
                <a:solidFill>
                  <a:schemeClr val="tx1"/>
                </a:solidFill>
                <a:latin typeface="#9Slide03 Arima Madurai Black" panose="00000A00000000000000" pitchFamily="2" charset="0"/>
                <a:cs typeface="#9Slide03 Arima Madurai Black" panose="00000A00000000000000" pitchFamily="2" charset="0"/>
              </a:rPr>
              <a:t> </a:t>
            </a:r>
            <a:r>
              <a:rPr lang="en-US" dirty="0" err="1" smtClean="0">
                <a:solidFill>
                  <a:schemeClr val="tx1"/>
                </a:solidFill>
                <a:latin typeface="#9Slide03 Arima Madurai Black" panose="00000A00000000000000" pitchFamily="2" charset="0"/>
                <a:cs typeface="#9Slide03 Arima Madurai Black" panose="00000A00000000000000" pitchFamily="2" charset="0"/>
              </a:rPr>
              <a:t>nhựa</a:t>
            </a:r>
            <a:endParaRPr lang="en-US" dirty="0">
              <a:solidFill>
                <a:schemeClr val="tx1"/>
              </a:solidFill>
              <a:latin typeface="#9Slide03 Arima Madurai Black" panose="00000A00000000000000" pitchFamily="2" charset="0"/>
              <a:cs typeface="#9Slide03 Arima Madurai Black" panose="00000A00000000000000" pitchFamily="2" charset="0"/>
            </a:endParaRPr>
          </a:p>
        </p:txBody>
      </p:sp>
      <p:sp>
        <p:nvSpPr>
          <p:cNvPr id="48" name="Rounded Rectangle 47"/>
          <p:cNvSpPr/>
          <p:nvPr/>
        </p:nvSpPr>
        <p:spPr>
          <a:xfrm>
            <a:off x="104947" y="4712470"/>
            <a:ext cx="1297027" cy="288167"/>
          </a:xfrm>
          <a:prstGeom prst="roundRect">
            <a:avLst/>
          </a:prstGeom>
          <a:ln>
            <a:noFill/>
            <a:prstDash val="dash"/>
          </a:ln>
        </p:spPr>
        <p:style>
          <a:lnRef idx="2">
            <a:schemeClr val="accent1"/>
          </a:lnRef>
          <a:fillRef idx="1">
            <a:schemeClr val="lt1"/>
          </a:fillRef>
          <a:effectRef idx="0">
            <a:schemeClr val="accent1"/>
          </a:effectRef>
          <a:fontRef idx="minor">
            <a:schemeClr val="dk1"/>
          </a:fontRef>
        </p:style>
        <p:txBody>
          <a:bodyPr rtlCol="0" anchor="ctr"/>
          <a:lstStyle/>
          <a:p>
            <a:pPr algn="ctr">
              <a:lnSpc>
                <a:spcPct val="150000"/>
              </a:lnSpc>
            </a:pPr>
            <a:r>
              <a:rPr lang="en-US" dirty="0" err="1" smtClean="0">
                <a:solidFill>
                  <a:schemeClr val="tx1"/>
                </a:solidFill>
                <a:latin typeface="#9Slide03 Arima Madurai Black" panose="00000A00000000000000" pitchFamily="2" charset="0"/>
                <a:cs typeface="#9Slide03 Arima Madurai Black" panose="00000A00000000000000" pitchFamily="2" charset="0"/>
              </a:rPr>
              <a:t>Miếng</a:t>
            </a:r>
            <a:r>
              <a:rPr lang="en-US" dirty="0" smtClean="0">
                <a:solidFill>
                  <a:schemeClr val="tx1"/>
                </a:solidFill>
                <a:latin typeface="#9Slide03 Arima Madurai Black" panose="00000A00000000000000" pitchFamily="2" charset="0"/>
                <a:cs typeface="#9Slide03 Arima Madurai Black" panose="00000A00000000000000" pitchFamily="2" charset="0"/>
              </a:rPr>
              <a:t> </a:t>
            </a:r>
            <a:r>
              <a:rPr lang="en-US" dirty="0" err="1" smtClean="0">
                <a:solidFill>
                  <a:schemeClr val="tx1"/>
                </a:solidFill>
                <a:latin typeface="#9Slide03 Arima Madurai Black" panose="00000A00000000000000" pitchFamily="2" charset="0"/>
                <a:cs typeface="#9Slide03 Arima Madurai Black" panose="00000A00000000000000" pitchFamily="2" charset="0"/>
              </a:rPr>
              <a:t>cao</a:t>
            </a:r>
            <a:r>
              <a:rPr lang="en-US" dirty="0" smtClean="0">
                <a:solidFill>
                  <a:schemeClr val="tx1"/>
                </a:solidFill>
                <a:latin typeface="#9Slide03 Arima Madurai Black" panose="00000A00000000000000" pitchFamily="2" charset="0"/>
                <a:cs typeface="#9Slide03 Arima Madurai Black" panose="00000A00000000000000" pitchFamily="2" charset="0"/>
              </a:rPr>
              <a:t> </a:t>
            </a:r>
            <a:r>
              <a:rPr lang="en-US" dirty="0" err="1" smtClean="0">
                <a:solidFill>
                  <a:schemeClr val="tx1"/>
                </a:solidFill>
                <a:latin typeface="#9Slide03 Arima Madurai Black" panose="00000A00000000000000" pitchFamily="2" charset="0"/>
                <a:cs typeface="#9Slide03 Arima Madurai Black" panose="00000A00000000000000" pitchFamily="2" charset="0"/>
              </a:rPr>
              <a:t>su</a:t>
            </a:r>
            <a:endParaRPr lang="en-US" dirty="0">
              <a:solidFill>
                <a:schemeClr val="tx1"/>
              </a:solidFill>
              <a:latin typeface="#9Slide03 Arima Madurai Black" panose="00000A00000000000000" pitchFamily="2" charset="0"/>
              <a:cs typeface="#9Slide03 Arima Madurai Black" panose="00000A00000000000000" pitchFamily="2" charset="0"/>
            </a:endParaRPr>
          </a:p>
        </p:txBody>
      </p:sp>
      <p:sp>
        <p:nvSpPr>
          <p:cNvPr id="49" name="Rounded Rectangle 48"/>
          <p:cNvSpPr/>
          <p:nvPr/>
        </p:nvSpPr>
        <p:spPr>
          <a:xfrm>
            <a:off x="2967355" y="4712469"/>
            <a:ext cx="1146714" cy="288168"/>
          </a:xfrm>
          <a:prstGeom prst="roundRect">
            <a:avLst/>
          </a:prstGeom>
          <a:ln>
            <a:noFill/>
            <a:prstDash val="dash"/>
          </a:ln>
        </p:spPr>
        <p:style>
          <a:lnRef idx="2">
            <a:schemeClr val="accent1"/>
          </a:lnRef>
          <a:fillRef idx="1">
            <a:schemeClr val="lt1"/>
          </a:fillRef>
          <a:effectRef idx="0">
            <a:schemeClr val="accent1"/>
          </a:effectRef>
          <a:fontRef idx="minor">
            <a:schemeClr val="dk1"/>
          </a:fontRef>
        </p:style>
        <p:txBody>
          <a:bodyPr rtlCol="0" anchor="ctr"/>
          <a:lstStyle/>
          <a:p>
            <a:pPr algn="ctr">
              <a:lnSpc>
                <a:spcPct val="150000"/>
              </a:lnSpc>
            </a:pPr>
            <a:r>
              <a:rPr lang="en-US" dirty="0" err="1" smtClean="0">
                <a:solidFill>
                  <a:schemeClr val="tx1"/>
                </a:solidFill>
                <a:latin typeface="#9Slide03 Arima Madurai Black" panose="00000A00000000000000" pitchFamily="2" charset="0"/>
                <a:cs typeface="#9Slide03 Arima Madurai Black" panose="00000A00000000000000" pitchFamily="2" charset="0"/>
              </a:rPr>
              <a:t>Mẩu</a:t>
            </a:r>
            <a:r>
              <a:rPr lang="en-US" dirty="0">
                <a:solidFill>
                  <a:schemeClr val="tx1"/>
                </a:solidFill>
                <a:latin typeface="#9Slide03 Arima Madurai Black" panose="00000A00000000000000" pitchFamily="2" charset="0"/>
                <a:cs typeface="#9Slide03 Arima Madurai Black" panose="00000A00000000000000" pitchFamily="2" charset="0"/>
              </a:rPr>
              <a:t> </a:t>
            </a:r>
            <a:r>
              <a:rPr lang="en-US" dirty="0" err="1" smtClean="0">
                <a:solidFill>
                  <a:schemeClr val="tx1"/>
                </a:solidFill>
                <a:latin typeface="#9Slide03 Arima Madurai Black" panose="00000A00000000000000" pitchFamily="2" charset="0"/>
                <a:cs typeface="#9Slide03 Arima Madurai Black" panose="00000A00000000000000" pitchFamily="2" charset="0"/>
              </a:rPr>
              <a:t>đá</a:t>
            </a:r>
            <a:r>
              <a:rPr lang="en-US" dirty="0">
                <a:solidFill>
                  <a:schemeClr val="tx1"/>
                </a:solidFill>
                <a:latin typeface="#9Slide03 Arima Madurai Black" panose="00000A00000000000000" pitchFamily="2" charset="0"/>
                <a:cs typeface="#9Slide03 Arima Madurai Black" panose="00000A00000000000000" pitchFamily="2" charset="0"/>
              </a:rPr>
              <a:t> </a:t>
            </a:r>
            <a:r>
              <a:rPr lang="en-US" dirty="0" err="1" smtClean="0">
                <a:solidFill>
                  <a:schemeClr val="tx1"/>
                </a:solidFill>
                <a:latin typeface="#9Slide03 Arima Madurai Black" panose="00000A00000000000000" pitchFamily="2" charset="0"/>
                <a:cs typeface="#9Slide03 Arima Madurai Black" panose="00000A00000000000000" pitchFamily="2" charset="0"/>
              </a:rPr>
              <a:t>vôi</a:t>
            </a:r>
            <a:endParaRPr lang="en-US" dirty="0">
              <a:solidFill>
                <a:schemeClr val="tx1"/>
              </a:solidFill>
              <a:latin typeface="#9Slide03 Arima Madurai Black" panose="00000A00000000000000" pitchFamily="2" charset="0"/>
              <a:cs typeface="#9Slide03 Arima Madurai Black" panose="00000A00000000000000" pitchFamily="2" charset="0"/>
            </a:endParaRPr>
          </a:p>
        </p:txBody>
      </p:sp>
      <p:sp>
        <p:nvSpPr>
          <p:cNvPr id="50" name="Rounded Rectangle 49"/>
          <p:cNvSpPr/>
          <p:nvPr/>
        </p:nvSpPr>
        <p:spPr>
          <a:xfrm>
            <a:off x="6041571" y="4715746"/>
            <a:ext cx="1224183" cy="288168"/>
          </a:xfrm>
          <a:prstGeom prst="roundRect">
            <a:avLst/>
          </a:prstGeom>
          <a:ln>
            <a:noFill/>
            <a:prstDash val="dash"/>
          </a:ln>
        </p:spPr>
        <p:style>
          <a:lnRef idx="2">
            <a:schemeClr val="accent1"/>
          </a:lnRef>
          <a:fillRef idx="1">
            <a:schemeClr val="lt1"/>
          </a:fillRef>
          <a:effectRef idx="0">
            <a:schemeClr val="accent1"/>
          </a:effectRef>
          <a:fontRef idx="minor">
            <a:schemeClr val="dk1"/>
          </a:fontRef>
        </p:style>
        <p:txBody>
          <a:bodyPr rtlCol="0" anchor="ctr"/>
          <a:lstStyle/>
          <a:p>
            <a:pPr algn="ctr">
              <a:lnSpc>
                <a:spcPct val="150000"/>
              </a:lnSpc>
            </a:pPr>
            <a:r>
              <a:rPr lang="en-US" dirty="0" err="1" smtClean="0">
                <a:solidFill>
                  <a:schemeClr val="tx1"/>
                </a:solidFill>
                <a:latin typeface="#9Slide03 Arima Madurai Black" panose="00000A00000000000000" pitchFamily="2" charset="0"/>
                <a:cs typeface="#9Slide03 Arima Madurai Black" panose="00000A00000000000000" pitchFamily="2" charset="0"/>
              </a:rPr>
              <a:t>Mẩu</a:t>
            </a:r>
            <a:r>
              <a:rPr lang="en-US" dirty="0">
                <a:solidFill>
                  <a:schemeClr val="tx1"/>
                </a:solidFill>
                <a:latin typeface="#9Slide03 Arima Madurai Black" panose="00000A00000000000000" pitchFamily="2" charset="0"/>
                <a:cs typeface="#9Slide03 Arima Madurai Black" panose="00000A00000000000000" pitchFamily="2" charset="0"/>
              </a:rPr>
              <a:t> </a:t>
            </a:r>
            <a:r>
              <a:rPr lang="en-US" dirty="0" err="1">
                <a:solidFill>
                  <a:schemeClr val="tx1"/>
                </a:solidFill>
                <a:latin typeface="#9Slide03 Arima Madurai Black" panose="00000A00000000000000" pitchFamily="2" charset="0"/>
                <a:cs typeface="#9Slide03 Arima Madurai Black" panose="00000A00000000000000" pitchFamily="2" charset="0"/>
              </a:rPr>
              <a:t>sành</a:t>
            </a:r>
            <a:endParaRPr lang="en-US" dirty="0">
              <a:solidFill>
                <a:schemeClr val="tx1"/>
              </a:solidFill>
              <a:latin typeface="#9Slide03 Arima Madurai Black" panose="00000A00000000000000" pitchFamily="2" charset="0"/>
              <a:cs typeface="#9Slide03 Arima Madurai Black" panose="00000A00000000000000" pitchFamily="2" charset="0"/>
            </a:endParaRPr>
          </a:p>
        </p:txBody>
      </p:sp>
      <p:sp>
        <p:nvSpPr>
          <p:cNvPr id="11" name="Rounded Rectangle 10"/>
          <p:cNvSpPr/>
          <p:nvPr/>
        </p:nvSpPr>
        <p:spPr>
          <a:xfrm>
            <a:off x="1394399" y="2549463"/>
            <a:ext cx="1465518" cy="714862"/>
          </a:xfrm>
          <a:prstGeom prst="roundRect">
            <a:avLst/>
          </a:prstGeom>
        </p:spPr>
        <p:style>
          <a:lnRef idx="2">
            <a:schemeClr val="accent1"/>
          </a:lnRef>
          <a:fillRef idx="1">
            <a:schemeClr val="lt1"/>
          </a:fillRef>
          <a:effectRef idx="0">
            <a:schemeClr val="accent1"/>
          </a:effectRef>
          <a:fontRef idx="minor">
            <a:schemeClr val="dk1"/>
          </a:fontRef>
        </p:style>
        <p:txBody>
          <a:bodyPr rtlCol="0" anchor="ctr"/>
          <a:lstStyle/>
          <a:p>
            <a:pPr algn="ctr"/>
            <a:r>
              <a:rPr lang="en-US" dirty="0" err="1" smtClean="0">
                <a:latin typeface="#9Slide03 Arima Madurai Black" panose="00000A00000000000000" pitchFamily="2" charset="0"/>
                <a:cs typeface="#9Slide03 Arima Madurai Black" panose="00000A00000000000000" pitchFamily="2" charset="0"/>
              </a:rPr>
              <a:t>Có</a:t>
            </a:r>
            <a:r>
              <a:rPr lang="en-US" dirty="0">
                <a:latin typeface="#9Slide03 Arima Madurai Black" panose="00000A00000000000000" pitchFamily="2" charset="0"/>
                <a:cs typeface="#9Slide03 Arima Madurai Black" panose="00000A00000000000000" pitchFamily="2" charset="0"/>
              </a:rPr>
              <a:t> </a:t>
            </a:r>
            <a:r>
              <a:rPr lang="en-US" dirty="0" err="1" smtClean="0">
                <a:latin typeface="#9Slide03 Arima Madurai Black" panose="00000A00000000000000" pitchFamily="2" charset="0"/>
                <a:cs typeface="#9Slide03 Arima Madurai Black" panose="00000A00000000000000" pitchFamily="2" charset="0"/>
              </a:rPr>
              <a:t>bọt</a:t>
            </a:r>
            <a:r>
              <a:rPr lang="en-US" dirty="0">
                <a:latin typeface="#9Slide03 Arima Madurai Black" panose="00000A00000000000000" pitchFamily="2" charset="0"/>
                <a:cs typeface="#9Slide03 Arima Madurai Black" panose="00000A00000000000000" pitchFamily="2" charset="0"/>
              </a:rPr>
              <a:t> </a:t>
            </a:r>
            <a:r>
              <a:rPr lang="en-US" dirty="0" err="1" smtClean="0">
                <a:latin typeface="#9Slide03 Arima Madurai Black" panose="00000A00000000000000" pitchFamily="2" charset="0"/>
                <a:cs typeface="#9Slide03 Arima Madurai Black" panose="00000A00000000000000" pitchFamily="2" charset="0"/>
              </a:rPr>
              <a:t>khí</a:t>
            </a:r>
            <a:r>
              <a:rPr lang="en-US" dirty="0">
                <a:latin typeface="#9Slide03 Arima Madurai Black" panose="00000A00000000000000" pitchFamily="2" charset="0"/>
                <a:cs typeface="#9Slide03 Arima Madurai Black" panose="00000A00000000000000" pitchFamily="2" charset="0"/>
              </a:rPr>
              <a:t> </a:t>
            </a:r>
            <a:r>
              <a:rPr lang="en-US" dirty="0" err="1" smtClean="0">
                <a:latin typeface="#9Slide03 Arima Madurai Black" panose="00000A00000000000000" pitchFamily="2" charset="0"/>
                <a:cs typeface="#9Slide03 Arima Madurai Black" panose="00000A00000000000000" pitchFamily="2" charset="0"/>
              </a:rPr>
              <a:t>thoát</a:t>
            </a:r>
            <a:r>
              <a:rPr lang="en-US" dirty="0">
                <a:latin typeface="#9Slide03 Arima Madurai Black" panose="00000A00000000000000" pitchFamily="2" charset="0"/>
                <a:cs typeface="#9Slide03 Arima Madurai Black" panose="00000A00000000000000" pitchFamily="2" charset="0"/>
              </a:rPr>
              <a:t> </a:t>
            </a:r>
            <a:r>
              <a:rPr lang="en-US" dirty="0" err="1">
                <a:latin typeface="#9Slide03 Arima Madurai Black" panose="00000A00000000000000" pitchFamily="2" charset="0"/>
                <a:cs typeface="#9Slide03 Arima Madurai Black" panose="00000A00000000000000" pitchFamily="2" charset="0"/>
              </a:rPr>
              <a:t>ra</a:t>
            </a:r>
            <a:r>
              <a:rPr lang="en-US" dirty="0">
                <a:latin typeface="#9Slide03 Arima Madurai Black" panose="00000A00000000000000" pitchFamily="2" charset="0"/>
                <a:cs typeface="#9Slide03 Arima Madurai Black" panose="00000A00000000000000" pitchFamily="2" charset="0"/>
              </a:rPr>
              <a:t>, </a:t>
            </a:r>
            <a:r>
              <a:rPr lang="en-US" dirty="0" err="1" smtClean="0">
                <a:latin typeface="#9Slide03 Arima Madurai Black" panose="00000A00000000000000" pitchFamily="2" charset="0"/>
                <a:cs typeface="#9Slide03 Arima Madurai Black" panose="00000A00000000000000" pitchFamily="2" charset="0"/>
              </a:rPr>
              <a:t>đinh</a:t>
            </a:r>
            <a:r>
              <a:rPr lang="en-US" dirty="0">
                <a:latin typeface="#9Slide03 Arima Madurai Black" panose="00000A00000000000000" pitchFamily="2" charset="0"/>
                <a:cs typeface="#9Slide03 Arima Madurai Black" panose="00000A00000000000000" pitchFamily="2" charset="0"/>
              </a:rPr>
              <a:t> </a:t>
            </a:r>
            <a:r>
              <a:rPr lang="en-US" dirty="0" err="1" smtClean="0">
                <a:latin typeface="#9Slide03 Arima Madurai Black" panose="00000A00000000000000" pitchFamily="2" charset="0"/>
                <a:cs typeface="#9Slide03 Arima Madurai Black" panose="00000A00000000000000" pitchFamily="2" charset="0"/>
              </a:rPr>
              <a:t>sắt</a:t>
            </a:r>
            <a:r>
              <a:rPr lang="en-US" dirty="0">
                <a:latin typeface="#9Slide03 Arima Madurai Black" panose="00000A00000000000000" pitchFamily="2" charset="0"/>
                <a:cs typeface="#9Slide03 Arima Madurai Black" panose="00000A00000000000000" pitchFamily="2" charset="0"/>
              </a:rPr>
              <a:t> </a:t>
            </a:r>
            <a:r>
              <a:rPr lang="en-US" dirty="0" err="1">
                <a:latin typeface="#9Slide03 Arima Madurai Black" panose="00000A00000000000000" pitchFamily="2" charset="0"/>
                <a:cs typeface="#9Slide03 Arima Madurai Black" panose="00000A00000000000000" pitchFamily="2" charset="0"/>
              </a:rPr>
              <a:t>bị</a:t>
            </a:r>
            <a:r>
              <a:rPr lang="en-US" dirty="0">
                <a:latin typeface="#9Slide03 Arima Madurai Black" panose="00000A00000000000000" pitchFamily="2" charset="0"/>
                <a:cs typeface="#9Slide03 Arima Madurai Black" panose="00000A00000000000000" pitchFamily="2" charset="0"/>
              </a:rPr>
              <a:t> </a:t>
            </a:r>
            <a:r>
              <a:rPr lang="en-US" dirty="0" err="1" smtClean="0">
                <a:latin typeface="#9Slide03 Arima Madurai Black" panose="00000A00000000000000" pitchFamily="2" charset="0"/>
                <a:cs typeface="#9Slide03 Arima Madurai Black" panose="00000A00000000000000" pitchFamily="2" charset="0"/>
              </a:rPr>
              <a:t>ăn</a:t>
            </a:r>
            <a:r>
              <a:rPr lang="en-US" dirty="0">
                <a:latin typeface="#9Slide03 Arima Madurai Black" panose="00000A00000000000000" pitchFamily="2" charset="0"/>
                <a:cs typeface="#9Slide03 Arima Madurai Black" panose="00000A00000000000000" pitchFamily="2" charset="0"/>
              </a:rPr>
              <a:t> </a:t>
            </a:r>
            <a:r>
              <a:rPr lang="en-US" dirty="0" err="1" smtClean="0">
                <a:latin typeface="#9Slide03 Arima Madurai Black" panose="00000A00000000000000" pitchFamily="2" charset="0"/>
                <a:cs typeface="#9Slide03 Arima Madurai Black" panose="00000A00000000000000" pitchFamily="2" charset="0"/>
              </a:rPr>
              <a:t>mòn</a:t>
            </a:r>
            <a:r>
              <a:rPr lang="en-US" dirty="0" smtClean="0">
                <a:latin typeface="#9Slide03 Arima Madurai Black" panose="00000A00000000000000" pitchFamily="2" charset="0"/>
                <a:cs typeface="#9Slide03 Arima Madurai Black" panose="00000A00000000000000" pitchFamily="2" charset="0"/>
              </a:rPr>
              <a:t>.</a:t>
            </a:r>
            <a:endParaRPr lang="en-US" dirty="0">
              <a:latin typeface="#9Slide03 Arima Madurai Black" panose="00000A00000000000000" pitchFamily="2" charset="0"/>
              <a:cs typeface="#9Slide03 Arima Madurai Black" panose="00000A00000000000000" pitchFamily="2" charset="0"/>
            </a:endParaRPr>
          </a:p>
        </p:txBody>
      </p:sp>
      <p:sp>
        <p:nvSpPr>
          <p:cNvPr id="53" name="Rounded Rectangle 52"/>
          <p:cNvSpPr/>
          <p:nvPr/>
        </p:nvSpPr>
        <p:spPr>
          <a:xfrm>
            <a:off x="1394399" y="3921473"/>
            <a:ext cx="1465518" cy="554192"/>
          </a:xfrm>
          <a:prstGeom prst="roundRect">
            <a:avLst/>
          </a:prstGeom>
        </p:spPr>
        <p:style>
          <a:lnRef idx="2">
            <a:schemeClr val="accent1"/>
          </a:lnRef>
          <a:fillRef idx="1">
            <a:schemeClr val="lt1"/>
          </a:fillRef>
          <a:effectRef idx="0">
            <a:schemeClr val="accent1"/>
          </a:effectRef>
          <a:fontRef idx="minor">
            <a:schemeClr val="dk1"/>
          </a:fontRef>
        </p:style>
        <p:txBody>
          <a:bodyPr rtlCol="0" anchor="ctr"/>
          <a:lstStyle/>
          <a:p>
            <a:pPr algn="ctr"/>
            <a:r>
              <a:rPr lang="en-US" dirty="0" err="1" smtClean="0">
                <a:latin typeface="#9Slide03 Arima Madurai Black" panose="00000A00000000000000" pitchFamily="2" charset="0"/>
                <a:cs typeface="#9Slide03 Arima Madurai Black" panose="00000A00000000000000" pitchFamily="2" charset="0"/>
              </a:rPr>
              <a:t>Không</a:t>
            </a:r>
            <a:r>
              <a:rPr lang="en-US" dirty="0">
                <a:latin typeface="#9Slide03 Arima Madurai Black" panose="00000A00000000000000" pitchFamily="2" charset="0"/>
                <a:cs typeface="#9Slide03 Arima Madurai Black" panose="00000A00000000000000" pitchFamily="2" charset="0"/>
              </a:rPr>
              <a:t> </a:t>
            </a:r>
            <a:r>
              <a:rPr lang="en-US" dirty="0" err="1" smtClean="0">
                <a:latin typeface="#9Slide03 Arima Madurai Black" panose="00000A00000000000000" pitchFamily="2" charset="0"/>
                <a:cs typeface="#9Slide03 Arima Madurai Black" panose="00000A00000000000000" pitchFamily="2" charset="0"/>
              </a:rPr>
              <a:t>bị</a:t>
            </a:r>
            <a:r>
              <a:rPr lang="en-US" dirty="0">
                <a:latin typeface="#9Slide03 Arima Madurai Black" panose="00000A00000000000000" pitchFamily="2" charset="0"/>
                <a:cs typeface="#9Slide03 Arima Madurai Black" panose="00000A00000000000000" pitchFamily="2" charset="0"/>
              </a:rPr>
              <a:t> </a:t>
            </a:r>
            <a:r>
              <a:rPr lang="en-US" dirty="0" err="1" smtClean="0">
                <a:latin typeface="#9Slide03 Arima Madurai Black" panose="00000A00000000000000" pitchFamily="2" charset="0"/>
                <a:cs typeface="#9Slide03 Arima Madurai Black" panose="00000A00000000000000" pitchFamily="2" charset="0"/>
              </a:rPr>
              <a:t>ăn</a:t>
            </a:r>
            <a:r>
              <a:rPr lang="en-US" dirty="0">
                <a:latin typeface="#9Slide03 Arima Madurai Black" panose="00000A00000000000000" pitchFamily="2" charset="0"/>
                <a:cs typeface="#9Slide03 Arima Madurai Black" panose="00000A00000000000000" pitchFamily="2" charset="0"/>
              </a:rPr>
              <a:t> </a:t>
            </a:r>
            <a:r>
              <a:rPr lang="en-US" dirty="0" err="1" smtClean="0">
                <a:latin typeface="#9Slide03 Arima Madurai Black" panose="00000A00000000000000" pitchFamily="2" charset="0"/>
                <a:cs typeface="#9Slide03 Arima Madurai Black" panose="00000A00000000000000" pitchFamily="2" charset="0"/>
              </a:rPr>
              <a:t>mòn</a:t>
            </a:r>
            <a:r>
              <a:rPr lang="en-US" dirty="0" smtClean="0">
                <a:latin typeface="#9Slide03 Arima Madurai Black" panose="00000A00000000000000" pitchFamily="2" charset="0"/>
                <a:cs typeface="#9Slide03 Arima Madurai Black" panose="00000A00000000000000" pitchFamily="2" charset="0"/>
              </a:rPr>
              <a:t>.</a:t>
            </a:r>
            <a:endParaRPr lang="en-US" dirty="0">
              <a:latin typeface="#9Slide03 Arima Madurai Black" panose="00000A00000000000000" pitchFamily="2" charset="0"/>
              <a:cs typeface="#9Slide03 Arima Madurai Black" panose="00000A00000000000000" pitchFamily="2" charset="0"/>
            </a:endParaRPr>
          </a:p>
        </p:txBody>
      </p:sp>
      <p:sp>
        <p:nvSpPr>
          <p:cNvPr id="54" name="Rounded Rectangle 53"/>
          <p:cNvSpPr/>
          <p:nvPr/>
        </p:nvSpPr>
        <p:spPr>
          <a:xfrm>
            <a:off x="4390457" y="3856596"/>
            <a:ext cx="1537562" cy="714862"/>
          </a:xfrm>
          <a:prstGeom prst="roundRect">
            <a:avLst/>
          </a:prstGeom>
        </p:spPr>
        <p:style>
          <a:lnRef idx="2">
            <a:schemeClr val="accent1"/>
          </a:lnRef>
          <a:fillRef idx="1">
            <a:schemeClr val="lt1"/>
          </a:fillRef>
          <a:effectRef idx="0">
            <a:schemeClr val="accent1"/>
          </a:effectRef>
          <a:fontRef idx="minor">
            <a:schemeClr val="dk1"/>
          </a:fontRef>
        </p:style>
        <p:txBody>
          <a:bodyPr rtlCol="0" anchor="ctr"/>
          <a:lstStyle/>
          <a:p>
            <a:pPr algn="ctr"/>
            <a:r>
              <a:rPr lang="en-US" dirty="0" err="1" smtClean="0">
                <a:latin typeface="#9Slide03 Arima Madurai Black" panose="00000A00000000000000" pitchFamily="2" charset="0"/>
                <a:cs typeface="#9Slide03 Arima Madurai Black" panose="00000A00000000000000" pitchFamily="2" charset="0"/>
              </a:rPr>
              <a:t>Có</a:t>
            </a:r>
            <a:r>
              <a:rPr lang="en-US" dirty="0">
                <a:latin typeface="#9Slide03 Arima Madurai Black" panose="00000A00000000000000" pitchFamily="2" charset="0"/>
                <a:cs typeface="#9Slide03 Arima Madurai Black" panose="00000A00000000000000" pitchFamily="2" charset="0"/>
              </a:rPr>
              <a:t> </a:t>
            </a:r>
            <a:r>
              <a:rPr lang="en-US" dirty="0" err="1" smtClean="0">
                <a:latin typeface="#9Slide03 Arima Madurai Black" panose="00000A00000000000000" pitchFamily="2" charset="0"/>
                <a:cs typeface="#9Slide03 Arima Madurai Black" panose="00000A00000000000000" pitchFamily="2" charset="0"/>
              </a:rPr>
              <a:t>bọt</a:t>
            </a:r>
            <a:r>
              <a:rPr lang="en-US" dirty="0">
                <a:latin typeface="#9Slide03 Arima Madurai Black" panose="00000A00000000000000" pitchFamily="2" charset="0"/>
                <a:cs typeface="#9Slide03 Arima Madurai Black" panose="00000A00000000000000" pitchFamily="2" charset="0"/>
              </a:rPr>
              <a:t> </a:t>
            </a:r>
            <a:r>
              <a:rPr lang="en-US" dirty="0" err="1" smtClean="0">
                <a:latin typeface="#9Slide03 Arima Madurai Black" panose="00000A00000000000000" pitchFamily="2" charset="0"/>
                <a:cs typeface="#9Slide03 Arima Madurai Black" panose="00000A00000000000000" pitchFamily="2" charset="0"/>
              </a:rPr>
              <a:t>khí</a:t>
            </a:r>
            <a:r>
              <a:rPr lang="en-US" dirty="0">
                <a:latin typeface="#9Slide03 Arima Madurai Black" panose="00000A00000000000000" pitchFamily="2" charset="0"/>
                <a:cs typeface="#9Slide03 Arima Madurai Black" panose="00000A00000000000000" pitchFamily="2" charset="0"/>
              </a:rPr>
              <a:t> </a:t>
            </a:r>
            <a:r>
              <a:rPr lang="en-US" dirty="0" err="1" smtClean="0">
                <a:latin typeface="#9Slide03 Arima Madurai Black" panose="00000A00000000000000" pitchFamily="2" charset="0"/>
                <a:cs typeface="#9Slide03 Arima Madurai Black" panose="00000A00000000000000" pitchFamily="2" charset="0"/>
              </a:rPr>
              <a:t>thoát</a:t>
            </a:r>
            <a:r>
              <a:rPr lang="en-US" dirty="0" smtClean="0">
                <a:latin typeface="#9Slide03 Arima Madurai Black" panose="00000A00000000000000" pitchFamily="2" charset="0"/>
                <a:cs typeface="#9Slide03 Arima Madurai Black" panose="00000A00000000000000" pitchFamily="2" charset="0"/>
              </a:rPr>
              <a:t> </a:t>
            </a:r>
            <a:r>
              <a:rPr lang="en-US" dirty="0" err="1" smtClean="0">
                <a:latin typeface="#9Slide03 Arima Madurai Black" panose="00000A00000000000000" pitchFamily="2" charset="0"/>
                <a:cs typeface="#9Slide03 Arima Madurai Black" panose="00000A00000000000000" pitchFamily="2" charset="0"/>
              </a:rPr>
              <a:t>ra</a:t>
            </a:r>
            <a:r>
              <a:rPr lang="en-US" dirty="0">
                <a:latin typeface="#9Slide03 Arima Madurai Black" panose="00000A00000000000000" pitchFamily="2" charset="0"/>
                <a:cs typeface="#9Slide03 Arima Madurai Black" panose="00000A00000000000000" pitchFamily="2" charset="0"/>
              </a:rPr>
              <a:t>, </a:t>
            </a:r>
            <a:r>
              <a:rPr lang="en-US" dirty="0" err="1" smtClean="0">
                <a:latin typeface="#9Slide03 Arima Madurai Black" panose="00000A00000000000000" pitchFamily="2" charset="0"/>
                <a:cs typeface="#9Slide03 Arima Madurai Black" panose="00000A00000000000000" pitchFamily="2" charset="0"/>
              </a:rPr>
              <a:t>mẩu</a:t>
            </a:r>
            <a:r>
              <a:rPr lang="en-US" dirty="0" smtClean="0">
                <a:latin typeface="#9Slide03 Arima Madurai Black" panose="00000A00000000000000" pitchFamily="2" charset="0"/>
                <a:cs typeface="#9Slide03 Arima Madurai Black" panose="00000A00000000000000" pitchFamily="2" charset="0"/>
              </a:rPr>
              <a:t> </a:t>
            </a:r>
            <a:r>
              <a:rPr lang="en-US" dirty="0" err="1" smtClean="0">
                <a:latin typeface="#9Slide03 Arima Madurai Black" panose="00000A00000000000000" pitchFamily="2" charset="0"/>
                <a:cs typeface="#9Slide03 Arima Madurai Black" panose="00000A00000000000000" pitchFamily="2" charset="0"/>
              </a:rPr>
              <a:t>đá</a:t>
            </a:r>
            <a:r>
              <a:rPr lang="en-US" dirty="0">
                <a:latin typeface="#9Slide03 Arima Madurai Black" panose="00000A00000000000000" pitchFamily="2" charset="0"/>
                <a:cs typeface="#9Slide03 Arima Madurai Black" panose="00000A00000000000000" pitchFamily="2" charset="0"/>
              </a:rPr>
              <a:t> </a:t>
            </a:r>
            <a:r>
              <a:rPr lang="en-US" dirty="0" err="1" smtClean="0">
                <a:latin typeface="#9Slide03 Arima Madurai Black" panose="00000A00000000000000" pitchFamily="2" charset="0"/>
                <a:cs typeface="#9Slide03 Arima Madurai Black" panose="00000A00000000000000" pitchFamily="2" charset="0"/>
              </a:rPr>
              <a:t>vôi</a:t>
            </a:r>
            <a:r>
              <a:rPr lang="en-US" dirty="0">
                <a:latin typeface="#9Slide03 Arima Madurai Black" panose="00000A00000000000000" pitchFamily="2" charset="0"/>
                <a:cs typeface="#9Slide03 Arima Madurai Black" panose="00000A00000000000000" pitchFamily="2" charset="0"/>
              </a:rPr>
              <a:t> </a:t>
            </a:r>
            <a:r>
              <a:rPr lang="en-US" dirty="0" err="1">
                <a:latin typeface="#9Slide03 Arima Madurai Black" panose="00000A00000000000000" pitchFamily="2" charset="0"/>
                <a:cs typeface="#9Slide03 Arima Madurai Black" panose="00000A00000000000000" pitchFamily="2" charset="0"/>
              </a:rPr>
              <a:t>bị</a:t>
            </a:r>
            <a:r>
              <a:rPr lang="en-US" dirty="0">
                <a:latin typeface="#9Slide03 Arima Madurai Black" panose="00000A00000000000000" pitchFamily="2" charset="0"/>
                <a:cs typeface="#9Slide03 Arima Madurai Black" panose="00000A00000000000000" pitchFamily="2" charset="0"/>
              </a:rPr>
              <a:t> </a:t>
            </a:r>
            <a:r>
              <a:rPr lang="en-US" dirty="0" err="1" smtClean="0">
                <a:latin typeface="#9Slide03 Arima Madurai Black" panose="00000A00000000000000" pitchFamily="2" charset="0"/>
                <a:cs typeface="#9Slide03 Arima Madurai Black" panose="00000A00000000000000" pitchFamily="2" charset="0"/>
              </a:rPr>
              <a:t>ăn</a:t>
            </a:r>
            <a:r>
              <a:rPr lang="en-US" dirty="0">
                <a:latin typeface="#9Slide03 Arima Madurai Black" panose="00000A00000000000000" pitchFamily="2" charset="0"/>
                <a:cs typeface="#9Slide03 Arima Madurai Black" panose="00000A00000000000000" pitchFamily="2" charset="0"/>
              </a:rPr>
              <a:t> </a:t>
            </a:r>
            <a:r>
              <a:rPr lang="en-US" dirty="0" err="1" smtClean="0">
                <a:latin typeface="#9Slide03 Arima Madurai Black" panose="00000A00000000000000" pitchFamily="2" charset="0"/>
                <a:cs typeface="#9Slide03 Arima Madurai Black" panose="00000A00000000000000" pitchFamily="2" charset="0"/>
              </a:rPr>
              <a:t>mòn</a:t>
            </a:r>
            <a:r>
              <a:rPr lang="en-US" dirty="0" smtClean="0">
                <a:latin typeface="#9Slide03 Arima Madurai Black" panose="00000A00000000000000" pitchFamily="2" charset="0"/>
                <a:cs typeface="#9Slide03 Arima Madurai Black" panose="00000A00000000000000" pitchFamily="2" charset="0"/>
              </a:rPr>
              <a:t>.</a:t>
            </a:r>
            <a:endParaRPr lang="en-US" dirty="0">
              <a:latin typeface="#9Slide03 Arima Madurai Black" panose="00000A00000000000000" pitchFamily="2" charset="0"/>
              <a:cs typeface="#9Slide03 Arima Madurai Black" panose="00000A00000000000000" pitchFamily="2" charset="0"/>
            </a:endParaRPr>
          </a:p>
        </p:txBody>
      </p:sp>
      <p:sp>
        <p:nvSpPr>
          <p:cNvPr id="56" name="Rounded Rectangle 55"/>
          <p:cNvSpPr/>
          <p:nvPr/>
        </p:nvSpPr>
        <p:spPr>
          <a:xfrm>
            <a:off x="4390457" y="2542589"/>
            <a:ext cx="1465518" cy="554192"/>
          </a:xfrm>
          <a:prstGeom prst="roundRect">
            <a:avLst/>
          </a:prstGeom>
        </p:spPr>
        <p:style>
          <a:lnRef idx="2">
            <a:schemeClr val="accent1"/>
          </a:lnRef>
          <a:fillRef idx="1">
            <a:schemeClr val="lt1"/>
          </a:fillRef>
          <a:effectRef idx="0">
            <a:schemeClr val="accent1"/>
          </a:effectRef>
          <a:fontRef idx="minor">
            <a:schemeClr val="dk1"/>
          </a:fontRef>
        </p:style>
        <p:txBody>
          <a:bodyPr rtlCol="0" anchor="ctr"/>
          <a:lstStyle/>
          <a:p>
            <a:pPr algn="ctr"/>
            <a:r>
              <a:rPr lang="en-US" dirty="0" err="1" smtClean="0">
                <a:latin typeface="#9Slide03 Arima Madurai Black" panose="00000A00000000000000" pitchFamily="2" charset="0"/>
                <a:cs typeface="#9Slide03 Arima Madurai Black" panose="00000A00000000000000" pitchFamily="2" charset="0"/>
              </a:rPr>
              <a:t>Không</a:t>
            </a:r>
            <a:r>
              <a:rPr lang="en-US" dirty="0">
                <a:latin typeface="#9Slide03 Arima Madurai Black" panose="00000A00000000000000" pitchFamily="2" charset="0"/>
                <a:cs typeface="#9Slide03 Arima Madurai Black" panose="00000A00000000000000" pitchFamily="2" charset="0"/>
              </a:rPr>
              <a:t> </a:t>
            </a:r>
            <a:r>
              <a:rPr lang="en-US" dirty="0" err="1" smtClean="0">
                <a:latin typeface="#9Slide03 Arima Madurai Black" panose="00000A00000000000000" pitchFamily="2" charset="0"/>
                <a:cs typeface="#9Slide03 Arima Madurai Black" panose="00000A00000000000000" pitchFamily="2" charset="0"/>
              </a:rPr>
              <a:t>bị</a:t>
            </a:r>
            <a:r>
              <a:rPr lang="en-US" dirty="0">
                <a:latin typeface="#9Slide03 Arima Madurai Black" panose="00000A00000000000000" pitchFamily="2" charset="0"/>
                <a:cs typeface="#9Slide03 Arima Madurai Black" panose="00000A00000000000000" pitchFamily="2" charset="0"/>
              </a:rPr>
              <a:t> </a:t>
            </a:r>
            <a:r>
              <a:rPr lang="en-US" dirty="0" err="1" smtClean="0">
                <a:latin typeface="#9Slide03 Arima Madurai Black" panose="00000A00000000000000" pitchFamily="2" charset="0"/>
                <a:cs typeface="#9Slide03 Arima Madurai Black" panose="00000A00000000000000" pitchFamily="2" charset="0"/>
              </a:rPr>
              <a:t>ăn</a:t>
            </a:r>
            <a:r>
              <a:rPr lang="en-US" dirty="0">
                <a:latin typeface="#9Slide03 Arima Madurai Black" panose="00000A00000000000000" pitchFamily="2" charset="0"/>
                <a:cs typeface="#9Slide03 Arima Madurai Black" panose="00000A00000000000000" pitchFamily="2" charset="0"/>
              </a:rPr>
              <a:t> </a:t>
            </a:r>
            <a:r>
              <a:rPr lang="en-US" dirty="0" err="1" smtClean="0">
                <a:latin typeface="#9Slide03 Arima Madurai Black" panose="00000A00000000000000" pitchFamily="2" charset="0"/>
                <a:cs typeface="#9Slide03 Arima Madurai Black" panose="00000A00000000000000" pitchFamily="2" charset="0"/>
              </a:rPr>
              <a:t>mòn</a:t>
            </a:r>
            <a:r>
              <a:rPr lang="en-US" dirty="0" smtClean="0">
                <a:latin typeface="#9Slide03 Arima Madurai Black" panose="00000A00000000000000" pitchFamily="2" charset="0"/>
                <a:cs typeface="#9Slide03 Arima Madurai Black" panose="00000A00000000000000" pitchFamily="2" charset="0"/>
              </a:rPr>
              <a:t>.</a:t>
            </a:r>
            <a:endParaRPr lang="en-US" dirty="0">
              <a:latin typeface="#9Slide03 Arima Madurai Black" panose="00000A00000000000000" pitchFamily="2" charset="0"/>
              <a:cs typeface="#9Slide03 Arima Madurai Black" panose="00000A00000000000000" pitchFamily="2" charset="0"/>
            </a:endParaRPr>
          </a:p>
        </p:txBody>
      </p:sp>
      <p:sp>
        <p:nvSpPr>
          <p:cNvPr id="57" name="Rounded Rectangle 56"/>
          <p:cNvSpPr/>
          <p:nvPr/>
        </p:nvSpPr>
        <p:spPr>
          <a:xfrm>
            <a:off x="7471653" y="2509614"/>
            <a:ext cx="1465518" cy="554192"/>
          </a:xfrm>
          <a:prstGeom prst="roundRect">
            <a:avLst/>
          </a:prstGeom>
        </p:spPr>
        <p:style>
          <a:lnRef idx="2">
            <a:schemeClr val="accent1"/>
          </a:lnRef>
          <a:fillRef idx="1">
            <a:schemeClr val="lt1"/>
          </a:fillRef>
          <a:effectRef idx="0">
            <a:schemeClr val="accent1"/>
          </a:effectRef>
          <a:fontRef idx="minor">
            <a:schemeClr val="dk1"/>
          </a:fontRef>
        </p:style>
        <p:txBody>
          <a:bodyPr rtlCol="0" anchor="ctr"/>
          <a:lstStyle/>
          <a:p>
            <a:pPr algn="ctr"/>
            <a:r>
              <a:rPr lang="en-US" dirty="0" err="1" smtClean="0">
                <a:latin typeface="#9Slide03 Arima Madurai Black" panose="00000A00000000000000" pitchFamily="2" charset="0"/>
                <a:cs typeface="#9Slide03 Arima Madurai Black" panose="00000A00000000000000" pitchFamily="2" charset="0"/>
              </a:rPr>
              <a:t>Không</a:t>
            </a:r>
            <a:r>
              <a:rPr lang="en-US" dirty="0">
                <a:latin typeface="#9Slide03 Arima Madurai Black" panose="00000A00000000000000" pitchFamily="2" charset="0"/>
                <a:cs typeface="#9Slide03 Arima Madurai Black" panose="00000A00000000000000" pitchFamily="2" charset="0"/>
              </a:rPr>
              <a:t> </a:t>
            </a:r>
            <a:r>
              <a:rPr lang="en-US" dirty="0" err="1" smtClean="0">
                <a:latin typeface="#9Slide03 Arima Madurai Black" panose="00000A00000000000000" pitchFamily="2" charset="0"/>
                <a:cs typeface="#9Slide03 Arima Madurai Black" panose="00000A00000000000000" pitchFamily="2" charset="0"/>
              </a:rPr>
              <a:t>bị</a:t>
            </a:r>
            <a:r>
              <a:rPr lang="en-US" dirty="0">
                <a:latin typeface="#9Slide03 Arima Madurai Black" panose="00000A00000000000000" pitchFamily="2" charset="0"/>
                <a:cs typeface="#9Slide03 Arima Madurai Black" panose="00000A00000000000000" pitchFamily="2" charset="0"/>
              </a:rPr>
              <a:t> </a:t>
            </a:r>
            <a:r>
              <a:rPr lang="en-US" dirty="0" err="1" smtClean="0">
                <a:latin typeface="#9Slide03 Arima Madurai Black" panose="00000A00000000000000" pitchFamily="2" charset="0"/>
                <a:cs typeface="#9Slide03 Arima Madurai Black" panose="00000A00000000000000" pitchFamily="2" charset="0"/>
              </a:rPr>
              <a:t>ăn</a:t>
            </a:r>
            <a:r>
              <a:rPr lang="en-US" dirty="0">
                <a:latin typeface="#9Slide03 Arima Madurai Black" panose="00000A00000000000000" pitchFamily="2" charset="0"/>
                <a:cs typeface="#9Slide03 Arima Madurai Black" panose="00000A00000000000000" pitchFamily="2" charset="0"/>
              </a:rPr>
              <a:t> </a:t>
            </a:r>
            <a:r>
              <a:rPr lang="en-US" dirty="0" err="1" smtClean="0">
                <a:latin typeface="#9Slide03 Arima Madurai Black" panose="00000A00000000000000" pitchFamily="2" charset="0"/>
                <a:cs typeface="#9Slide03 Arima Madurai Black" panose="00000A00000000000000" pitchFamily="2" charset="0"/>
              </a:rPr>
              <a:t>mòn</a:t>
            </a:r>
            <a:r>
              <a:rPr lang="en-US" dirty="0" smtClean="0">
                <a:latin typeface="#9Slide03 Arima Madurai Black" panose="00000A00000000000000" pitchFamily="2" charset="0"/>
                <a:cs typeface="#9Slide03 Arima Madurai Black" panose="00000A00000000000000" pitchFamily="2" charset="0"/>
              </a:rPr>
              <a:t>.</a:t>
            </a:r>
            <a:endParaRPr lang="en-US" dirty="0">
              <a:latin typeface="#9Slide03 Arima Madurai Black" panose="00000A00000000000000" pitchFamily="2" charset="0"/>
              <a:cs typeface="#9Slide03 Arima Madurai Black" panose="00000A00000000000000" pitchFamily="2" charset="0"/>
            </a:endParaRPr>
          </a:p>
        </p:txBody>
      </p:sp>
      <p:sp>
        <p:nvSpPr>
          <p:cNvPr id="58" name="Rounded Rectangle 57"/>
          <p:cNvSpPr/>
          <p:nvPr/>
        </p:nvSpPr>
        <p:spPr>
          <a:xfrm>
            <a:off x="7614465" y="3936931"/>
            <a:ext cx="1465518" cy="554192"/>
          </a:xfrm>
          <a:prstGeom prst="roundRect">
            <a:avLst/>
          </a:prstGeom>
        </p:spPr>
        <p:style>
          <a:lnRef idx="2">
            <a:schemeClr val="accent1"/>
          </a:lnRef>
          <a:fillRef idx="1">
            <a:schemeClr val="lt1"/>
          </a:fillRef>
          <a:effectRef idx="0">
            <a:schemeClr val="accent1"/>
          </a:effectRef>
          <a:fontRef idx="minor">
            <a:schemeClr val="dk1"/>
          </a:fontRef>
        </p:style>
        <p:txBody>
          <a:bodyPr rtlCol="0" anchor="ctr"/>
          <a:lstStyle/>
          <a:p>
            <a:pPr algn="ctr"/>
            <a:r>
              <a:rPr lang="en-US" dirty="0" err="1" smtClean="0">
                <a:latin typeface="#9Slide03 Arima Madurai Black" panose="00000A00000000000000" pitchFamily="2" charset="0"/>
                <a:cs typeface="#9Slide03 Arima Madurai Black" panose="00000A00000000000000" pitchFamily="2" charset="0"/>
              </a:rPr>
              <a:t>Không</a:t>
            </a:r>
            <a:r>
              <a:rPr lang="en-US" dirty="0">
                <a:latin typeface="#9Slide03 Arima Madurai Black" panose="00000A00000000000000" pitchFamily="2" charset="0"/>
                <a:cs typeface="#9Slide03 Arima Madurai Black" panose="00000A00000000000000" pitchFamily="2" charset="0"/>
              </a:rPr>
              <a:t> </a:t>
            </a:r>
            <a:r>
              <a:rPr lang="en-US" dirty="0" err="1" smtClean="0">
                <a:latin typeface="#9Slide03 Arima Madurai Black" panose="00000A00000000000000" pitchFamily="2" charset="0"/>
                <a:cs typeface="#9Slide03 Arima Madurai Black" panose="00000A00000000000000" pitchFamily="2" charset="0"/>
              </a:rPr>
              <a:t>bị</a:t>
            </a:r>
            <a:r>
              <a:rPr lang="en-US" dirty="0">
                <a:latin typeface="#9Slide03 Arima Madurai Black" panose="00000A00000000000000" pitchFamily="2" charset="0"/>
                <a:cs typeface="#9Slide03 Arima Madurai Black" panose="00000A00000000000000" pitchFamily="2" charset="0"/>
              </a:rPr>
              <a:t> </a:t>
            </a:r>
            <a:r>
              <a:rPr lang="en-US" dirty="0" err="1" smtClean="0">
                <a:latin typeface="#9Slide03 Arima Madurai Black" panose="00000A00000000000000" pitchFamily="2" charset="0"/>
                <a:cs typeface="#9Slide03 Arima Madurai Black" panose="00000A00000000000000" pitchFamily="2" charset="0"/>
              </a:rPr>
              <a:t>ăn</a:t>
            </a:r>
            <a:r>
              <a:rPr lang="en-US" dirty="0">
                <a:latin typeface="#9Slide03 Arima Madurai Black" panose="00000A00000000000000" pitchFamily="2" charset="0"/>
                <a:cs typeface="#9Slide03 Arima Madurai Black" panose="00000A00000000000000" pitchFamily="2" charset="0"/>
              </a:rPr>
              <a:t> </a:t>
            </a:r>
            <a:r>
              <a:rPr lang="en-US" dirty="0" err="1" smtClean="0">
                <a:latin typeface="#9Slide03 Arima Madurai Black" panose="00000A00000000000000" pitchFamily="2" charset="0"/>
                <a:cs typeface="#9Slide03 Arima Madurai Black" panose="00000A00000000000000" pitchFamily="2" charset="0"/>
              </a:rPr>
              <a:t>mòn</a:t>
            </a:r>
            <a:r>
              <a:rPr lang="en-US" dirty="0" smtClean="0">
                <a:latin typeface="#9Slide03 Arima Madurai Black" panose="00000A00000000000000" pitchFamily="2" charset="0"/>
                <a:cs typeface="#9Slide03 Arima Madurai Black" panose="00000A00000000000000" pitchFamily="2" charset="0"/>
              </a:rPr>
              <a:t>.</a:t>
            </a:r>
            <a:endParaRPr lang="en-US" dirty="0">
              <a:latin typeface="#9Slide03 Arima Madurai Black" panose="00000A00000000000000" pitchFamily="2" charset="0"/>
              <a:cs typeface="#9Slide03 Arima Madurai Black" panose="00000A00000000000000" pitchFamily="2" charset="0"/>
            </a:endParaRPr>
          </a:p>
        </p:txBody>
      </p:sp>
      <p:sp>
        <p:nvSpPr>
          <p:cNvPr id="59" name="TextBox 58"/>
          <p:cNvSpPr txBox="1"/>
          <p:nvPr/>
        </p:nvSpPr>
        <p:spPr>
          <a:xfrm>
            <a:off x="1532277" y="1917943"/>
            <a:ext cx="6510917" cy="338554"/>
          </a:xfrm>
          <a:prstGeom prst="rect">
            <a:avLst/>
          </a:prstGeom>
          <a:noFill/>
        </p:spPr>
        <p:txBody>
          <a:bodyPr wrap="square" rtlCol="0">
            <a:spAutoFit/>
          </a:bodyPr>
          <a:lstStyle/>
          <a:p>
            <a:pPr algn="ctr"/>
            <a:r>
              <a:rPr lang="en-US" sz="1600" dirty="0" err="1" smtClean="0">
                <a:solidFill>
                  <a:schemeClr val="tx1"/>
                </a:solidFill>
                <a:latin typeface="#9Slide03 Arima Madurai Black" panose="00000A00000000000000" pitchFamily="2" charset="0"/>
                <a:cs typeface="#9Slide03 Arima Madurai Black" panose="00000A00000000000000" pitchFamily="2" charset="0"/>
              </a:rPr>
              <a:t>Kết</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quả</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thí</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nghiệm</a:t>
            </a:r>
            <a:r>
              <a:rPr lang="en-US" sz="1600" dirty="0" smtClean="0">
                <a:solidFill>
                  <a:schemeClr val="tx1"/>
                </a:solidFill>
                <a:latin typeface="#9Slide03 Arima Madurai Black" panose="00000A00000000000000" pitchFamily="2" charset="0"/>
                <a:cs typeface="#9Slide03 Arima Madurai Black" panose="00000A00000000000000" pitchFamily="2" charset="0"/>
              </a:rPr>
              <a:t> 1</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khả</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năng</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ăn</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mòn</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của</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một</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số</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vật</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a:solidFill>
                  <a:schemeClr val="tx1"/>
                </a:solidFill>
                <a:latin typeface="#9Slide03 Arima Madurai Black" panose="00000A00000000000000" pitchFamily="2" charset="0"/>
                <a:cs typeface="#9Slide03 Arima Madurai Black" panose="00000A00000000000000" pitchFamily="2" charset="0"/>
              </a:rPr>
              <a:t>liệu</a:t>
            </a:r>
            <a:endParaRPr lang="en-US" sz="1600" dirty="0">
              <a:solidFill>
                <a:schemeClr val="tx1"/>
              </a:solidFill>
              <a:latin typeface="#9Slide03 Arima Madurai Black" panose="00000A00000000000000" pitchFamily="2" charset="0"/>
              <a:cs typeface="#9Slide03 Arima Madurai Black" panose="00000A00000000000000" pitchFamily="2" charset="0"/>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11"/>
                                        </p:tgtEl>
                                        <p:attrNameLst>
                                          <p:attrName>style.visibility</p:attrName>
                                        </p:attrNameLst>
                                      </p:cBhvr>
                                      <p:to>
                                        <p:strVal val="visible"/>
                                      </p:to>
                                    </p:set>
                                    <p:animEffect transition="in" filter="barn(inVertical)">
                                      <p:cBhvr>
                                        <p:cTn id="7" dur="500"/>
                                        <p:tgtEl>
                                          <p:spTgt spid="11"/>
                                        </p:tgtEl>
                                      </p:cBhvr>
                                    </p:animEffect>
                                  </p:childTnLst>
                                </p:cTn>
                              </p:par>
                              <p:par>
                                <p:cTn id="8" presetID="16" presetClass="entr" presetSubtype="21" fill="hold" grpId="0" nodeType="withEffect">
                                  <p:stCondLst>
                                    <p:cond delay="0"/>
                                  </p:stCondLst>
                                  <p:childTnLst>
                                    <p:set>
                                      <p:cBhvr>
                                        <p:cTn id="9" dur="1" fill="hold">
                                          <p:stCondLst>
                                            <p:cond delay="0"/>
                                          </p:stCondLst>
                                        </p:cTn>
                                        <p:tgtEl>
                                          <p:spTgt spid="56"/>
                                        </p:tgtEl>
                                        <p:attrNameLst>
                                          <p:attrName>style.visibility</p:attrName>
                                        </p:attrNameLst>
                                      </p:cBhvr>
                                      <p:to>
                                        <p:strVal val="visible"/>
                                      </p:to>
                                    </p:set>
                                    <p:animEffect transition="in" filter="barn(inVertical)">
                                      <p:cBhvr>
                                        <p:cTn id="10" dur="500"/>
                                        <p:tgtEl>
                                          <p:spTgt spid="56"/>
                                        </p:tgtEl>
                                      </p:cBhvr>
                                    </p:animEffect>
                                  </p:childTnLst>
                                </p:cTn>
                              </p:par>
                              <p:par>
                                <p:cTn id="11" presetID="16" presetClass="entr" presetSubtype="21" fill="hold" grpId="0" nodeType="withEffect">
                                  <p:stCondLst>
                                    <p:cond delay="0"/>
                                  </p:stCondLst>
                                  <p:childTnLst>
                                    <p:set>
                                      <p:cBhvr>
                                        <p:cTn id="12" dur="1" fill="hold">
                                          <p:stCondLst>
                                            <p:cond delay="0"/>
                                          </p:stCondLst>
                                        </p:cTn>
                                        <p:tgtEl>
                                          <p:spTgt spid="57"/>
                                        </p:tgtEl>
                                        <p:attrNameLst>
                                          <p:attrName>style.visibility</p:attrName>
                                        </p:attrNameLst>
                                      </p:cBhvr>
                                      <p:to>
                                        <p:strVal val="visible"/>
                                      </p:to>
                                    </p:set>
                                    <p:animEffect transition="in" filter="barn(inVertical)">
                                      <p:cBhvr>
                                        <p:cTn id="13" dur="500"/>
                                        <p:tgtEl>
                                          <p:spTgt spid="57"/>
                                        </p:tgtEl>
                                      </p:cBhvr>
                                    </p:animEffect>
                                  </p:childTnLst>
                                </p:cTn>
                              </p:par>
                            </p:childTnLst>
                          </p:cTn>
                        </p:par>
                      </p:childTnLst>
                    </p:cTn>
                  </p:par>
                  <p:par>
                    <p:cTn id="14" fill="hold">
                      <p:stCondLst>
                        <p:cond delay="indefinite"/>
                      </p:stCondLst>
                      <p:childTnLst>
                        <p:par>
                          <p:cTn id="15" fill="hold">
                            <p:stCondLst>
                              <p:cond delay="0"/>
                            </p:stCondLst>
                            <p:childTnLst>
                              <p:par>
                                <p:cTn id="16" presetID="16" presetClass="entr" presetSubtype="21" fill="hold" grpId="0" nodeType="clickEffect">
                                  <p:stCondLst>
                                    <p:cond delay="0"/>
                                  </p:stCondLst>
                                  <p:childTnLst>
                                    <p:set>
                                      <p:cBhvr>
                                        <p:cTn id="17" dur="1" fill="hold">
                                          <p:stCondLst>
                                            <p:cond delay="0"/>
                                          </p:stCondLst>
                                        </p:cTn>
                                        <p:tgtEl>
                                          <p:spTgt spid="53"/>
                                        </p:tgtEl>
                                        <p:attrNameLst>
                                          <p:attrName>style.visibility</p:attrName>
                                        </p:attrNameLst>
                                      </p:cBhvr>
                                      <p:to>
                                        <p:strVal val="visible"/>
                                      </p:to>
                                    </p:set>
                                    <p:animEffect transition="in" filter="barn(inVertical)">
                                      <p:cBhvr>
                                        <p:cTn id="18" dur="500"/>
                                        <p:tgtEl>
                                          <p:spTgt spid="53"/>
                                        </p:tgtEl>
                                      </p:cBhvr>
                                    </p:animEffect>
                                  </p:childTnLst>
                                </p:cTn>
                              </p:par>
                              <p:par>
                                <p:cTn id="19" presetID="16" presetClass="entr" presetSubtype="21" fill="hold" grpId="0" nodeType="withEffect">
                                  <p:stCondLst>
                                    <p:cond delay="0"/>
                                  </p:stCondLst>
                                  <p:childTnLst>
                                    <p:set>
                                      <p:cBhvr>
                                        <p:cTn id="20" dur="1" fill="hold">
                                          <p:stCondLst>
                                            <p:cond delay="0"/>
                                          </p:stCondLst>
                                        </p:cTn>
                                        <p:tgtEl>
                                          <p:spTgt spid="54"/>
                                        </p:tgtEl>
                                        <p:attrNameLst>
                                          <p:attrName>style.visibility</p:attrName>
                                        </p:attrNameLst>
                                      </p:cBhvr>
                                      <p:to>
                                        <p:strVal val="visible"/>
                                      </p:to>
                                    </p:set>
                                    <p:animEffect transition="in" filter="barn(inVertical)">
                                      <p:cBhvr>
                                        <p:cTn id="21" dur="500"/>
                                        <p:tgtEl>
                                          <p:spTgt spid="54"/>
                                        </p:tgtEl>
                                      </p:cBhvr>
                                    </p:animEffect>
                                  </p:childTnLst>
                                </p:cTn>
                              </p:par>
                              <p:par>
                                <p:cTn id="22" presetID="16" presetClass="entr" presetSubtype="21" fill="hold" grpId="0" nodeType="withEffect">
                                  <p:stCondLst>
                                    <p:cond delay="0"/>
                                  </p:stCondLst>
                                  <p:childTnLst>
                                    <p:set>
                                      <p:cBhvr>
                                        <p:cTn id="23" dur="1" fill="hold">
                                          <p:stCondLst>
                                            <p:cond delay="0"/>
                                          </p:stCondLst>
                                        </p:cTn>
                                        <p:tgtEl>
                                          <p:spTgt spid="58"/>
                                        </p:tgtEl>
                                        <p:attrNameLst>
                                          <p:attrName>style.visibility</p:attrName>
                                        </p:attrNameLst>
                                      </p:cBhvr>
                                      <p:to>
                                        <p:strVal val="visible"/>
                                      </p:to>
                                    </p:set>
                                    <p:animEffect transition="in" filter="barn(inVertical)">
                                      <p:cBhvr>
                                        <p:cTn id="24" dur="500"/>
                                        <p:tgtEl>
                                          <p:spTgt spid="58"/>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1" grpId="0" animBg="1"/>
      <p:bldP spid="53" grpId="0" animBg="1"/>
      <p:bldP spid="54" grpId="0" animBg="1"/>
      <p:bldP spid="56" grpId="0" animBg="1"/>
      <p:bldP spid="57" grpId="0" animBg="1"/>
      <p:bldP spid="58" grpId="0" animBg="1"/>
    </p:bld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7" name="Rounded Rectangle 16"/>
          <p:cNvSpPr/>
          <p:nvPr/>
        </p:nvSpPr>
        <p:spPr>
          <a:xfrm>
            <a:off x="42817" y="289352"/>
            <a:ext cx="576943" cy="836168"/>
          </a:xfrm>
          <a:prstGeom prst="roundRect">
            <a:avLst/>
          </a:prstGeom>
        </p:spPr>
        <p:style>
          <a:lnRef idx="2">
            <a:schemeClr val="accent2"/>
          </a:lnRef>
          <a:fillRef idx="1">
            <a:schemeClr val="lt1"/>
          </a:fillRef>
          <a:effectRef idx="0">
            <a:schemeClr val="accent2"/>
          </a:effectRef>
          <a:fontRef idx="minor">
            <a:schemeClr val="dk1"/>
          </a:fontRef>
        </p:style>
        <p:txBody>
          <a:bodyPr rtlCol="0" anchor="ctr"/>
          <a:lstStyle/>
          <a:p>
            <a:pPr algn="ctr"/>
            <a:r>
              <a:rPr lang="en-US" sz="3600" dirty="0">
                <a:solidFill>
                  <a:srgbClr val="FF0000"/>
                </a:solidFill>
                <a:latin typeface="#9Slide07 SVNBrandon Printed Sh" panose="02000000000000000000" pitchFamily="2" charset="0"/>
              </a:rPr>
              <a:t>2</a:t>
            </a:r>
          </a:p>
        </p:txBody>
      </p:sp>
      <p:sp>
        <p:nvSpPr>
          <p:cNvPr id="19" name="TextBox 18"/>
          <p:cNvSpPr txBox="1"/>
          <p:nvPr/>
        </p:nvSpPr>
        <p:spPr>
          <a:xfrm>
            <a:off x="619760" y="248566"/>
            <a:ext cx="4951955" cy="892552"/>
          </a:xfrm>
          <a:prstGeom prst="rect">
            <a:avLst/>
          </a:prstGeom>
          <a:noFill/>
        </p:spPr>
        <p:txBody>
          <a:bodyPr wrap="square" rtlCol="0">
            <a:spAutoFit/>
          </a:bodyPr>
          <a:lstStyle/>
          <a:p>
            <a:pPr algn="ctr"/>
            <a:r>
              <a:rPr lang="en-US" sz="2600" dirty="0">
                <a:solidFill>
                  <a:srgbClr val="FF0000"/>
                </a:solidFill>
                <a:latin typeface="#9Slide03 BoosterNextFYBlack" panose="02000A03000000020004" pitchFamily="2" charset="0"/>
              </a:rPr>
              <a:t>MỘT SỐ TÍNH CHẤT VÀ </a:t>
            </a:r>
            <a:endParaRPr lang="en-US" sz="2600" dirty="0" smtClean="0">
              <a:solidFill>
                <a:srgbClr val="FF0000"/>
              </a:solidFill>
              <a:latin typeface="#9Slide03 BoosterNextFYBlack" panose="02000A03000000020004" pitchFamily="2" charset="0"/>
            </a:endParaRPr>
          </a:p>
          <a:p>
            <a:pPr algn="ctr"/>
            <a:r>
              <a:rPr lang="en-US" sz="2600" dirty="0" smtClean="0">
                <a:solidFill>
                  <a:srgbClr val="FF0000"/>
                </a:solidFill>
                <a:latin typeface="#9Slide03 BoosterNextFYBlack" panose="02000A03000000020004" pitchFamily="2" charset="0"/>
              </a:rPr>
              <a:t>ỨNG </a:t>
            </a:r>
            <a:r>
              <a:rPr lang="en-US" sz="2600" dirty="0">
                <a:solidFill>
                  <a:srgbClr val="FF0000"/>
                </a:solidFill>
                <a:latin typeface="#9Slide03 BoosterNextFYBlack" panose="02000A03000000020004" pitchFamily="2" charset="0"/>
              </a:rPr>
              <a:t>DỤNG CỦA VẬT LIỆU</a:t>
            </a:r>
          </a:p>
        </p:txBody>
      </p:sp>
      <p:grpSp>
        <p:nvGrpSpPr>
          <p:cNvPr id="20" name="Group 19"/>
          <p:cNvGrpSpPr/>
          <p:nvPr/>
        </p:nvGrpSpPr>
        <p:grpSpPr>
          <a:xfrm>
            <a:off x="0" y="225707"/>
            <a:ext cx="5716131" cy="45719"/>
            <a:chOff x="0" y="911503"/>
            <a:chExt cx="2739712" cy="45719"/>
          </a:xfrm>
        </p:grpSpPr>
        <p:cxnSp>
          <p:nvCxnSpPr>
            <p:cNvPr id="21" name="直接连接符 15"/>
            <p:cNvCxnSpPr/>
            <p:nvPr/>
          </p:nvCxnSpPr>
          <p:spPr>
            <a:xfrm flipH="1">
              <a:off x="0" y="927100"/>
              <a:ext cx="2717799" cy="14527"/>
            </a:xfrm>
            <a:prstGeom prst="line">
              <a:avLst/>
            </a:prstGeom>
            <a:ln w="25400">
              <a:solidFill>
                <a:schemeClr val="tx2"/>
              </a:solidFill>
            </a:ln>
          </p:spPr>
          <p:style>
            <a:lnRef idx="1">
              <a:schemeClr val="dk1"/>
            </a:lnRef>
            <a:fillRef idx="0">
              <a:schemeClr val="dk1"/>
            </a:fillRef>
            <a:effectRef idx="0">
              <a:schemeClr val="dk1"/>
            </a:effectRef>
            <a:fontRef idx="minor">
              <a:schemeClr val="tx1"/>
            </a:fontRef>
          </p:style>
        </p:cxnSp>
        <p:sp>
          <p:nvSpPr>
            <p:cNvPr id="22" name="Oval 21"/>
            <p:cNvSpPr/>
            <p:nvPr/>
          </p:nvSpPr>
          <p:spPr>
            <a:xfrm>
              <a:off x="2717799" y="911503"/>
              <a:ext cx="21913" cy="45719"/>
            </a:xfrm>
            <a:prstGeom prst="ellipse">
              <a:avLst/>
            </a:prstGeom>
            <a:solidFill>
              <a:schemeClr val="tx2"/>
            </a:solid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grpSp>
        <p:nvGrpSpPr>
          <p:cNvPr id="24" name="Group 23"/>
          <p:cNvGrpSpPr/>
          <p:nvPr/>
        </p:nvGrpSpPr>
        <p:grpSpPr>
          <a:xfrm>
            <a:off x="0" y="1125520"/>
            <a:ext cx="5716131" cy="45720"/>
            <a:chOff x="0" y="861691"/>
            <a:chExt cx="5716131" cy="45720"/>
          </a:xfrm>
        </p:grpSpPr>
        <p:grpSp>
          <p:nvGrpSpPr>
            <p:cNvPr id="18" name="Group 17"/>
            <p:cNvGrpSpPr/>
            <p:nvPr/>
          </p:nvGrpSpPr>
          <p:grpSpPr>
            <a:xfrm>
              <a:off x="0" y="861692"/>
              <a:ext cx="5716131" cy="45719"/>
              <a:chOff x="0" y="911503"/>
              <a:chExt cx="2739712" cy="45719"/>
            </a:xfrm>
          </p:grpSpPr>
          <p:cxnSp>
            <p:nvCxnSpPr>
              <p:cNvPr id="4" name="直接连接符 15"/>
              <p:cNvCxnSpPr/>
              <p:nvPr/>
            </p:nvCxnSpPr>
            <p:spPr>
              <a:xfrm flipH="1">
                <a:off x="0" y="927100"/>
                <a:ext cx="2717799" cy="14527"/>
              </a:xfrm>
              <a:prstGeom prst="line">
                <a:avLst/>
              </a:prstGeom>
              <a:ln w="25400">
                <a:solidFill>
                  <a:schemeClr val="tx2"/>
                </a:solidFill>
              </a:ln>
            </p:spPr>
            <p:style>
              <a:lnRef idx="1">
                <a:schemeClr val="dk1"/>
              </a:lnRef>
              <a:fillRef idx="0">
                <a:schemeClr val="dk1"/>
              </a:fillRef>
              <a:effectRef idx="0">
                <a:schemeClr val="dk1"/>
              </a:effectRef>
              <a:fontRef idx="minor">
                <a:schemeClr val="tx1"/>
              </a:fontRef>
            </p:style>
          </p:cxnSp>
          <p:sp>
            <p:nvSpPr>
              <p:cNvPr id="9" name="Oval 8"/>
              <p:cNvSpPr/>
              <p:nvPr/>
            </p:nvSpPr>
            <p:spPr>
              <a:xfrm>
                <a:off x="2717799" y="911503"/>
                <a:ext cx="21913" cy="45719"/>
              </a:xfrm>
              <a:prstGeom prst="ellipse">
                <a:avLst/>
              </a:prstGeom>
              <a:solidFill>
                <a:schemeClr val="tx2"/>
              </a:solid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23" name="Oval 22"/>
            <p:cNvSpPr/>
            <p:nvPr/>
          </p:nvSpPr>
          <p:spPr>
            <a:xfrm>
              <a:off x="2652558" y="861691"/>
              <a:ext cx="45719" cy="45719"/>
            </a:xfrm>
            <a:prstGeom prst="ellipse">
              <a:avLst/>
            </a:prstGeom>
            <a:solidFill>
              <a:schemeClr val="tx2"/>
            </a:solid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grpSp>
        <p:nvGrpSpPr>
          <p:cNvPr id="16" name="Group 15"/>
          <p:cNvGrpSpPr/>
          <p:nvPr/>
        </p:nvGrpSpPr>
        <p:grpSpPr>
          <a:xfrm>
            <a:off x="88524" y="1270660"/>
            <a:ext cx="6813019" cy="392582"/>
            <a:chOff x="250366" y="1294410"/>
            <a:chExt cx="6813019" cy="392582"/>
          </a:xfrm>
        </p:grpSpPr>
        <p:sp>
          <p:nvSpPr>
            <p:cNvPr id="25" name="Pentagon 24"/>
            <p:cNvSpPr/>
            <p:nvPr/>
          </p:nvSpPr>
          <p:spPr>
            <a:xfrm>
              <a:off x="457916" y="1294410"/>
              <a:ext cx="6605469" cy="392582"/>
            </a:xfrm>
            <a:prstGeom prst="homePlate">
              <a:avLst/>
            </a:prstGeom>
          </p:spPr>
          <p:style>
            <a:lnRef idx="2">
              <a:schemeClr val="accent2"/>
            </a:lnRef>
            <a:fillRef idx="1">
              <a:schemeClr val="lt1"/>
            </a:fillRef>
            <a:effectRef idx="0">
              <a:schemeClr val="accent2"/>
            </a:effectRef>
            <a:fontRef idx="minor">
              <a:schemeClr val="dk1"/>
            </a:fontRef>
          </p:style>
          <p:txBody>
            <a:bodyPr rtlCol="0" anchor="ctr"/>
            <a:lstStyle/>
            <a:p>
              <a:r>
                <a:rPr lang="en-US" sz="1600" dirty="0" smtClean="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Tìm</a:t>
              </a:r>
              <a:r>
                <a:rPr lang="en-US" sz="1600" dirty="0" smtClean="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hiểu</a:t>
              </a:r>
              <a:r>
                <a:rPr lang="en-US" sz="1600" dirty="0" smtClean="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về</a:t>
              </a:r>
              <a:r>
                <a:rPr lang="en-US" sz="1600" dirty="0" smtClean="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tính</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dẫn</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nhiệt</a:t>
              </a:r>
              <a:r>
                <a:rPr lang="en-US" sz="1600" dirty="0">
                  <a:latin typeface="#9Slide03 Arima Madurai Black" panose="00000A00000000000000" pitchFamily="2" charset="0"/>
                  <a:cs typeface="#9Slide03 Arima Madurai Black" panose="00000A00000000000000" pitchFamily="2" charset="0"/>
                </a:rPr>
                <a:t>, </a:t>
              </a:r>
              <a:r>
                <a:rPr lang="en-US" sz="1600" dirty="0" err="1">
                  <a:latin typeface="#9Slide03 Arima Madurai Black" panose="00000A00000000000000" pitchFamily="2" charset="0"/>
                  <a:cs typeface="#9Slide03 Arima Madurai Black" panose="00000A00000000000000" pitchFamily="2" charset="0"/>
                </a:rPr>
                <a:t>khả</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năng</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chịu</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nhiệt</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của</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một</a:t>
              </a:r>
              <a:r>
                <a:rPr lang="en-US" sz="1600" dirty="0" smtClean="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số</a:t>
              </a:r>
              <a:r>
                <a:rPr lang="en-US" sz="1600" dirty="0" smtClean="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vật</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liệu</a:t>
              </a:r>
              <a:endParaRPr lang="en-US" sz="1600" dirty="0">
                <a:latin typeface="#9Slide03 Arima Madurai Black" panose="00000A00000000000000" pitchFamily="2" charset="0"/>
                <a:cs typeface="#9Slide03 Arima Madurai Black" panose="00000A00000000000000" pitchFamily="2" charset="0"/>
              </a:endParaRPr>
            </a:p>
          </p:txBody>
        </p:sp>
        <p:sp>
          <p:nvSpPr>
            <p:cNvPr id="26" name="Chevron 25"/>
            <p:cNvSpPr/>
            <p:nvPr/>
          </p:nvSpPr>
          <p:spPr>
            <a:xfrm>
              <a:off x="250366" y="1294410"/>
              <a:ext cx="415099" cy="392582"/>
            </a:xfrm>
            <a:prstGeom prst="chevron">
              <a:avLst/>
            </a:prstGeom>
          </p:spPr>
          <p:style>
            <a:lnRef idx="2">
              <a:schemeClr val="accent2"/>
            </a:lnRef>
            <a:fillRef idx="1">
              <a:schemeClr val="lt1"/>
            </a:fillRef>
            <a:effectRef idx="0">
              <a:schemeClr val="accent2"/>
            </a:effectRef>
            <a:fontRef idx="minor">
              <a:schemeClr val="dk1"/>
            </a:fontRef>
          </p:style>
          <p:txBody>
            <a:bodyPr rtlCol="0" anchor="ctr"/>
            <a:lstStyle/>
            <a:p>
              <a:pPr algn="ctr"/>
              <a:endParaRPr lang="en-US">
                <a:solidFill>
                  <a:schemeClr val="tx1"/>
                </a:solidFill>
              </a:endParaRPr>
            </a:p>
          </p:txBody>
        </p:sp>
      </p:grpSp>
      <p:pic>
        <p:nvPicPr>
          <p:cNvPr id="27" name="Picture 4" descr="Hình ảnh Phòng Thí Nghiệm Thiết Kế Biểu Tượng Minh Họa, Phòng Thí Nghiệm.,  Biểu Tượng Của Phòng Thí Nghiệm., Thiết Kế Phòng Thí Nghiệm Vector và PNG  với nền trong suốt"/>
          <p:cNvPicPr>
            <a:picLocks noChangeAspect="1" noChangeArrowheads="1"/>
          </p:cNvPicPr>
          <p:nvPr/>
        </p:nvPicPr>
        <p:blipFill rotWithShape="1">
          <a:blip r:embed="rId2">
            <a:extLst>
              <a:ext uri="{BEBA8EAE-BF5A-486C-A8C5-ECC9F3942E4B}">
                <a14:imgProps xmlns:a14="http://schemas.microsoft.com/office/drawing/2010/main">
                  <a14:imgLayer r:embed="rId3">
                    <a14:imgEffect>
                      <a14:backgroundRemoval t="6833" b="93750" l="10000" r="90000"/>
                    </a14:imgEffect>
                  </a14:imgLayer>
                </a14:imgProps>
              </a:ext>
              <a:ext uri="{28A0092B-C50C-407E-A947-70E740481C1C}">
                <a14:useLocalDpi xmlns:a14="http://schemas.microsoft.com/office/drawing/2010/main" val="0"/>
              </a:ext>
            </a:extLst>
          </a:blip>
          <a:srcRect l="25529" t="26299" r="22378"/>
          <a:stretch>
            <a:fillRect/>
          </a:stretch>
        </p:blipFill>
        <p:spPr bwMode="auto">
          <a:xfrm>
            <a:off x="41597" y="1663242"/>
            <a:ext cx="346024" cy="489553"/>
          </a:xfrm>
          <a:prstGeom prst="rect">
            <a:avLst/>
          </a:prstGeom>
          <a:noFill/>
          <a:extLst>
            <a:ext uri="{909E8E84-426E-40DD-AFC4-6F175D3DCCD1}">
              <a14:hiddenFill xmlns:a14="http://schemas.microsoft.com/office/drawing/2010/main">
                <a:solidFill>
                  <a:srgbClr val="FFFFFF"/>
                </a:solidFill>
              </a14:hiddenFill>
            </a:ext>
          </a:extLst>
        </p:spPr>
      </p:pic>
      <p:sp>
        <p:nvSpPr>
          <p:cNvPr id="28" name="TextBox 27"/>
          <p:cNvSpPr txBox="1"/>
          <p:nvPr/>
        </p:nvSpPr>
        <p:spPr>
          <a:xfrm>
            <a:off x="296073" y="1723352"/>
            <a:ext cx="1608927" cy="369332"/>
          </a:xfrm>
          <a:prstGeom prst="rect">
            <a:avLst/>
          </a:prstGeom>
          <a:noFill/>
        </p:spPr>
        <p:txBody>
          <a:bodyPr wrap="square" rtlCol="0">
            <a:spAutoFit/>
          </a:bodyPr>
          <a:lstStyle/>
          <a:p>
            <a:pPr algn="ctr"/>
            <a:r>
              <a:rPr lang="en-US" sz="1800" u="sng" dirty="0" err="1" smtClean="0">
                <a:solidFill>
                  <a:schemeClr val="tx1"/>
                </a:solidFill>
                <a:latin typeface="#9Slide03 Arima Madurai Black" panose="00000A00000000000000" pitchFamily="2" charset="0"/>
                <a:cs typeface="#9Slide03 Arima Madurai Black" panose="00000A00000000000000" pitchFamily="2" charset="0"/>
              </a:rPr>
              <a:t>Thí</a:t>
            </a:r>
            <a:r>
              <a:rPr lang="en-US" sz="1800" u="sng" dirty="0">
                <a:solidFill>
                  <a:schemeClr val="tx1"/>
                </a:solidFill>
                <a:latin typeface="#9Slide03 Arima Madurai Black" panose="00000A00000000000000" pitchFamily="2" charset="0"/>
                <a:cs typeface="#9Slide03 Arima Madurai Black" panose="00000A00000000000000" pitchFamily="2" charset="0"/>
              </a:rPr>
              <a:t> </a:t>
            </a:r>
            <a:r>
              <a:rPr lang="en-US" sz="1800" u="sng" dirty="0" err="1" smtClean="0">
                <a:solidFill>
                  <a:schemeClr val="tx1"/>
                </a:solidFill>
                <a:latin typeface="#9Slide03 Arima Madurai Black" panose="00000A00000000000000" pitchFamily="2" charset="0"/>
                <a:cs typeface="#9Slide03 Arima Madurai Black" panose="00000A00000000000000" pitchFamily="2" charset="0"/>
              </a:rPr>
              <a:t>nghiệm</a:t>
            </a:r>
            <a:r>
              <a:rPr lang="en-US" sz="1800" u="sng" dirty="0" smtClean="0">
                <a:solidFill>
                  <a:schemeClr val="tx1"/>
                </a:solidFill>
                <a:latin typeface="#9Slide03 Arima Madurai Black" panose="00000A00000000000000" pitchFamily="2" charset="0"/>
                <a:cs typeface="#9Slide03 Arima Madurai Black" panose="00000A00000000000000" pitchFamily="2" charset="0"/>
              </a:rPr>
              <a:t> 2</a:t>
            </a:r>
            <a:endParaRPr lang="en-US" sz="1800" u="sng" dirty="0">
              <a:solidFill>
                <a:schemeClr val="tx1"/>
              </a:solidFill>
              <a:latin typeface="#9Slide03 Arima Madurai Black" panose="00000A00000000000000" pitchFamily="2" charset="0"/>
              <a:cs typeface="#9Slide03 Arima Madurai Black" panose="00000A00000000000000" pitchFamily="2" charset="0"/>
            </a:endParaRPr>
          </a:p>
        </p:txBody>
      </p:sp>
      <p:sp>
        <p:nvSpPr>
          <p:cNvPr id="29" name="Rounded Rectangle 28"/>
          <p:cNvSpPr/>
          <p:nvPr/>
        </p:nvSpPr>
        <p:spPr>
          <a:xfrm>
            <a:off x="387621" y="2295046"/>
            <a:ext cx="8647820" cy="2249916"/>
          </a:xfrm>
          <a:prstGeom prst="roundRect">
            <a:avLst/>
          </a:prstGeom>
          <a:ln>
            <a:prstDash val="dash"/>
          </a:ln>
        </p:spPr>
        <p:style>
          <a:lnRef idx="2">
            <a:schemeClr val="accent1"/>
          </a:lnRef>
          <a:fillRef idx="1">
            <a:schemeClr val="lt1"/>
          </a:fillRef>
          <a:effectRef idx="0">
            <a:schemeClr val="accent1"/>
          </a:effectRef>
          <a:fontRef idx="minor">
            <a:schemeClr val="dk1"/>
          </a:fontRef>
        </p:style>
        <p:txBody>
          <a:bodyPr rtlCol="0" anchor="ctr"/>
          <a:lstStyle/>
          <a:p>
            <a:pPr algn="just">
              <a:lnSpc>
                <a:spcPct val="150000"/>
              </a:lnSpc>
            </a:pPr>
            <a:r>
              <a:rPr lang="en-US" sz="1800" dirty="0" err="1" smtClean="0">
                <a:solidFill>
                  <a:schemeClr val="tx1"/>
                </a:solidFill>
                <a:latin typeface="#9Slide03 Arima Madurai Black" panose="00000A00000000000000" pitchFamily="2" charset="0"/>
                <a:cs typeface="#9Slide03 Arima Madurai Black" panose="00000A00000000000000" pitchFamily="2" charset="0"/>
              </a:rPr>
              <a:t>Lần</a:t>
            </a:r>
            <a:r>
              <a:rPr lang="en-US" sz="1800" dirty="0" smtClean="0">
                <a:solidFill>
                  <a:schemeClr val="tx1"/>
                </a:solidFill>
                <a:latin typeface="#9Slide03 Arima Madurai Black" panose="00000A00000000000000" pitchFamily="2" charset="0"/>
                <a:cs typeface="#9Slide03 Arima Madurai Black" panose="00000A00000000000000" pitchFamily="2" charset="0"/>
              </a:rPr>
              <a:t> l</a:t>
            </a:r>
            <a:r>
              <a:rPr lang="vi-VN" sz="1800" dirty="0" smtClean="0">
                <a:solidFill>
                  <a:schemeClr val="tx1"/>
                </a:solidFill>
                <a:latin typeface="#9Slide03 Arima Madurai Black" panose="00000A00000000000000" pitchFamily="2" charset="0"/>
                <a:cs typeface="#9Slide03 Arima Madurai Black" panose="00000A00000000000000" pitchFamily="2" charset="0"/>
              </a:rPr>
              <a:t>ượ</a:t>
            </a:r>
            <a:r>
              <a:rPr lang="en-US" sz="1800" dirty="0">
                <a:solidFill>
                  <a:schemeClr val="tx1"/>
                </a:solidFill>
                <a:latin typeface="#9Slide03 Arima Madurai Black" panose="00000A00000000000000" pitchFamily="2" charset="0"/>
                <a:cs typeface="#9Slide03 Arima Madurai Black" panose="00000A00000000000000" pitchFamily="2" charset="0"/>
              </a:rPr>
              <a:t>t </a:t>
            </a:r>
            <a:r>
              <a:rPr lang="en-US" sz="1800" dirty="0" err="1" smtClean="0">
                <a:solidFill>
                  <a:schemeClr val="tx1"/>
                </a:solidFill>
                <a:latin typeface="#9Slide03 Arima Madurai Black" panose="00000A00000000000000" pitchFamily="2" charset="0"/>
                <a:cs typeface="#9Slide03 Arima Madurai Black" panose="00000A00000000000000" pitchFamily="2" charset="0"/>
              </a:rPr>
              <a:t>đốt</a:t>
            </a:r>
            <a:r>
              <a:rPr lang="en-US" sz="1800" dirty="0">
                <a:solidFill>
                  <a:schemeClr val="tx1"/>
                </a:solidFill>
                <a:latin typeface="#9Slide03 Arima Madurai Black" panose="00000A00000000000000" pitchFamily="2" charset="0"/>
                <a:cs typeface="#9Slide03 Arima Madurai Black" panose="00000A00000000000000" pitchFamily="2" charset="0"/>
              </a:rPr>
              <a:t> </a:t>
            </a:r>
            <a:r>
              <a:rPr lang="en-US" sz="1800" dirty="0" err="1" smtClean="0">
                <a:solidFill>
                  <a:schemeClr val="tx1"/>
                </a:solidFill>
                <a:latin typeface="#9Slide03 Arima Madurai Black" panose="00000A00000000000000" pitchFamily="2" charset="0"/>
                <a:cs typeface="#9Slide03 Arima Madurai Black" panose="00000A00000000000000" pitchFamily="2" charset="0"/>
              </a:rPr>
              <a:t>nóng</a:t>
            </a:r>
            <a:r>
              <a:rPr lang="en-US" sz="1800" dirty="0">
                <a:solidFill>
                  <a:schemeClr val="tx1"/>
                </a:solidFill>
                <a:latin typeface="#9Slide03 Arima Madurai Black" panose="00000A00000000000000" pitchFamily="2" charset="0"/>
                <a:cs typeface="#9Slide03 Arima Madurai Black" panose="00000A00000000000000" pitchFamily="2" charset="0"/>
              </a:rPr>
              <a:t> </a:t>
            </a:r>
            <a:r>
              <a:rPr lang="en-US" sz="1800" dirty="0" err="1" smtClean="0">
                <a:solidFill>
                  <a:schemeClr val="tx1"/>
                </a:solidFill>
                <a:latin typeface="#9Slide03 Arima Madurai Black" panose="00000A00000000000000" pitchFamily="2" charset="0"/>
                <a:cs typeface="#9Slide03 Arima Madurai Black" panose="00000A00000000000000" pitchFamily="2" charset="0"/>
              </a:rPr>
              <a:t>các</a:t>
            </a:r>
            <a:r>
              <a:rPr lang="en-US" sz="1800" dirty="0">
                <a:solidFill>
                  <a:schemeClr val="tx1"/>
                </a:solidFill>
                <a:latin typeface="#9Slide03 Arima Madurai Black" panose="00000A00000000000000" pitchFamily="2" charset="0"/>
                <a:cs typeface="#9Slide03 Arima Madurai Black" panose="00000A00000000000000" pitchFamily="2" charset="0"/>
              </a:rPr>
              <a:t> </a:t>
            </a:r>
            <a:r>
              <a:rPr lang="en-US" sz="1800" dirty="0" err="1" smtClean="0">
                <a:solidFill>
                  <a:schemeClr val="tx1"/>
                </a:solidFill>
                <a:latin typeface="#9Slide03 Arima Madurai Black" panose="00000A00000000000000" pitchFamily="2" charset="0"/>
                <a:cs typeface="#9Slide03 Arima Madurai Black" panose="00000A00000000000000" pitchFamily="2" charset="0"/>
              </a:rPr>
              <a:t>vật</a:t>
            </a:r>
            <a:r>
              <a:rPr lang="en-US" sz="1800" dirty="0">
                <a:solidFill>
                  <a:schemeClr val="tx1"/>
                </a:solidFill>
                <a:latin typeface="#9Slide03 Arima Madurai Black" panose="00000A00000000000000" pitchFamily="2" charset="0"/>
                <a:cs typeface="#9Slide03 Arima Madurai Black" panose="00000A00000000000000" pitchFamily="2" charset="0"/>
              </a:rPr>
              <a:t> </a:t>
            </a:r>
            <a:r>
              <a:rPr lang="en-US" sz="1800" dirty="0" err="1" smtClean="0">
                <a:solidFill>
                  <a:schemeClr val="tx1"/>
                </a:solidFill>
                <a:latin typeface="#9Slide03 Arima Madurai Black" panose="00000A00000000000000" pitchFamily="2" charset="0"/>
                <a:cs typeface="#9Slide03 Arima Madurai Black" panose="00000A00000000000000" pitchFamily="2" charset="0"/>
              </a:rPr>
              <a:t>liệu</a:t>
            </a:r>
            <a:r>
              <a:rPr lang="en-US" sz="1800" dirty="0" smtClean="0">
                <a:solidFill>
                  <a:schemeClr val="tx1"/>
                </a:solidFill>
                <a:latin typeface="#9Slide03 Arima Madurai Black" panose="00000A00000000000000" pitchFamily="2" charset="0"/>
                <a:cs typeface="#9Slide03 Arima Madurai Black" panose="00000A00000000000000" pitchFamily="2" charset="0"/>
              </a:rPr>
              <a:t> </a:t>
            </a:r>
            <a:r>
              <a:rPr lang="en-US" sz="1800" dirty="0" err="1" smtClean="0">
                <a:solidFill>
                  <a:schemeClr val="tx1"/>
                </a:solidFill>
                <a:latin typeface="#9Slide03 Arima Madurai Black" panose="00000A00000000000000" pitchFamily="2" charset="0"/>
                <a:cs typeface="#9Slide03 Arima Madurai Black" panose="00000A00000000000000" pitchFamily="2" charset="0"/>
              </a:rPr>
              <a:t>sau</a:t>
            </a:r>
            <a:r>
              <a:rPr lang="en-US" sz="1800" dirty="0">
                <a:solidFill>
                  <a:schemeClr val="tx1"/>
                </a:solidFill>
                <a:latin typeface="#9Slide03 Arima Madurai Black" panose="00000A00000000000000" pitchFamily="2" charset="0"/>
                <a:cs typeface="#9Slide03 Arima Madurai Black" panose="00000A00000000000000" pitchFamily="2" charset="0"/>
              </a:rPr>
              <a:t> </a:t>
            </a:r>
            <a:r>
              <a:rPr lang="en-US" sz="1800" dirty="0" err="1" smtClean="0">
                <a:solidFill>
                  <a:schemeClr val="tx1"/>
                </a:solidFill>
                <a:latin typeface="#9Slide03 Arima Madurai Black" panose="00000A00000000000000" pitchFamily="2" charset="0"/>
                <a:cs typeface="#9Slide03 Arima Madurai Black" panose="00000A00000000000000" pitchFamily="2" charset="0"/>
              </a:rPr>
              <a:t>trên</a:t>
            </a:r>
            <a:r>
              <a:rPr lang="en-US" sz="1800" dirty="0">
                <a:solidFill>
                  <a:schemeClr val="tx1"/>
                </a:solidFill>
                <a:latin typeface="#9Slide03 Arima Madurai Black" panose="00000A00000000000000" pitchFamily="2" charset="0"/>
                <a:cs typeface="#9Slide03 Arima Madurai Black" panose="00000A00000000000000" pitchFamily="2" charset="0"/>
              </a:rPr>
              <a:t> </a:t>
            </a:r>
            <a:r>
              <a:rPr lang="en-US" sz="1800" dirty="0" err="1" smtClean="0">
                <a:solidFill>
                  <a:schemeClr val="tx1"/>
                </a:solidFill>
                <a:latin typeface="#9Slide03 Arima Madurai Black" panose="00000A00000000000000" pitchFamily="2" charset="0"/>
                <a:cs typeface="#9Slide03 Arima Madurai Black" panose="00000A00000000000000" pitchFamily="2" charset="0"/>
              </a:rPr>
              <a:t>ngọn</a:t>
            </a:r>
            <a:r>
              <a:rPr lang="en-US" sz="1800" dirty="0">
                <a:solidFill>
                  <a:schemeClr val="tx1"/>
                </a:solidFill>
                <a:latin typeface="#9Slide03 Arima Madurai Black" panose="00000A00000000000000" pitchFamily="2" charset="0"/>
                <a:cs typeface="#9Slide03 Arima Madurai Black" panose="00000A00000000000000" pitchFamily="2" charset="0"/>
              </a:rPr>
              <a:t> </a:t>
            </a:r>
            <a:r>
              <a:rPr lang="en-US" sz="1800" dirty="0" err="1" smtClean="0">
                <a:solidFill>
                  <a:schemeClr val="tx1"/>
                </a:solidFill>
                <a:latin typeface="#9Slide03 Arima Madurai Black" panose="00000A00000000000000" pitchFamily="2" charset="0"/>
                <a:cs typeface="#9Slide03 Arima Madurai Black" panose="00000A00000000000000" pitchFamily="2" charset="0"/>
              </a:rPr>
              <a:t>lửa</a:t>
            </a:r>
            <a:r>
              <a:rPr lang="en-US" sz="1800" dirty="0">
                <a:solidFill>
                  <a:schemeClr val="tx1"/>
                </a:solidFill>
                <a:latin typeface="#9Slide03 Arima Madurai Black" panose="00000A00000000000000" pitchFamily="2" charset="0"/>
                <a:cs typeface="#9Slide03 Arima Madurai Black" panose="00000A00000000000000" pitchFamily="2" charset="0"/>
              </a:rPr>
              <a:t> </a:t>
            </a:r>
            <a:r>
              <a:rPr lang="en-US" sz="1800" dirty="0" err="1" smtClean="0">
                <a:solidFill>
                  <a:schemeClr val="tx1"/>
                </a:solidFill>
                <a:latin typeface="#9Slide03 Arima Madurai Black" panose="00000A00000000000000" pitchFamily="2" charset="0"/>
                <a:cs typeface="#9Slide03 Arima Madurai Black" panose="00000A00000000000000" pitchFamily="2" charset="0"/>
              </a:rPr>
              <a:t>đèn</a:t>
            </a:r>
            <a:r>
              <a:rPr lang="en-US" sz="1800" dirty="0">
                <a:solidFill>
                  <a:schemeClr val="tx1"/>
                </a:solidFill>
                <a:latin typeface="#9Slide03 Arima Madurai Black" panose="00000A00000000000000" pitchFamily="2" charset="0"/>
                <a:cs typeface="#9Slide03 Arima Madurai Black" panose="00000A00000000000000" pitchFamily="2" charset="0"/>
              </a:rPr>
              <a:t> </a:t>
            </a:r>
            <a:r>
              <a:rPr lang="en-US" sz="1800" dirty="0" err="1" smtClean="0">
                <a:solidFill>
                  <a:schemeClr val="tx1"/>
                </a:solidFill>
                <a:latin typeface="#9Slide03 Arima Madurai Black" panose="00000A00000000000000" pitchFamily="2" charset="0"/>
                <a:cs typeface="#9Slide03 Arima Madurai Black" panose="00000A00000000000000" pitchFamily="2" charset="0"/>
              </a:rPr>
              <a:t>cồn</a:t>
            </a:r>
            <a:r>
              <a:rPr lang="en-US" sz="1800" dirty="0" smtClean="0">
                <a:solidFill>
                  <a:schemeClr val="tx1"/>
                </a:solidFill>
                <a:latin typeface="#9Slide03 Arima Madurai Black" panose="00000A00000000000000" pitchFamily="2" charset="0"/>
                <a:cs typeface="#9Slide03 Arima Madurai Black" panose="00000A00000000000000" pitchFamily="2" charset="0"/>
              </a:rPr>
              <a:t> </a:t>
            </a:r>
            <a:r>
              <a:rPr lang="en-US" sz="1800" dirty="0">
                <a:solidFill>
                  <a:schemeClr val="tx1"/>
                </a:solidFill>
                <a:latin typeface="#9Slide03 Arima Madurai Black" panose="00000A00000000000000" pitchFamily="2" charset="0"/>
                <a:cs typeface="#9Slide03 Arima Madurai Black" panose="00000A00000000000000" pitchFamily="2" charset="0"/>
              </a:rPr>
              <a:t>(</a:t>
            </a:r>
            <a:r>
              <a:rPr lang="en-US" sz="1800" dirty="0" err="1" smtClean="0">
                <a:solidFill>
                  <a:schemeClr val="tx1"/>
                </a:solidFill>
                <a:latin typeface="#9Slide03 Arima Madurai Black" panose="00000A00000000000000" pitchFamily="2" charset="0"/>
                <a:cs typeface="#9Slide03 Arima Madurai Black" panose="00000A00000000000000" pitchFamily="2" charset="0"/>
              </a:rPr>
              <a:t>sử</a:t>
            </a:r>
            <a:r>
              <a:rPr lang="en-US" sz="1800" dirty="0">
                <a:solidFill>
                  <a:schemeClr val="tx1"/>
                </a:solidFill>
                <a:latin typeface="#9Slide03 Arima Madurai Black" panose="00000A00000000000000" pitchFamily="2" charset="0"/>
                <a:cs typeface="#9Slide03 Arima Madurai Black" panose="00000A00000000000000" pitchFamily="2" charset="0"/>
              </a:rPr>
              <a:t> </a:t>
            </a:r>
            <a:r>
              <a:rPr lang="en-US" sz="1800" dirty="0" err="1">
                <a:solidFill>
                  <a:schemeClr val="tx1"/>
                </a:solidFill>
                <a:latin typeface="#9Slide03 Arima Madurai Black" panose="00000A00000000000000" pitchFamily="2" charset="0"/>
                <a:cs typeface="#9Slide03 Arima Madurai Black" panose="00000A00000000000000" pitchFamily="2" charset="0"/>
              </a:rPr>
              <a:t>dụng</a:t>
            </a:r>
            <a:r>
              <a:rPr lang="en-US" sz="1800" dirty="0">
                <a:solidFill>
                  <a:schemeClr val="tx1"/>
                </a:solidFill>
                <a:latin typeface="#9Slide03 Arima Madurai Black" panose="00000A00000000000000" pitchFamily="2" charset="0"/>
                <a:cs typeface="#9Slide03 Arima Madurai Black" panose="00000A00000000000000" pitchFamily="2" charset="0"/>
              </a:rPr>
              <a:t> </a:t>
            </a:r>
            <a:r>
              <a:rPr lang="en-US" sz="1800" dirty="0" err="1" smtClean="0">
                <a:solidFill>
                  <a:schemeClr val="tx1"/>
                </a:solidFill>
                <a:latin typeface="#9Slide03 Arima Madurai Black" panose="00000A00000000000000" pitchFamily="2" charset="0"/>
                <a:cs typeface="#9Slide03 Arima Madurai Black" panose="00000A00000000000000" pitchFamily="2" charset="0"/>
              </a:rPr>
              <a:t>kẹp</a:t>
            </a:r>
            <a:r>
              <a:rPr lang="en-US" sz="1800" dirty="0">
                <a:solidFill>
                  <a:schemeClr val="tx1"/>
                </a:solidFill>
                <a:latin typeface="#9Slide03 Arima Madurai Black" panose="00000A00000000000000" pitchFamily="2" charset="0"/>
                <a:cs typeface="#9Slide03 Arima Madurai Black" panose="00000A00000000000000" pitchFamily="2" charset="0"/>
              </a:rPr>
              <a:t> </a:t>
            </a:r>
            <a:r>
              <a:rPr lang="en-US" sz="1800" dirty="0" err="1" smtClean="0">
                <a:solidFill>
                  <a:schemeClr val="tx1"/>
                </a:solidFill>
                <a:latin typeface="#9Slide03 Arima Madurai Black" panose="00000A00000000000000" pitchFamily="2" charset="0"/>
                <a:cs typeface="#9Slide03 Arima Madurai Black" panose="00000A00000000000000" pitchFamily="2" charset="0"/>
              </a:rPr>
              <a:t>sắt</a:t>
            </a:r>
            <a:r>
              <a:rPr lang="en-US" sz="1800" dirty="0">
                <a:solidFill>
                  <a:schemeClr val="tx1"/>
                </a:solidFill>
                <a:latin typeface="#9Slide03 Arima Madurai Black" panose="00000A00000000000000" pitchFamily="2" charset="0"/>
                <a:cs typeface="#9Slide03 Arima Madurai Black" panose="00000A00000000000000" pitchFamily="2" charset="0"/>
              </a:rPr>
              <a:t> </a:t>
            </a:r>
            <a:r>
              <a:rPr lang="en-US" sz="1800" dirty="0" err="1" smtClean="0">
                <a:solidFill>
                  <a:schemeClr val="tx1"/>
                </a:solidFill>
                <a:latin typeface="#9Slide03 Arima Madurai Black" panose="00000A00000000000000" pitchFamily="2" charset="0"/>
                <a:cs typeface="#9Slide03 Arima Madurai Black" panose="00000A00000000000000" pitchFamily="2" charset="0"/>
              </a:rPr>
              <a:t>để</a:t>
            </a:r>
            <a:r>
              <a:rPr lang="en-US" sz="1800" dirty="0">
                <a:solidFill>
                  <a:schemeClr val="tx1"/>
                </a:solidFill>
                <a:latin typeface="#9Slide03 Arima Madurai Black" panose="00000A00000000000000" pitchFamily="2" charset="0"/>
                <a:cs typeface="#9Slide03 Arima Madurai Black" panose="00000A00000000000000" pitchFamily="2" charset="0"/>
              </a:rPr>
              <a:t> </a:t>
            </a:r>
            <a:r>
              <a:rPr lang="en-US" sz="1800" dirty="0" err="1" smtClean="0">
                <a:solidFill>
                  <a:schemeClr val="tx1"/>
                </a:solidFill>
                <a:latin typeface="#9Slide03 Arima Madurai Black" panose="00000A00000000000000" pitchFamily="2" charset="0"/>
                <a:cs typeface="#9Slide03 Arima Madurai Black" panose="00000A00000000000000" pitchFamily="2" charset="0"/>
              </a:rPr>
              <a:t>kẹp</a:t>
            </a:r>
            <a:r>
              <a:rPr lang="en-US" sz="1800" dirty="0">
                <a:solidFill>
                  <a:schemeClr val="tx1"/>
                </a:solidFill>
                <a:latin typeface="#9Slide03 Arima Madurai Black" panose="00000A00000000000000" pitchFamily="2" charset="0"/>
                <a:cs typeface="#9Slide03 Arima Madurai Black" panose="00000A00000000000000" pitchFamily="2" charset="0"/>
              </a:rPr>
              <a:t> </a:t>
            </a:r>
            <a:r>
              <a:rPr lang="en-US" sz="1800" dirty="0" err="1" smtClean="0">
                <a:solidFill>
                  <a:schemeClr val="tx1"/>
                </a:solidFill>
                <a:latin typeface="#9Slide03 Arima Madurai Black" panose="00000A00000000000000" pitchFamily="2" charset="0"/>
                <a:cs typeface="#9Slide03 Arima Madurai Black" panose="00000A00000000000000" pitchFamily="2" charset="0"/>
              </a:rPr>
              <a:t>các</a:t>
            </a:r>
            <a:r>
              <a:rPr lang="en-US" sz="1800" dirty="0">
                <a:solidFill>
                  <a:schemeClr val="tx1"/>
                </a:solidFill>
                <a:latin typeface="#9Slide03 Arima Madurai Black" panose="00000A00000000000000" pitchFamily="2" charset="0"/>
                <a:cs typeface="#9Slide03 Arima Madurai Black" panose="00000A00000000000000" pitchFamily="2" charset="0"/>
              </a:rPr>
              <a:t> </a:t>
            </a:r>
            <a:r>
              <a:rPr lang="en-US" sz="1800" dirty="0" err="1" smtClean="0">
                <a:solidFill>
                  <a:schemeClr val="tx1"/>
                </a:solidFill>
                <a:latin typeface="#9Slide03 Arima Madurai Black" panose="00000A00000000000000" pitchFamily="2" charset="0"/>
                <a:cs typeface="#9Slide03 Arima Madurai Black" panose="00000A00000000000000" pitchFamily="2" charset="0"/>
              </a:rPr>
              <a:t>vật</a:t>
            </a:r>
            <a:r>
              <a:rPr lang="en-US" sz="1800" dirty="0">
                <a:solidFill>
                  <a:schemeClr val="tx1"/>
                </a:solidFill>
                <a:latin typeface="#9Slide03 Arima Madurai Black" panose="00000A00000000000000" pitchFamily="2" charset="0"/>
                <a:cs typeface="#9Slide03 Arima Madurai Black" panose="00000A00000000000000" pitchFamily="2" charset="0"/>
              </a:rPr>
              <a:t> </a:t>
            </a:r>
            <a:r>
              <a:rPr lang="en-US" sz="1800" dirty="0" err="1" smtClean="0">
                <a:solidFill>
                  <a:schemeClr val="tx1"/>
                </a:solidFill>
                <a:latin typeface="#9Slide03 Arima Madurai Black" panose="00000A00000000000000" pitchFamily="2" charset="0"/>
                <a:cs typeface="#9Slide03 Arima Madurai Black" panose="00000A00000000000000" pitchFamily="2" charset="0"/>
              </a:rPr>
              <a:t>liệu</a:t>
            </a:r>
            <a:r>
              <a:rPr lang="en-US" sz="1800" dirty="0" smtClean="0">
                <a:solidFill>
                  <a:schemeClr val="tx1"/>
                </a:solidFill>
                <a:latin typeface="#9Slide03 Arima Madurai Black" panose="00000A00000000000000" pitchFamily="2" charset="0"/>
                <a:cs typeface="#9Slide03 Arima Madurai Black" panose="00000A00000000000000" pitchFamily="2" charset="0"/>
              </a:rPr>
              <a:t> </a:t>
            </a:r>
            <a:r>
              <a:rPr lang="en-US" sz="1800" dirty="0" err="1" smtClean="0">
                <a:solidFill>
                  <a:schemeClr val="tx1"/>
                </a:solidFill>
                <a:latin typeface="#9Slide03 Arima Madurai Black" panose="00000A00000000000000" pitchFamily="2" charset="0"/>
                <a:cs typeface="#9Slide03 Arima Madurai Black" panose="00000A00000000000000" pitchFamily="2" charset="0"/>
              </a:rPr>
              <a:t>khi</a:t>
            </a:r>
            <a:r>
              <a:rPr lang="en-US" sz="1800" dirty="0">
                <a:solidFill>
                  <a:schemeClr val="tx1"/>
                </a:solidFill>
                <a:latin typeface="#9Slide03 Arima Madurai Black" panose="00000A00000000000000" pitchFamily="2" charset="0"/>
                <a:cs typeface="#9Slide03 Arima Madurai Black" panose="00000A00000000000000" pitchFamily="2" charset="0"/>
              </a:rPr>
              <a:t> </a:t>
            </a:r>
            <a:r>
              <a:rPr lang="en-US" sz="1800" dirty="0" err="1" smtClean="0">
                <a:solidFill>
                  <a:schemeClr val="tx1"/>
                </a:solidFill>
                <a:latin typeface="#9Slide03 Arima Madurai Black" panose="00000A00000000000000" pitchFamily="2" charset="0"/>
                <a:cs typeface="#9Slide03 Arima Madurai Black" panose="00000A00000000000000" pitchFamily="2" charset="0"/>
              </a:rPr>
              <a:t>đốt</a:t>
            </a:r>
            <a:r>
              <a:rPr lang="en-US" sz="1800" dirty="0">
                <a:solidFill>
                  <a:schemeClr val="tx1"/>
                </a:solidFill>
                <a:latin typeface="#9Slide03 Arima Madurai Black" panose="00000A00000000000000" pitchFamily="2" charset="0"/>
                <a:cs typeface="#9Slide03 Arima Madurai Black" panose="00000A00000000000000" pitchFamily="2" charset="0"/>
              </a:rPr>
              <a:t>): </a:t>
            </a:r>
            <a:r>
              <a:rPr lang="en-US" sz="1800" dirty="0" err="1" smtClean="0">
                <a:solidFill>
                  <a:schemeClr val="tx1"/>
                </a:solidFill>
                <a:latin typeface="#9Slide03 Arima Madurai Black" panose="00000A00000000000000" pitchFamily="2" charset="0"/>
                <a:cs typeface="#9Slide03 Arima Madurai Black" panose="00000A00000000000000" pitchFamily="2" charset="0"/>
              </a:rPr>
              <a:t>đinh</a:t>
            </a:r>
            <a:r>
              <a:rPr lang="en-US" sz="1800" dirty="0">
                <a:solidFill>
                  <a:schemeClr val="tx1"/>
                </a:solidFill>
                <a:latin typeface="#9Slide03 Arima Madurai Black" panose="00000A00000000000000" pitchFamily="2" charset="0"/>
                <a:cs typeface="#9Slide03 Arima Madurai Black" panose="00000A00000000000000" pitchFamily="2" charset="0"/>
              </a:rPr>
              <a:t> </a:t>
            </a:r>
            <a:r>
              <a:rPr lang="en-US" sz="1800" dirty="0" err="1" smtClean="0">
                <a:solidFill>
                  <a:schemeClr val="tx1"/>
                </a:solidFill>
                <a:latin typeface="#9Slide03 Arima Madurai Black" panose="00000A00000000000000" pitchFamily="2" charset="0"/>
                <a:cs typeface="#9Slide03 Arima Madurai Black" panose="00000A00000000000000" pitchFamily="2" charset="0"/>
              </a:rPr>
              <a:t>sắt</a:t>
            </a:r>
            <a:r>
              <a:rPr lang="en-US" sz="1800" dirty="0">
                <a:solidFill>
                  <a:schemeClr val="tx1"/>
                </a:solidFill>
                <a:latin typeface="#9Slide03 Arima Madurai Black" panose="00000A00000000000000" pitchFamily="2" charset="0"/>
                <a:cs typeface="#9Slide03 Arima Madurai Black" panose="00000A00000000000000" pitchFamily="2" charset="0"/>
              </a:rPr>
              <a:t> , </a:t>
            </a:r>
            <a:r>
              <a:rPr lang="en-US" sz="1800" dirty="0" err="1" smtClean="0">
                <a:solidFill>
                  <a:schemeClr val="tx1"/>
                </a:solidFill>
                <a:latin typeface="#9Slide03 Arima Madurai Black" panose="00000A00000000000000" pitchFamily="2" charset="0"/>
                <a:cs typeface="#9Slide03 Arima Madurai Black" panose="00000A00000000000000" pitchFamily="2" charset="0"/>
              </a:rPr>
              <a:t>dây</a:t>
            </a:r>
            <a:r>
              <a:rPr lang="en-US" sz="1800" dirty="0">
                <a:solidFill>
                  <a:schemeClr val="tx1"/>
                </a:solidFill>
                <a:latin typeface="#9Slide03 Arima Madurai Black" panose="00000A00000000000000" pitchFamily="2" charset="0"/>
                <a:cs typeface="#9Slide03 Arima Madurai Black" panose="00000A00000000000000" pitchFamily="2" charset="0"/>
              </a:rPr>
              <a:t> </a:t>
            </a:r>
            <a:r>
              <a:rPr lang="en-US" sz="1800" dirty="0" err="1" smtClean="0">
                <a:solidFill>
                  <a:schemeClr val="tx1"/>
                </a:solidFill>
                <a:latin typeface="#9Slide03 Arima Madurai Black" panose="00000A00000000000000" pitchFamily="2" charset="0"/>
                <a:cs typeface="#9Slide03 Arima Madurai Black" panose="00000A00000000000000" pitchFamily="2" charset="0"/>
              </a:rPr>
              <a:t>đồng</a:t>
            </a:r>
            <a:r>
              <a:rPr lang="en-US" sz="1800" dirty="0">
                <a:solidFill>
                  <a:schemeClr val="tx1"/>
                </a:solidFill>
                <a:latin typeface="#9Slide03 Arima Madurai Black" panose="00000A00000000000000" pitchFamily="2" charset="0"/>
                <a:cs typeface="#9Slide03 Arima Madurai Black" panose="00000A00000000000000" pitchFamily="2" charset="0"/>
              </a:rPr>
              <a:t>, </a:t>
            </a:r>
            <a:r>
              <a:rPr lang="en-US" sz="1800" dirty="0" err="1" smtClean="0">
                <a:solidFill>
                  <a:schemeClr val="tx1"/>
                </a:solidFill>
                <a:latin typeface="#9Slide03 Arima Madurai Black" panose="00000A00000000000000" pitchFamily="2" charset="0"/>
                <a:cs typeface="#9Slide03 Arima Madurai Black" panose="00000A00000000000000" pitchFamily="2" charset="0"/>
              </a:rPr>
              <a:t>mẩu</a:t>
            </a:r>
            <a:r>
              <a:rPr lang="en-US" sz="1800" dirty="0">
                <a:solidFill>
                  <a:schemeClr val="tx1"/>
                </a:solidFill>
                <a:latin typeface="#9Slide03 Arima Madurai Black" panose="00000A00000000000000" pitchFamily="2" charset="0"/>
                <a:cs typeface="#9Slide03 Arima Madurai Black" panose="00000A00000000000000" pitchFamily="2" charset="0"/>
              </a:rPr>
              <a:t> </a:t>
            </a:r>
            <a:r>
              <a:rPr lang="en-US" sz="1800" dirty="0" err="1" smtClean="0">
                <a:solidFill>
                  <a:schemeClr val="tx1"/>
                </a:solidFill>
                <a:latin typeface="#9Slide03 Arima Madurai Black" panose="00000A00000000000000" pitchFamily="2" charset="0"/>
                <a:cs typeface="#9Slide03 Arima Madurai Black" panose="00000A00000000000000" pitchFamily="2" charset="0"/>
              </a:rPr>
              <a:t>gỗ</a:t>
            </a:r>
            <a:r>
              <a:rPr lang="en-US" sz="1800" dirty="0">
                <a:solidFill>
                  <a:schemeClr val="tx1"/>
                </a:solidFill>
                <a:latin typeface="#9Slide03 Arima Madurai Black" panose="00000A00000000000000" pitchFamily="2" charset="0"/>
                <a:cs typeface="#9Slide03 Arima Madurai Black" panose="00000A00000000000000" pitchFamily="2" charset="0"/>
              </a:rPr>
              <a:t>, </a:t>
            </a:r>
            <a:r>
              <a:rPr lang="en-US" sz="1800" dirty="0" err="1" smtClean="0">
                <a:solidFill>
                  <a:schemeClr val="tx1"/>
                </a:solidFill>
                <a:latin typeface="#9Slide03 Arima Madurai Black" panose="00000A00000000000000" pitchFamily="2" charset="0"/>
                <a:cs typeface="#9Slide03 Arima Madurai Black" panose="00000A00000000000000" pitchFamily="2" charset="0"/>
              </a:rPr>
              <a:t>mảu</a:t>
            </a:r>
            <a:r>
              <a:rPr lang="en-US" sz="1800" dirty="0">
                <a:solidFill>
                  <a:schemeClr val="tx1"/>
                </a:solidFill>
                <a:latin typeface="#9Slide03 Arima Madurai Black" panose="00000A00000000000000" pitchFamily="2" charset="0"/>
                <a:cs typeface="#9Slide03 Arima Madurai Black" panose="00000A00000000000000" pitchFamily="2" charset="0"/>
              </a:rPr>
              <a:t> </a:t>
            </a:r>
            <a:r>
              <a:rPr lang="en-US" sz="1800" dirty="0" err="1" smtClean="0">
                <a:solidFill>
                  <a:schemeClr val="tx1"/>
                </a:solidFill>
                <a:latin typeface="#9Slide03 Arima Madurai Black" panose="00000A00000000000000" pitchFamily="2" charset="0"/>
                <a:cs typeface="#9Slide03 Arima Madurai Black" panose="00000A00000000000000" pitchFamily="2" charset="0"/>
              </a:rPr>
              <a:t>nhôm</a:t>
            </a:r>
            <a:r>
              <a:rPr lang="en-US" sz="1800" dirty="0">
                <a:solidFill>
                  <a:schemeClr val="tx1"/>
                </a:solidFill>
                <a:latin typeface="#9Slide03 Arima Madurai Black" panose="00000A00000000000000" pitchFamily="2" charset="0"/>
                <a:cs typeface="#9Slide03 Arima Madurai Black" panose="00000A00000000000000" pitchFamily="2" charset="0"/>
              </a:rPr>
              <a:t>, </a:t>
            </a:r>
            <a:r>
              <a:rPr lang="en-US" sz="1800" dirty="0" err="1" smtClean="0">
                <a:solidFill>
                  <a:schemeClr val="tx1"/>
                </a:solidFill>
                <a:latin typeface="#9Slide03 Arima Madurai Black" panose="00000A00000000000000" pitchFamily="2" charset="0"/>
                <a:cs typeface="#9Slide03 Arima Madurai Black" panose="00000A00000000000000" pitchFamily="2" charset="0"/>
              </a:rPr>
              <a:t>miếng</a:t>
            </a:r>
            <a:r>
              <a:rPr lang="en-US" sz="1800" dirty="0">
                <a:solidFill>
                  <a:schemeClr val="tx1"/>
                </a:solidFill>
                <a:latin typeface="#9Slide03 Arima Madurai Black" panose="00000A00000000000000" pitchFamily="2" charset="0"/>
                <a:cs typeface="#9Slide03 Arima Madurai Black" panose="00000A00000000000000" pitchFamily="2" charset="0"/>
              </a:rPr>
              <a:t> </a:t>
            </a:r>
            <a:r>
              <a:rPr lang="en-US" sz="1800" dirty="0" err="1" smtClean="0">
                <a:solidFill>
                  <a:schemeClr val="tx1"/>
                </a:solidFill>
                <a:latin typeface="#9Slide03 Arima Madurai Black" panose="00000A00000000000000" pitchFamily="2" charset="0"/>
                <a:cs typeface="#9Slide03 Arima Madurai Black" panose="00000A00000000000000" pitchFamily="2" charset="0"/>
              </a:rPr>
              <a:t>nhựa</a:t>
            </a:r>
            <a:r>
              <a:rPr lang="en-US" sz="1800" dirty="0">
                <a:solidFill>
                  <a:schemeClr val="tx1"/>
                </a:solidFill>
                <a:latin typeface="#9Slide03 Arima Madurai Black" panose="00000A00000000000000" pitchFamily="2" charset="0"/>
                <a:cs typeface="#9Slide03 Arima Madurai Black" panose="00000A00000000000000" pitchFamily="2" charset="0"/>
              </a:rPr>
              <a:t>, </a:t>
            </a:r>
            <a:r>
              <a:rPr lang="en-US" sz="1800" dirty="0" err="1" smtClean="0">
                <a:solidFill>
                  <a:schemeClr val="tx1"/>
                </a:solidFill>
                <a:latin typeface="#9Slide03 Arima Madurai Black" panose="00000A00000000000000" pitchFamily="2" charset="0"/>
                <a:cs typeface="#9Slide03 Arima Madurai Black" panose="00000A00000000000000" pitchFamily="2" charset="0"/>
              </a:rPr>
              <a:t>mẩu</a:t>
            </a:r>
            <a:r>
              <a:rPr lang="en-US" sz="1800" dirty="0">
                <a:solidFill>
                  <a:schemeClr val="tx1"/>
                </a:solidFill>
                <a:latin typeface="#9Slide03 Arima Madurai Black" panose="00000A00000000000000" pitchFamily="2" charset="0"/>
                <a:cs typeface="#9Slide03 Arima Madurai Black" panose="00000A00000000000000" pitchFamily="2" charset="0"/>
              </a:rPr>
              <a:t> </a:t>
            </a:r>
            <a:r>
              <a:rPr lang="en-US" sz="1800" dirty="0" err="1" smtClean="0">
                <a:solidFill>
                  <a:schemeClr val="tx1"/>
                </a:solidFill>
                <a:latin typeface="#9Slide03 Arima Madurai Black" panose="00000A00000000000000" pitchFamily="2" charset="0"/>
                <a:cs typeface="#9Slide03 Arima Madurai Black" panose="00000A00000000000000" pitchFamily="2" charset="0"/>
              </a:rPr>
              <a:t>sành</a:t>
            </a:r>
            <a:r>
              <a:rPr lang="en-US" sz="1800" dirty="0">
                <a:solidFill>
                  <a:schemeClr val="tx1"/>
                </a:solidFill>
                <a:latin typeface="#9Slide03 Arima Madurai Black" panose="00000A00000000000000" pitchFamily="2" charset="0"/>
                <a:cs typeface="#9Slide03 Arima Madurai Black" panose="00000A00000000000000" pitchFamily="2" charset="0"/>
              </a:rPr>
              <a:t> </a:t>
            </a:r>
            <a:r>
              <a:rPr lang="en-US" sz="1800" dirty="0" err="1" smtClean="0">
                <a:solidFill>
                  <a:schemeClr val="tx1"/>
                </a:solidFill>
                <a:latin typeface="#9Slide03 Arima Madurai Black" panose="00000A00000000000000" pitchFamily="2" charset="0"/>
                <a:cs typeface="#9Slide03 Arima Madurai Black" panose="00000A00000000000000" pitchFamily="2" charset="0"/>
              </a:rPr>
              <a:t>và</a:t>
            </a:r>
            <a:r>
              <a:rPr lang="en-US" sz="1800" dirty="0">
                <a:solidFill>
                  <a:schemeClr val="tx1"/>
                </a:solidFill>
                <a:latin typeface="#9Slide03 Arima Madurai Black" panose="00000A00000000000000" pitchFamily="2" charset="0"/>
                <a:cs typeface="#9Slide03 Arima Madurai Black" panose="00000A00000000000000" pitchFamily="2" charset="0"/>
              </a:rPr>
              <a:t> </a:t>
            </a:r>
            <a:r>
              <a:rPr lang="en-US" sz="1800" dirty="0" err="1" smtClean="0">
                <a:solidFill>
                  <a:schemeClr val="tx1"/>
                </a:solidFill>
                <a:latin typeface="#9Slide03 Arima Madurai Black" panose="00000A00000000000000" pitchFamily="2" charset="0"/>
                <a:cs typeface="#9Slide03 Arima Madurai Black" panose="00000A00000000000000" pitchFamily="2" charset="0"/>
              </a:rPr>
              <a:t>miếng</a:t>
            </a:r>
            <a:r>
              <a:rPr lang="en-US" sz="1800" dirty="0">
                <a:solidFill>
                  <a:schemeClr val="tx1"/>
                </a:solidFill>
                <a:latin typeface="#9Slide03 Arima Madurai Black" panose="00000A00000000000000" pitchFamily="2" charset="0"/>
                <a:cs typeface="#9Slide03 Arima Madurai Black" panose="00000A00000000000000" pitchFamily="2" charset="0"/>
              </a:rPr>
              <a:t> </a:t>
            </a:r>
            <a:r>
              <a:rPr lang="en-US" sz="1800" dirty="0" err="1" smtClean="0">
                <a:solidFill>
                  <a:schemeClr val="tx1"/>
                </a:solidFill>
                <a:latin typeface="#9Slide03 Arima Madurai Black" panose="00000A00000000000000" pitchFamily="2" charset="0"/>
                <a:cs typeface="#9Slide03 Arima Madurai Black" panose="00000A00000000000000" pitchFamily="2" charset="0"/>
              </a:rPr>
              <a:t>kính</a:t>
            </a:r>
            <a:r>
              <a:rPr lang="en-US" sz="1800" dirty="0" smtClean="0">
                <a:solidFill>
                  <a:schemeClr val="tx1"/>
                </a:solidFill>
                <a:latin typeface="#9Slide03 Arima Madurai Black" panose="00000A00000000000000" pitchFamily="2" charset="0"/>
                <a:cs typeface="#9Slide03 Arima Madurai Black" panose="00000A00000000000000" pitchFamily="2" charset="0"/>
              </a:rPr>
              <a:t>.</a:t>
            </a:r>
          </a:p>
          <a:p>
            <a:pPr algn="just">
              <a:lnSpc>
                <a:spcPct val="150000"/>
              </a:lnSpc>
            </a:pPr>
            <a:r>
              <a:rPr lang="en-US" sz="1800" dirty="0" smtClean="0">
                <a:solidFill>
                  <a:schemeClr val="tx1"/>
                </a:solidFill>
                <a:latin typeface="#9Slide03 Arima Madurai Black" panose="00000A00000000000000" pitchFamily="2" charset="0"/>
                <a:cs typeface="#9Slide03 Arima Madurai Black" panose="00000A00000000000000" pitchFamily="2" charset="0"/>
              </a:rPr>
              <a:t>L</a:t>
            </a:r>
            <a:r>
              <a:rPr lang="vi-VN" sz="1800" dirty="0" smtClean="0">
                <a:solidFill>
                  <a:schemeClr val="tx1"/>
                </a:solidFill>
                <a:latin typeface="#9Slide03 Arima Madurai Black" panose="00000A00000000000000" pitchFamily="2" charset="0"/>
                <a:cs typeface="#9Slide03 Arima Madurai Black" panose="00000A00000000000000" pitchFamily="2" charset="0"/>
              </a:rPr>
              <a:t>ư</a:t>
            </a:r>
            <a:r>
              <a:rPr lang="en-US" sz="1800" dirty="0">
                <a:solidFill>
                  <a:schemeClr val="tx1"/>
                </a:solidFill>
                <a:latin typeface="#9Slide03 Arima Madurai Black" panose="00000A00000000000000" pitchFamily="2" charset="0"/>
                <a:cs typeface="#9Slide03 Arima Madurai Black" panose="00000A00000000000000" pitchFamily="2" charset="0"/>
              </a:rPr>
              <a:t>u </a:t>
            </a:r>
            <a:r>
              <a:rPr lang="en-US" sz="1800" dirty="0" smtClean="0">
                <a:solidFill>
                  <a:schemeClr val="tx1"/>
                </a:solidFill>
                <a:latin typeface="#9Slide03 Arima Madurai Black" panose="00000A00000000000000" pitchFamily="2" charset="0"/>
                <a:cs typeface="#9Slide03 Arima Madurai Black" panose="00000A00000000000000" pitchFamily="2" charset="0"/>
              </a:rPr>
              <a:t>ý: </a:t>
            </a:r>
            <a:r>
              <a:rPr lang="en-US" sz="1800" dirty="0" err="1" smtClean="0">
                <a:solidFill>
                  <a:schemeClr val="tx1"/>
                </a:solidFill>
                <a:latin typeface="#9Slide03 Arima Madurai Black" panose="00000A00000000000000" pitchFamily="2" charset="0"/>
                <a:cs typeface="#9Slide03 Arima Madurai Black" panose="00000A00000000000000" pitchFamily="2" charset="0"/>
              </a:rPr>
              <a:t>khi</a:t>
            </a:r>
            <a:r>
              <a:rPr lang="en-US" sz="1800" dirty="0">
                <a:solidFill>
                  <a:schemeClr val="tx1"/>
                </a:solidFill>
                <a:latin typeface="#9Slide03 Arima Madurai Black" panose="00000A00000000000000" pitchFamily="2" charset="0"/>
                <a:cs typeface="#9Slide03 Arima Madurai Black" panose="00000A00000000000000" pitchFamily="2" charset="0"/>
              </a:rPr>
              <a:t> </a:t>
            </a:r>
            <a:r>
              <a:rPr lang="en-US" sz="1800" dirty="0" err="1" smtClean="0">
                <a:solidFill>
                  <a:schemeClr val="tx1"/>
                </a:solidFill>
                <a:latin typeface="#9Slide03 Arima Madurai Black" panose="00000A00000000000000" pitchFamily="2" charset="0"/>
                <a:cs typeface="#9Slide03 Arima Madurai Black" panose="00000A00000000000000" pitchFamily="2" charset="0"/>
              </a:rPr>
              <a:t>kẹp</a:t>
            </a:r>
            <a:r>
              <a:rPr lang="en-US" sz="1800" dirty="0">
                <a:solidFill>
                  <a:schemeClr val="tx1"/>
                </a:solidFill>
                <a:latin typeface="#9Slide03 Arima Madurai Black" panose="00000A00000000000000" pitchFamily="2" charset="0"/>
                <a:cs typeface="#9Slide03 Arima Madurai Black" panose="00000A00000000000000" pitchFamily="2" charset="0"/>
              </a:rPr>
              <a:t> </a:t>
            </a:r>
            <a:r>
              <a:rPr lang="en-US" sz="1800" dirty="0" err="1" smtClean="0">
                <a:solidFill>
                  <a:schemeClr val="tx1"/>
                </a:solidFill>
                <a:latin typeface="#9Slide03 Arima Madurai Black" panose="00000A00000000000000" pitchFamily="2" charset="0"/>
                <a:cs typeface="#9Slide03 Arima Madurai Black" panose="00000A00000000000000" pitchFamily="2" charset="0"/>
              </a:rPr>
              <a:t>sắắt</a:t>
            </a:r>
            <a:r>
              <a:rPr lang="en-US" sz="1800" dirty="0">
                <a:solidFill>
                  <a:schemeClr val="tx1"/>
                </a:solidFill>
                <a:latin typeface="#9Slide03 Arima Madurai Black" panose="00000A00000000000000" pitchFamily="2" charset="0"/>
                <a:cs typeface="#9Slide03 Arima Madurai Black" panose="00000A00000000000000" pitchFamily="2" charset="0"/>
              </a:rPr>
              <a:t> </a:t>
            </a:r>
            <a:r>
              <a:rPr lang="en-US" sz="1800" dirty="0" err="1" smtClean="0">
                <a:solidFill>
                  <a:schemeClr val="tx1"/>
                </a:solidFill>
                <a:latin typeface="#9Slide03 Arima Madurai Black" panose="00000A00000000000000" pitchFamily="2" charset="0"/>
                <a:cs typeface="#9Slide03 Arima Madurai Black" panose="00000A00000000000000" pitchFamily="2" charset="0"/>
              </a:rPr>
              <a:t>có</a:t>
            </a:r>
            <a:r>
              <a:rPr lang="en-US" sz="1800" dirty="0">
                <a:solidFill>
                  <a:schemeClr val="tx1"/>
                </a:solidFill>
                <a:latin typeface="#9Slide03 Arima Madurai Black" panose="00000A00000000000000" pitchFamily="2" charset="0"/>
                <a:cs typeface="#9Slide03 Arima Madurai Black" panose="00000A00000000000000" pitchFamily="2" charset="0"/>
              </a:rPr>
              <a:t> </a:t>
            </a:r>
            <a:r>
              <a:rPr lang="en-US" sz="1800" dirty="0" err="1" smtClean="0">
                <a:solidFill>
                  <a:schemeClr val="tx1"/>
                </a:solidFill>
                <a:latin typeface="#9Slide03 Arima Madurai Black" panose="00000A00000000000000" pitchFamily="2" charset="0"/>
                <a:cs typeface="#9Slide03 Arima Madurai Black" panose="00000A00000000000000" pitchFamily="2" charset="0"/>
              </a:rPr>
              <a:t>dấu</a:t>
            </a:r>
            <a:r>
              <a:rPr lang="en-US" sz="1800" dirty="0">
                <a:solidFill>
                  <a:schemeClr val="tx1"/>
                </a:solidFill>
                <a:latin typeface="#9Slide03 Arima Madurai Black" panose="00000A00000000000000" pitchFamily="2" charset="0"/>
                <a:cs typeface="#9Slide03 Arima Madurai Black" panose="00000A00000000000000" pitchFamily="2" charset="0"/>
              </a:rPr>
              <a:t> </a:t>
            </a:r>
            <a:r>
              <a:rPr lang="en-US" sz="1800" dirty="0" err="1" smtClean="0">
                <a:solidFill>
                  <a:schemeClr val="tx1"/>
                </a:solidFill>
                <a:latin typeface="#9Slide03 Arima Madurai Black" panose="00000A00000000000000" pitchFamily="2" charset="0"/>
                <a:cs typeface="#9Slide03 Arima Madurai Black" panose="00000A00000000000000" pitchFamily="2" charset="0"/>
              </a:rPr>
              <a:t>hiệu</a:t>
            </a:r>
            <a:r>
              <a:rPr lang="en-US" sz="1800" dirty="0">
                <a:solidFill>
                  <a:schemeClr val="tx1"/>
                </a:solidFill>
                <a:latin typeface="#9Slide03 Arima Madurai Black" panose="00000A00000000000000" pitchFamily="2" charset="0"/>
                <a:cs typeface="#9Slide03 Arima Madurai Black" panose="00000A00000000000000" pitchFamily="2" charset="0"/>
              </a:rPr>
              <a:t> </a:t>
            </a:r>
            <a:r>
              <a:rPr lang="en-US" sz="1800" dirty="0" err="1">
                <a:solidFill>
                  <a:schemeClr val="tx1"/>
                </a:solidFill>
                <a:latin typeface="#9Slide03 Arima Madurai Black" panose="00000A00000000000000" pitchFamily="2" charset="0"/>
                <a:cs typeface="#9Slide03 Arima Madurai Black" panose="00000A00000000000000" pitchFamily="2" charset="0"/>
              </a:rPr>
              <a:t>nóng</a:t>
            </a:r>
            <a:r>
              <a:rPr lang="en-US" sz="1800" dirty="0">
                <a:solidFill>
                  <a:schemeClr val="tx1"/>
                </a:solidFill>
                <a:latin typeface="#9Slide03 Arima Madurai Black" panose="00000A00000000000000" pitchFamily="2" charset="0"/>
                <a:cs typeface="#9Slide03 Arima Madurai Black" panose="00000A00000000000000" pitchFamily="2" charset="0"/>
              </a:rPr>
              <a:t> </a:t>
            </a:r>
            <a:r>
              <a:rPr lang="en-US" sz="1800" dirty="0" err="1" smtClean="0">
                <a:solidFill>
                  <a:schemeClr val="tx1"/>
                </a:solidFill>
                <a:latin typeface="#9Slide03 Arima Madurai Black" panose="00000A00000000000000" pitchFamily="2" charset="0"/>
                <a:cs typeface="#9Slide03 Arima Madurai Black" panose="00000A00000000000000" pitchFamily="2" charset="0"/>
              </a:rPr>
              <a:t>thì</a:t>
            </a:r>
            <a:r>
              <a:rPr lang="en-US" sz="1800" dirty="0">
                <a:solidFill>
                  <a:schemeClr val="tx1"/>
                </a:solidFill>
                <a:latin typeface="#9Slide03 Arima Madurai Black" panose="00000A00000000000000" pitchFamily="2" charset="0"/>
                <a:cs typeface="#9Slide03 Arima Madurai Black" panose="00000A00000000000000" pitchFamily="2" charset="0"/>
              </a:rPr>
              <a:t> </a:t>
            </a:r>
            <a:r>
              <a:rPr lang="en-US" sz="1800" dirty="0" err="1" smtClean="0">
                <a:solidFill>
                  <a:schemeClr val="tx1"/>
                </a:solidFill>
                <a:latin typeface="#9Slide03 Arima Madurai Black" panose="00000A00000000000000" pitchFamily="2" charset="0"/>
                <a:cs typeface="#9Slide03 Arima Madurai Black" panose="00000A00000000000000" pitchFamily="2" charset="0"/>
              </a:rPr>
              <a:t>không</a:t>
            </a:r>
            <a:r>
              <a:rPr lang="en-US" sz="1800" dirty="0">
                <a:solidFill>
                  <a:schemeClr val="tx1"/>
                </a:solidFill>
                <a:latin typeface="#9Slide03 Arima Madurai Black" panose="00000A00000000000000" pitchFamily="2" charset="0"/>
                <a:cs typeface="#9Slide03 Arima Madurai Black" panose="00000A00000000000000" pitchFamily="2" charset="0"/>
              </a:rPr>
              <a:t> </a:t>
            </a:r>
            <a:r>
              <a:rPr lang="en-US" sz="1800" dirty="0" err="1" smtClean="0">
                <a:solidFill>
                  <a:schemeClr val="tx1"/>
                </a:solidFill>
                <a:latin typeface="#9Slide03 Arima Madurai Black" panose="00000A00000000000000" pitchFamily="2" charset="0"/>
                <a:cs typeface="#9Slide03 Arima Madurai Black" panose="00000A00000000000000" pitchFamily="2" charset="0"/>
              </a:rPr>
              <a:t>đốt</a:t>
            </a:r>
            <a:r>
              <a:rPr lang="en-US" sz="1800" dirty="0">
                <a:solidFill>
                  <a:schemeClr val="tx1"/>
                </a:solidFill>
                <a:latin typeface="#9Slide03 Arima Madurai Black" panose="00000A00000000000000" pitchFamily="2" charset="0"/>
                <a:cs typeface="#9Slide03 Arima Madurai Black" panose="00000A00000000000000" pitchFamily="2" charset="0"/>
              </a:rPr>
              <a:t> </a:t>
            </a:r>
            <a:r>
              <a:rPr lang="en-US" sz="1800" dirty="0" err="1" smtClean="0">
                <a:solidFill>
                  <a:schemeClr val="tx1"/>
                </a:solidFill>
                <a:latin typeface="#9Slide03 Arima Madurai Black" panose="00000A00000000000000" pitchFamily="2" charset="0"/>
                <a:cs typeface="#9Slide03 Arima Madurai Black" panose="00000A00000000000000" pitchFamily="2" charset="0"/>
              </a:rPr>
              <a:t>nữa</a:t>
            </a:r>
            <a:r>
              <a:rPr lang="en-US" sz="1800" dirty="0">
                <a:solidFill>
                  <a:schemeClr val="tx1"/>
                </a:solidFill>
                <a:latin typeface="#9Slide03 Arima Madurai Black" panose="00000A00000000000000" pitchFamily="2" charset="0"/>
                <a:cs typeface="#9Slide03 Arima Madurai Black" panose="00000A00000000000000" pitchFamily="2" charset="0"/>
              </a:rPr>
              <a:t> </a:t>
            </a:r>
            <a:r>
              <a:rPr lang="en-US" sz="1800" dirty="0" err="1" smtClean="0">
                <a:solidFill>
                  <a:schemeClr val="tx1"/>
                </a:solidFill>
                <a:latin typeface="#9Slide03 Arima Madurai Black" panose="00000A00000000000000" pitchFamily="2" charset="0"/>
                <a:cs typeface="#9Slide03 Arima Madurai Black" panose="00000A00000000000000" pitchFamily="2" charset="0"/>
              </a:rPr>
              <a:t>và</a:t>
            </a:r>
            <a:r>
              <a:rPr lang="en-US" sz="1800" dirty="0" smtClean="0">
                <a:solidFill>
                  <a:schemeClr val="tx1"/>
                </a:solidFill>
                <a:latin typeface="#9Slide03 Arima Madurai Black" panose="00000A00000000000000" pitchFamily="2" charset="0"/>
                <a:cs typeface="#9Slide03 Arima Madurai Black" panose="00000A00000000000000" pitchFamily="2" charset="0"/>
              </a:rPr>
              <a:t> </a:t>
            </a:r>
            <a:r>
              <a:rPr lang="en-US" sz="1800" dirty="0" err="1" smtClean="0">
                <a:solidFill>
                  <a:schemeClr val="tx1"/>
                </a:solidFill>
                <a:latin typeface="#9Slide03 Arima Madurai Black" panose="00000A00000000000000" pitchFamily="2" charset="0"/>
                <a:cs typeface="#9Slide03 Arima Madurai Black" panose="00000A00000000000000" pitchFamily="2" charset="0"/>
              </a:rPr>
              <a:t>cho</a:t>
            </a:r>
            <a:r>
              <a:rPr lang="en-US" sz="1800" dirty="0">
                <a:solidFill>
                  <a:schemeClr val="tx1"/>
                </a:solidFill>
                <a:latin typeface="#9Slide03 Arima Madurai Black" panose="00000A00000000000000" pitchFamily="2" charset="0"/>
                <a:cs typeface="#9Slide03 Arima Madurai Black" panose="00000A00000000000000" pitchFamily="2" charset="0"/>
              </a:rPr>
              <a:t> </a:t>
            </a:r>
            <a:r>
              <a:rPr lang="en-US" sz="1800" dirty="0" err="1" smtClean="0">
                <a:solidFill>
                  <a:schemeClr val="tx1"/>
                </a:solidFill>
                <a:latin typeface="#9Slide03 Arima Madurai Black" panose="00000A00000000000000" pitchFamily="2" charset="0"/>
                <a:cs typeface="#9Slide03 Arima Madurai Black" panose="00000A00000000000000" pitchFamily="2" charset="0"/>
              </a:rPr>
              <a:t>vật</a:t>
            </a:r>
            <a:r>
              <a:rPr lang="en-US" sz="1800" dirty="0">
                <a:solidFill>
                  <a:schemeClr val="tx1"/>
                </a:solidFill>
                <a:latin typeface="#9Slide03 Arima Madurai Black" panose="00000A00000000000000" pitchFamily="2" charset="0"/>
                <a:cs typeface="#9Slide03 Arima Madurai Black" panose="00000A00000000000000" pitchFamily="2" charset="0"/>
              </a:rPr>
              <a:t> </a:t>
            </a:r>
            <a:r>
              <a:rPr lang="en-US" sz="1800" dirty="0" err="1" smtClean="0">
                <a:solidFill>
                  <a:schemeClr val="tx1"/>
                </a:solidFill>
                <a:latin typeface="#9Slide03 Arima Madurai Black" panose="00000A00000000000000" pitchFamily="2" charset="0"/>
                <a:cs typeface="#9Slide03 Arima Madurai Black" panose="00000A00000000000000" pitchFamily="2" charset="0"/>
              </a:rPr>
              <a:t>liệu</a:t>
            </a:r>
            <a:r>
              <a:rPr lang="en-US" sz="1800" dirty="0">
                <a:solidFill>
                  <a:schemeClr val="tx1"/>
                </a:solidFill>
                <a:latin typeface="#9Slide03 Arima Madurai Black" panose="00000A00000000000000" pitchFamily="2" charset="0"/>
                <a:cs typeface="#9Slide03 Arima Madurai Black" panose="00000A00000000000000" pitchFamily="2" charset="0"/>
              </a:rPr>
              <a:t> </a:t>
            </a:r>
            <a:r>
              <a:rPr lang="en-US" sz="1800" dirty="0" err="1" smtClean="0">
                <a:solidFill>
                  <a:schemeClr val="tx1"/>
                </a:solidFill>
                <a:latin typeface="#9Slide03 Arima Madurai Black" panose="00000A00000000000000" pitchFamily="2" charset="0"/>
                <a:cs typeface="#9Slide03 Arima Madurai Black" panose="00000A00000000000000" pitchFamily="2" charset="0"/>
              </a:rPr>
              <a:t>vào</a:t>
            </a:r>
            <a:r>
              <a:rPr lang="en-US" sz="1800" dirty="0">
                <a:solidFill>
                  <a:schemeClr val="tx1"/>
                </a:solidFill>
                <a:latin typeface="#9Slide03 Arima Madurai Black" panose="00000A00000000000000" pitchFamily="2" charset="0"/>
                <a:cs typeface="#9Slide03 Arima Madurai Black" panose="00000A00000000000000" pitchFamily="2" charset="0"/>
              </a:rPr>
              <a:t> </a:t>
            </a:r>
            <a:r>
              <a:rPr lang="en-US" sz="1800" dirty="0" err="1" smtClean="0">
                <a:solidFill>
                  <a:schemeClr val="tx1"/>
                </a:solidFill>
                <a:latin typeface="#9Slide03 Arima Madurai Black" panose="00000A00000000000000" pitchFamily="2" charset="0"/>
                <a:cs typeface="#9Slide03 Arima Madurai Black" panose="00000A00000000000000" pitchFamily="2" charset="0"/>
              </a:rPr>
              <a:t>chậu</a:t>
            </a:r>
            <a:r>
              <a:rPr lang="en-US" sz="1800" dirty="0" smtClean="0">
                <a:solidFill>
                  <a:schemeClr val="tx1"/>
                </a:solidFill>
                <a:latin typeface="#9Slide03 Arima Madurai Black" panose="00000A00000000000000" pitchFamily="2" charset="0"/>
                <a:cs typeface="#9Slide03 Arima Madurai Black" panose="00000A00000000000000" pitchFamily="2" charset="0"/>
              </a:rPr>
              <a:t> n</a:t>
            </a:r>
            <a:r>
              <a:rPr lang="vi-VN" sz="1800" dirty="0" smtClean="0">
                <a:solidFill>
                  <a:schemeClr val="tx1"/>
                </a:solidFill>
                <a:latin typeface="#9Slide03 Arima Madurai Black" panose="00000A00000000000000" pitchFamily="2" charset="0"/>
                <a:cs typeface="#9Slide03 Arima Madurai Black" panose="00000A00000000000000" pitchFamily="2" charset="0"/>
              </a:rPr>
              <a:t>ước</a:t>
            </a:r>
            <a:r>
              <a:rPr lang="en-US" sz="1800" dirty="0">
                <a:solidFill>
                  <a:schemeClr val="tx1"/>
                </a:solidFill>
                <a:latin typeface="#9Slide03 Arima Madurai Black" panose="00000A00000000000000" pitchFamily="2" charset="0"/>
                <a:cs typeface="#9Slide03 Arima Madurai Black" panose="00000A00000000000000" pitchFamily="2" charset="0"/>
              </a:rPr>
              <a:t> </a:t>
            </a:r>
            <a:r>
              <a:rPr lang="en-US" sz="1800" dirty="0" err="1" smtClean="0">
                <a:solidFill>
                  <a:schemeClr val="tx1"/>
                </a:solidFill>
                <a:latin typeface="#9Slide03 Arima Madurai Black" panose="00000A00000000000000" pitchFamily="2" charset="0"/>
                <a:cs typeface="#9Slide03 Arima Madurai Black" panose="00000A00000000000000" pitchFamily="2" charset="0"/>
              </a:rPr>
              <a:t>tránh</a:t>
            </a:r>
            <a:r>
              <a:rPr lang="en-US" sz="1800" dirty="0">
                <a:solidFill>
                  <a:schemeClr val="tx1"/>
                </a:solidFill>
                <a:latin typeface="#9Slide03 Arima Madurai Black" panose="00000A00000000000000" pitchFamily="2" charset="0"/>
                <a:cs typeface="#9Slide03 Arima Madurai Black" panose="00000A00000000000000" pitchFamily="2" charset="0"/>
              </a:rPr>
              <a:t> </a:t>
            </a:r>
            <a:r>
              <a:rPr lang="en-US" sz="1800" dirty="0" err="1" smtClean="0">
                <a:solidFill>
                  <a:schemeClr val="tx1"/>
                </a:solidFill>
                <a:latin typeface="#9Slide03 Arima Madurai Black" panose="00000A00000000000000" pitchFamily="2" charset="0"/>
                <a:cs typeface="#9Slide03 Arima Madurai Black" panose="00000A00000000000000" pitchFamily="2" charset="0"/>
              </a:rPr>
              <a:t>bị</a:t>
            </a:r>
            <a:r>
              <a:rPr lang="en-US" sz="1800" dirty="0">
                <a:solidFill>
                  <a:schemeClr val="tx1"/>
                </a:solidFill>
                <a:latin typeface="#9Slide03 Arima Madurai Black" panose="00000A00000000000000" pitchFamily="2" charset="0"/>
                <a:cs typeface="#9Slide03 Arima Madurai Black" panose="00000A00000000000000" pitchFamily="2" charset="0"/>
              </a:rPr>
              <a:t> </a:t>
            </a:r>
            <a:r>
              <a:rPr lang="en-US" sz="1800" dirty="0" err="1" smtClean="0">
                <a:solidFill>
                  <a:schemeClr val="tx1"/>
                </a:solidFill>
                <a:latin typeface="#9Slide03 Arima Madurai Black" panose="00000A00000000000000" pitchFamily="2" charset="0"/>
                <a:cs typeface="#9Slide03 Arima Madurai Black" panose="00000A00000000000000" pitchFamily="2" charset="0"/>
              </a:rPr>
              <a:t>bỏng</a:t>
            </a:r>
            <a:r>
              <a:rPr lang="en-US" sz="1800" dirty="0" smtClean="0">
                <a:solidFill>
                  <a:schemeClr val="tx1"/>
                </a:solidFill>
                <a:latin typeface="#9Slide03 Arima Madurai Black" panose="00000A00000000000000" pitchFamily="2" charset="0"/>
                <a:cs typeface="#9Slide03 Arima Madurai Black" panose="00000A00000000000000" pitchFamily="2" charset="0"/>
              </a:rPr>
              <a:t>.</a:t>
            </a:r>
            <a:endParaRPr lang="en-US" sz="1800" dirty="0">
              <a:solidFill>
                <a:schemeClr val="tx1"/>
              </a:solidFill>
              <a:latin typeface="#9Slide03 Arima Madurai Black" panose="00000A00000000000000" pitchFamily="2" charset="0"/>
              <a:cs typeface="#9Slide03 Arima Madurai Black" panose="00000A00000000000000" pitchFamily="2" charset="0"/>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6" presetClass="entr" presetSubtype="21" fill="hold" grpId="0" nodeType="withEffect">
                                  <p:stCondLst>
                                    <p:cond delay="0"/>
                                  </p:stCondLst>
                                  <p:childTnLst>
                                    <p:set>
                                      <p:cBhvr>
                                        <p:cTn id="6" dur="1" fill="hold">
                                          <p:stCondLst>
                                            <p:cond delay="0"/>
                                          </p:stCondLst>
                                        </p:cTn>
                                        <p:tgtEl>
                                          <p:spTgt spid="29"/>
                                        </p:tgtEl>
                                        <p:attrNameLst>
                                          <p:attrName>style.visibility</p:attrName>
                                        </p:attrNameLst>
                                      </p:cBhvr>
                                      <p:to>
                                        <p:strVal val="visible"/>
                                      </p:to>
                                    </p:set>
                                    <p:animEffect transition="in" filter="barn(inVertical)">
                                      <p:cBhvr>
                                        <p:cTn id="7" dur="500"/>
                                        <p:tgtEl>
                                          <p:spTgt spid="29"/>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9" grpId="0" animBg="1"/>
    </p:bld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7" name="Rounded Rectangle 16"/>
          <p:cNvSpPr/>
          <p:nvPr/>
        </p:nvSpPr>
        <p:spPr>
          <a:xfrm>
            <a:off x="42817" y="289352"/>
            <a:ext cx="576943" cy="730382"/>
          </a:xfrm>
          <a:prstGeom prst="roundRect">
            <a:avLst/>
          </a:prstGeom>
        </p:spPr>
        <p:style>
          <a:lnRef idx="2">
            <a:schemeClr val="accent2"/>
          </a:lnRef>
          <a:fillRef idx="1">
            <a:schemeClr val="lt1"/>
          </a:fillRef>
          <a:effectRef idx="0">
            <a:schemeClr val="accent2"/>
          </a:effectRef>
          <a:fontRef idx="minor">
            <a:schemeClr val="dk1"/>
          </a:fontRef>
        </p:style>
        <p:txBody>
          <a:bodyPr rtlCol="0" anchor="ctr"/>
          <a:lstStyle/>
          <a:p>
            <a:pPr algn="ctr"/>
            <a:r>
              <a:rPr lang="en-US" sz="3600" dirty="0">
                <a:solidFill>
                  <a:srgbClr val="FF0000"/>
                </a:solidFill>
                <a:latin typeface="#9Slide07 SVNBrandon Printed Sh" panose="02000000000000000000" pitchFamily="2" charset="0"/>
              </a:rPr>
              <a:t>2</a:t>
            </a:r>
          </a:p>
        </p:txBody>
      </p:sp>
      <p:sp>
        <p:nvSpPr>
          <p:cNvPr id="19" name="TextBox 18"/>
          <p:cNvSpPr txBox="1"/>
          <p:nvPr/>
        </p:nvSpPr>
        <p:spPr>
          <a:xfrm>
            <a:off x="619760" y="248566"/>
            <a:ext cx="4951955" cy="892552"/>
          </a:xfrm>
          <a:prstGeom prst="rect">
            <a:avLst/>
          </a:prstGeom>
          <a:noFill/>
        </p:spPr>
        <p:txBody>
          <a:bodyPr wrap="square" rtlCol="0">
            <a:spAutoFit/>
          </a:bodyPr>
          <a:lstStyle/>
          <a:p>
            <a:pPr algn="ctr"/>
            <a:r>
              <a:rPr lang="en-US" sz="2600" dirty="0">
                <a:solidFill>
                  <a:srgbClr val="FF0000"/>
                </a:solidFill>
                <a:latin typeface="#9Slide03 BoosterNextFYBlack" panose="02000A03000000020004" pitchFamily="2" charset="0"/>
              </a:rPr>
              <a:t>MỘT SỐ TÍNH CHẤT VÀ </a:t>
            </a:r>
            <a:endParaRPr lang="en-US" sz="2600" dirty="0" smtClean="0">
              <a:solidFill>
                <a:srgbClr val="FF0000"/>
              </a:solidFill>
              <a:latin typeface="#9Slide03 BoosterNextFYBlack" panose="02000A03000000020004" pitchFamily="2" charset="0"/>
            </a:endParaRPr>
          </a:p>
          <a:p>
            <a:pPr algn="ctr"/>
            <a:r>
              <a:rPr lang="en-US" sz="2600" dirty="0" smtClean="0">
                <a:solidFill>
                  <a:srgbClr val="FF0000"/>
                </a:solidFill>
                <a:latin typeface="#9Slide03 BoosterNextFYBlack" panose="02000A03000000020004" pitchFamily="2" charset="0"/>
              </a:rPr>
              <a:t>ỨNG </a:t>
            </a:r>
            <a:r>
              <a:rPr lang="en-US" sz="2600" dirty="0">
                <a:solidFill>
                  <a:srgbClr val="FF0000"/>
                </a:solidFill>
                <a:latin typeface="#9Slide03 BoosterNextFYBlack" panose="02000A03000000020004" pitchFamily="2" charset="0"/>
              </a:rPr>
              <a:t>DỤNG CỦA VẬT LIỆU</a:t>
            </a:r>
          </a:p>
        </p:txBody>
      </p:sp>
      <p:grpSp>
        <p:nvGrpSpPr>
          <p:cNvPr id="20" name="Group 19"/>
          <p:cNvGrpSpPr/>
          <p:nvPr/>
        </p:nvGrpSpPr>
        <p:grpSpPr>
          <a:xfrm>
            <a:off x="0" y="225707"/>
            <a:ext cx="5716131" cy="45719"/>
            <a:chOff x="0" y="911503"/>
            <a:chExt cx="2739712" cy="45719"/>
          </a:xfrm>
        </p:grpSpPr>
        <p:cxnSp>
          <p:nvCxnSpPr>
            <p:cNvPr id="21" name="直接连接符 15"/>
            <p:cNvCxnSpPr/>
            <p:nvPr/>
          </p:nvCxnSpPr>
          <p:spPr>
            <a:xfrm flipH="1">
              <a:off x="0" y="927100"/>
              <a:ext cx="2717799" cy="14527"/>
            </a:xfrm>
            <a:prstGeom prst="line">
              <a:avLst/>
            </a:prstGeom>
            <a:ln w="25400">
              <a:solidFill>
                <a:schemeClr val="tx2"/>
              </a:solidFill>
            </a:ln>
          </p:spPr>
          <p:style>
            <a:lnRef idx="1">
              <a:schemeClr val="dk1"/>
            </a:lnRef>
            <a:fillRef idx="0">
              <a:schemeClr val="dk1"/>
            </a:fillRef>
            <a:effectRef idx="0">
              <a:schemeClr val="dk1"/>
            </a:effectRef>
            <a:fontRef idx="minor">
              <a:schemeClr val="tx1"/>
            </a:fontRef>
          </p:style>
        </p:cxnSp>
        <p:sp>
          <p:nvSpPr>
            <p:cNvPr id="22" name="Oval 21"/>
            <p:cNvSpPr/>
            <p:nvPr/>
          </p:nvSpPr>
          <p:spPr>
            <a:xfrm>
              <a:off x="2717799" y="911503"/>
              <a:ext cx="21913" cy="45719"/>
            </a:xfrm>
            <a:prstGeom prst="ellipse">
              <a:avLst/>
            </a:prstGeom>
            <a:solidFill>
              <a:schemeClr val="tx2"/>
            </a:solid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grpSp>
        <p:nvGrpSpPr>
          <p:cNvPr id="24" name="Group 23"/>
          <p:cNvGrpSpPr/>
          <p:nvPr/>
        </p:nvGrpSpPr>
        <p:grpSpPr>
          <a:xfrm>
            <a:off x="12663" y="1069284"/>
            <a:ext cx="5716131" cy="45720"/>
            <a:chOff x="0" y="861691"/>
            <a:chExt cx="5716131" cy="45720"/>
          </a:xfrm>
        </p:grpSpPr>
        <p:grpSp>
          <p:nvGrpSpPr>
            <p:cNvPr id="18" name="Group 17"/>
            <p:cNvGrpSpPr/>
            <p:nvPr/>
          </p:nvGrpSpPr>
          <p:grpSpPr>
            <a:xfrm>
              <a:off x="0" y="861692"/>
              <a:ext cx="5716131" cy="45719"/>
              <a:chOff x="0" y="911503"/>
              <a:chExt cx="2739712" cy="45719"/>
            </a:xfrm>
          </p:grpSpPr>
          <p:cxnSp>
            <p:nvCxnSpPr>
              <p:cNvPr id="4" name="直接连接符 15"/>
              <p:cNvCxnSpPr/>
              <p:nvPr/>
            </p:nvCxnSpPr>
            <p:spPr>
              <a:xfrm flipH="1">
                <a:off x="0" y="927100"/>
                <a:ext cx="2717799" cy="14527"/>
              </a:xfrm>
              <a:prstGeom prst="line">
                <a:avLst/>
              </a:prstGeom>
              <a:ln w="25400">
                <a:solidFill>
                  <a:schemeClr val="tx2"/>
                </a:solidFill>
              </a:ln>
            </p:spPr>
            <p:style>
              <a:lnRef idx="1">
                <a:schemeClr val="dk1"/>
              </a:lnRef>
              <a:fillRef idx="0">
                <a:schemeClr val="dk1"/>
              </a:fillRef>
              <a:effectRef idx="0">
                <a:schemeClr val="dk1"/>
              </a:effectRef>
              <a:fontRef idx="minor">
                <a:schemeClr val="tx1"/>
              </a:fontRef>
            </p:style>
          </p:cxnSp>
          <p:sp>
            <p:nvSpPr>
              <p:cNvPr id="9" name="Oval 8"/>
              <p:cNvSpPr/>
              <p:nvPr/>
            </p:nvSpPr>
            <p:spPr>
              <a:xfrm>
                <a:off x="2717799" y="911503"/>
                <a:ext cx="21913" cy="45719"/>
              </a:xfrm>
              <a:prstGeom prst="ellipse">
                <a:avLst/>
              </a:prstGeom>
              <a:solidFill>
                <a:schemeClr val="tx2"/>
              </a:solid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23" name="Oval 22"/>
            <p:cNvSpPr/>
            <p:nvPr/>
          </p:nvSpPr>
          <p:spPr>
            <a:xfrm>
              <a:off x="2652558" y="861691"/>
              <a:ext cx="45719" cy="45719"/>
            </a:xfrm>
            <a:prstGeom prst="ellipse">
              <a:avLst/>
            </a:prstGeom>
            <a:solidFill>
              <a:schemeClr val="tx2"/>
            </a:solid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grpSp>
        <p:nvGrpSpPr>
          <p:cNvPr id="16" name="Group 15"/>
          <p:cNvGrpSpPr/>
          <p:nvPr/>
        </p:nvGrpSpPr>
        <p:grpSpPr>
          <a:xfrm>
            <a:off x="77701" y="1174067"/>
            <a:ext cx="6813019" cy="392582"/>
            <a:chOff x="250366" y="1294410"/>
            <a:chExt cx="6813019" cy="392582"/>
          </a:xfrm>
        </p:grpSpPr>
        <p:sp>
          <p:nvSpPr>
            <p:cNvPr id="25" name="Pentagon 24"/>
            <p:cNvSpPr/>
            <p:nvPr/>
          </p:nvSpPr>
          <p:spPr>
            <a:xfrm>
              <a:off x="457916" y="1294410"/>
              <a:ext cx="6605469" cy="392582"/>
            </a:xfrm>
            <a:prstGeom prst="homePlate">
              <a:avLst/>
            </a:prstGeom>
          </p:spPr>
          <p:style>
            <a:lnRef idx="2">
              <a:schemeClr val="accent2"/>
            </a:lnRef>
            <a:fillRef idx="1">
              <a:schemeClr val="lt1"/>
            </a:fillRef>
            <a:effectRef idx="0">
              <a:schemeClr val="accent2"/>
            </a:effectRef>
            <a:fontRef idx="minor">
              <a:schemeClr val="dk1"/>
            </a:fontRef>
          </p:style>
          <p:txBody>
            <a:bodyPr rtlCol="0" anchor="ctr"/>
            <a:lstStyle/>
            <a:p>
              <a:r>
                <a:rPr lang="en-US" sz="1600" dirty="0" smtClean="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Tìm</a:t>
              </a:r>
              <a:r>
                <a:rPr lang="en-US" sz="1600" dirty="0" smtClean="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hiểu</a:t>
              </a:r>
              <a:r>
                <a:rPr lang="en-US" sz="1600" dirty="0" smtClean="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về</a:t>
              </a:r>
              <a:r>
                <a:rPr lang="en-US" sz="1600" dirty="0" smtClean="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tính</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dẫn</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nhiệt</a:t>
              </a:r>
              <a:r>
                <a:rPr lang="en-US" sz="1600" dirty="0">
                  <a:latin typeface="#9Slide03 Arima Madurai Black" panose="00000A00000000000000" pitchFamily="2" charset="0"/>
                  <a:cs typeface="#9Slide03 Arima Madurai Black" panose="00000A00000000000000" pitchFamily="2" charset="0"/>
                </a:rPr>
                <a:t>, </a:t>
              </a:r>
              <a:r>
                <a:rPr lang="en-US" sz="1600" dirty="0" err="1">
                  <a:latin typeface="#9Slide03 Arima Madurai Black" panose="00000A00000000000000" pitchFamily="2" charset="0"/>
                  <a:cs typeface="#9Slide03 Arima Madurai Black" panose="00000A00000000000000" pitchFamily="2" charset="0"/>
                </a:rPr>
                <a:t>khả</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năng</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chịu</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nhiệt</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của</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một</a:t>
              </a:r>
              <a:r>
                <a:rPr lang="en-US" sz="1600" dirty="0" smtClean="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số</a:t>
              </a:r>
              <a:r>
                <a:rPr lang="en-US" sz="1600" dirty="0" smtClean="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vật</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liệu</a:t>
              </a:r>
              <a:endParaRPr lang="en-US" sz="1600" dirty="0">
                <a:latin typeface="#9Slide03 Arima Madurai Black" panose="00000A00000000000000" pitchFamily="2" charset="0"/>
                <a:cs typeface="#9Slide03 Arima Madurai Black" panose="00000A00000000000000" pitchFamily="2" charset="0"/>
              </a:endParaRPr>
            </a:p>
          </p:txBody>
        </p:sp>
        <p:sp>
          <p:nvSpPr>
            <p:cNvPr id="26" name="Chevron 25"/>
            <p:cNvSpPr/>
            <p:nvPr/>
          </p:nvSpPr>
          <p:spPr>
            <a:xfrm>
              <a:off x="250366" y="1294410"/>
              <a:ext cx="415099" cy="392582"/>
            </a:xfrm>
            <a:prstGeom prst="chevron">
              <a:avLst/>
            </a:prstGeom>
          </p:spPr>
          <p:style>
            <a:lnRef idx="2">
              <a:schemeClr val="accent2"/>
            </a:lnRef>
            <a:fillRef idx="1">
              <a:schemeClr val="lt1"/>
            </a:fillRef>
            <a:effectRef idx="0">
              <a:schemeClr val="accent2"/>
            </a:effectRef>
            <a:fontRef idx="minor">
              <a:schemeClr val="dk1"/>
            </a:fontRef>
          </p:style>
          <p:txBody>
            <a:bodyPr rtlCol="0" anchor="ctr"/>
            <a:lstStyle/>
            <a:p>
              <a:pPr algn="ctr"/>
              <a:endParaRPr lang="en-US">
                <a:solidFill>
                  <a:schemeClr val="tx1"/>
                </a:solidFill>
              </a:endParaRPr>
            </a:p>
          </p:txBody>
        </p:sp>
      </p:grpSp>
      <p:pic>
        <p:nvPicPr>
          <p:cNvPr id="27" name="Picture 4" descr="Hình ảnh Phòng Thí Nghiệm Thiết Kế Biểu Tượng Minh Họa, Phòng Thí Nghiệm.,  Biểu Tượng Của Phòng Thí Nghiệm., Thiết Kế Phòng Thí Nghiệm Vector và PNG  với nền trong suốt"/>
          <p:cNvPicPr>
            <a:picLocks noChangeAspect="1" noChangeArrowheads="1"/>
          </p:cNvPicPr>
          <p:nvPr/>
        </p:nvPicPr>
        <p:blipFill rotWithShape="1">
          <a:blip r:embed="rId2">
            <a:extLst>
              <a:ext uri="{BEBA8EAE-BF5A-486C-A8C5-ECC9F3942E4B}">
                <a14:imgProps xmlns:a14="http://schemas.microsoft.com/office/drawing/2010/main">
                  <a14:imgLayer r:embed="rId3">
                    <a14:imgEffect>
                      <a14:backgroundRemoval t="6833" b="93750" l="10000" r="90000"/>
                    </a14:imgEffect>
                  </a14:imgLayer>
                </a14:imgProps>
              </a:ext>
              <a:ext uri="{28A0092B-C50C-407E-A947-70E740481C1C}">
                <a14:useLocalDpi xmlns:a14="http://schemas.microsoft.com/office/drawing/2010/main" val="0"/>
              </a:ext>
            </a:extLst>
          </a:blip>
          <a:srcRect l="25529" t="26299" r="22378"/>
          <a:stretch>
            <a:fillRect/>
          </a:stretch>
        </p:blipFill>
        <p:spPr bwMode="auto">
          <a:xfrm>
            <a:off x="42817" y="1598703"/>
            <a:ext cx="346024" cy="489553"/>
          </a:xfrm>
          <a:prstGeom prst="rect">
            <a:avLst/>
          </a:prstGeom>
          <a:noFill/>
          <a:extLst>
            <a:ext uri="{909E8E84-426E-40DD-AFC4-6F175D3DCCD1}">
              <a14:hiddenFill xmlns:a14="http://schemas.microsoft.com/office/drawing/2010/main">
                <a:solidFill>
                  <a:srgbClr val="FFFFFF"/>
                </a:solidFill>
              </a14:hiddenFill>
            </a:ext>
          </a:extLst>
        </p:spPr>
      </p:pic>
      <p:sp>
        <p:nvSpPr>
          <p:cNvPr id="28" name="TextBox 27"/>
          <p:cNvSpPr txBox="1"/>
          <p:nvPr/>
        </p:nvSpPr>
        <p:spPr>
          <a:xfrm>
            <a:off x="285250" y="1655938"/>
            <a:ext cx="1608927" cy="369332"/>
          </a:xfrm>
          <a:prstGeom prst="rect">
            <a:avLst/>
          </a:prstGeom>
          <a:noFill/>
        </p:spPr>
        <p:txBody>
          <a:bodyPr wrap="square" rtlCol="0">
            <a:spAutoFit/>
          </a:bodyPr>
          <a:lstStyle/>
          <a:p>
            <a:pPr algn="ctr"/>
            <a:r>
              <a:rPr lang="en-US" sz="1800" u="sng" dirty="0" err="1" smtClean="0">
                <a:solidFill>
                  <a:schemeClr val="tx1"/>
                </a:solidFill>
                <a:latin typeface="#9Slide03 Arima Madurai Black" panose="00000A00000000000000" pitchFamily="2" charset="0"/>
                <a:cs typeface="#9Slide03 Arima Madurai Black" panose="00000A00000000000000" pitchFamily="2" charset="0"/>
              </a:rPr>
              <a:t>Thí</a:t>
            </a:r>
            <a:r>
              <a:rPr lang="en-US" sz="1800" u="sng" dirty="0">
                <a:solidFill>
                  <a:schemeClr val="tx1"/>
                </a:solidFill>
                <a:latin typeface="#9Slide03 Arima Madurai Black" panose="00000A00000000000000" pitchFamily="2" charset="0"/>
                <a:cs typeface="#9Slide03 Arima Madurai Black" panose="00000A00000000000000" pitchFamily="2" charset="0"/>
              </a:rPr>
              <a:t> </a:t>
            </a:r>
            <a:r>
              <a:rPr lang="en-US" sz="1800" u="sng" dirty="0" err="1" smtClean="0">
                <a:solidFill>
                  <a:schemeClr val="tx1"/>
                </a:solidFill>
                <a:latin typeface="#9Slide03 Arima Madurai Black" panose="00000A00000000000000" pitchFamily="2" charset="0"/>
                <a:cs typeface="#9Slide03 Arima Madurai Black" panose="00000A00000000000000" pitchFamily="2" charset="0"/>
              </a:rPr>
              <a:t>nghiệm</a:t>
            </a:r>
            <a:r>
              <a:rPr lang="en-US" sz="1800" u="sng" dirty="0" smtClean="0">
                <a:solidFill>
                  <a:schemeClr val="tx1"/>
                </a:solidFill>
                <a:latin typeface="#9Slide03 Arima Madurai Black" panose="00000A00000000000000" pitchFamily="2" charset="0"/>
                <a:cs typeface="#9Slide03 Arima Madurai Black" panose="00000A00000000000000" pitchFamily="2" charset="0"/>
              </a:rPr>
              <a:t> 2</a:t>
            </a:r>
            <a:endParaRPr lang="en-US" sz="1800" u="sng" dirty="0">
              <a:solidFill>
                <a:schemeClr val="tx1"/>
              </a:solidFill>
              <a:latin typeface="#9Slide03 Arima Madurai Black" panose="00000A00000000000000" pitchFamily="2" charset="0"/>
              <a:cs typeface="#9Slide03 Arima Madurai Black" panose="00000A00000000000000" pitchFamily="2" charset="0"/>
            </a:endParaRPr>
          </a:p>
        </p:txBody>
      </p:sp>
      <p:cxnSp>
        <p:nvCxnSpPr>
          <p:cNvPr id="29" name="Straight Connector 28"/>
          <p:cNvCxnSpPr/>
          <p:nvPr/>
        </p:nvCxnSpPr>
        <p:spPr>
          <a:xfrm flipH="1">
            <a:off x="2328059" y="2272091"/>
            <a:ext cx="36741" cy="2841906"/>
          </a:xfrm>
          <a:prstGeom prst="line">
            <a:avLst/>
          </a:prstGeom>
          <a:ln w="25400" cmpd="sng">
            <a:prstDash val="dash"/>
          </a:ln>
        </p:spPr>
        <p:style>
          <a:lnRef idx="1">
            <a:schemeClr val="accent1"/>
          </a:lnRef>
          <a:fillRef idx="0">
            <a:schemeClr val="accent1"/>
          </a:fillRef>
          <a:effectRef idx="0">
            <a:schemeClr val="accent1"/>
          </a:effectRef>
          <a:fontRef idx="minor">
            <a:schemeClr val="tx1"/>
          </a:fontRef>
        </p:style>
      </p:cxnSp>
      <p:cxnSp>
        <p:nvCxnSpPr>
          <p:cNvPr id="30" name="Straight Connector 29"/>
          <p:cNvCxnSpPr/>
          <p:nvPr/>
        </p:nvCxnSpPr>
        <p:spPr>
          <a:xfrm flipV="1">
            <a:off x="285309" y="3555804"/>
            <a:ext cx="7076535" cy="2106"/>
          </a:xfrm>
          <a:prstGeom prst="line">
            <a:avLst/>
          </a:prstGeom>
          <a:ln w="25400" cmpd="sng">
            <a:prstDash val="dash"/>
          </a:ln>
        </p:spPr>
        <p:style>
          <a:lnRef idx="1">
            <a:schemeClr val="accent1"/>
          </a:lnRef>
          <a:fillRef idx="0">
            <a:schemeClr val="accent1"/>
          </a:fillRef>
          <a:effectRef idx="0">
            <a:schemeClr val="accent1"/>
          </a:effectRef>
          <a:fontRef idx="minor">
            <a:schemeClr val="tx1"/>
          </a:fontRef>
        </p:style>
      </p:cxnSp>
      <p:cxnSp>
        <p:nvCxnSpPr>
          <p:cNvPr id="31" name="Straight Connector 30"/>
          <p:cNvCxnSpPr/>
          <p:nvPr/>
        </p:nvCxnSpPr>
        <p:spPr>
          <a:xfrm>
            <a:off x="4815051" y="2272091"/>
            <a:ext cx="9507" cy="2857500"/>
          </a:xfrm>
          <a:prstGeom prst="line">
            <a:avLst/>
          </a:prstGeom>
          <a:ln w="25400" cmpd="sng">
            <a:prstDash val="dash"/>
          </a:ln>
        </p:spPr>
        <p:style>
          <a:lnRef idx="1">
            <a:schemeClr val="accent1"/>
          </a:lnRef>
          <a:fillRef idx="0">
            <a:schemeClr val="accent1"/>
          </a:fillRef>
          <a:effectRef idx="0">
            <a:schemeClr val="accent1"/>
          </a:effectRef>
          <a:fontRef idx="minor">
            <a:schemeClr val="tx1"/>
          </a:fontRef>
        </p:style>
      </p:cxnSp>
      <p:sp>
        <p:nvSpPr>
          <p:cNvPr id="32" name="TextBox 31"/>
          <p:cNvSpPr txBox="1"/>
          <p:nvPr/>
        </p:nvSpPr>
        <p:spPr>
          <a:xfrm>
            <a:off x="1532277" y="1905752"/>
            <a:ext cx="7611723" cy="338554"/>
          </a:xfrm>
          <a:prstGeom prst="rect">
            <a:avLst/>
          </a:prstGeom>
          <a:noFill/>
        </p:spPr>
        <p:txBody>
          <a:bodyPr wrap="square" rtlCol="0">
            <a:spAutoFit/>
          </a:bodyPr>
          <a:lstStyle/>
          <a:p>
            <a:pPr algn="ctr"/>
            <a:r>
              <a:rPr lang="en-US" sz="1600" dirty="0" err="1" smtClean="0">
                <a:solidFill>
                  <a:schemeClr val="tx1"/>
                </a:solidFill>
                <a:latin typeface="#9Slide03 Arima Madurai Black" panose="00000A00000000000000" pitchFamily="2" charset="0"/>
                <a:cs typeface="#9Slide03 Arima Madurai Black" panose="00000A00000000000000" pitchFamily="2" charset="0"/>
              </a:rPr>
              <a:t>Kết</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quả</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thí</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nghiệm</a:t>
            </a:r>
            <a:r>
              <a:rPr lang="en-US" sz="1600" dirty="0" smtClean="0">
                <a:solidFill>
                  <a:schemeClr val="tx1"/>
                </a:solidFill>
                <a:latin typeface="#9Slide03 Arima Madurai Black" panose="00000A00000000000000" pitchFamily="2" charset="0"/>
                <a:cs typeface="#9Slide03 Arima Madurai Black" panose="00000A00000000000000" pitchFamily="2" charset="0"/>
              </a:rPr>
              <a:t> 2</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tính</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a:solidFill>
                  <a:schemeClr val="tx1"/>
                </a:solidFill>
                <a:latin typeface="#9Slide03 Arima Madurai Black" panose="00000A00000000000000" pitchFamily="2" charset="0"/>
                <a:cs typeface="#9Slide03 Arima Madurai Black" panose="00000A00000000000000" pitchFamily="2" charset="0"/>
              </a:rPr>
              <a:t>dẫn</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điện</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khả</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năng</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chịu</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nhiệt</a:t>
            </a:r>
            <a:r>
              <a:rPr lang="en-US" sz="1600" dirty="0" smtClean="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của</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một</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số</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vật</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a:solidFill>
                  <a:schemeClr val="tx1"/>
                </a:solidFill>
                <a:latin typeface="#9Slide03 Arima Madurai Black" panose="00000A00000000000000" pitchFamily="2" charset="0"/>
                <a:cs typeface="#9Slide03 Arima Madurai Black" panose="00000A00000000000000" pitchFamily="2" charset="0"/>
              </a:rPr>
              <a:t>liệu</a:t>
            </a:r>
            <a:endParaRPr lang="en-US" sz="1600" dirty="0">
              <a:solidFill>
                <a:schemeClr val="tx1"/>
              </a:solidFill>
              <a:latin typeface="#9Slide03 Arima Madurai Black" panose="00000A00000000000000" pitchFamily="2" charset="0"/>
              <a:cs typeface="#9Slide03 Arima Madurai Black" panose="00000A00000000000000" pitchFamily="2" charset="0"/>
            </a:endParaRPr>
          </a:p>
        </p:txBody>
      </p:sp>
      <p:cxnSp>
        <p:nvCxnSpPr>
          <p:cNvPr id="33" name="Straight Connector 32"/>
          <p:cNvCxnSpPr/>
          <p:nvPr/>
        </p:nvCxnSpPr>
        <p:spPr>
          <a:xfrm>
            <a:off x="7361844" y="2264294"/>
            <a:ext cx="9507" cy="2857500"/>
          </a:xfrm>
          <a:prstGeom prst="line">
            <a:avLst/>
          </a:prstGeom>
          <a:ln w="25400" cmpd="sng">
            <a:prstDash val="dash"/>
          </a:ln>
        </p:spPr>
        <p:style>
          <a:lnRef idx="1">
            <a:schemeClr val="accent1"/>
          </a:lnRef>
          <a:fillRef idx="0">
            <a:schemeClr val="accent1"/>
          </a:fillRef>
          <a:effectRef idx="0">
            <a:schemeClr val="accent1"/>
          </a:effectRef>
          <a:fontRef idx="minor">
            <a:schemeClr val="tx1"/>
          </a:fontRef>
        </p:style>
      </p:cxnSp>
      <p:pic>
        <p:nvPicPr>
          <p:cNvPr id="3074" name="Picture 2" descr="200g đinh sắt các loại ( 3, 4, 5, 6, 7, 8, 10) | Shopee Việt Nam"/>
          <p:cNvPicPr>
            <a:picLocks noChangeAspect="1" noChangeArrowheads="1"/>
          </p:cNvPicPr>
          <p:nvPr/>
        </p:nvPicPr>
        <p:blipFill rotWithShape="1">
          <a:blip r:embed="rId4">
            <a:extLst>
              <a:ext uri="{28A0092B-C50C-407E-A947-70E740481C1C}">
                <a14:useLocalDpi xmlns:a14="http://schemas.microsoft.com/office/drawing/2010/main" val="0"/>
              </a:ext>
            </a:extLst>
          </a:blip>
          <a:srcRect l="12899" t="13122" r="6013" b="13422"/>
          <a:stretch>
            <a:fillRect/>
          </a:stretch>
        </p:blipFill>
        <p:spPr bwMode="auto">
          <a:xfrm>
            <a:off x="77701" y="2434313"/>
            <a:ext cx="1052758" cy="737675"/>
          </a:xfrm>
          <a:prstGeom prst="rect">
            <a:avLst/>
          </a:prstGeom>
          <a:noFill/>
          <a:extLst>
            <a:ext uri="{909E8E84-426E-40DD-AFC4-6F175D3DCCD1}">
              <a14:hiddenFill xmlns:a14="http://schemas.microsoft.com/office/drawing/2010/main">
                <a:solidFill>
                  <a:srgbClr val="FFFFFF"/>
                </a:solidFill>
              </a14:hiddenFill>
            </a:ext>
          </a:extLst>
        </p:spPr>
      </p:pic>
      <p:sp>
        <p:nvSpPr>
          <p:cNvPr id="34" name="Rounded Rectangle 33"/>
          <p:cNvSpPr/>
          <p:nvPr/>
        </p:nvSpPr>
        <p:spPr>
          <a:xfrm>
            <a:off x="-12111" y="3234107"/>
            <a:ext cx="1151224" cy="288167"/>
          </a:xfrm>
          <a:prstGeom prst="roundRect">
            <a:avLst/>
          </a:prstGeom>
          <a:ln>
            <a:noFill/>
            <a:prstDash val="dash"/>
          </a:ln>
        </p:spPr>
        <p:style>
          <a:lnRef idx="2">
            <a:schemeClr val="accent1"/>
          </a:lnRef>
          <a:fillRef idx="1">
            <a:schemeClr val="lt1"/>
          </a:fillRef>
          <a:effectRef idx="0">
            <a:schemeClr val="accent1"/>
          </a:effectRef>
          <a:fontRef idx="minor">
            <a:schemeClr val="dk1"/>
          </a:fontRef>
        </p:style>
        <p:txBody>
          <a:bodyPr rtlCol="0" anchor="ctr"/>
          <a:lstStyle/>
          <a:p>
            <a:pPr algn="ctr">
              <a:lnSpc>
                <a:spcPct val="150000"/>
              </a:lnSpc>
            </a:pPr>
            <a:r>
              <a:rPr lang="en-US" dirty="0" err="1" smtClean="0">
                <a:solidFill>
                  <a:schemeClr val="tx1"/>
                </a:solidFill>
                <a:latin typeface="#9Slide03 Arima Madurai Black" panose="00000A00000000000000" pitchFamily="2" charset="0"/>
                <a:cs typeface="#9Slide03 Arima Madurai Black" panose="00000A00000000000000" pitchFamily="2" charset="0"/>
              </a:rPr>
              <a:t>Đinh</a:t>
            </a:r>
            <a:r>
              <a:rPr lang="en-US" dirty="0">
                <a:solidFill>
                  <a:schemeClr val="tx1"/>
                </a:solidFill>
                <a:latin typeface="#9Slide03 Arima Madurai Black" panose="00000A00000000000000" pitchFamily="2" charset="0"/>
                <a:cs typeface="#9Slide03 Arima Madurai Black" panose="00000A00000000000000" pitchFamily="2" charset="0"/>
              </a:rPr>
              <a:t> </a:t>
            </a:r>
            <a:r>
              <a:rPr lang="en-US" dirty="0" err="1">
                <a:solidFill>
                  <a:schemeClr val="tx1"/>
                </a:solidFill>
                <a:latin typeface="#9Slide03 Arima Madurai Black" panose="00000A00000000000000" pitchFamily="2" charset="0"/>
                <a:cs typeface="#9Slide03 Arima Madurai Black" panose="00000A00000000000000" pitchFamily="2" charset="0"/>
              </a:rPr>
              <a:t>sắt</a:t>
            </a:r>
            <a:endParaRPr lang="en-US" dirty="0">
              <a:solidFill>
                <a:schemeClr val="tx1"/>
              </a:solidFill>
              <a:latin typeface="#9Slide03 Arima Madurai Black" panose="00000A00000000000000" pitchFamily="2" charset="0"/>
              <a:cs typeface="#9Slide03 Arima Madurai Black" panose="00000A00000000000000" pitchFamily="2" charset="0"/>
            </a:endParaRPr>
          </a:p>
        </p:txBody>
      </p:sp>
      <p:pic>
        <p:nvPicPr>
          <p:cNvPr id="3076" name="Picture 4" descr="Dây Đồng Bọc Cách Điện Cuộn 500g | Linh Kiện Điện Tử 3M"/>
          <p:cNvPicPr>
            <a:picLocks noChangeAspect="1" noChangeArrowheads="1"/>
          </p:cNvPicPr>
          <p:nvPr/>
        </p:nvPicPr>
        <p:blipFill rotWithShape="1">
          <a:blip r:embed="rId5">
            <a:extLst>
              <a:ext uri="{28A0092B-C50C-407E-A947-70E740481C1C}">
                <a14:useLocalDpi xmlns:a14="http://schemas.microsoft.com/office/drawing/2010/main" val="0"/>
              </a:ext>
            </a:extLst>
          </a:blip>
          <a:srcRect l="40" t="4081" r="6184" b="14505"/>
          <a:stretch>
            <a:fillRect/>
          </a:stretch>
        </p:blipFill>
        <p:spPr bwMode="auto">
          <a:xfrm>
            <a:off x="2493825" y="2316085"/>
            <a:ext cx="1042493" cy="905058"/>
          </a:xfrm>
          <a:prstGeom prst="rect">
            <a:avLst/>
          </a:prstGeom>
          <a:noFill/>
          <a:extLst>
            <a:ext uri="{909E8E84-426E-40DD-AFC4-6F175D3DCCD1}">
              <a14:hiddenFill xmlns:a14="http://schemas.microsoft.com/office/drawing/2010/main">
                <a:solidFill>
                  <a:srgbClr val="FFFFFF"/>
                </a:solidFill>
              </a14:hiddenFill>
            </a:ext>
          </a:extLst>
        </p:spPr>
      </p:pic>
      <p:sp>
        <p:nvSpPr>
          <p:cNvPr id="35" name="Rounded Rectangle 34"/>
          <p:cNvSpPr/>
          <p:nvPr/>
        </p:nvSpPr>
        <p:spPr>
          <a:xfrm>
            <a:off x="2452081" y="3224364"/>
            <a:ext cx="1151224" cy="288167"/>
          </a:xfrm>
          <a:prstGeom prst="roundRect">
            <a:avLst/>
          </a:prstGeom>
          <a:ln>
            <a:noFill/>
            <a:prstDash val="dash"/>
          </a:ln>
        </p:spPr>
        <p:style>
          <a:lnRef idx="2">
            <a:schemeClr val="accent1"/>
          </a:lnRef>
          <a:fillRef idx="1">
            <a:schemeClr val="lt1"/>
          </a:fillRef>
          <a:effectRef idx="0">
            <a:schemeClr val="accent1"/>
          </a:effectRef>
          <a:fontRef idx="minor">
            <a:schemeClr val="dk1"/>
          </a:fontRef>
        </p:style>
        <p:txBody>
          <a:bodyPr rtlCol="0" anchor="ctr"/>
          <a:lstStyle/>
          <a:p>
            <a:pPr algn="ctr">
              <a:lnSpc>
                <a:spcPct val="150000"/>
              </a:lnSpc>
            </a:pPr>
            <a:r>
              <a:rPr lang="en-US" dirty="0" err="1" smtClean="0">
                <a:solidFill>
                  <a:schemeClr val="tx1"/>
                </a:solidFill>
                <a:latin typeface="#9Slide03 Arima Madurai Black" panose="00000A00000000000000" pitchFamily="2" charset="0"/>
                <a:cs typeface="#9Slide03 Arima Madurai Black" panose="00000A00000000000000" pitchFamily="2" charset="0"/>
              </a:rPr>
              <a:t>Dây</a:t>
            </a:r>
            <a:r>
              <a:rPr lang="en-US" dirty="0">
                <a:solidFill>
                  <a:schemeClr val="tx1"/>
                </a:solidFill>
                <a:latin typeface="#9Slide03 Arima Madurai Black" panose="00000A00000000000000" pitchFamily="2" charset="0"/>
                <a:cs typeface="#9Slide03 Arima Madurai Black" panose="00000A00000000000000" pitchFamily="2" charset="0"/>
              </a:rPr>
              <a:t> </a:t>
            </a:r>
            <a:r>
              <a:rPr lang="en-US" dirty="0" err="1">
                <a:solidFill>
                  <a:schemeClr val="tx1"/>
                </a:solidFill>
                <a:latin typeface="#9Slide03 Arima Madurai Black" panose="00000A00000000000000" pitchFamily="2" charset="0"/>
                <a:cs typeface="#9Slide03 Arima Madurai Black" panose="00000A00000000000000" pitchFamily="2" charset="0"/>
              </a:rPr>
              <a:t>đồng</a:t>
            </a:r>
            <a:endParaRPr lang="en-US" dirty="0">
              <a:solidFill>
                <a:schemeClr val="tx1"/>
              </a:solidFill>
              <a:latin typeface="#9Slide03 Arima Madurai Black" panose="00000A00000000000000" pitchFamily="2" charset="0"/>
              <a:cs typeface="#9Slide03 Arima Madurai Black" panose="00000A00000000000000" pitchFamily="2" charset="0"/>
            </a:endParaRPr>
          </a:p>
        </p:txBody>
      </p:sp>
      <p:pic>
        <p:nvPicPr>
          <p:cNvPr id="3078" name="Picture 6" descr="Que kem gỗ làm mô hình handmade | sbamboo shop | Tiki"/>
          <p:cNvPicPr>
            <a:picLocks noChangeAspect="1" noChangeArrowheads="1"/>
          </p:cNvPicPr>
          <p:nvPr/>
        </p:nvPicPr>
        <p:blipFill rotWithShape="1">
          <a:blip r:embed="rId6">
            <a:extLst>
              <a:ext uri="{28A0092B-C50C-407E-A947-70E740481C1C}">
                <a14:useLocalDpi xmlns:a14="http://schemas.microsoft.com/office/drawing/2010/main" val="0"/>
              </a:ext>
            </a:extLst>
          </a:blip>
          <a:srcRect l="5322" t="12733" r="6420" b="16023"/>
          <a:stretch>
            <a:fillRect/>
          </a:stretch>
        </p:blipFill>
        <p:spPr bwMode="auto">
          <a:xfrm>
            <a:off x="4879102" y="2324508"/>
            <a:ext cx="1077746" cy="906681"/>
          </a:xfrm>
          <a:prstGeom prst="rect">
            <a:avLst/>
          </a:prstGeom>
          <a:noFill/>
          <a:extLst>
            <a:ext uri="{909E8E84-426E-40DD-AFC4-6F175D3DCCD1}">
              <a14:hiddenFill xmlns:a14="http://schemas.microsoft.com/office/drawing/2010/main">
                <a:solidFill>
                  <a:srgbClr val="FFFFFF"/>
                </a:solidFill>
              </a14:hiddenFill>
            </a:ext>
          </a:extLst>
        </p:spPr>
      </p:pic>
      <p:sp>
        <p:nvSpPr>
          <p:cNvPr id="36" name="Rounded Rectangle 35"/>
          <p:cNvSpPr/>
          <p:nvPr/>
        </p:nvSpPr>
        <p:spPr>
          <a:xfrm>
            <a:off x="4879102" y="3195146"/>
            <a:ext cx="1151224" cy="288167"/>
          </a:xfrm>
          <a:prstGeom prst="roundRect">
            <a:avLst/>
          </a:prstGeom>
          <a:ln>
            <a:noFill/>
            <a:prstDash val="dash"/>
          </a:ln>
        </p:spPr>
        <p:style>
          <a:lnRef idx="2">
            <a:schemeClr val="accent1"/>
          </a:lnRef>
          <a:fillRef idx="1">
            <a:schemeClr val="lt1"/>
          </a:fillRef>
          <a:effectRef idx="0">
            <a:schemeClr val="accent1"/>
          </a:effectRef>
          <a:fontRef idx="minor">
            <a:schemeClr val="dk1"/>
          </a:fontRef>
        </p:style>
        <p:txBody>
          <a:bodyPr rtlCol="0" anchor="ctr"/>
          <a:lstStyle/>
          <a:p>
            <a:pPr algn="ctr">
              <a:lnSpc>
                <a:spcPct val="150000"/>
              </a:lnSpc>
            </a:pPr>
            <a:r>
              <a:rPr lang="en-US" dirty="0" err="1" smtClean="0">
                <a:solidFill>
                  <a:schemeClr val="tx1"/>
                </a:solidFill>
                <a:latin typeface="#9Slide03 Arima Madurai Black" panose="00000A00000000000000" pitchFamily="2" charset="0"/>
                <a:cs typeface="#9Slide03 Arima Madurai Black" panose="00000A00000000000000" pitchFamily="2" charset="0"/>
              </a:rPr>
              <a:t>Mẩu</a:t>
            </a:r>
            <a:r>
              <a:rPr lang="en-US" dirty="0">
                <a:solidFill>
                  <a:schemeClr val="tx1"/>
                </a:solidFill>
                <a:latin typeface="#9Slide03 Arima Madurai Black" panose="00000A00000000000000" pitchFamily="2" charset="0"/>
                <a:cs typeface="#9Slide03 Arima Madurai Black" panose="00000A00000000000000" pitchFamily="2" charset="0"/>
              </a:rPr>
              <a:t> </a:t>
            </a:r>
            <a:r>
              <a:rPr lang="en-US" dirty="0" err="1">
                <a:solidFill>
                  <a:schemeClr val="tx1"/>
                </a:solidFill>
                <a:latin typeface="#9Slide03 Arima Madurai Black" panose="00000A00000000000000" pitchFamily="2" charset="0"/>
                <a:cs typeface="#9Slide03 Arima Madurai Black" panose="00000A00000000000000" pitchFamily="2" charset="0"/>
              </a:rPr>
              <a:t>gỗ</a:t>
            </a:r>
            <a:endParaRPr lang="en-US" dirty="0">
              <a:solidFill>
                <a:schemeClr val="tx1"/>
              </a:solidFill>
              <a:latin typeface="#9Slide03 Arima Madurai Black" panose="00000A00000000000000" pitchFamily="2" charset="0"/>
              <a:cs typeface="#9Slide03 Arima Madurai Black" panose="00000A00000000000000" pitchFamily="2" charset="0"/>
            </a:endParaRPr>
          </a:p>
        </p:txBody>
      </p:sp>
      <p:pic>
        <p:nvPicPr>
          <p:cNvPr id="3080" name="Picture 8" descr="THANH LA NHÔM - Inox Hải Vương"/>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77702" y="3735988"/>
            <a:ext cx="1062320" cy="708213"/>
          </a:xfrm>
          <a:prstGeom prst="rect">
            <a:avLst/>
          </a:prstGeom>
          <a:noFill/>
          <a:extLst>
            <a:ext uri="{909E8E84-426E-40DD-AFC4-6F175D3DCCD1}">
              <a14:hiddenFill xmlns:a14="http://schemas.microsoft.com/office/drawing/2010/main">
                <a:solidFill>
                  <a:srgbClr val="FFFFFF"/>
                </a:solidFill>
              </a14:hiddenFill>
            </a:ext>
          </a:extLst>
        </p:spPr>
      </p:pic>
      <p:sp>
        <p:nvSpPr>
          <p:cNvPr id="37" name="Rounded Rectangle 36"/>
          <p:cNvSpPr/>
          <p:nvPr/>
        </p:nvSpPr>
        <p:spPr>
          <a:xfrm>
            <a:off x="12663" y="4524867"/>
            <a:ext cx="1151224" cy="288167"/>
          </a:xfrm>
          <a:prstGeom prst="roundRect">
            <a:avLst/>
          </a:prstGeom>
          <a:ln>
            <a:noFill/>
            <a:prstDash val="dash"/>
          </a:ln>
        </p:spPr>
        <p:style>
          <a:lnRef idx="2">
            <a:schemeClr val="accent1"/>
          </a:lnRef>
          <a:fillRef idx="1">
            <a:schemeClr val="lt1"/>
          </a:fillRef>
          <a:effectRef idx="0">
            <a:schemeClr val="accent1"/>
          </a:effectRef>
          <a:fontRef idx="minor">
            <a:schemeClr val="dk1"/>
          </a:fontRef>
        </p:style>
        <p:txBody>
          <a:bodyPr rtlCol="0" anchor="ctr"/>
          <a:lstStyle/>
          <a:p>
            <a:pPr algn="ctr">
              <a:lnSpc>
                <a:spcPct val="150000"/>
              </a:lnSpc>
            </a:pPr>
            <a:r>
              <a:rPr lang="en-US" dirty="0" err="1" smtClean="0">
                <a:solidFill>
                  <a:schemeClr val="tx1"/>
                </a:solidFill>
                <a:latin typeface="#9Slide03 Arima Madurai Black" panose="00000A00000000000000" pitchFamily="2" charset="0"/>
                <a:cs typeface="#9Slide03 Arima Madurai Black" panose="00000A00000000000000" pitchFamily="2" charset="0"/>
              </a:rPr>
              <a:t>Mẩu</a:t>
            </a:r>
            <a:r>
              <a:rPr lang="en-US" dirty="0">
                <a:solidFill>
                  <a:schemeClr val="tx1"/>
                </a:solidFill>
                <a:latin typeface="#9Slide03 Arima Madurai Black" panose="00000A00000000000000" pitchFamily="2" charset="0"/>
                <a:cs typeface="#9Slide03 Arima Madurai Black" panose="00000A00000000000000" pitchFamily="2" charset="0"/>
              </a:rPr>
              <a:t> </a:t>
            </a:r>
            <a:r>
              <a:rPr lang="en-US" dirty="0" err="1" smtClean="0">
                <a:solidFill>
                  <a:schemeClr val="tx1"/>
                </a:solidFill>
                <a:latin typeface="#9Slide03 Arima Madurai Black" panose="00000A00000000000000" pitchFamily="2" charset="0"/>
                <a:cs typeface="#9Slide03 Arima Madurai Black" panose="00000A00000000000000" pitchFamily="2" charset="0"/>
              </a:rPr>
              <a:t>nhôm</a:t>
            </a:r>
            <a:r>
              <a:rPr lang="en-US" dirty="0" smtClean="0">
                <a:solidFill>
                  <a:schemeClr val="tx1"/>
                </a:solidFill>
                <a:latin typeface="#9Slide03 Arima Madurai Black" panose="00000A00000000000000" pitchFamily="2" charset="0"/>
                <a:cs typeface="#9Slide03 Arima Madurai Black" panose="00000A00000000000000" pitchFamily="2" charset="0"/>
              </a:rPr>
              <a:t> </a:t>
            </a:r>
            <a:endParaRPr lang="en-US" dirty="0">
              <a:solidFill>
                <a:schemeClr val="tx1"/>
              </a:solidFill>
              <a:latin typeface="#9Slide03 Arima Madurai Black" panose="00000A00000000000000" pitchFamily="2" charset="0"/>
              <a:cs typeface="#9Slide03 Arima Madurai Black" panose="00000A00000000000000" pitchFamily="2" charset="0"/>
            </a:endParaRPr>
          </a:p>
        </p:txBody>
      </p:sp>
      <p:pic>
        <p:nvPicPr>
          <p:cNvPr id="38" name="Picture 4" descr="Máy sản xuất tấm nhựa làm tủ cho học sinh thân yêu!"/>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2505797" y="3695046"/>
            <a:ext cx="1014203" cy="767756"/>
          </a:xfrm>
          <a:prstGeom prst="rect">
            <a:avLst/>
          </a:prstGeom>
          <a:noFill/>
          <a:extLst>
            <a:ext uri="{909E8E84-426E-40DD-AFC4-6F175D3DCCD1}">
              <a14:hiddenFill xmlns:a14="http://schemas.microsoft.com/office/drawing/2010/main">
                <a:solidFill>
                  <a:srgbClr val="FFFFFF"/>
                </a:solidFill>
              </a14:hiddenFill>
            </a:ext>
          </a:extLst>
        </p:spPr>
      </p:pic>
      <p:sp>
        <p:nvSpPr>
          <p:cNvPr id="39" name="Rounded Rectangle 38"/>
          <p:cNvSpPr/>
          <p:nvPr/>
        </p:nvSpPr>
        <p:spPr>
          <a:xfrm>
            <a:off x="2407507" y="4553624"/>
            <a:ext cx="1224184" cy="288168"/>
          </a:xfrm>
          <a:prstGeom prst="roundRect">
            <a:avLst/>
          </a:prstGeom>
          <a:ln>
            <a:noFill/>
            <a:prstDash val="dash"/>
          </a:ln>
        </p:spPr>
        <p:style>
          <a:lnRef idx="2">
            <a:schemeClr val="accent1"/>
          </a:lnRef>
          <a:fillRef idx="1">
            <a:schemeClr val="lt1"/>
          </a:fillRef>
          <a:effectRef idx="0">
            <a:schemeClr val="accent1"/>
          </a:effectRef>
          <a:fontRef idx="minor">
            <a:schemeClr val="dk1"/>
          </a:fontRef>
        </p:style>
        <p:txBody>
          <a:bodyPr rtlCol="0" anchor="ctr"/>
          <a:lstStyle/>
          <a:p>
            <a:pPr algn="ctr">
              <a:lnSpc>
                <a:spcPct val="150000"/>
              </a:lnSpc>
            </a:pPr>
            <a:r>
              <a:rPr lang="en-US" dirty="0" err="1" smtClean="0">
                <a:solidFill>
                  <a:schemeClr val="tx1"/>
                </a:solidFill>
                <a:latin typeface="#9Slide03 Arima Madurai Black" panose="00000A00000000000000" pitchFamily="2" charset="0"/>
                <a:cs typeface="#9Slide03 Arima Madurai Black" panose="00000A00000000000000" pitchFamily="2" charset="0"/>
              </a:rPr>
              <a:t>Miếng</a:t>
            </a:r>
            <a:r>
              <a:rPr lang="en-US" dirty="0">
                <a:solidFill>
                  <a:schemeClr val="tx1"/>
                </a:solidFill>
                <a:latin typeface="#9Slide03 Arima Madurai Black" panose="00000A00000000000000" pitchFamily="2" charset="0"/>
                <a:cs typeface="#9Slide03 Arima Madurai Black" panose="00000A00000000000000" pitchFamily="2" charset="0"/>
              </a:rPr>
              <a:t> </a:t>
            </a:r>
            <a:r>
              <a:rPr lang="en-US" dirty="0" err="1" smtClean="0">
                <a:solidFill>
                  <a:schemeClr val="tx1"/>
                </a:solidFill>
                <a:latin typeface="#9Slide03 Arima Madurai Black" panose="00000A00000000000000" pitchFamily="2" charset="0"/>
                <a:cs typeface="#9Slide03 Arima Madurai Black" panose="00000A00000000000000" pitchFamily="2" charset="0"/>
              </a:rPr>
              <a:t>nhựa</a:t>
            </a:r>
            <a:endParaRPr lang="en-US" dirty="0">
              <a:solidFill>
                <a:schemeClr val="tx1"/>
              </a:solidFill>
              <a:latin typeface="#9Slide03 Arima Madurai Black" panose="00000A00000000000000" pitchFamily="2" charset="0"/>
              <a:cs typeface="#9Slide03 Arima Madurai Black" panose="00000A00000000000000" pitchFamily="2" charset="0"/>
            </a:endParaRPr>
          </a:p>
        </p:txBody>
      </p:sp>
      <p:pic>
        <p:nvPicPr>
          <p:cNvPr id="40" name="Picture 12" descr="Mẹo nhỏ chống nứt và gắn hũ sành các bà nội trợ không nên bỏ qua"/>
          <p:cNvPicPr>
            <a:picLocks noChangeAspect="1" noChangeArrowheads="1"/>
          </p:cNvPicPr>
          <p:nvPr/>
        </p:nvPicPr>
        <p:blipFill>
          <a:blip r:embed="rId9">
            <a:extLst>
              <a:ext uri="{28A0092B-C50C-407E-A947-70E740481C1C}">
                <a14:useLocalDpi xmlns:a14="http://schemas.microsoft.com/office/drawing/2010/main" val="0"/>
              </a:ext>
            </a:extLst>
          </a:blip>
          <a:srcRect/>
          <a:stretch>
            <a:fillRect/>
          </a:stretch>
        </p:blipFill>
        <p:spPr bwMode="auto">
          <a:xfrm>
            <a:off x="4919289" y="3623058"/>
            <a:ext cx="1037559" cy="1015971"/>
          </a:xfrm>
          <a:prstGeom prst="rect">
            <a:avLst/>
          </a:prstGeom>
          <a:noFill/>
          <a:extLst>
            <a:ext uri="{909E8E84-426E-40DD-AFC4-6F175D3DCCD1}">
              <a14:hiddenFill xmlns:a14="http://schemas.microsoft.com/office/drawing/2010/main">
                <a:solidFill>
                  <a:srgbClr val="FFFFFF"/>
                </a:solidFill>
              </a14:hiddenFill>
            </a:ext>
          </a:extLst>
        </p:spPr>
      </p:pic>
      <p:sp>
        <p:nvSpPr>
          <p:cNvPr id="41" name="Rounded Rectangle 40"/>
          <p:cNvSpPr/>
          <p:nvPr/>
        </p:nvSpPr>
        <p:spPr>
          <a:xfrm>
            <a:off x="4859197" y="4666032"/>
            <a:ext cx="1224183" cy="288168"/>
          </a:xfrm>
          <a:prstGeom prst="roundRect">
            <a:avLst/>
          </a:prstGeom>
          <a:ln>
            <a:noFill/>
            <a:prstDash val="dash"/>
          </a:ln>
        </p:spPr>
        <p:style>
          <a:lnRef idx="2">
            <a:schemeClr val="accent1"/>
          </a:lnRef>
          <a:fillRef idx="1">
            <a:schemeClr val="lt1"/>
          </a:fillRef>
          <a:effectRef idx="0">
            <a:schemeClr val="accent1"/>
          </a:effectRef>
          <a:fontRef idx="minor">
            <a:schemeClr val="dk1"/>
          </a:fontRef>
        </p:style>
        <p:txBody>
          <a:bodyPr rtlCol="0" anchor="ctr"/>
          <a:lstStyle/>
          <a:p>
            <a:pPr algn="ctr">
              <a:lnSpc>
                <a:spcPct val="150000"/>
              </a:lnSpc>
            </a:pPr>
            <a:r>
              <a:rPr lang="en-US" dirty="0" err="1" smtClean="0">
                <a:solidFill>
                  <a:schemeClr val="tx1"/>
                </a:solidFill>
                <a:latin typeface="#9Slide03 Arima Madurai Black" panose="00000A00000000000000" pitchFamily="2" charset="0"/>
                <a:cs typeface="#9Slide03 Arima Madurai Black" panose="00000A00000000000000" pitchFamily="2" charset="0"/>
              </a:rPr>
              <a:t>Mẩu</a:t>
            </a:r>
            <a:r>
              <a:rPr lang="en-US" dirty="0">
                <a:solidFill>
                  <a:schemeClr val="tx1"/>
                </a:solidFill>
                <a:latin typeface="#9Slide03 Arima Madurai Black" panose="00000A00000000000000" pitchFamily="2" charset="0"/>
                <a:cs typeface="#9Slide03 Arima Madurai Black" panose="00000A00000000000000" pitchFamily="2" charset="0"/>
              </a:rPr>
              <a:t> </a:t>
            </a:r>
            <a:r>
              <a:rPr lang="en-US" dirty="0" err="1">
                <a:solidFill>
                  <a:schemeClr val="tx1"/>
                </a:solidFill>
                <a:latin typeface="#9Slide03 Arima Madurai Black" panose="00000A00000000000000" pitchFamily="2" charset="0"/>
                <a:cs typeface="#9Slide03 Arima Madurai Black" panose="00000A00000000000000" pitchFamily="2" charset="0"/>
              </a:rPr>
              <a:t>sành</a:t>
            </a:r>
            <a:endParaRPr lang="en-US" dirty="0">
              <a:solidFill>
                <a:schemeClr val="tx1"/>
              </a:solidFill>
              <a:latin typeface="#9Slide03 Arima Madurai Black" panose="00000A00000000000000" pitchFamily="2" charset="0"/>
              <a:cs typeface="#9Slide03 Arima Madurai Black" panose="00000A00000000000000" pitchFamily="2" charset="0"/>
            </a:endParaRPr>
          </a:p>
        </p:txBody>
      </p:sp>
      <p:pic>
        <p:nvPicPr>
          <p:cNvPr id="42" name="Picture 4" descr="Kính cường lực | Nhôm Kính Buôn Ma Thuột"/>
          <p:cNvPicPr>
            <a:picLocks noChangeAspect="1" noChangeArrowheads="1"/>
          </p:cNvPicPr>
          <p:nvPr/>
        </p:nvPicPr>
        <p:blipFill rotWithShape="1">
          <a:blip r:embed="rId10">
            <a:extLst>
              <a:ext uri="{28A0092B-C50C-407E-A947-70E740481C1C}">
                <a14:useLocalDpi xmlns:a14="http://schemas.microsoft.com/office/drawing/2010/main" val="0"/>
              </a:ext>
            </a:extLst>
          </a:blip>
          <a:srcRect l="6170" b="18481"/>
          <a:stretch>
            <a:fillRect/>
          </a:stretch>
        </p:blipFill>
        <p:spPr bwMode="auto">
          <a:xfrm>
            <a:off x="7604510" y="2356736"/>
            <a:ext cx="1303403" cy="932129"/>
          </a:xfrm>
          <a:prstGeom prst="rect">
            <a:avLst/>
          </a:prstGeom>
          <a:noFill/>
          <a:extLst>
            <a:ext uri="{909E8E84-426E-40DD-AFC4-6F175D3DCCD1}">
              <a14:hiddenFill xmlns:a14="http://schemas.microsoft.com/office/drawing/2010/main">
                <a:solidFill>
                  <a:srgbClr val="FFFFFF"/>
                </a:solidFill>
              </a14:hiddenFill>
            </a:ext>
          </a:extLst>
        </p:spPr>
      </p:pic>
      <p:sp>
        <p:nvSpPr>
          <p:cNvPr id="43" name="Rounded Rectangle 42"/>
          <p:cNvSpPr/>
          <p:nvPr/>
        </p:nvSpPr>
        <p:spPr>
          <a:xfrm>
            <a:off x="7682855" y="3269114"/>
            <a:ext cx="1146714" cy="288168"/>
          </a:xfrm>
          <a:prstGeom prst="roundRect">
            <a:avLst/>
          </a:prstGeom>
          <a:ln>
            <a:noFill/>
            <a:prstDash val="dash"/>
          </a:ln>
        </p:spPr>
        <p:style>
          <a:lnRef idx="2">
            <a:schemeClr val="accent1"/>
          </a:lnRef>
          <a:fillRef idx="1">
            <a:schemeClr val="lt1"/>
          </a:fillRef>
          <a:effectRef idx="0">
            <a:schemeClr val="accent1"/>
          </a:effectRef>
          <a:fontRef idx="minor">
            <a:schemeClr val="dk1"/>
          </a:fontRef>
        </p:style>
        <p:txBody>
          <a:bodyPr rtlCol="0" anchor="ctr"/>
          <a:lstStyle/>
          <a:p>
            <a:pPr algn="ctr">
              <a:lnSpc>
                <a:spcPct val="150000"/>
              </a:lnSpc>
            </a:pPr>
            <a:r>
              <a:rPr lang="en-US" dirty="0" err="1" smtClean="0">
                <a:solidFill>
                  <a:schemeClr val="tx1"/>
                </a:solidFill>
                <a:latin typeface="#9Slide03 Arima Madurai Black" panose="00000A00000000000000" pitchFamily="2" charset="0"/>
                <a:cs typeface="#9Slide03 Arima Madurai Black" panose="00000A00000000000000" pitchFamily="2" charset="0"/>
              </a:rPr>
              <a:t>Miếng</a:t>
            </a:r>
            <a:r>
              <a:rPr lang="en-US" dirty="0">
                <a:solidFill>
                  <a:schemeClr val="tx1"/>
                </a:solidFill>
                <a:latin typeface="#9Slide03 Arima Madurai Black" panose="00000A00000000000000" pitchFamily="2" charset="0"/>
                <a:cs typeface="#9Slide03 Arima Madurai Black" panose="00000A00000000000000" pitchFamily="2" charset="0"/>
              </a:rPr>
              <a:t> </a:t>
            </a:r>
            <a:r>
              <a:rPr lang="en-US" dirty="0" err="1">
                <a:solidFill>
                  <a:schemeClr val="tx1"/>
                </a:solidFill>
                <a:latin typeface="#9Slide03 Arima Madurai Black" panose="00000A00000000000000" pitchFamily="2" charset="0"/>
                <a:cs typeface="#9Slide03 Arima Madurai Black" panose="00000A00000000000000" pitchFamily="2" charset="0"/>
              </a:rPr>
              <a:t>kính</a:t>
            </a:r>
            <a:endParaRPr lang="en-US" dirty="0">
              <a:solidFill>
                <a:schemeClr val="tx1"/>
              </a:solidFill>
              <a:latin typeface="#9Slide03 Arima Madurai Black" panose="00000A00000000000000" pitchFamily="2" charset="0"/>
              <a:cs typeface="#9Slide03 Arima Madurai Black" panose="00000A00000000000000" pitchFamily="2" charset="0"/>
            </a:endParaRPr>
          </a:p>
        </p:txBody>
      </p:sp>
      <p:sp>
        <p:nvSpPr>
          <p:cNvPr id="44" name="Rounded Rectangle 43"/>
          <p:cNvSpPr/>
          <p:nvPr/>
        </p:nvSpPr>
        <p:spPr>
          <a:xfrm>
            <a:off x="1199213" y="2473272"/>
            <a:ext cx="1082122" cy="714862"/>
          </a:xfrm>
          <a:prstGeom prst="roundRect">
            <a:avLst/>
          </a:prstGeom>
        </p:spPr>
        <p:style>
          <a:lnRef idx="2">
            <a:schemeClr val="accent1"/>
          </a:lnRef>
          <a:fillRef idx="1">
            <a:schemeClr val="lt1"/>
          </a:fillRef>
          <a:effectRef idx="0">
            <a:schemeClr val="accent1"/>
          </a:effectRef>
          <a:fontRef idx="minor">
            <a:schemeClr val="dk1"/>
          </a:fontRef>
        </p:style>
        <p:txBody>
          <a:bodyPr rtlCol="0" anchor="ctr"/>
          <a:lstStyle/>
          <a:p>
            <a:pPr algn="ctr"/>
            <a:r>
              <a:rPr lang="en-US" dirty="0" err="1" smtClean="0">
                <a:latin typeface="#9Slide03 Arima Madurai Black" panose="00000A00000000000000" pitchFamily="2" charset="0"/>
                <a:cs typeface="#9Slide03 Arima Madurai Black" panose="00000A00000000000000" pitchFamily="2" charset="0"/>
              </a:rPr>
              <a:t>dẫn</a:t>
            </a:r>
            <a:r>
              <a:rPr lang="en-US" dirty="0" smtClean="0">
                <a:latin typeface="#9Slide03 Arima Madurai Black" panose="00000A00000000000000" pitchFamily="2" charset="0"/>
                <a:cs typeface="#9Slide03 Arima Madurai Black" panose="00000A00000000000000" pitchFamily="2" charset="0"/>
              </a:rPr>
              <a:t> </a:t>
            </a:r>
            <a:r>
              <a:rPr lang="en-US" dirty="0" err="1" smtClean="0">
                <a:latin typeface="#9Slide03 Arima Madurai Black" panose="00000A00000000000000" pitchFamily="2" charset="0"/>
                <a:cs typeface="#9Slide03 Arima Madurai Black" panose="00000A00000000000000" pitchFamily="2" charset="0"/>
              </a:rPr>
              <a:t>nhiệt</a:t>
            </a:r>
            <a:r>
              <a:rPr lang="en-US" dirty="0">
                <a:latin typeface="#9Slide03 Arima Madurai Black" panose="00000A00000000000000" pitchFamily="2" charset="0"/>
                <a:cs typeface="#9Slide03 Arima Madurai Black" panose="00000A00000000000000" pitchFamily="2" charset="0"/>
              </a:rPr>
              <a:t>, </a:t>
            </a:r>
            <a:r>
              <a:rPr lang="en-US" dirty="0" err="1" smtClean="0">
                <a:latin typeface="#9Slide03 Arima Madurai Black" panose="00000A00000000000000" pitchFamily="2" charset="0"/>
                <a:cs typeface="#9Slide03 Arima Madurai Black" panose="00000A00000000000000" pitchFamily="2" charset="0"/>
              </a:rPr>
              <a:t>không</a:t>
            </a:r>
            <a:r>
              <a:rPr lang="en-US" dirty="0">
                <a:latin typeface="#9Slide03 Arima Madurai Black" panose="00000A00000000000000" pitchFamily="2" charset="0"/>
                <a:cs typeface="#9Slide03 Arima Madurai Black" panose="00000A00000000000000" pitchFamily="2" charset="0"/>
              </a:rPr>
              <a:t> </a:t>
            </a:r>
            <a:r>
              <a:rPr lang="en-US" dirty="0" err="1" smtClean="0">
                <a:latin typeface="#9Slide03 Arima Madurai Black" panose="00000A00000000000000" pitchFamily="2" charset="0"/>
                <a:cs typeface="#9Slide03 Arima Madurai Black" panose="00000A00000000000000" pitchFamily="2" charset="0"/>
              </a:rPr>
              <a:t>cháy</a:t>
            </a:r>
            <a:endParaRPr lang="en-US" dirty="0">
              <a:latin typeface="#9Slide03 Arima Madurai Black" panose="00000A00000000000000" pitchFamily="2" charset="0"/>
              <a:cs typeface="#9Slide03 Arima Madurai Black" panose="00000A00000000000000" pitchFamily="2" charset="0"/>
            </a:endParaRPr>
          </a:p>
        </p:txBody>
      </p:sp>
      <p:sp>
        <p:nvSpPr>
          <p:cNvPr id="45" name="Rounded Rectangle 44"/>
          <p:cNvSpPr/>
          <p:nvPr/>
        </p:nvSpPr>
        <p:spPr>
          <a:xfrm>
            <a:off x="3638507" y="2457126"/>
            <a:ext cx="1082122" cy="714862"/>
          </a:xfrm>
          <a:prstGeom prst="roundRect">
            <a:avLst/>
          </a:prstGeom>
        </p:spPr>
        <p:style>
          <a:lnRef idx="2">
            <a:schemeClr val="accent1"/>
          </a:lnRef>
          <a:fillRef idx="1">
            <a:schemeClr val="lt1"/>
          </a:fillRef>
          <a:effectRef idx="0">
            <a:schemeClr val="accent1"/>
          </a:effectRef>
          <a:fontRef idx="minor">
            <a:schemeClr val="dk1"/>
          </a:fontRef>
        </p:style>
        <p:txBody>
          <a:bodyPr rtlCol="0" anchor="ctr"/>
          <a:lstStyle/>
          <a:p>
            <a:pPr algn="ctr"/>
            <a:r>
              <a:rPr lang="en-US" dirty="0" err="1" smtClean="0">
                <a:latin typeface="#9Slide03 Arima Madurai Black" panose="00000A00000000000000" pitchFamily="2" charset="0"/>
                <a:cs typeface="#9Slide03 Arima Madurai Black" panose="00000A00000000000000" pitchFamily="2" charset="0"/>
              </a:rPr>
              <a:t>dẫn</a:t>
            </a:r>
            <a:r>
              <a:rPr lang="en-US" dirty="0" smtClean="0">
                <a:latin typeface="#9Slide03 Arima Madurai Black" panose="00000A00000000000000" pitchFamily="2" charset="0"/>
                <a:cs typeface="#9Slide03 Arima Madurai Black" panose="00000A00000000000000" pitchFamily="2" charset="0"/>
              </a:rPr>
              <a:t> </a:t>
            </a:r>
            <a:r>
              <a:rPr lang="en-US" dirty="0" err="1" smtClean="0">
                <a:latin typeface="#9Slide03 Arima Madurai Black" panose="00000A00000000000000" pitchFamily="2" charset="0"/>
                <a:cs typeface="#9Slide03 Arima Madurai Black" panose="00000A00000000000000" pitchFamily="2" charset="0"/>
              </a:rPr>
              <a:t>nhiệt</a:t>
            </a:r>
            <a:r>
              <a:rPr lang="en-US" dirty="0">
                <a:latin typeface="#9Slide03 Arima Madurai Black" panose="00000A00000000000000" pitchFamily="2" charset="0"/>
                <a:cs typeface="#9Slide03 Arima Madurai Black" panose="00000A00000000000000" pitchFamily="2" charset="0"/>
              </a:rPr>
              <a:t>, </a:t>
            </a:r>
            <a:r>
              <a:rPr lang="en-US" dirty="0" err="1" smtClean="0">
                <a:latin typeface="#9Slide03 Arima Madurai Black" panose="00000A00000000000000" pitchFamily="2" charset="0"/>
                <a:cs typeface="#9Slide03 Arima Madurai Black" panose="00000A00000000000000" pitchFamily="2" charset="0"/>
              </a:rPr>
              <a:t>không</a:t>
            </a:r>
            <a:r>
              <a:rPr lang="en-US" dirty="0">
                <a:latin typeface="#9Slide03 Arima Madurai Black" panose="00000A00000000000000" pitchFamily="2" charset="0"/>
                <a:cs typeface="#9Slide03 Arima Madurai Black" panose="00000A00000000000000" pitchFamily="2" charset="0"/>
              </a:rPr>
              <a:t> </a:t>
            </a:r>
            <a:r>
              <a:rPr lang="en-US" dirty="0" err="1" smtClean="0">
                <a:latin typeface="#9Slide03 Arima Madurai Black" panose="00000A00000000000000" pitchFamily="2" charset="0"/>
                <a:cs typeface="#9Slide03 Arima Madurai Black" panose="00000A00000000000000" pitchFamily="2" charset="0"/>
              </a:rPr>
              <a:t>cháy</a:t>
            </a:r>
            <a:endParaRPr lang="en-US" dirty="0">
              <a:latin typeface="#9Slide03 Arima Madurai Black" panose="00000A00000000000000" pitchFamily="2" charset="0"/>
              <a:cs typeface="#9Slide03 Arima Madurai Black" panose="00000A00000000000000" pitchFamily="2" charset="0"/>
            </a:endParaRPr>
          </a:p>
        </p:txBody>
      </p:sp>
      <p:sp>
        <p:nvSpPr>
          <p:cNvPr id="46" name="Rounded Rectangle 45"/>
          <p:cNvSpPr/>
          <p:nvPr/>
        </p:nvSpPr>
        <p:spPr>
          <a:xfrm>
            <a:off x="6171221" y="2480284"/>
            <a:ext cx="1082122" cy="714862"/>
          </a:xfrm>
          <a:prstGeom prst="roundRect">
            <a:avLst/>
          </a:prstGeom>
        </p:spPr>
        <p:style>
          <a:lnRef idx="2">
            <a:schemeClr val="accent1"/>
          </a:lnRef>
          <a:fillRef idx="1">
            <a:schemeClr val="lt1"/>
          </a:fillRef>
          <a:effectRef idx="0">
            <a:schemeClr val="accent1"/>
          </a:effectRef>
          <a:fontRef idx="minor">
            <a:schemeClr val="dk1"/>
          </a:fontRef>
        </p:style>
        <p:txBody>
          <a:bodyPr rtlCol="0" anchor="ctr"/>
          <a:lstStyle/>
          <a:p>
            <a:pPr algn="ctr"/>
            <a:r>
              <a:rPr lang="en-US" dirty="0" err="1">
                <a:latin typeface="#9Slide03 Arima Madurai Black" panose="00000A00000000000000" pitchFamily="2" charset="0"/>
                <a:cs typeface="#9Slide03 Arima Madurai Black" panose="00000A00000000000000" pitchFamily="2" charset="0"/>
              </a:rPr>
              <a:t>k</a:t>
            </a:r>
            <a:r>
              <a:rPr lang="en-US" dirty="0" err="1" smtClean="0">
                <a:latin typeface="#9Slide03 Arima Madurai Black" panose="00000A00000000000000" pitchFamily="2" charset="0"/>
                <a:cs typeface="#9Slide03 Arima Madurai Black" panose="00000A00000000000000" pitchFamily="2" charset="0"/>
              </a:rPr>
              <a:t>hông</a:t>
            </a:r>
            <a:r>
              <a:rPr lang="en-US" dirty="0" smtClean="0">
                <a:latin typeface="#9Slide03 Arima Madurai Black" panose="00000A00000000000000" pitchFamily="2" charset="0"/>
                <a:cs typeface="#9Slide03 Arima Madurai Black" panose="00000A00000000000000" pitchFamily="2" charset="0"/>
              </a:rPr>
              <a:t> </a:t>
            </a:r>
            <a:r>
              <a:rPr lang="en-US" dirty="0" err="1" smtClean="0">
                <a:latin typeface="#9Slide03 Arima Madurai Black" panose="00000A00000000000000" pitchFamily="2" charset="0"/>
                <a:cs typeface="#9Slide03 Arima Madurai Black" panose="00000A00000000000000" pitchFamily="2" charset="0"/>
              </a:rPr>
              <a:t>dẫn</a:t>
            </a:r>
            <a:r>
              <a:rPr lang="en-US" dirty="0" smtClean="0">
                <a:latin typeface="#9Slide03 Arima Madurai Black" panose="00000A00000000000000" pitchFamily="2" charset="0"/>
                <a:cs typeface="#9Slide03 Arima Madurai Black" panose="00000A00000000000000" pitchFamily="2" charset="0"/>
              </a:rPr>
              <a:t> </a:t>
            </a:r>
            <a:r>
              <a:rPr lang="en-US" dirty="0" err="1" smtClean="0">
                <a:latin typeface="#9Slide03 Arima Madurai Black" panose="00000A00000000000000" pitchFamily="2" charset="0"/>
                <a:cs typeface="#9Slide03 Arima Madurai Black" panose="00000A00000000000000" pitchFamily="2" charset="0"/>
              </a:rPr>
              <a:t>nhiệt</a:t>
            </a:r>
            <a:r>
              <a:rPr lang="en-US" dirty="0">
                <a:latin typeface="#9Slide03 Arima Madurai Black" panose="00000A00000000000000" pitchFamily="2" charset="0"/>
                <a:cs typeface="#9Slide03 Arima Madurai Black" panose="00000A00000000000000" pitchFamily="2" charset="0"/>
              </a:rPr>
              <a:t>, </a:t>
            </a:r>
            <a:r>
              <a:rPr lang="en-US" dirty="0" err="1" smtClean="0">
                <a:latin typeface="#9Slide03 Arima Madurai Black" panose="00000A00000000000000" pitchFamily="2" charset="0"/>
                <a:cs typeface="#9Slide03 Arima Madurai Black" panose="00000A00000000000000" pitchFamily="2" charset="0"/>
              </a:rPr>
              <a:t>dễ</a:t>
            </a:r>
            <a:r>
              <a:rPr lang="en-US" dirty="0">
                <a:latin typeface="#9Slide03 Arima Madurai Black" panose="00000A00000000000000" pitchFamily="2" charset="0"/>
                <a:cs typeface="#9Slide03 Arima Madurai Black" panose="00000A00000000000000" pitchFamily="2" charset="0"/>
              </a:rPr>
              <a:t> </a:t>
            </a:r>
            <a:r>
              <a:rPr lang="en-US" dirty="0" err="1">
                <a:latin typeface="#9Slide03 Arima Madurai Black" panose="00000A00000000000000" pitchFamily="2" charset="0"/>
                <a:cs typeface="#9Slide03 Arima Madurai Black" panose="00000A00000000000000" pitchFamily="2" charset="0"/>
              </a:rPr>
              <a:t>cháy</a:t>
            </a:r>
            <a:endParaRPr lang="en-US" dirty="0">
              <a:latin typeface="#9Slide03 Arima Madurai Black" panose="00000A00000000000000" pitchFamily="2" charset="0"/>
              <a:cs typeface="#9Slide03 Arima Madurai Black" panose="00000A00000000000000" pitchFamily="2" charset="0"/>
            </a:endParaRPr>
          </a:p>
        </p:txBody>
      </p:sp>
      <p:sp>
        <p:nvSpPr>
          <p:cNvPr id="47" name="Rounded Rectangle 46"/>
          <p:cNvSpPr/>
          <p:nvPr/>
        </p:nvSpPr>
        <p:spPr>
          <a:xfrm>
            <a:off x="7604511" y="3764319"/>
            <a:ext cx="1446912" cy="714862"/>
          </a:xfrm>
          <a:prstGeom prst="roundRect">
            <a:avLst/>
          </a:prstGeom>
        </p:spPr>
        <p:style>
          <a:lnRef idx="2">
            <a:schemeClr val="accent1"/>
          </a:lnRef>
          <a:fillRef idx="1">
            <a:schemeClr val="lt1"/>
          </a:fillRef>
          <a:effectRef idx="0">
            <a:schemeClr val="accent1"/>
          </a:effectRef>
          <a:fontRef idx="minor">
            <a:schemeClr val="dk1"/>
          </a:fontRef>
        </p:style>
        <p:txBody>
          <a:bodyPr rtlCol="0" anchor="ctr"/>
          <a:lstStyle/>
          <a:p>
            <a:pPr algn="ctr"/>
            <a:r>
              <a:rPr lang="en-US" dirty="0" err="1">
                <a:latin typeface="#9Slide03 Arima Madurai Black" panose="00000A00000000000000" pitchFamily="2" charset="0"/>
                <a:cs typeface="#9Slide03 Arima Madurai Black" panose="00000A00000000000000" pitchFamily="2" charset="0"/>
              </a:rPr>
              <a:t>k</a:t>
            </a:r>
            <a:r>
              <a:rPr lang="en-US" dirty="0" err="1" smtClean="0">
                <a:latin typeface="#9Slide03 Arima Madurai Black" panose="00000A00000000000000" pitchFamily="2" charset="0"/>
                <a:cs typeface="#9Slide03 Arima Madurai Black" panose="00000A00000000000000" pitchFamily="2" charset="0"/>
              </a:rPr>
              <a:t>hông</a:t>
            </a:r>
            <a:r>
              <a:rPr lang="en-US" dirty="0" smtClean="0">
                <a:latin typeface="#9Slide03 Arima Madurai Black" panose="00000A00000000000000" pitchFamily="2" charset="0"/>
                <a:cs typeface="#9Slide03 Arima Madurai Black" panose="00000A00000000000000" pitchFamily="2" charset="0"/>
              </a:rPr>
              <a:t> </a:t>
            </a:r>
            <a:r>
              <a:rPr lang="en-US" dirty="0" err="1" smtClean="0">
                <a:latin typeface="#9Slide03 Arima Madurai Black" panose="00000A00000000000000" pitchFamily="2" charset="0"/>
                <a:cs typeface="#9Slide03 Arima Madurai Black" panose="00000A00000000000000" pitchFamily="2" charset="0"/>
              </a:rPr>
              <a:t>dẫn</a:t>
            </a:r>
            <a:r>
              <a:rPr lang="en-US" dirty="0" smtClean="0">
                <a:latin typeface="#9Slide03 Arima Madurai Black" panose="00000A00000000000000" pitchFamily="2" charset="0"/>
                <a:cs typeface="#9Slide03 Arima Madurai Black" panose="00000A00000000000000" pitchFamily="2" charset="0"/>
              </a:rPr>
              <a:t> </a:t>
            </a:r>
            <a:r>
              <a:rPr lang="en-US" dirty="0" err="1" smtClean="0">
                <a:latin typeface="#9Slide03 Arima Madurai Black" panose="00000A00000000000000" pitchFamily="2" charset="0"/>
                <a:cs typeface="#9Slide03 Arima Madurai Black" panose="00000A00000000000000" pitchFamily="2" charset="0"/>
              </a:rPr>
              <a:t>nhiệt</a:t>
            </a:r>
            <a:r>
              <a:rPr lang="en-US" dirty="0">
                <a:latin typeface="#9Slide03 Arima Madurai Black" panose="00000A00000000000000" pitchFamily="2" charset="0"/>
                <a:cs typeface="#9Slide03 Arima Madurai Black" panose="00000A00000000000000" pitchFamily="2" charset="0"/>
              </a:rPr>
              <a:t>, </a:t>
            </a:r>
            <a:r>
              <a:rPr lang="en-US" dirty="0" err="1" smtClean="0">
                <a:latin typeface="#9Slide03 Arima Madurai Black" panose="00000A00000000000000" pitchFamily="2" charset="0"/>
                <a:cs typeface="#9Slide03 Arima Madurai Black" panose="00000A00000000000000" pitchFamily="2" charset="0"/>
              </a:rPr>
              <a:t>không</a:t>
            </a:r>
            <a:r>
              <a:rPr lang="en-US" dirty="0" smtClean="0">
                <a:latin typeface="#9Slide03 Arima Madurai Black" panose="00000A00000000000000" pitchFamily="2" charset="0"/>
                <a:cs typeface="#9Slide03 Arima Madurai Black" panose="00000A00000000000000" pitchFamily="2" charset="0"/>
              </a:rPr>
              <a:t> </a:t>
            </a:r>
            <a:r>
              <a:rPr lang="en-US" dirty="0" err="1">
                <a:latin typeface="#9Slide03 Arima Madurai Black" panose="00000A00000000000000" pitchFamily="2" charset="0"/>
                <a:cs typeface="#9Slide03 Arima Madurai Black" panose="00000A00000000000000" pitchFamily="2" charset="0"/>
              </a:rPr>
              <a:t>cháy</a:t>
            </a:r>
            <a:endParaRPr lang="en-US" dirty="0">
              <a:latin typeface="#9Slide03 Arima Madurai Black" panose="00000A00000000000000" pitchFamily="2" charset="0"/>
              <a:cs typeface="#9Slide03 Arima Madurai Black" panose="00000A00000000000000" pitchFamily="2" charset="0"/>
            </a:endParaRPr>
          </a:p>
        </p:txBody>
      </p:sp>
      <p:sp>
        <p:nvSpPr>
          <p:cNvPr id="48" name="Rounded Rectangle 47"/>
          <p:cNvSpPr/>
          <p:nvPr/>
        </p:nvSpPr>
        <p:spPr>
          <a:xfrm>
            <a:off x="1216884" y="3764319"/>
            <a:ext cx="1082122" cy="714862"/>
          </a:xfrm>
          <a:prstGeom prst="roundRect">
            <a:avLst/>
          </a:prstGeom>
        </p:spPr>
        <p:style>
          <a:lnRef idx="2">
            <a:schemeClr val="accent1"/>
          </a:lnRef>
          <a:fillRef idx="1">
            <a:schemeClr val="lt1"/>
          </a:fillRef>
          <a:effectRef idx="0">
            <a:schemeClr val="accent1"/>
          </a:effectRef>
          <a:fontRef idx="minor">
            <a:schemeClr val="dk1"/>
          </a:fontRef>
        </p:style>
        <p:txBody>
          <a:bodyPr rtlCol="0" anchor="ctr"/>
          <a:lstStyle/>
          <a:p>
            <a:pPr algn="ctr"/>
            <a:r>
              <a:rPr lang="en-US" dirty="0" err="1" smtClean="0">
                <a:latin typeface="#9Slide03 Arima Madurai Black" panose="00000A00000000000000" pitchFamily="2" charset="0"/>
                <a:cs typeface="#9Slide03 Arima Madurai Black" panose="00000A00000000000000" pitchFamily="2" charset="0"/>
              </a:rPr>
              <a:t>dẫn</a:t>
            </a:r>
            <a:r>
              <a:rPr lang="en-US" dirty="0" smtClean="0">
                <a:latin typeface="#9Slide03 Arima Madurai Black" panose="00000A00000000000000" pitchFamily="2" charset="0"/>
                <a:cs typeface="#9Slide03 Arima Madurai Black" panose="00000A00000000000000" pitchFamily="2" charset="0"/>
              </a:rPr>
              <a:t> </a:t>
            </a:r>
            <a:r>
              <a:rPr lang="en-US" dirty="0" err="1" smtClean="0">
                <a:latin typeface="#9Slide03 Arima Madurai Black" panose="00000A00000000000000" pitchFamily="2" charset="0"/>
                <a:cs typeface="#9Slide03 Arima Madurai Black" panose="00000A00000000000000" pitchFamily="2" charset="0"/>
              </a:rPr>
              <a:t>nhiệt</a:t>
            </a:r>
            <a:r>
              <a:rPr lang="en-US" dirty="0">
                <a:latin typeface="#9Slide03 Arima Madurai Black" panose="00000A00000000000000" pitchFamily="2" charset="0"/>
                <a:cs typeface="#9Slide03 Arima Madurai Black" panose="00000A00000000000000" pitchFamily="2" charset="0"/>
              </a:rPr>
              <a:t>, </a:t>
            </a:r>
            <a:r>
              <a:rPr lang="en-US" dirty="0" err="1" smtClean="0">
                <a:latin typeface="#9Slide03 Arima Madurai Black" panose="00000A00000000000000" pitchFamily="2" charset="0"/>
                <a:cs typeface="#9Slide03 Arima Madurai Black" panose="00000A00000000000000" pitchFamily="2" charset="0"/>
              </a:rPr>
              <a:t>không</a:t>
            </a:r>
            <a:r>
              <a:rPr lang="en-US" dirty="0">
                <a:latin typeface="#9Slide03 Arima Madurai Black" panose="00000A00000000000000" pitchFamily="2" charset="0"/>
                <a:cs typeface="#9Slide03 Arima Madurai Black" panose="00000A00000000000000" pitchFamily="2" charset="0"/>
              </a:rPr>
              <a:t> </a:t>
            </a:r>
            <a:r>
              <a:rPr lang="en-US" dirty="0" err="1" smtClean="0">
                <a:latin typeface="#9Slide03 Arima Madurai Black" panose="00000A00000000000000" pitchFamily="2" charset="0"/>
                <a:cs typeface="#9Slide03 Arima Madurai Black" panose="00000A00000000000000" pitchFamily="2" charset="0"/>
              </a:rPr>
              <a:t>cháy</a:t>
            </a:r>
            <a:endParaRPr lang="en-US" dirty="0">
              <a:latin typeface="#9Slide03 Arima Madurai Black" panose="00000A00000000000000" pitchFamily="2" charset="0"/>
              <a:cs typeface="#9Slide03 Arima Madurai Black" panose="00000A00000000000000" pitchFamily="2" charset="0"/>
            </a:endParaRPr>
          </a:p>
        </p:txBody>
      </p:sp>
      <p:sp>
        <p:nvSpPr>
          <p:cNvPr id="49" name="Rounded Rectangle 48"/>
          <p:cNvSpPr/>
          <p:nvPr/>
        </p:nvSpPr>
        <p:spPr>
          <a:xfrm>
            <a:off x="3619482" y="3763404"/>
            <a:ext cx="1082122" cy="714862"/>
          </a:xfrm>
          <a:prstGeom prst="roundRect">
            <a:avLst/>
          </a:prstGeom>
        </p:spPr>
        <p:style>
          <a:lnRef idx="2">
            <a:schemeClr val="accent1"/>
          </a:lnRef>
          <a:fillRef idx="1">
            <a:schemeClr val="lt1"/>
          </a:fillRef>
          <a:effectRef idx="0">
            <a:schemeClr val="accent1"/>
          </a:effectRef>
          <a:fontRef idx="minor">
            <a:schemeClr val="dk1"/>
          </a:fontRef>
        </p:style>
        <p:txBody>
          <a:bodyPr rtlCol="0" anchor="ctr"/>
          <a:lstStyle/>
          <a:p>
            <a:pPr algn="ctr"/>
            <a:r>
              <a:rPr lang="en-US" dirty="0" err="1">
                <a:latin typeface="#9Slide03 Arima Madurai Black" panose="00000A00000000000000" pitchFamily="2" charset="0"/>
                <a:cs typeface="#9Slide03 Arima Madurai Black" panose="00000A00000000000000" pitchFamily="2" charset="0"/>
              </a:rPr>
              <a:t>k</a:t>
            </a:r>
            <a:r>
              <a:rPr lang="en-US" dirty="0" err="1" smtClean="0">
                <a:latin typeface="#9Slide03 Arima Madurai Black" panose="00000A00000000000000" pitchFamily="2" charset="0"/>
                <a:cs typeface="#9Slide03 Arima Madurai Black" panose="00000A00000000000000" pitchFamily="2" charset="0"/>
              </a:rPr>
              <a:t>hông</a:t>
            </a:r>
            <a:r>
              <a:rPr lang="en-US" dirty="0" smtClean="0">
                <a:latin typeface="#9Slide03 Arima Madurai Black" panose="00000A00000000000000" pitchFamily="2" charset="0"/>
                <a:cs typeface="#9Slide03 Arima Madurai Black" panose="00000A00000000000000" pitchFamily="2" charset="0"/>
              </a:rPr>
              <a:t> </a:t>
            </a:r>
            <a:r>
              <a:rPr lang="en-US" dirty="0" err="1" smtClean="0">
                <a:latin typeface="#9Slide03 Arima Madurai Black" panose="00000A00000000000000" pitchFamily="2" charset="0"/>
                <a:cs typeface="#9Slide03 Arima Madurai Black" panose="00000A00000000000000" pitchFamily="2" charset="0"/>
              </a:rPr>
              <a:t>dẫn</a:t>
            </a:r>
            <a:r>
              <a:rPr lang="en-US" dirty="0" smtClean="0">
                <a:latin typeface="#9Slide03 Arima Madurai Black" panose="00000A00000000000000" pitchFamily="2" charset="0"/>
                <a:cs typeface="#9Slide03 Arima Madurai Black" panose="00000A00000000000000" pitchFamily="2" charset="0"/>
              </a:rPr>
              <a:t> </a:t>
            </a:r>
            <a:r>
              <a:rPr lang="en-US" dirty="0" err="1" smtClean="0">
                <a:latin typeface="#9Slide03 Arima Madurai Black" panose="00000A00000000000000" pitchFamily="2" charset="0"/>
                <a:cs typeface="#9Slide03 Arima Madurai Black" panose="00000A00000000000000" pitchFamily="2" charset="0"/>
              </a:rPr>
              <a:t>nhiệt</a:t>
            </a:r>
            <a:r>
              <a:rPr lang="en-US" dirty="0">
                <a:latin typeface="#9Slide03 Arima Madurai Black" panose="00000A00000000000000" pitchFamily="2" charset="0"/>
                <a:cs typeface="#9Slide03 Arima Madurai Black" panose="00000A00000000000000" pitchFamily="2" charset="0"/>
              </a:rPr>
              <a:t>, </a:t>
            </a:r>
            <a:r>
              <a:rPr lang="en-US" dirty="0" err="1">
                <a:latin typeface="#9Slide03 Arima Madurai Black" panose="00000A00000000000000" pitchFamily="2" charset="0"/>
                <a:cs typeface="#9Slide03 Arima Madurai Black" panose="00000A00000000000000" pitchFamily="2" charset="0"/>
              </a:rPr>
              <a:t>khó</a:t>
            </a:r>
            <a:r>
              <a:rPr lang="en-US" dirty="0">
                <a:latin typeface="#9Slide03 Arima Madurai Black" panose="00000A00000000000000" pitchFamily="2" charset="0"/>
                <a:cs typeface="#9Slide03 Arima Madurai Black" panose="00000A00000000000000" pitchFamily="2" charset="0"/>
              </a:rPr>
              <a:t> </a:t>
            </a:r>
            <a:r>
              <a:rPr lang="en-US" dirty="0" err="1">
                <a:latin typeface="#9Slide03 Arima Madurai Black" panose="00000A00000000000000" pitchFamily="2" charset="0"/>
                <a:cs typeface="#9Slide03 Arima Madurai Black" panose="00000A00000000000000" pitchFamily="2" charset="0"/>
              </a:rPr>
              <a:t>cháy</a:t>
            </a:r>
            <a:endParaRPr lang="en-US" dirty="0">
              <a:latin typeface="#9Slide03 Arima Madurai Black" panose="00000A00000000000000" pitchFamily="2" charset="0"/>
              <a:cs typeface="#9Slide03 Arima Madurai Black" panose="00000A00000000000000" pitchFamily="2" charset="0"/>
            </a:endParaRPr>
          </a:p>
        </p:txBody>
      </p:sp>
      <p:sp>
        <p:nvSpPr>
          <p:cNvPr id="50" name="Rounded Rectangle 49"/>
          <p:cNvSpPr/>
          <p:nvPr/>
        </p:nvSpPr>
        <p:spPr>
          <a:xfrm>
            <a:off x="6152810" y="3693044"/>
            <a:ext cx="1135556" cy="901310"/>
          </a:xfrm>
          <a:prstGeom prst="roundRect">
            <a:avLst/>
          </a:prstGeom>
        </p:spPr>
        <p:style>
          <a:lnRef idx="2">
            <a:schemeClr val="accent1"/>
          </a:lnRef>
          <a:fillRef idx="1">
            <a:schemeClr val="lt1"/>
          </a:fillRef>
          <a:effectRef idx="0">
            <a:schemeClr val="accent1"/>
          </a:effectRef>
          <a:fontRef idx="minor">
            <a:schemeClr val="dk1"/>
          </a:fontRef>
        </p:style>
        <p:txBody>
          <a:bodyPr rtlCol="0" anchor="ctr"/>
          <a:lstStyle/>
          <a:p>
            <a:pPr algn="ctr"/>
            <a:r>
              <a:rPr lang="en-US" dirty="0" err="1">
                <a:latin typeface="#9Slide03 Arima Madurai Black" panose="00000A00000000000000" pitchFamily="2" charset="0"/>
                <a:cs typeface="#9Slide03 Arima Madurai Black" panose="00000A00000000000000" pitchFamily="2" charset="0"/>
              </a:rPr>
              <a:t>k</a:t>
            </a:r>
            <a:r>
              <a:rPr lang="en-US" dirty="0" err="1" smtClean="0">
                <a:latin typeface="#9Slide03 Arima Madurai Black" panose="00000A00000000000000" pitchFamily="2" charset="0"/>
                <a:cs typeface="#9Slide03 Arima Madurai Black" panose="00000A00000000000000" pitchFamily="2" charset="0"/>
              </a:rPr>
              <a:t>hông</a:t>
            </a:r>
            <a:r>
              <a:rPr lang="en-US" dirty="0" smtClean="0">
                <a:latin typeface="#9Slide03 Arima Madurai Black" panose="00000A00000000000000" pitchFamily="2" charset="0"/>
                <a:cs typeface="#9Slide03 Arima Madurai Black" panose="00000A00000000000000" pitchFamily="2" charset="0"/>
              </a:rPr>
              <a:t> </a:t>
            </a:r>
            <a:r>
              <a:rPr lang="en-US" dirty="0" err="1" smtClean="0">
                <a:latin typeface="#9Slide03 Arima Madurai Black" panose="00000A00000000000000" pitchFamily="2" charset="0"/>
                <a:cs typeface="#9Slide03 Arima Madurai Black" panose="00000A00000000000000" pitchFamily="2" charset="0"/>
              </a:rPr>
              <a:t>dẫn</a:t>
            </a:r>
            <a:r>
              <a:rPr lang="en-US" dirty="0">
                <a:latin typeface="#9Slide03 Arima Madurai Black" panose="00000A00000000000000" pitchFamily="2" charset="0"/>
                <a:cs typeface="#9Slide03 Arima Madurai Black" panose="00000A00000000000000" pitchFamily="2" charset="0"/>
              </a:rPr>
              <a:t> </a:t>
            </a:r>
            <a:r>
              <a:rPr lang="en-US" dirty="0" err="1" smtClean="0">
                <a:latin typeface="#9Slide03 Arima Madurai Black" panose="00000A00000000000000" pitchFamily="2" charset="0"/>
                <a:cs typeface="#9Slide03 Arima Madurai Black" panose="00000A00000000000000" pitchFamily="2" charset="0"/>
              </a:rPr>
              <a:t>nhiệt</a:t>
            </a:r>
            <a:r>
              <a:rPr lang="en-US" dirty="0" smtClean="0">
                <a:latin typeface="#9Slide03 Arima Madurai Black" panose="00000A00000000000000" pitchFamily="2" charset="0"/>
                <a:cs typeface="#9Slide03 Arima Madurai Black" panose="00000A00000000000000" pitchFamily="2" charset="0"/>
              </a:rPr>
              <a:t>, </a:t>
            </a:r>
            <a:r>
              <a:rPr lang="en-US" dirty="0" err="1" smtClean="0">
                <a:latin typeface="#9Slide03 Arima Madurai Black" panose="00000A00000000000000" pitchFamily="2" charset="0"/>
                <a:cs typeface="#9Slide03 Arima Madurai Black" panose="00000A00000000000000" pitchFamily="2" charset="0"/>
              </a:rPr>
              <a:t>không</a:t>
            </a:r>
            <a:r>
              <a:rPr lang="en-US" dirty="0" smtClean="0">
                <a:latin typeface="#9Slide03 Arima Madurai Black" panose="00000A00000000000000" pitchFamily="2" charset="0"/>
                <a:cs typeface="#9Slide03 Arima Madurai Black" panose="00000A00000000000000" pitchFamily="2" charset="0"/>
              </a:rPr>
              <a:t> </a:t>
            </a:r>
            <a:r>
              <a:rPr lang="en-US" dirty="0" err="1">
                <a:latin typeface="#9Slide03 Arima Madurai Black" panose="00000A00000000000000" pitchFamily="2" charset="0"/>
                <a:cs typeface="#9Slide03 Arima Madurai Black" panose="00000A00000000000000" pitchFamily="2" charset="0"/>
              </a:rPr>
              <a:t>cháy</a:t>
            </a:r>
            <a:endParaRPr lang="en-US" dirty="0">
              <a:latin typeface="#9Slide03 Arima Madurai Black" panose="00000A00000000000000" pitchFamily="2" charset="0"/>
              <a:cs typeface="#9Slide03 Arima Madurai Black" panose="00000A00000000000000" pitchFamily="2" charset="0"/>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44"/>
                                        </p:tgtEl>
                                        <p:attrNameLst>
                                          <p:attrName>style.visibility</p:attrName>
                                        </p:attrNameLst>
                                      </p:cBhvr>
                                      <p:to>
                                        <p:strVal val="visible"/>
                                      </p:to>
                                    </p:set>
                                    <p:animEffect transition="in" filter="barn(inVertical)">
                                      <p:cBhvr>
                                        <p:cTn id="7" dur="500"/>
                                        <p:tgtEl>
                                          <p:spTgt spid="44"/>
                                        </p:tgtEl>
                                      </p:cBhvr>
                                    </p:animEffect>
                                  </p:childTnLst>
                                </p:cTn>
                              </p:par>
                              <p:par>
                                <p:cTn id="8" presetID="16" presetClass="entr" presetSubtype="21" fill="hold" grpId="0" nodeType="withEffect">
                                  <p:stCondLst>
                                    <p:cond delay="0"/>
                                  </p:stCondLst>
                                  <p:childTnLst>
                                    <p:set>
                                      <p:cBhvr>
                                        <p:cTn id="9" dur="1" fill="hold">
                                          <p:stCondLst>
                                            <p:cond delay="0"/>
                                          </p:stCondLst>
                                        </p:cTn>
                                        <p:tgtEl>
                                          <p:spTgt spid="45"/>
                                        </p:tgtEl>
                                        <p:attrNameLst>
                                          <p:attrName>style.visibility</p:attrName>
                                        </p:attrNameLst>
                                      </p:cBhvr>
                                      <p:to>
                                        <p:strVal val="visible"/>
                                      </p:to>
                                    </p:set>
                                    <p:animEffect transition="in" filter="barn(inVertical)">
                                      <p:cBhvr>
                                        <p:cTn id="10" dur="500"/>
                                        <p:tgtEl>
                                          <p:spTgt spid="45"/>
                                        </p:tgtEl>
                                      </p:cBhvr>
                                    </p:animEffect>
                                  </p:childTnLst>
                                </p:cTn>
                              </p:par>
                              <p:par>
                                <p:cTn id="11" presetID="16" presetClass="entr" presetSubtype="21" fill="hold" grpId="0" nodeType="withEffect">
                                  <p:stCondLst>
                                    <p:cond delay="0"/>
                                  </p:stCondLst>
                                  <p:childTnLst>
                                    <p:set>
                                      <p:cBhvr>
                                        <p:cTn id="12" dur="1" fill="hold">
                                          <p:stCondLst>
                                            <p:cond delay="0"/>
                                          </p:stCondLst>
                                        </p:cTn>
                                        <p:tgtEl>
                                          <p:spTgt spid="46"/>
                                        </p:tgtEl>
                                        <p:attrNameLst>
                                          <p:attrName>style.visibility</p:attrName>
                                        </p:attrNameLst>
                                      </p:cBhvr>
                                      <p:to>
                                        <p:strVal val="visible"/>
                                      </p:to>
                                    </p:set>
                                    <p:animEffect transition="in" filter="barn(inVertical)">
                                      <p:cBhvr>
                                        <p:cTn id="13" dur="500"/>
                                        <p:tgtEl>
                                          <p:spTgt spid="46"/>
                                        </p:tgtEl>
                                      </p:cBhvr>
                                    </p:animEffect>
                                  </p:childTnLst>
                                </p:cTn>
                              </p:par>
                            </p:childTnLst>
                          </p:cTn>
                        </p:par>
                      </p:childTnLst>
                    </p:cTn>
                  </p:par>
                  <p:par>
                    <p:cTn id="14" fill="hold">
                      <p:stCondLst>
                        <p:cond delay="indefinite"/>
                      </p:stCondLst>
                      <p:childTnLst>
                        <p:par>
                          <p:cTn id="15" fill="hold">
                            <p:stCondLst>
                              <p:cond delay="0"/>
                            </p:stCondLst>
                            <p:childTnLst>
                              <p:par>
                                <p:cTn id="16" presetID="16" presetClass="entr" presetSubtype="21" fill="hold" grpId="0" nodeType="clickEffect">
                                  <p:stCondLst>
                                    <p:cond delay="0"/>
                                  </p:stCondLst>
                                  <p:childTnLst>
                                    <p:set>
                                      <p:cBhvr>
                                        <p:cTn id="17" dur="1" fill="hold">
                                          <p:stCondLst>
                                            <p:cond delay="0"/>
                                          </p:stCondLst>
                                        </p:cTn>
                                        <p:tgtEl>
                                          <p:spTgt spid="48"/>
                                        </p:tgtEl>
                                        <p:attrNameLst>
                                          <p:attrName>style.visibility</p:attrName>
                                        </p:attrNameLst>
                                      </p:cBhvr>
                                      <p:to>
                                        <p:strVal val="visible"/>
                                      </p:to>
                                    </p:set>
                                    <p:animEffect transition="in" filter="barn(inVertical)">
                                      <p:cBhvr>
                                        <p:cTn id="18" dur="500"/>
                                        <p:tgtEl>
                                          <p:spTgt spid="48"/>
                                        </p:tgtEl>
                                      </p:cBhvr>
                                    </p:animEffect>
                                  </p:childTnLst>
                                </p:cTn>
                              </p:par>
                              <p:par>
                                <p:cTn id="19" presetID="16" presetClass="entr" presetSubtype="21" fill="hold" grpId="0" nodeType="withEffect">
                                  <p:stCondLst>
                                    <p:cond delay="0"/>
                                  </p:stCondLst>
                                  <p:childTnLst>
                                    <p:set>
                                      <p:cBhvr>
                                        <p:cTn id="20" dur="1" fill="hold">
                                          <p:stCondLst>
                                            <p:cond delay="0"/>
                                          </p:stCondLst>
                                        </p:cTn>
                                        <p:tgtEl>
                                          <p:spTgt spid="49"/>
                                        </p:tgtEl>
                                        <p:attrNameLst>
                                          <p:attrName>style.visibility</p:attrName>
                                        </p:attrNameLst>
                                      </p:cBhvr>
                                      <p:to>
                                        <p:strVal val="visible"/>
                                      </p:to>
                                    </p:set>
                                    <p:animEffect transition="in" filter="barn(inVertical)">
                                      <p:cBhvr>
                                        <p:cTn id="21" dur="500"/>
                                        <p:tgtEl>
                                          <p:spTgt spid="49"/>
                                        </p:tgtEl>
                                      </p:cBhvr>
                                    </p:animEffect>
                                  </p:childTnLst>
                                </p:cTn>
                              </p:par>
                              <p:par>
                                <p:cTn id="22" presetID="16" presetClass="entr" presetSubtype="21" fill="hold" grpId="0" nodeType="withEffect">
                                  <p:stCondLst>
                                    <p:cond delay="0"/>
                                  </p:stCondLst>
                                  <p:childTnLst>
                                    <p:set>
                                      <p:cBhvr>
                                        <p:cTn id="23" dur="1" fill="hold">
                                          <p:stCondLst>
                                            <p:cond delay="0"/>
                                          </p:stCondLst>
                                        </p:cTn>
                                        <p:tgtEl>
                                          <p:spTgt spid="50"/>
                                        </p:tgtEl>
                                        <p:attrNameLst>
                                          <p:attrName>style.visibility</p:attrName>
                                        </p:attrNameLst>
                                      </p:cBhvr>
                                      <p:to>
                                        <p:strVal val="visible"/>
                                      </p:to>
                                    </p:set>
                                    <p:animEffect transition="in" filter="barn(inVertical)">
                                      <p:cBhvr>
                                        <p:cTn id="24" dur="500"/>
                                        <p:tgtEl>
                                          <p:spTgt spid="50"/>
                                        </p:tgtEl>
                                      </p:cBhvr>
                                    </p:animEffect>
                                  </p:childTnLst>
                                </p:cTn>
                              </p:par>
                              <p:par>
                                <p:cTn id="25" presetID="16" presetClass="entr" presetSubtype="21" fill="hold" grpId="0" nodeType="withEffect">
                                  <p:stCondLst>
                                    <p:cond delay="0"/>
                                  </p:stCondLst>
                                  <p:childTnLst>
                                    <p:set>
                                      <p:cBhvr>
                                        <p:cTn id="26" dur="1" fill="hold">
                                          <p:stCondLst>
                                            <p:cond delay="0"/>
                                          </p:stCondLst>
                                        </p:cTn>
                                        <p:tgtEl>
                                          <p:spTgt spid="47"/>
                                        </p:tgtEl>
                                        <p:attrNameLst>
                                          <p:attrName>style.visibility</p:attrName>
                                        </p:attrNameLst>
                                      </p:cBhvr>
                                      <p:to>
                                        <p:strVal val="visible"/>
                                      </p:to>
                                    </p:set>
                                    <p:animEffect transition="in" filter="barn(inVertical)">
                                      <p:cBhvr>
                                        <p:cTn id="27" dur="500"/>
                                        <p:tgtEl>
                                          <p:spTgt spid="47"/>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4" grpId="0" animBg="1"/>
      <p:bldP spid="45" grpId="0" animBg="1"/>
      <p:bldP spid="46" grpId="0" animBg="1"/>
      <p:bldP spid="47" grpId="0" animBg="1"/>
      <p:bldP spid="48" grpId="0" animBg="1"/>
      <p:bldP spid="49" grpId="0" animBg="1"/>
      <p:bldP spid="50" grpId="0" animBg="1"/>
    </p:bld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7" name="Rounded Rectangle 16"/>
          <p:cNvSpPr/>
          <p:nvPr/>
        </p:nvSpPr>
        <p:spPr>
          <a:xfrm>
            <a:off x="42817" y="289352"/>
            <a:ext cx="576943" cy="736751"/>
          </a:xfrm>
          <a:prstGeom prst="roundRect">
            <a:avLst/>
          </a:prstGeom>
        </p:spPr>
        <p:style>
          <a:lnRef idx="2">
            <a:schemeClr val="accent2"/>
          </a:lnRef>
          <a:fillRef idx="1">
            <a:schemeClr val="lt1"/>
          </a:fillRef>
          <a:effectRef idx="0">
            <a:schemeClr val="accent2"/>
          </a:effectRef>
          <a:fontRef idx="minor">
            <a:schemeClr val="dk1"/>
          </a:fontRef>
        </p:style>
        <p:txBody>
          <a:bodyPr rtlCol="0" anchor="ctr"/>
          <a:lstStyle/>
          <a:p>
            <a:pPr algn="ctr"/>
            <a:r>
              <a:rPr lang="en-US" sz="3600" dirty="0">
                <a:solidFill>
                  <a:srgbClr val="FF0000"/>
                </a:solidFill>
                <a:latin typeface="#9Slide07 SVNBrandon Printed Sh" panose="02000000000000000000" pitchFamily="2" charset="0"/>
              </a:rPr>
              <a:t>2</a:t>
            </a:r>
          </a:p>
        </p:txBody>
      </p:sp>
      <p:sp>
        <p:nvSpPr>
          <p:cNvPr id="19" name="TextBox 18"/>
          <p:cNvSpPr txBox="1"/>
          <p:nvPr/>
        </p:nvSpPr>
        <p:spPr>
          <a:xfrm>
            <a:off x="619760" y="248566"/>
            <a:ext cx="4951955" cy="892552"/>
          </a:xfrm>
          <a:prstGeom prst="rect">
            <a:avLst/>
          </a:prstGeom>
          <a:noFill/>
        </p:spPr>
        <p:txBody>
          <a:bodyPr wrap="square" rtlCol="0">
            <a:spAutoFit/>
          </a:bodyPr>
          <a:lstStyle/>
          <a:p>
            <a:pPr algn="ctr"/>
            <a:r>
              <a:rPr lang="en-US" sz="2600" dirty="0">
                <a:solidFill>
                  <a:srgbClr val="FF0000"/>
                </a:solidFill>
                <a:latin typeface="#9Slide03 BoosterNextFYBlack" panose="02000A03000000020004" pitchFamily="2" charset="0"/>
              </a:rPr>
              <a:t>MỘT SỐ TÍNH CHẤT VÀ </a:t>
            </a:r>
            <a:endParaRPr lang="en-US" sz="2600" dirty="0" smtClean="0">
              <a:solidFill>
                <a:srgbClr val="FF0000"/>
              </a:solidFill>
              <a:latin typeface="#9Slide03 BoosterNextFYBlack" panose="02000A03000000020004" pitchFamily="2" charset="0"/>
            </a:endParaRPr>
          </a:p>
          <a:p>
            <a:pPr algn="ctr"/>
            <a:r>
              <a:rPr lang="en-US" sz="2600" dirty="0" smtClean="0">
                <a:solidFill>
                  <a:srgbClr val="FF0000"/>
                </a:solidFill>
                <a:latin typeface="#9Slide03 BoosterNextFYBlack" panose="02000A03000000020004" pitchFamily="2" charset="0"/>
              </a:rPr>
              <a:t>ỨNG </a:t>
            </a:r>
            <a:r>
              <a:rPr lang="en-US" sz="2600" dirty="0">
                <a:solidFill>
                  <a:srgbClr val="FF0000"/>
                </a:solidFill>
                <a:latin typeface="#9Slide03 BoosterNextFYBlack" panose="02000A03000000020004" pitchFamily="2" charset="0"/>
              </a:rPr>
              <a:t>DỤNG CỦA VẬT LIỆU</a:t>
            </a:r>
          </a:p>
        </p:txBody>
      </p:sp>
      <p:grpSp>
        <p:nvGrpSpPr>
          <p:cNvPr id="20" name="Group 19"/>
          <p:cNvGrpSpPr/>
          <p:nvPr/>
        </p:nvGrpSpPr>
        <p:grpSpPr>
          <a:xfrm>
            <a:off x="0" y="225707"/>
            <a:ext cx="5716131" cy="45719"/>
            <a:chOff x="0" y="911503"/>
            <a:chExt cx="2739712" cy="45719"/>
          </a:xfrm>
        </p:grpSpPr>
        <p:cxnSp>
          <p:nvCxnSpPr>
            <p:cNvPr id="21" name="直接连接符 15"/>
            <p:cNvCxnSpPr/>
            <p:nvPr/>
          </p:nvCxnSpPr>
          <p:spPr>
            <a:xfrm flipH="1">
              <a:off x="0" y="927100"/>
              <a:ext cx="2717799" cy="14527"/>
            </a:xfrm>
            <a:prstGeom prst="line">
              <a:avLst/>
            </a:prstGeom>
            <a:ln w="25400">
              <a:solidFill>
                <a:schemeClr val="tx2"/>
              </a:solidFill>
            </a:ln>
          </p:spPr>
          <p:style>
            <a:lnRef idx="1">
              <a:schemeClr val="dk1"/>
            </a:lnRef>
            <a:fillRef idx="0">
              <a:schemeClr val="dk1"/>
            </a:fillRef>
            <a:effectRef idx="0">
              <a:schemeClr val="dk1"/>
            </a:effectRef>
            <a:fontRef idx="minor">
              <a:schemeClr val="tx1"/>
            </a:fontRef>
          </p:style>
        </p:cxnSp>
        <p:sp>
          <p:nvSpPr>
            <p:cNvPr id="22" name="Oval 21"/>
            <p:cNvSpPr/>
            <p:nvPr/>
          </p:nvSpPr>
          <p:spPr>
            <a:xfrm>
              <a:off x="2717799" y="911503"/>
              <a:ext cx="21913" cy="45719"/>
            </a:xfrm>
            <a:prstGeom prst="ellipse">
              <a:avLst/>
            </a:prstGeom>
            <a:solidFill>
              <a:schemeClr val="tx2"/>
            </a:solid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grpSp>
        <p:nvGrpSpPr>
          <p:cNvPr id="24" name="Group 23"/>
          <p:cNvGrpSpPr/>
          <p:nvPr/>
        </p:nvGrpSpPr>
        <p:grpSpPr>
          <a:xfrm>
            <a:off x="5141" y="1095398"/>
            <a:ext cx="5716131" cy="45720"/>
            <a:chOff x="0" y="861691"/>
            <a:chExt cx="5716131" cy="45720"/>
          </a:xfrm>
        </p:grpSpPr>
        <p:grpSp>
          <p:nvGrpSpPr>
            <p:cNvPr id="18" name="Group 17"/>
            <p:cNvGrpSpPr/>
            <p:nvPr/>
          </p:nvGrpSpPr>
          <p:grpSpPr>
            <a:xfrm>
              <a:off x="0" y="861692"/>
              <a:ext cx="5716131" cy="45719"/>
              <a:chOff x="0" y="911503"/>
              <a:chExt cx="2739712" cy="45719"/>
            </a:xfrm>
          </p:grpSpPr>
          <p:cxnSp>
            <p:nvCxnSpPr>
              <p:cNvPr id="4" name="直接连接符 15"/>
              <p:cNvCxnSpPr/>
              <p:nvPr/>
            </p:nvCxnSpPr>
            <p:spPr>
              <a:xfrm flipH="1">
                <a:off x="0" y="927100"/>
                <a:ext cx="2717799" cy="14527"/>
              </a:xfrm>
              <a:prstGeom prst="line">
                <a:avLst/>
              </a:prstGeom>
              <a:ln w="25400">
                <a:solidFill>
                  <a:schemeClr val="tx2"/>
                </a:solidFill>
              </a:ln>
            </p:spPr>
            <p:style>
              <a:lnRef idx="1">
                <a:schemeClr val="dk1"/>
              </a:lnRef>
              <a:fillRef idx="0">
                <a:schemeClr val="dk1"/>
              </a:fillRef>
              <a:effectRef idx="0">
                <a:schemeClr val="dk1"/>
              </a:effectRef>
              <a:fontRef idx="minor">
                <a:schemeClr val="tx1"/>
              </a:fontRef>
            </p:style>
          </p:cxnSp>
          <p:sp>
            <p:nvSpPr>
              <p:cNvPr id="9" name="Oval 8"/>
              <p:cNvSpPr/>
              <p:nvPr/>
            </p:nvSpPr>
            <p:spPr>
              <a:xfrm>
                <a:off x="2717799" y="911503"/>
                <a:ext cx="21913" cy="45719"/>
              </a:xfrm>
              <a:prstGeom prst="ellipse">
                <a:avLst/>
              </a:prstGeom>
              <a:solidFill>
                <a:schemeClr val="tx2"/>
              </a:solid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23" name="Oval 22"/>
            <p:cNvSpPr/>
            <p:nvPr/>
          </p:nvSpPr>
          <p:spPr>
            <a:xfrm>
              <a:off x="2652558" y="861691"/>
              <a:ext cx="45719" cy="45719"/>
            </a:xfrm>
            <a:prstGeom prst="ellipse">
              <a:avLst/>
            </a:prstGeom>
            <a:solidFill>
              <a:schemeClr val="tx2"/>
            </a:solid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grpSp>
        <p:nvGrpSpPr>
          <p:cNvPr id="16" name="Group 15"/>
          <p:cNvGrpSpPr/>
          <p:nvPr/>
        </p:nvGrpSpPr>
        <p:grpSpPr>
          <a:xfrm>
            <a:off x="41597" y="1185558"/>
            <a:ext cx="7153860" cy="392582"/>
            <a:chOff x="250366" y="1294410"/>
            <a:chExt cx="7153860" cy="392582"/>
          </a:xfrm>
        </p:grpSpPr>
        <p:sp>
          <p:nvSpPr>
            <p:cNvPr id="25" name="Pentagon 24"/>
            <p:cNvSpPr/>
            <p:nvPr/>
          </p:nvSpPr>
          <p:spPr>
            <a:xfrm>
              <a:off x="457916" y="1294410"/>
              <a:ext cx="6946310" cy="392582"/>
            </a:xfrm>
            <a:prstGeom prst="homePlate">
              <a:avLst/>
            </a:prstGeom>
          </p:spPr>
          <p:style>
            <a:lnRef idx="2">
              <a:schemeClr val="accent2"/>
            </a:lnRef>
            <a:fillRef idx="1">
              <a:schemeClr val="lt1"/>
            </a:fillRef>
            <a:effectRef idx="0">
              <a:schemeClr val="accent2"/>
            </a:effectRef>
            <a:fontRef idx="minor">
              <a:schemeClr val="dk1"/>
            </a:fontRef>
          </p:style>
          <p:txBody>
            <a:bodyPr rtlCol="0" anchor="ctr"/>
            <a:lstStyle/>
            <a:p>
              <a:pPr>
                <a:lnSpc>
                  <a:spcPct val="150000"/>
                </a:lnSpc>
              </a:pPr>
              <a:r>
                <a:rPr lang="en-US" sz="1600" dirty="0" smtClean="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Tìm</a:t>
              </a:r>
              <a:r>
                <a:rPr lang="en-US" sz="1600" dirty="0" smtClean="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hiểu</a:t>
              </a:r>
              <a:r>
                <a:rPr lang="en-US" sz="1600" dirty="0" smtClean="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về</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khả</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năng</a:t>
              </a:r>
              <a:r>
                <a:rPr lang="en-US" sz="1600" dirty="0">
                  <a:latin typeface="#9Slide03 Arima Madurai Black" panose="00000A00000000000000" pitchFamily="2" charset="0"/>
                  <a:cs typeface="#9Slide03 Arima Madurai Black" panose="00000A00000000000000" pitchFamily="2" charset="0"/>
                </a:rPr>
                <a:t> </a:t>
              </a:r>
              <a:r>
                <a:rPr lang="en-US" sz="1600" dirty="0" err="1">
                  <a:latin typeface="#9Slide03 Arima Madurai Black" panose="00000A00000000000000" pitchFamily="2" charset="0"/>
                  <a:cs typeface="#9Slide03 Arima Madurai Black" panose="00000A00000000000000" pitchFamily="2" charset="0"/>
                </a:rPr>
                <a:t>bị</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ăn</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mòn</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bị</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gỉ</a:t>
              </a:r>
              <a:r>
                <a:rPr lang="en-US" sz="1600" dirty="0" smtClean="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của</a:t>
              </a:r>
              <a:r>
                <a:rPr lang="en-US" sz="1600" dirty="0" smtClean="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một</a:t>
              </a:r>
              <a:r>
                <a:rPr lang="en-US" sz="1600" dirty="0" smtClean="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số</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công</a:t>
              </a:r>
              <a:r>
                <a:rPr lang="en-US" sz="1600" dirty="0" smtClean="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trình</a:t>
              </a:r>
              <a:r>
                <a:rPr lang="en-US" sz="1600" dirty="0">
                  <a:latin typeface="#9Slide03 Arima Madurai Black" panose="00000A00000000000000" pitchFamily="2" charset="0"/>
                  <a:cs typeface="#9Slide03 Arima Madurai Black" panose="00000A00000000000000" pitchFamily="2" charset="0"/>
                </a:rPr>
                <a:t>,</a:t>
              </a:r>
              <a:r>
                <a:rPr lang="en-US" sz="1600" dirty="0" smtClean="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vật</a:t>
              </a:r>
              <a:r>
                <a:rPr lang="en-US" sz="1600" dirty="0">
                  <a:latin typeface="#9Slide03 Arima Madurai Black" panose="00000A00000000000000" pitchFamily="2" charset="0"/>
                  <a:cs typeface="#9Slide03 Arima Madurai Black" panose="00000A00000000000000" pitchFamily="2" charset="0"/>
                </a:rPr>
                <a:t> </a:t>
              </a:r>
              <a:r>
                <a:rPr lang="en-US" sz="1600" dirty="0" err="1">
                  <a:latin typeface="#9Slide03 Arima Madurai Black" panose="00000A00000000000000" pitchFamily="2" charset="0"/>
                  <a:cs typeface="#9Slide03 Arima Madurai Black" panose="00000A00000000000000" pitchFamily="2" charset="0"/>
                </a:rPr>
                <a:t>dụng</a:t>
              </a:r>
              <a:endParaRPr lang="en-US" sz="1600" dirty="0">
                <a:latin typeface="#9Slide03 Arima Madurai Black" panose="00000A00000000000000" pitchFamily="2" charset="0"/>
                <a:cs typeface="#9Slide03 Arima Madurai Black" panose="00000A00000000000000" pitchFamily="2" charset="0"/>
              </a:endParaRPr>
            </a:p>
          </p:txBody>
        </p:sp>
        <p:sp>
          <p:nvSpPr>
            <p:cNvPr id="26" name="Chevron 25"/>
            <p:cNvSpPr/>
            <p:nvPr/>
          </p:nvSpPr>
          <p:spPr>
            <a:xfrm>
              <a:off x="250366" y="1294410"/>
              <a:ext cx="415099" cy="392582"/>
            </a:xfrm>
            <a:prstGeom prst="chevron">
              <a:avLst/>
            </a:prstGeom>
          </p:spPr>
          <p:style>
            <a:lnRef idx="2">
              <a:schemeClr val="accent2"/>
            </a:lnRef>
            <a:fillRef idx="1">
              <a:schemeClr val="lt1"/>
            </a:fillRef>
            <a:effectRef idx="0">
              <a:schemeClr val="accent2"/>
            </a:effectRef>
            <a:fontRef idx="minor">
              <a:schemeClr val="dk1"/>
            </a:fontRef>
          </p:style>
          <p:txBody>
            <a:bodyPr rtlCol="0" anchor="ctr"/>
            <a:lstStyle/>
            <a:p>
              <a:pPr algn="ctr"/>
              <a:endParaRPr lang="en-US">
                <a:solidFill>
                  <a:schemeClr val="tx1"/>
                </a:solidFill>
              </a:endParaRPr>
            </a:p>
          </p:txBody>
        </p:sp>
      </p:grpSp>
      <p:pic>
        <p:nvPicPr>
          <p:cNvPr id="5124" name="Picture 4" descr="Cầu Long Biên"/>
          <p:cNvPicPr>
            <a:picLocks noChangeAspect="1" noChangeArrowheads="1"/>
          </p:cNvPicPr>
          <p:nvPr/>
        </p:nvPicPr>
        <p:blipFill rotWithShape="1">
          <a:blip r:embed="rId2">
            <a:extLst>
              <a:ext uri="{28A0092B-C50C-407E-A947-70E740481C1C}">
                <a14:useLocalDpi xmlns:a14="http://schemas.microsoft.com/office/drawing/2010/main" val="0"/>
              </a:ext>
            </a:extLst>
          </a:blip>
          <a:srcRect t="16017"/>
          <a:stretch>
            <a:fillRect/>
          </a:stretch>
        </p:blipFill>
        <p:spPr bwMode="auto">
          <a:xfrm>
            <a:off x="24105" y="2492272"/>
            <a:ext cx="2776346" cy="1940398"/>
          </a:xfrm>
          <a:prstGeom prst="rect">
            <a:avLst/>
          </a:prstGeom>
          <a:noFill/>
          <a:extLst>
            <a:ext uri="{909E8E84-426E-40DD-AFC4-6F175D3DCCD1}">
              <a14:hiddenFill xmlns:a14="http://schemas.microsoft.com/office/drawing/2010/main">
                <a:solidFill>
                  <a:srgbClr val="FFFFFF"/>
                </a:solidFill>
              </a14:hiddenFill>
            </a:ext>
          </a:extLst>
        </p:spPr>
      </p:pic>
      <p:pic>
        <p:nvPicPr>
          <p:cNvPr id="5126" name="Picture 6" descr="KHÁI NIỆM, PHÂN LOẠI VÀ BIỆN PHÁP CHỐNG ĂN MÒN KIM LOẠI"/>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3035338" y="2492272"/>
            <a:ext cx="2936818" cy="1940398"/>
          </a:xfrm>
          <a:prstGeom prst="rect">
            <a:avLst/>
          </a:prstGeom>
          <a:noFill/>
          <a:extLst>
            <a:ext uri="{909E8E84-426E-40DD-AFC4-6F175D3DCCD1}">
              <a14:hiddenFill xmlns:a14="http://schemas.microsoft.com/office/drawing/2010/main">
                <a:solidFill>
                  <a:srgbClr val="FFFFFF"/>
                </a:solidFill>
              </a14:hiddenFill>
            </a:ext>
          </a:extLst>
        </p:spPr>
      </p:pic>
      <p:pic>
        <p:nvPicPr>
          <p:cNvPr id="5128" name="Picture 8" descr="Hướng dẫn cách tẩy rỉ sét xe đạp"/>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6207043" y="2492272"/>
            <a:ext cx="2739611" cy="1953969"/>
          </a:xfrm>
          <a:prstGeom prst="rect">
            <a:avLst/>
          </a:prstGeom>
          <a:noFill/>
          <a:extLst>
            <a:ext uri="{909E8E84-426E-40DD-AFC4-6F175D3DCCD1}">
              <a14:hiddenFill xmlns:a14="http://schemas.microsoft.com/office/drawing/2010/main">
                <a:solidFill>
                  <a:srgbClr val="FFFFFF"/>
                </a:solidFill>
              </a14:hiddenFill>
            </a:ext>
          </a:extLst>
        </p:spPr>
      </p:pic>
      <p:sp>
        <p:nvSpPr>
          <p:cNvPr id="27" name="Rounded Rectangle 26"/>
          <p:cNvSpPr/>
          <p:nvPr/>
        </p:nvSpPr>
        <p:spPr>
          <a:xfrm>
            <a:off x="0" y="4446241"/>
            <a:ext cx="2824556" cy="567874"/>
          </a:xfrm>
          <a:prstGeom prst="roundRect">
            <a:avLst/>
          </a:prstGeom>
          <a:ln>
            <a:noFill/>
            <a:prstDash val="dash"/>
          </a:ln>
        </p:spPr>
        <p:style>
          <a:lnRef idx="2">
            <a:schemeClr val="accent1"/>
          </a:lnRef>
          <a:fillRef idx="1">
            <a:schemeClr val="lt1"/>
          </a:fillRef>
          <a:effectRef idx="0">
            <a:schemeClr val="accent1"/>
          </a:effectRef>
          <a:fontRef idx="minor">
            <a:schemeClr val="dk1"/>
          </a:fontRef>
        </p:style>
        <p:txBody>
          <a:bodyPr rtlCol="0" anchor="ctr"/>
          <a:lstStyle/>
          <a:p>
            <a:pPr algn="ctr">
              <a:lnSpc>
                <a:spcPct val="150000"/>
              </a:lnSpc>
            </a:pPr>
            <a:r>
              <a:rPr lang="en-US" dirty="0" err="1" smtClean="0">
                <a:solidFill>
                  <a:schemeClr val="tx1"/>
                </a:solidFill>
                <a:latin typeface="#9Slide03 Arima Madurai Black" panose="00000A00000000000000" pitchFamily="2" charset="0"/>
                <a:cs typeface="#9Slide03 Arima Madurai Black" panose="00000A00000000000000" pitchFamily="2" charset="0"/>
              </a:rPr>
              <a:t>Hình</a:t>
            </a:r>
            <a:r>
              <a:rPr lang="en-US" dirty="0">
                <a:solidFill>
                  <a:schemeClr val="tx1"/>
                </a:solidFill>
                <a:latin typeface="#9Slide03 Arima Madurai Black" panose="00000A00000000000000" pitchFamily="2" charset="0"/>
                <a:cs typeface="#9Slide03 Arima Madurai Black" panose="00000A00000000000000" pitchFamily="2" charset="0"/>
              </a:rPr>
              <a:t> 14.3. </a:t>
            </a:r>
            <a:r>
              <a:rPr lang="en-US" dirty="0" err="1" smtClean="0">
                <a:solidFill>
                  <a:schemeClr val="tx1"/>
                </a:solidFill>
                <a:latin typeface="#9Slide03 Arima Madurai Black" panose="00000A00000000000000" pitchFamily="2" charset="0"/>
                <a:cs typeface="#9Slide03 Arima Madurai Black" panose="00000A00000000000000" pitchFamily="2" charset="0"/>
              </a:rPr>
              <a:t>Cầu</a:t>
            </a:r>
            <a:r>
              <a:rPr lang="en-US" dirty="0">
                <a:solidFill>
                  <a:schemeClr val="tx1"/>
                </a:solidFill>
                <a:latin typeface="#9Slide03 Arima Madurai Black" panose="00000A00000000000000" pitchFamily="2" charset="0"/>
                <a:cs typeface="#9Slide03 Arima Madurai Black" panose="00000A00000000000000" pitchFamily="2" charset="0"/>
              </a:rPr>
              <a:t> </a:t>
            </a:r>
            <a:r>
              <a:rPr lang="en-US" dirty="0" err="1" smtClean="0">
                <a:solidFill>
                  <a:schemeClr val="tx1"/>
                </a:solidFill>
                <a:latin typeface="#9Slide03 Arima Madurai Black" panose="00000A00000000000000" pitchFamily="2" charset="0"/>
                <a:cs typeface="#9Slide03 Arima Madurai Black" panose="00000A00000000000000" pitchFamily="2" charset="0"/>
              </a:rPr>
              <a:t>sắt</a:t>
            </a:r>
            <a:r>
              <a:rPr lang="en-US" dirty="0">
                <a:solidFill>
                  <a:schemeClr val="tx1"/>
                </a:solidFill>
                <a:latin typeface="#9Slide03 Arima Madurai Black" panose="00000A00000000000000" pitchFamily="2" charset="0"/>
                <a:cs typeface="#9Slide03 Arima Madurai Black" panose="00000A00000000000000" pitchFamily="2" charset="0"/>
              </a:rPr>
              <a:t> </a:t>
            </a:r>
            <a:r>
              <a:rPr lang="en-US" dirty="0" err="1">
                <a:solidFill>
                  <a:schemeClr val="tx1"/>
                </a:solidFill>
                <a:latin typeface="#9Slide03 Arima Madurai Black" panose="00000A00000000000000" pitchFamily="2" charset="0"/>
                <a:cs typeface="#9Slide03 Arima Madurai Black" panose="00000A00000000000000" pitchFamily="2" charset="0"/>
              </a:rPr>
              <a:t>bị</a:t>
            </a:r>
            <a:r>
              <a:rPr lang="en-US" dirty="0">
                <a:solidFill>
                  <a:schemeClr val="tx1"/>
                </a:solidFill>
                <a:latin typeface="#9Slide03 Arima Madurai Black" panose="00000A00000000000000" pitchFamily="2" charset="0"/>
                <a:cs typeface="#9Slide03 Arima Madurai Black" panose="00000A00000000000000" pitchFamily="2" charset="0"/>
              </a:rPr>
              <a:t> </a:t>
            </a:r>
            <a:r>
              <a:rPr lang="en-US" dirty="0" err="1" smtClean="0">
                <a:solidFill>
                  <a:schemeClr val="tx1"/>
                </a:solidFill>
                <a:latin typeface="#9Slide03 Arima Madurai Black" panose="00000A00000000000000" pitchFamily="2" charset="0"/>
                <a:cs typeface="#9Slide03 Arima Madurai Black" panose="00000A00000000000000" pitchFamily="2" charset="0"/>
              </a:rPr>
              <a:t>hoen</a:t>
            </a:r>
            <a:r>
              <a:rPr lang="en-US" dirty="0">
                <a:solidFill>
                  <a:schemeClr val="tx1"/>
                </a:solidFill>
                <a:latin typeface="#9Slide03 Arima Madurai Black" panose="00000A00000000000000" pitchFamily="2" charset="0"/>
                <a:cs typeface="#9Slide03 Arima Madurai Black" panose="00000A00000000000000" pitchFamily="2" charset="0"/>
              </a:rPr>
              <a:t> </a:t>
            </a:r>
            <a:r>
              <a:rPr lang="en-US" dirty="0" err="1" smtClean="0">
                <a:solidFill>
                  <a:schemeClr val="tx1"/>
                </a:solidFill>
                <a:latin typeface="#9Slide03 Arima Madurai Black" panose="00000A00000000000000" pitchFamily="2" charset="0"/>
                <a:cs typeface="#9Slide03 Arima Madurai Black" panose="00000A00000000000000" pitchFamily="2" charset="0"/>
              </a:rPr>
              <a:t>gỉ</a:t>
            </a:r>
            <a:r>
              <a:rPr lang="en-US" dirty="0" smtClean="0">
                <a:solidFill>
                  <a:schemeClr val="tx1"/>
                </a:solidFill>
                <a:latin typeface="#9Slide03 Arima Madurai Black" panose="00000A00000000000000" pitchFamily="2" charset="0"/>
                <a:cs typeface="#9Slide03 Arima Madurai Black" panose="00000A00000000000000" pitchFamily="2" charset="0"/>
              </a:rPr>
              <a:t> </a:t>
            </a:r>
            <a:r>
              <a:rPr lang="en-US" dirty="0" err="1" smtClean="0">
                <a:solidFill>
                  <a:schemeClr val="tx1"/>
                </a:solidFill>
                <a:latin typeface="#9Slide03 Arima Madurai Black" panose="00000A00000000000000" pitchFamily="2" charset="0"/>
                <a:cs typeface="#9Slide03 Arima Madurai Black" panose="00000A00000000000000" pitchFamily="2" charset="0"/>
              </a:rPr>
              <a:t>theo</a:t>
            </a:r>
            <a:r>
              <a:rPr lang="en-US" dirty="0">
                <a:solidFill>
                  <a:schemeClr val="tx1"/>
                </a:solidFill>
                <a:latin typeface="#9Slide03 Arima Madurai Black" panose="00000A00000000000000" pitchFamily="2" charset="0"/>
                <a:cs typeface="#9Slide03 Arima Madurai Black" panose="00000A00000000000000" pitchFamily="2" charset="0"/>
              </a:rPr>
              <a:t> </a:t>
            </a:r>
            <a:r>
              <a:rPr lang="en-US" dirty="0" err="1" smtClean="0">
                <a:solidFill>
                  <a:schemeClr val="tx1"/>
                </a:solidFill>
                <a:latin typeface="#9Slide03 Arima Madurai Black" panose="00000A00000000000000" pitchFamily="2" charset="0"/>
                <a:cs typeface="#9Slide03 Arima Madurai Black" panose="00000A00000000000000" pitchFamily="2" charset="0"/>
              </a:rPr>
              <a:t>thời</a:t>
            </a:r>
            <a:r>
              <a:rPr lang="en-US" dirty="0" smtClean="0">
                <a:solidFill>
                  <a:schemeClr val="tx1"/>
                </a:solidFill>
                <a:latin typeface="#9Slide03 Arima Madurai Black" panose="00000A00000000000000" pitchFamily="2" charset="0"/>
                <a:cs typeface="#9Slide03 Arima Madurai Black" panose="00000A00000000000000" pitchFamily="2" charset="0"/>
              </a:rPr>
              <a:t> </a:t>
            </a:r>
            <a:r>
              <a:rPr lang="en-US" dirty="0" err="1" smtClean="0">
                <a:solidFill>
                  <a:schemeClr val="tx1"/>
                </a:solidFill>
                <a:latin typeface="#9Slide03 Arima Madurai Black" panose="00000A00000000000000" pitchFamily="2" charset="0"/>
                <a:cs typeface="#9Slide03 Arima Madurai Black" panose="00000A00000000000000" pitchFamily="2" charset="0"/>
              </a:rPr>
              <a:t>gian</a:t>
            </a:r>
            <a:r>
              <a:rPr lang="en-US" dirty="0" smtClean="0">
                <a:solidFill>
                  <a:schemeClr val="tx1"/>
                </a:solidFill>
                <a:latin typeface="#9Slide03 Arima Madurai Black" panose="00000A00000000000000" pitchFamily="2" charset="0"/>
                <a:cs typeface="#9Slide03 Arima Madurai Black" panose="00000A00000000000000" pitchFamily="2" charset="0"/>
              </a:rPr>
              <a:t> </a:t>
            </a:r>
            <a:endParaRPr lang="en-US" dirty="0">
              <a:solidFill>
                <a:schemeClr val="tx1"/>
              </a:solidFill>
              <a:latin typeface="#9Slide03 Arima Madurai Black" panose="00000A00000000000000" pitchFamily="2" charset="0"/>
              <a:cs typeface="#9Slide03 Arima Madurai Black" panose="00000A00000000000000" pitchFamily="2" charset="0"/>
            </a:endParaRPr>
          </a:p>
        </p:txBody>
      </p:sp>
      <p:sp>
        <p:nvSpPr>
          <p:cNvPr id="28" name="Rounded Rectangle 27"/>
          <p:cNvSpPr/>
          <p:nvPr/>
        </p:nvSpPr>
        <p:spPr>
          <a:xfrm>
            <a:off x="3103521" y="4432670"/>
            <a:ext cx="2824556" cy="567874"/>
          </a:xfrm>
          <a:prstGeom prst="roundRect">
            <a:avLst/>
          </a:prstGeom>
          <a:ln>
            <a:noFill/>
            <a:prstDash val="dash"/>
          </a:ln>
        </p:spPr>
        <p:style>
          <a:lnRef idx="2">
            <a:schemeClr val="accent1"/>
          </a:lnRef>
          <a:fillRef idx="1">
            <a:schemeClr val="lt1"/>
          </a:fillRef>
          <a:effectRef idx="0">
            <a:schemeClr val="accent1"/>
          </a:effectRef>
          <a:fontRef idx="minor">
            <a:schemeClr val="dk1"/>
          </a:fontRef>
        </p:style>
        <p:txBody>
          <a:bodyPr rtlCol="0" anchor="ctr"/>
          <a:lstStyle/>
          <a:p>
            <a:pPr algn="ctr">
              <a:lnSpc>
                <a:spcPct val="150000"/>
              </a:lnSpc>
            </a:pPr>
            <a:r>
              <a:rPr lang="en-US" dirty="0" err="1" smtClean="0">
                <a:solidFill>
                  <a:schemeClr val="tx1"/>
                </a:solidFill>
                <a:latin typeface="#9Slide03 Arima Madurai Black" panose="00000A00000000000000" pitchFamily="2" charset="0"/>
                <a:cs typeface="#9Slide03 Arima Madurai Black" panose="00000A00000000000000" pitchFamily="2" charset="0"/>
              </a:rPr>
              <a:t>Hình</a:t>
            </a:r>
            <a:r>
              <a:rPr lang="en-US" dirty="0">
                <a:solidFill>
                  <a:schemeClr val="tx1"/>
                </a:solidFill>
                <a:latin typeface="#9Slide03 Arima Madurai Black" panose="00000A00000000000000" pitchFamily="2" charset="0"/>
                <a:cs typeface="#9Slide03 Arima Madurai Black" panose="00000A00000000000000" pitchFamily="2" charset="0"/>
              </a:rPr>
              <a:t> </a:t>
            </a:r>
            <a:r>
              <a:rPr lang="en-US" dirty="0" smtClean="0">
                <a:solidFill>
                  <a:schemeClr val="tx1"/>
                </a:solidFill>
                <a:latin typeface="#9Slide03 Arima Madurai Black" panose="00000A00000000000000" pitchFamily="2" charset="0"/>
                <a:cs typeface="#9Slide03 Arima Madurai Black" panose="00000A00000000000000" pitchFamily="2" charset="0"/>
              </a:rPr>
              <a:t>14.4</a:t>
            </a:r>
            <a:r>
              <a:rPr lang="en-US" dirty="0">
                <a:solidFill>
                  <a:schemeClr val="tx1"/>
                </a:solidFill>
                <a:latin typeface="#9Slide03 Arima Madurai Black" panose="00000A00000000000000" pitchFamily="2" charset="0"/>
                <a:cs typeface="#9Slide03 Arima Madurai Black" panose="00000A00000000000000" pitchFamily="2" charset="0"/>
              </a:rPr>
              <a:t>. </a:t>
            </a:r>
            <a:r>
              <a:rPr lang="en-US" dirty="0" err="1" smtClean="0">
                <a:solidFill>
                  <a:schemeClr val="tx1"/>
                </a:solidFill>
                <a:latin typeface="#9Slide03 Arima Madurai Black" panose="00000A00000000000000" pitchFamily="2" charset="0"/>
                <a:cs typeface="#9Slide03 Arima Madurai Black" panose="00000A00000000000000" pitchFamily="2" charset="0"/>
              </a:rPr>
              <a:t>Vỏ</a:t>
            </a:r>
            <a:r>
              <a:rPr lang="en-US" dirty="0">
                <a:solidFill>
                  <a:schemeClr val="tx1"/>
                </a:solidFill>
                <a:latin typeface="#9Slide03 Arima Madurai Black" panose="00000A00000000000000" pitchFamily="2" charset="0"/>
                <a:cs typeface="#9Slide03 Arima Madurai Black" panose="00000A00000000000000" pitchFamily="2" charset="0"/>
              </a:rPr>
              <a:t> </a:t>
            </a:r>
            <a:r>
              <a:rPr lang="en-US" dirty="0" err="1" smtClean="0">
                <a:solidFill>
                  <a:schemeClr val="tx1"/>
                </a:solidFill>
                <a:latin typeface="#9Slide03 Arima Madurai Black" panose="00000A00000000000000" pitchFamily="2" charset="0"/>
                <a:cs typeface="#9Slide03 Arima Madurai Black" panose="00000A00000000000000" pitchFamily="2" charset="0"/>
              </a:rPr>
              <a:t>tàu</a:t>
            </a:r>
            <a:r>
              <a:rPr lang="en-US" dirty="0">
                <a:solidFill>
                  <a:schemeClr val="tx1"/>
                </a:solidFill>
                <a:latin typeface="#9Slide03 Arima Madurai Black" panose="00000A00000000000000" pitchFamily="2" charset="0"/>
                <a:cs typeface="#9Slide03 Arima Madurai Black" panose="00000A00000000000000" pitchFamily="2" charset="0"/>
              </a:rPr>
              <a:t> </a:t>
            </a:r>
            <a:r>
              <a:rPr lang="en-US" dirty="0" err="1" smtClean="0">
                <a:solidFill>
                  <a:schemeClr val="tx1"/>
                </a:solidFill>
                <a:latin typeface="#9Slide03 Arima Madurai Black" panose="00000A00000000000000" pitchFamily="2" charset="0"/>
                <a:cs typeface="#9Slide03 Arima Madurai Black" panose="00000A00000000000000" pitchFamily="2" charset="0"/>
              </a:rPr>
              <a:t>biển</a:t>
            </a:r>
            <a:r>
              <a:rPr lang="en-US" dirty="0">
                <a:solidFill>
                  <a:schemeClr val="tx1"/>
                </a:solidFill>
                <a:latin typeface="#9Slide03 Arima Madurai Black" panose="00000A00000000000000" pitchFamily="2" charset="0"/>
                <a:cs typeface="#9Slide03 Arima Madurai Black" panose="00000A00000000000000" pitchFamily="2" charset="0"/>
              </a:rPr>
              <a:t> </a:t>
            </a:r>
            <a:r>
              <a:rPr lang="en-US" dirty="0" err="1">
                <a:solidFill>
                  <a:schemeClr val="tx1"/>
                </a:solidFill>
                <a:latin typeface="#9Slide03 Arima Madurai Black" panose="00000A00000000000000" pitchFamily="2" charset="0"/>
                <a:cs typeface="#9Slide03 Arima Madurai Black" panose="00000A00000000000000" pitchFamily="2" charset="0"/>
              </a:rPr>
              <a:t>bị</a:t>
            </a:r>
            <a:r>
              <a:rPr lang="en-US" dirty="0">
                <a:solidFill>
                  <a:schemeClr val="tx1"/>
                </a:solidFill>
                <a:latin typeface="#9Slide03 Arima Madurai Black" panose="00000A00000000000000" pitchFamily="2" charset="0"/>
                <a:cs typeface="#9Slide03 Arima Madurai Black" panose="00000A00000000000000" pitchFamily="2" charset="0"/>
              </a:rPr>
              <a:t> </a:t>
            </a:r>
            <a:r>
              <a:rPr lang="en-US" dirty="0" err="1" smtClean="0">
                <a:solidFill>
                  <a:schemeClr val="tx1"/>
                </a:solidFill>
                <a:latin typeface="#9Slide03 Arima Madurai Black" panose="00000A00000000000000" pitchFamily="2" charset="0"/>
                <a:cs typeface="#9Slide03 Arima Madurai Black" panose="00000A00000000000000" pitchFamily="2" charset="0"/>
              </a:rPr>
              <a:t>ăn</a:t>
            </a:r>
            <a:r>
              <a:rPr lang="en-US" dirty="0">
                <a:solidFill>
                  <a:schemeClr val="tx1"/>
                </a:solidFill>
                <a:latin typeface="#9Slide03 Arima Madurai Black" panose="00000A00000000000000" pitchFamily="2" charset="0"/>
                <a:cs typeface="#9Slide03 Arima Madurai Black" panose="00000A00000000000000" pitchFamily="2" charset="0"/>
              </a:rPr>
              <a:t> </a:t>
            </a:r>
            <a:r>
              <a:rPr lang="en-US" dirty="0" err="1">
                <a:solidFill>
                  <a:schemeClr val="tx1"/>
                </a:solidFill>
                <a:latin typeface="#9Slide03 Arima Madurai Black" panose="00000A00000000000000" pitchFamily="2" charset="0"/>
                <a:cs typeface="#9Slide03 Arima Madurai Black" panose="00000A00000000000000" pitchFamily="2" charset="0"/>
              </a:rPr>
              <a:t>mòn</a:t>
            </a:r>
            <a:endParaRPr lang="en-US" dirty="0">
              <a:solidFill>
                <a:schemeClr val="tx1"/>
              </a:solidFill>
              <a:latin typeface="#9Slide03 Arima Madurai Black" panose="00000A00000000000000" pitchFamily="2" charset="0"/>
              <a:cs typeface="#9Slide03 Arima Madurai Black" panose="00000A00000000000000" pitchFamily="2" charset="0"/>
            </a:endParaRPr>
          </a:p>
        </p:txBody>
      </p:sp>
      <p:sp>
        <p:nvSpPr>
          <p:cNvPr id="29" name="Rounded Rectangle 28"/>
          <p:cNvSpPr/>
          <p:nvPr/>
        </p:nvSpPr>
        <p:spPr>
          <a:xfrm>
            <a:off x="6207042" y="4432670"/>
            <a:ext cx="2824556" cy="567874"/>
          </a:xfrm>
          <a:prstGeom prst="roundRect">
            <a:avLst/>
          </a:prstGeom>
          <a:ln>
            <a:noFill/>
            <a:prstDash val="dash"/>
          </a:ln>
        </p:spPr>
        <p:style>
          <a:lnRef idx="2">
            <a:schemeClr val="accent1"/>
          </a:lnRef>
          <a:fillRef idx="1">
            <a:schemeClr val="lt1"/>
          </a:fillRef>
          <a:effectRef idx="0">
            <a:schemeClr val="accent1"/>
          </a:effectRef>
          <a:fontRef idx="minor">
            <a:schemeClr val="dk1"/>
          </a:fontRef>
        </p:style>
        <p:txBody>
          <a:bodyPr rtlCol="0" anchor="ctr"/>
          <a:lstStyle/>
          <a:p>
            <a:pPr algn="ctr">
              <a:lnSpc>
                <a:spcPct val="150000"/>
              </a:lnSpc>
            </a:pPr>
            <a:r>
              <a:rPr lang="en-US" dirty="0" err="1" smtClean="0">
                <a:solidFill>
                  <a:schemeClr val="tx1"/>
                </a:solidFill>
                <a:latin typeface="#9Slide03 Arima Madurai Black" panose="00000A00000000000000" pitchFamily="2" charset="0"/>
                <a:cs typeface="#9Slide03 Arima Madurai Black" panose="00000A00000000000000" pitchFamily="2" charset="0"/>
              </a:rPr>
              <a:t>Hình</a:t>
            </a:r>
            <a:r>
              <a:rPr lang="en-US" dirty="0">
                <a:solidFill>
                  <a:schemeClr val="tx1"/>
                </a:solidFill>
                <a:latin typeface="#9Slide03 Arima Madurai Black" panose="00000A00000000000000" pitchFamily="2" charset="0"/>
                <a:cs typeface="#9Slide03 Arima Madurai Black" panose="00000A00000000000000" pitchFamily="2" charset="0"/>
              </a:rPr>
              <a:t> </a:t>
            </a:r>
            <a:r>
              <a:rPr lang="en-US" dirty="0" smtClean="0">
                <a:solidFill>
                  <a:schemeClr val="tx1"/>
                </a:solidFill>
                <a:latin typeface="#9Slide03 Arima Madurai Black" panose="00000A00000000000000" pitchFamily="2" charset="0"/>
                <a:cs typeface="#9Slide03 Arima Madurai Black" panose="00000A00000000000000" pitchFamily="2" charset="0"/>
              </a:rPr>
              <a:t>14.5. </a:t>
            </a:r>
            <a:r>
              <a:rPr lang="en-US" dirty="0" err="1" smtClean="0">
                <a:solidFill>
                  <a:schemeClr val="tx1"/>
                </a:solidFill>
                <a:latin typeface="#9Slide03 Arima Madurai Black" panose="00000A00000000000000" pitchFamily="2" charset="0"/>
                <a:cs typeface="#9Slide03 Arima Madurai Black" panose="00000A00000000000000" pitchFamily="2" charset="0"/>
              </a:rPr>
              <a:t>Xe</a:t>
            </a:r>
            <a:r>
              <a:rPr lang="en-US" dirty="0">
                <a:solidFill>
                  <a:schemeClr val="tx1"/>
                </a:solidFill>
                <a:latin typeface="#9Slide03 Arima Madurai Black" panose="00000A00000000000000" pitchFamily="2" charset="0"/>
                <a:cs typeface="#9Slide03 Arima Madurai Black" panose="00000A00000000000000" pitchFamily="2" charset="0"/>
              </a:rPr>
              <a:t> </a:t>
            </a:r>
            <a:r>
              <a:rPr lang="en-US" dirty="0" err="1" smtClean="0">
                <a:solidFill>
                  <a:schemeClr val="tx1"/>
                </a:solidFill>
                <a:latin typeface="#9Slide03 Arima Madurai Black" panose="00000A00000000000000" pitchFamily="2" charset="0"/>
                <a:cs typeface="#9Slide03 Arima Madurai Black" panose="00000A00000000000000" pitchFamily="2" charset="0"/>
              </a:rPr>
              <a:t>đạp</a:t>
            </a:r>
            <a:r>
              <a:rPr lang="en-US" dirty="0">
                <a:solidFill>
                  <a:schemeClr val="tx1"/>
                </a:solidFill>
                <a:latin typeface="#9Slide03 Arima Madurai Black" panose="00000A00000000000000" pitchFamily="2" charset="0"/>
                <a:cs typeface="#9Slide03 Arima Madurai Black" panose="00000A00000000000000" pitchFamily="2" charset="0"/>
              </a:rPr>
              <a:t> </a:t>
            </a:r>
            <a:r>
              <a:rPr lang="en-US" dirty="0" err="1" smtClean="0">
                <a:solidFill>
                  <a:schemeClr val="tx1"/>
                </a:solidFill>
                <a:latin typeface="#9Slide03 Arima Madurai Black" panose="00000A00000000000000" pitchFamily="2" charset="0"/>
                <a:cs typeface="#9Slide03 Arima Madurai Black" panose="00000A00000000000000" pitchFamily="2" charset="0"/>
              </a:rPr>
              <a:t>bị</a:t>
            </a:r>
            <a:r>
              <a:rPr lang="en-US" dirty="0" smtClean="0">
                <a:solidFill>
                  <a:schemeClr val="tx1"/>
                </a:solidFill>
                <a:latin typeface="#9Slide03 Arima Madurai Black" panose="00000A00000000000000" pitchFamily="2" charset="0"/>
                <a:cs typeface="#9Slide03 Arima Madurai Black" panose="00000A00000000000000" pitchFamily="2" charset="0"/>
              </a:rPr>
              <a:t> </a:t>
            </a:r>
            <a:r>
              <a:rPr lang="en-US" dirty="0" err="1" smtClean="0">
                <a:solidFill>
                  <a:schemeClr val="tx1"/>
                </a:solidFill>
                <a:latin typeface="#9Slide03 Arima Madurai Black" panose="00000A00000000000000" pitchFamily="2" charset="0"/>
                <a:cs typeface="#9Slide03 Arima Madurai Black" panose="00000A00000000000000" pitchFamily="2" charset="0"/>
              </a:rPr>
              <a:t>hoen</a:t>
            </a:r>
            <a:r>
              <a:rPr lang="en-US" dirty="0">
                <a:solidFill>
                  <a:schemeClr val="tx1"/>
                </a:solidFill>
                <a:latin typeface="#9Slide03 Arima Madurai Black" panose="00000A00000000000000" pitchFamily="2" charset="0"/>
                <a:cs typeface="#9Slide03 Arima Madurai Black" panose="00000A00000000000000" pitchFamily="2" charset="0"/>
              </a:rPr>
              <a:t> </a:t>
            </a:r>
            <a:r>
              <a:rPr lang="en-US" dirty="0" err="1" smtClean="0">
                <a:solidFill>
                  <a:schemeClr val="tx1"/>
                </a:solidFill>
                <a:latin typeface="#9Slide03 Arima Madurai Black" panose="00000A00000000000000" pitchFamily="2" charset="0"/>
                <a:cs typeface="#9Slide03 Arima Madurai Black" panose="00000A00000000000000" pitchFamily="2" charset="0"/>
              </a:rPr>
              <a:t>gỉ</a:t>
            </a:r>
            <a:r>
              <a:rPr lang="en-US" dirty="0">
                <a:solidFill>
                  <a:schemeClr val="tx1"/>
                </a:solidFill>
                <a:latin typeface="#9Slide03 Arima Madurai Black" panose="00000A00000000000000" pitchFamily="2" charset="0"/>
                <a:cs typeface="#9Slide03 Arima Madurai Black" panose="00000A00000000000000" pitchFamily="2" charset="0"/>
              </a:rPr>
              <a:t> </a:t>
            </a:r>
            <a:r>
              <a:rPr lang="en-US" dirty="0" err="1" smtClean="0">
                <a:solidFill>
                  <a:schemeClr val="tx1"/>
                </a:solidFill>
                <a:latin typeface="#9Slide03 Arima Madurai Black" panose="00000A00000000000000" pitchFamily="2" charset="0"/>
                <a:cs typeface="#9Slide03 Arima Madurai Black" panose="00000A00000000000000" pitchFamily="2" charset="0"/>
              </a:rPr>
              <a:t>một</a:t>
            </a:r>
            <a:r>
              <a:rPr lang="en-US" dirty="0">
                <a:solidFill>
                  <a:schemeClr val="tx1"/>
                </a:solidFill>
                <a:latin typeface="#9Slide03 Arima Madurai Black" panose="00000A00000000000000" pitchFamily="2" charset="0"/>
                <a:cs typeface="#9Slide03 Arima Madurai Black" panose="00000A00000000000000" pitchFamily="2" charset="0"/>
              </a:rPr>
              <a:t> </a:t>
            </a:r>
            <a:r>
              <a:rPr lang="en-US" dirty="0" err="1" smtClean="0">
                <a:solidFill>
                  <a:schemeClr val="tx1"/>
                </a:solidFill>
                <a:latin typeface="#9Slide03 Arima Madurai Black" panose="00000A00000000000000" pitchFamily="2" charset="0"/>
                <a:cs typeface="#9Slide03 Arima Madurai Black" panose="00000A00000000000000" pitchFamily="2" charset="0"/>
              </a:rPr>
              <a:t>số</a:t>
            </a:r>
            <a:r>
              <a:rPr lang="en-US" dirty="0">
                <a:solidFill>
                  <a:schemeClr val="tx1"/>
                </a:solidFill>
                <a:latin typeface="#9Slide03 Arima Madurai Black" panose="00000A00000000000000" pitchFamily="2" charset="0"/>
                <a:cs typeface="#9Slide03 Arima Madurai Black" panose="00000A00000000000000" pitchFamily="2" charset="0"/>
              </a:rPr>
              <a:t> </a:t>
            </a:r>
            <a:r>
              <a:rPr lang="en-US" dirty="0" err="1" smtClean="0">
                <a:solidFill>
                  <a:schemeClr val="tx1"/>
                </a:solidFill>
                <a:latin typeface="#9Slide03 Arima Madurai Black" panose="00000A00000000000000" pitchFamily="2" charset="0"/>
                <a:cs typeface="#9Slide03 Arima Madurai Black" panose="00000A00000000000000" pitchFamily="2" charset="0"/>
              </a:rPr>
              <a:t>bộ</a:t>
            </a:r>
            <a:r>
              <a:rPr lang="en-US" dirty="0">
                <a:solidFill>
                  <a:schemeClr val="tx1"/>
                </a:solidFill>
                <a:latin typeface="#9Slide03 Arima Madurai Black" panose="00000A00000000000000" pitchFamily="2" charset="0"/>
                <a:cs typeface="#9Slide03 Arima Madurai Black" panose="00000A00000000000000" pitchFamily="2" charset="0"/>
              </a:rPr>
              <a:t> </a:t>
            </a:r>
            <a:r>
              <a:rPr lang="en-US" dirty="0" err="1">
                <a:solidFill>
                  <a:schemeClr val="tx1"/>
                </a:solidFill>
                <a:latin typeface="#9Slide03 Arima Madurai Black" panose="00000A00000000000000" pitchFamily="2" charset="0"/>
                <a:cs typeface="#9Slide03 Arima Madurai Black" panose="00000A00000000000000" pitchFamily="2" charset="0"/>
              </a:rPr>
              <a:t>phận</a:t>
            </a:r>
            <a:endParaRPr lang="en-US" dirty="0">
              <a:solidFill>
                <a:schemeClr val="tx1"/>
              </a:solidFill>
              <a:latin typeface="#9Slide03 Arima Madurai Black" panose="00000A00000000000000" pitchFamily="2" charset="0"/>
              <a:cs typeface="#9Slide03 Arima Madurai Black" panose="00000A00000000000000" pitchFamily="2" charset="0"/>
            </a:endParaRPr>
          </a:p>
        </p:txBody>
      </p:sp>
      <p:sp>
        <p:nvSpPr>
          <p:cNvPr id="30" name="Rounded Rectangle 29"/>
          <p:cNvSpPr/>
          <p:nvPr/>
        </p:nvSpPr>
        <p:spPr>
          <a:xfrm>
            <a:off x="137460" y="1646430"/>
            <a:ext cx="8647820" cy="746422"/>
          </a:xfrm>
          <a:prstGeom prst="roundRect">
            <a:avLst/>
          </a:prstGeom>
          <a:ln>
            <a:prstDash val="dash"/>
          </a:ln>
        </p:spPr>
        <p:style>
          <a:lnRef idx="2">
            <a:schemeClr val="accent1"/>
          </a:lnRef>
          <a:fillRef idx="1">
            <a:schemeClr val="lt1"/>
          </a:fillRef>
          <a:effectRef idx="0">
            <a:schemeClr val="accent1"/>
          </a:effectRef>
          <a:fontRef idx="minor">
            <a:schemeClr val="dk1"/>
          </a:fontRef>
        </p:style>
        <p:txBody>
          <a:bodyPr rtlCol="0" anchor="ctr"/>
          <a:lstStyle/>
          <a:p>
            <a:pPr algn="just">
              <a:lnSpc>
                <a:spcPct val="150000"/>
              </a:lnSpc>
            </a:pPr>
            <a:r>
              <a:rPr lang="en-US" sz="1600" dirty="0" err="1">
                <a:solidFill>
                  <a:schemeClr val="tx1"/>
                </a:solidFill>
                <a:latin typeface="#9Slide03 Arima Madurai Black" panose="00000A00000000000000" pitchFamily="2" charset="0"/>
                <a:cs typeface="#9Slide03 Arima Madurai Black" panose="00000A00000000000000" pitchFamily="2" charset="0"/>
              </a:rPr>
              <a:t>Quan</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sát</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các</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hình</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ảnh</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và</a:t>
            </a:r>
            <a:r>
              <a:rPr lang="en-US" sz="1600" dirty="0" smtClean="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cho</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biết</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những</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vật</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liệu</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nào</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dễ</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bị</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ăn</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mòn</a:t>
            </a:r>
            <a:r>
              <a:rPr lang="en-US" sz="1600" dirty="0" smtClean="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hoen</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gỉ</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a:solidFill>
                  <a:schemeClr val="tx1"/>
                </a:solidFill>
                <a:latin typeface="#9Slide03 Arima Madurai Black" panose="00000A00000000000000" pitchFamily="2" charset="0"/>
                <a:cs typeface="#9Slide03 Arima Madurai Black" panose="00000A00000000000000" pitchFamily="2" charset="0"/>
              </a:rPr>
              <a:t>dẫn</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đến</a:t>
            </a:r>
            <a:r>
              <a:rPr lang="en-US" sz="1600" dirty="0" smtClean="0">
                <a:solidFill>
                  <a:schemeClr val="tx1"/>
                </a:solidFill>
                <a:latin typeface="#9Slide03 Arima Madurai Black" panose="00000A00000000000000" pitchFamily="2" charset="0"/>
                <a:cs typeface="#9Slide03 Arima Madurai Black" panose="00000A00000000000000" pitchFamily="2" charset="0"/>
              </a:rPr>
              <a:t> h</a:t>
            </a:r>
            <a:r>
              <a:rPr lang="vi-VN" sz="1600" dirty="0" smtClean="0">
                <a:solidFill>
                  <a:schemeClr val="tx1"/>
                </a:solidFill>
                <a:latin typeface="#9Slide03 Arima Madurai Black" panose="00000A00000000000000" pitchFamily="2" charset="0"/>
                <a:cs typeface="#9Slide03 Arima Madurai Black" panose="00000A00000000000000" pitchFamily="2" charset="0"/>
              </a:rPr>
              <a:t>ư</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hỏng</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công</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trình</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vật</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dụng</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Nêu</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nguyên</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nhân</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a:solidFill>
                  <a:schemeClr val="tx1"/>
                </a:solidFill>
                <a:latin typeface="#9Slide03 Arima Madurai Black" panose="00000A00000000000000" pitchFamily="2" charset="0"/>
                <a:cs typeface="#9Slide03 Arima Madurai Black" panose="00000A00000000000000" pitchFamily="2" charset="0"/>
              </a:rPr>
              <a:t>dãn</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đến</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sự</a:t>
            </a:r>
            <a:r>
              <a:rPr lang="en-US" sz="1600" dirty="0" smtClean="0">
                <a:solidFill>
                  <a:schemeClr val="tx1"/>
                </a:solidFill>
                <a:latin typeface="#9Slide03 Arima Madurai Black" panose="00000A00000000000000" pitchFamily="2" charset="0"/>
                <a:cs typeface="#9Slide03 Arima Madurai Black" panose="00000A00000000000000" pitchFamily="2" charset="0"/>
              </a:rPr>
              <a:t> h</a:t>
            </a:r>
            <a:r>
              <a:rPr lang="vi-VN" sz="1600" dirty="0" smtClean="0">
                <a:solidFill>
                  <a:schemeClr val="tx1"/>
                </a:solidFill>
                <a:latin typeface="#9Slide03 Arima Madurai Black" panose="00000A00000000000000" pitchFamily="2" charset="0"/>
                <a:cs typeface="#9Slide03 Arima Madurai Black" panose="00000A00000000000000" pitchFamily="2" charset="0"/>
              </a:rPr>
              <a:t>ư</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a:solidFill>
                  <a:schemeClr val="tx1"/>
                </a:solidFill>
                <a:latin typeface="#9Slide03 Arima Madurai Black" panose="00000A00000000000000" pitchFamily="2" charset="0"/>
                <a:cs typeface="#9Slide03 Arima Madurai Black" panose="00000A00000000000000" pitchFamily="2" charset="0"/>
              </a:rPr>
              <a:t>hỏng</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đó</a:t>
            </a:r>
            <a:r>
              <a:rPr lang="en-US" sz="1600" dirty="0" smtClean="0">
                <a:solidFill>
                  <a:schemeClr val="tx1"/>
                </a:solidFill>
                <a:latin typeface="#9Slide03 Arima Madurai Black" panose="00000A00000000000000" pitchFamily="2" charset="0"/>
                <a:cs typeface="#9Slide03 Arima Madurai Black" panose="00000A00000000000000" pitchFamily="2" charset="0"/>
              </a:rPr>
              <a:t>. </a:t>
            </a:r>
            <a:endParaRPr lang="en-US" sz="1600" dirty="0">
              <a:solidFill>
                <a:schemeClr val="tx1"/>
              </a:solidFill>
              <a:latin typeface="#9Slide03 Arima Madurai Black" panose="00000A00000000000000" pitchFamily="2" charset="0"/>
              <a:cs typeface="#9Slide03 Arima Madurai Black" panose="00000A00000000000000" pitchFamily="2" charset="0"/>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6" presetClass="entr" presetSubtype="21" fill="hold" grpId="0" nodeType="withEffect">
                                  <p:stCondLst>
                                    <p:cond delay="0"/>
                                  </p:stCondLst>
                                  <p:childTnLst>
                                    <p:set>
                                      <p:cBhvr>
                                        <p:cTn id="6" dur="1" fill="hold">
                                          <p:stCondLst>
                                            <p:cond delay="0"/>
                                          </p:stCondLst>
                                        </p:cTn>
                                        <p:tgtEl>
                                          <p:spTgt spid="30"/>
                                        </p:tgtEl>
                                        <p:attrNameLst>
                                          <p:attrName>style.visibility</p:attrName>
                                        </p:attrNameLst>
                                      </p:cBhvr>
                                      <p:to>
                                        <p:strVal val="visible"/>
                                      </p:to>
                                    </p:set>
                                    <p:animEffect transition="in" filter="barn(inVertical)">
                                      <p:cBhvr>
                                        <p:cTn id="7" dur="500"/>
                                        <p:tgtEl>
                                          <p:spTgt spid="30"/>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0" grpId="0" animBg="1"/>
    </p:bld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7" name="Rounded Rectangle 16"/>
          <p:cNvSpPr/>
          <p:nvPr/>
        </p:nvSpPr>
        <p:spPr>
          <a:xfrm>
            <a:off x="42817" y="289352"/>
            <a:ext cx="576943" cy="736751"/>
          </a:xfrm>
          <a:prstGeom prst="roundRect">
            <a:avLst/>
          </a:prstGeom>
        </p:spPr>
        <p:style>
          <a:lnRef idx="2">
            <a:schemeClr val="accent2"/>
          </a:lnRef>
          <a:fillRef idx="1">
            <a:schemeClr val="lt1"/>
          </a:fillRef>
          <a:effectRef idx="0">
            <a:schemeClr val="accent2"/>
          </a:effectRef>
          <a:fontRef idx="minor">
            <a:schemeClr val="dk1"/>
          </a:fontRef>
        </p:style>
        <p:txBody>
          <a:bodyPr rtlCol="0" anchor="ctr"/>
          <a:lstStyle/>
          <a:p>
            <a:pPr algn="ctr"/>
            <a:r>
              <a:rPr lang="en-US" sz="3600" dirty="0">
                <a:solidFill>
                  <a:srgbClr val="FF0000"/>
                </a:solidFill>
                <a:latin typeface="#9Slide07 SVNBrandon Printed Sh" panose="02000000000000000000" pitchFamily="2" charset="0"/>
              </a:rPr>
              <a:t>2</a:t>
            </a:r>
          </a:p>
        </p:txBody>
      </p:sp>
      <p:sp>
        <p:nvSpPr>
          <p:cNvPr id="19" name="TextBox 18"/>
          <p:cNvSpPr txBox="1"/>
          <p:nvPr/>
        </p:nvSpPr>
        <p:spPr>
          <a:xfrm>
            <a:off x="619760" y="248566"/>
            <a:ext cx="4951955" cy="892552"/>
          </a:xfrm>
          <a:prstGeom prst="rect">
            <a:avLst/>
          </a:prstGeom>
          <a:noFill/>
        </p:spPr>
        <p:txBody>
          <a:bodyPr wrap="square" rtlCol="0">
            <a:spAutoFit/>
          </a:bodyPr>
          <a:lstStyle/>
          <a:p>
            <a:pPr algn="ctr"/>
            <a:r>
              <a:rPr lang="en-US" sz="2600" dirty="0">
                <a:solidFill>
                  <a:srgbClr val="FF0000"/>
                </a:solidFill>
                <a:latin typeface="#9Slide03 BoosterNextFYBlack" panose="02000A03000000020004" pitchFamily="2" charset="0"/>
              </a:rPr>
              <a:t>MỘT SỐ TÍNH CHẤT VÀ </a:t>
            </a:r>
            <a:endParaRPr lang="en-US" sz="2600" dirty="0" smtClean="0">
              <a:solidFill>
                <a:srgbClr val="FF0000"/>
              </a:solidFill>
              <a:latin typeface="#9Slide03 BoosterNextFYBlack" panose="02000A03000000020004" pitchFamily="2" charset="0"/>
            </a:endParaRPr>
          </a:p>
          <a:p>
            <a:pPr algn="ctr"/>
            <a:r>
              <a:rPr lang="en-US" sz="2600" dirty="0" smtClean="0">
                <a:solidFill>
                  <a:srgbClr val="FF0000"/>
                </a:solidFill>
                <a:latin typeface="#9Slide03 BoosterNextFYBlack" panose="02000A03000000020004" pitchFamily="2" charset="0"/>
              </a:rPr>
              <a:t>ỨNG </a:t>
            </a:r>
            <a:r>
              <a:rPr lang="en-US" sz="2600" dirty="0">
                <a:solidFill>
                  <a:srgbClr val="FF0000"/>
                </a:solidFill>
                <a:latin typeface="#9Slide03 BoosterNextFYBlack" panose="02000A03000000020004" pitchFamily="2" charset="0"/>
              </a:rPr>
              <a:t>DỤNG CỦA VẬT LIỆU</a:t>
            </a:r>
          </a:p>
        </p:txBody>
      </p:sp>
      <p:grpSp>
        <p:nvGrpSpPr>
          <p:cNvPr id="20" name="Group 19"/>
          <p:cNvGrpSpPr/>
          <p:nvPr/>
        </p:nvGrpSpPr>
        <p:grpSpPr>
          <a:xfrm>
            <a:off x="0" y="225707"/>
            <a:ext cx="5716131" cy="45719"/>
            <a:chOff x="0" y="911503"/>
            <a:chExt cx="2739712" cy="45719"/>
          </a:xfrm>
        </p:grpSpPr>
        <p:cxnSp>
          <p:nvCxnSpPr>
            <p:cNvPr id="21" name="直接连接符 15"/>
            <p:cNvCxnSpPr/>
            <p:nvPr/>
          </p:nvCxnSpPr>
          <p:spPr>
            <a:xfrm flipH="1">
              <a:off x="0" y="927100"/>
              <a:ext cx="2717799" cy="14527"/>
            </a:xfrm>
            <a:prstGeom prst="line">
              <a:avLst/>
            </a:prstGeom>
            <a:ln w="25400">
              <a:solidFill>
                <a:schemeClr val="tx2"/>
              </a:solidFill>
            </a:ln>
          </p:spPr>
          <p:style>
            <a:lnRef idx="1">
              <a:schemeClr val="dk1"/>
            </a:lnRef>
            <a:fillRef idx="0">
              <a:schemeClr val="dk1"/>
            </a:fillRef>
            <a:effectRef idx="0">
              <a:schemeClr val="dk1"/>
            </a:effectRef>
            <a:fontRef idx="minor">
              <a:schemeClr val="tx1"/>
            </a:fontRef>
          </p:style>
        </p:cxnSp>
        <p:sp>
          <p:nvSpPr>
            <p:cNvPr id="22" name="Oval 21"/>
            <p:cNvSpPr/>
            <p:nvPr/>
          </p:nvSpPr>
          <p:spPr>
            <a:xfrm>
              <a:off x="2717799" y="911503"/>
              <a:ext cx="21913" cy="45719"/>
            </a:xfrm>
            <a:prstGeom prst="ellipse">
              <a:avLst/>
            </a:prstGeom>
            <a:solidFill>
              <a:schemeClr val="tx2"/>
            </a:solid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grpSp>
        <p:nvGrpSpPr>
          <p:cNvPr id="24" name="Group 23"/>
          <p:cNvGrpSpPr/>
          <p:nvPr/>
        </p:nvGrpSpPr>
        <p:grpSpPr>
          <a:xfrm>
            <a:off x="5141" y="1095398"/>
            <a:ext cx="5716131" cy="45720"/>
            <a:chOff x="0" y="861691"/>
            <a:chExt cx="5716131" cy="45720"/>
          </a:xfrm>
        </p:grpSpPr>
        <p:grpSp>
          <p:nvGrpSpPr>
            <p:cNvPr id="18" name="Group 17"/>
            <p:cNvGrpSpPr/>
            <p:nvPr/>
          </p:nvGrpSpPr>
          <p:grpSpPr>
            <a:xfrm>
              <a:off x="0" y="861692"/>
              <a:ext cx="5716131" cy="45719"/>
              <a:chOff x="0" y="911503"/>
              <a:chExt cx="2739712" cy="45719"/>
            </a:xfrm>
          </p:grpSpPr>
          <p:cxnSp>
            <p:nvCxnSpPr>
              <p:cNvPr id="4" name="直接连接符 15"/>
              <p:cNvCxnSpPr/>
              <p:nvPr/>
            </p:nvCxnSpPr>
            <p:spPr>
              <a:xfrm flipH="1">
                <a:off x="0" y="927100"/>
                <a:ext cx="2717799" cy="14527"/>
              </a:xfrm>
              <a:prstGeom prst="line">
                <a:avLst/>
              </a:prstGeom>
              <a:ln w="25400">
                <a:solidFill>
                  <a:schemeClr val="tx2"/>
                </a:solidFill>
              </a:ln>
            </p:spPr>
            <p:style>
              <a:lnRef idx="1">
                <a:schemeClr val="dk1"/>
              </a:lnRef>
              <a:fillRef idx="0">
                <a:schemeClr val="dk1"/>
              </a:fillRef>
              <a:effectRef idx="0">
                <a:schemeClr val="dk1"/>
              </a:effectRef>
              <a:fontRef idx="minor">
                <a:schemeClr val="tx1"/>
              </a:fontRef>
            </p:style>
          </p:cxnSp>
          <p:sp>
            <p:nvSpPr>
              <p:cNvPr id="9" name="Oval 8"/>
              <p:cNvSpPr/>
              <p:nvPr/>
            </p:nvSpPr>
            <p:spPr>
              <a:xfrm>
                <a:off x="2717799" y="911503"/>
                <a:ext cx="21913" cy="45719"/>
              </a:xfrm>
              <a:prstGeom prst="ellipse">
                <a:avLst/>
              </a:prstGeom>
              <a:solidFill>
                <a:schemeClr val="tx2"/>
              </a:solid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23" name="Oval 22"/>
            <p:cNvSpPr/>
            <p:nvPr/>
          </p:nvSpPr>
          <p:spPr>
            <a:xfrm>
              <a:off x="2652558" y="861691"/>
              <a:ext cx="45719" cy="45719"/>
            </a:xfrm>
            <a:prstGeom prst="ellipse">
              <a:avLst/>
            </a:prstGeom>
            <a:solidFill>
              <a:schemeClr val="tx2"/>
            </a:solid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grpSp>
        <p:nvGrpSpPr>
          <p:cNvPr id="16" name="Group 15"/>
          <p:cNvGrpSpPr/>
          <p:nvPr/>
        </p:nvGrpSpPr>
        <p:grpSpPr>
          <a:xfrm>
            <a:off x="41597" y="1185558"/>
            <a:ext cx="7230060" cy="392582"/>
            <a:chOff x="250366" y="1294410"/>
            <a:chExt cx="7230060" cy="392582"/>
          </a:xfrm>
        </p:grpSpPr>
        <p:sp>
          <p:nvSpPr>
            <p:cNvPr id="25" name="Pentagon 24"/>
            <p:cNvSpPr/>
            <p:nvPr/>
          </p:nvSpPr>
          <p:spPr>
            <a:xfrm>
              <a:off x="457916" y="1294410"/>
              <a:ext cx="7022510" cy="392582"/>
            </a:xfrm>
            <a:prstGeom prst="homePlate">
              <a:avLst/>
            </a:prstGeom>
          </p:spPr>
          <p:style>
            <a:lnRef idx="2">
              <a:schemeClr val="accent2"/>
            </a:lnRef>
            <a:fillRef idx="1">
              <a:schemeClr val="lt1"/>
            </a:fillRef>
            <a:effectRef idx="0">
              <a:schemeClr val="accent2"/>
            </a:effectRef>
            <a:fontRef idx="minor">
              <a:schemeClr val="dk1"/>
            </a:fontRef>
          </p:style>
          <p:txBody>
            <a:bodyPr rtlCol="0" anchor="ctr"/>
            <a:lstStyle/>
            <a:p>
              <a:pPr>
                <a:lnSpc>
                  <a:spcPct val="150000"/>
                </a:lnSpc>
              </a:pPr>
              <a:r>
                <a:rPr lang="en-US" sz="1600" dirty="0" smtClean="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Tìm</a:t>
              </a:r>
              <a:r>
                <a:rPr lang="en-US" sz="1600" dirty="0" smtClean="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hiểu</a:t>
              </a:r>
              <a:r>
                <a:rPr lang="en-US" sz="1600" dirty="0" smtClean="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về</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khả</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năng</a:t>
              </a:r>
              <a:r>
                <a:rPr lang="en-US" sz="1600" dirty="0">
                  <a:latin typeface="#9Slide03 Arima Madurai Black" panose="00000A00000000000000" pitchFamily="2" charset="0"/>
                  <a:cs typeface="#9Slide03 Arima Madurai Black" panose="00000A00000000000000" pitchFamily="2" charset="0"/>
                </a:rPr>
                <a:t> </a:t>
              </a:r>
              <a:r>
                <a:rPr lang="en-US" sz="1600" dirty="0" err="1">
                  <a:latin typeface="#9Slide03 Arima Madurai Black" panose="00000A00000000000000" pitchFamily="2" charset="0"/>
                  <a:cs typeface="#9Slide03 Arima Madurai Black" panose="00000A00000000000000" pitchFamily="2" charset="0"/>
                </a:rPr>
                <a:t>bị</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ăn</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mòn</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bị</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gỉ</a:t>
              </a:r>
              <a:r>
                <a:rPr lang="en-US" sz="1600" dirty="0" smtClean="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của</a:t>
              </a:r>
              <a:r>
                <a:rPr lang="en-US" sz="1600" dirty="0" smtClean="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một</a:t>
              </a:r>
              <a:r>
                <a:rPr lang="en-US" sz="1600" dirty="0" smtClean="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số</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công</a:t>
              </a:r>
              <a:r>
                <a:rPr lang="en-US" sz="1600" dirty="0" smtClean="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trình</a:t>
              </a:r>
              <a:r>
                <a:rPr lang="en-US" sz="1600" dirty="0">
                  <a:latin typeface="#9Slide03 Arima Madurai Black" panose="00000A00000000000000" pitchFamily="2" charset="0"/>
                  <a:cs typeface="#9Slide03 Arima Madurai Black" panose="00000A00000000000000" pitchFamily="2" charset="0"/>
                </a:rPr>
                <a:t>,</a:t>
              </a:r>
              <a:r>
                <a:rPr lang="en-US" sz="1600" dirty="0" smtClean="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vật</a:t>
              </a:r>
              <a:r>
                <a:rPr lang="en-US" sz="1600" dirty="0">
                  <a:latin typeface="#9Slide03 Arima Madurai Black" panose="00000A00000000000000" pitchFamily="2" charset="0"/>
                  <a:cs typeface="#9Slide03 Arima Madurai Black" panose="00000A00000000000000" pitchFamily="2" charset="0"/>
                </a:rPr>
                <a:t> </a:t>
              </a:r>
              <a:r>
                <a:rPr lang="en-US" sz="1600" dirty="0" err="1">
                  <a:latin typeface="#9Slide03 Arima Madurai Black" panose="00000A00000000000000" pitchFamily="2" charset="0"/>
                  <a:cs typeface="#9Slide03 Arima Madurai Black" panose="00000A00000000000000" pitchFamily="2" charset="0"/>
                </a:rPr>
                <a:t>dụng</a:t>
              </a:r>
              <a:endParaRPr lang="en-US" sz="1600" dirty="0">
                <a:latin typeface="#9Slide03 Arima Madurai Black" panose="00000A00000000000000" pitchFamily="2" charset="0"/>
                <a:cs typeface="#9Slide03 Arima Madurai Black" panose="00000A00000000000000" pitchFamily="2" charset="0"/>
              </a:endParaRPr>
            </a:p>
          </p:txBody>
        </p:sp>
        <p:sp>
          <p:nvSpPr>
            <p:cNvPr id="26" name="Chevron 25"/>
            <p:cNvSpPr/>
            <p:nvPr/>
          </p:nvSpPr>
          <p:spPr>
            <a:xfrm>
              <a:off x="250366" y="1294410"/>
              <a:ext cx="415099" cy="392582"/>
            </a:xfrm>
            <a:prstGeom prst="chevron">
              <a:avLst/>
            </a:prstGeom>
          </p:spPr>
          <p:style>
            <a:lnRef idx="2">
              <a:schemeClr val="accent2"/>
            </a:lnRef>
            <a:fillRef idx="1">
              <a:schemeClr val="lt1"/>
            </a:fillRef>
            <a:effectRef idx="0">
              <a:schemeClr val="accent2"/>
            </a:effectRef>
            <a:fontRef idx="minor">
              <a:schemeClr val="dk1"/>
            </a:fontRef>
          </p:style>
          <p:txBody>
            <a:bodyPr rtlCol="0" anchor="ctr"/>
            <a:lstStyle/>
            <a:p>
              <a:pPr algn="ctr"/>
              <a:endParaRPr lang="en-US">
                <a:solidFill>
                  <a:schemeClr val="tx1"/>
                </a:solidFill>
              </a:endParaRPr>
            </a:p>
          </p:txBody>
        </p:sp>
      </p:grpSp>
      <p:pic>
        <p:nvPicPr>
          <p:cNvPr id="5124" name="Picture 4" descr="Cầu Long Biên"/>
          <p:cNvPicPr>
            <a:picLocks noChangeAspect="1" noChangeArrowheads="1"/>
          </p:cNvPicPr>
          <p:nvPr/>
        </p:nvPicPr>
        <p:blipFill rotWithShape="1">
          <a:blip r:embed="rId2">
            <a:extLst>
              <a:ext uri="{28A0092B-C50C-407E-A947-70E740481C1C}">
                <a14:useLocalDpi xmlns:a14="http://schemas.microsoft.com/office/drawing/2010/main" val="0"/>
              </a:ext>
            </a:extLst>
          </a:blip>
          <a:srcRect t="16017"/>
          <a:stretch>
            <a:fillRect/>
          </a:stretch>
        </p:blipFill>
        <p:spPr bwMode="auto">
          <a:xfrm>
            <a:off x="249147" y="1642837"/>
            <a:ext cx="2285073" cy="1528679"/>
          </a:xfrm>
          <a:prstGeom prst="rect">
            <a:avLst/>
          </a:prstGeom>
          <a:noFill/>
          <a:extLst>
            <a:ext uri="{909E8E84-426E-40DD-AFC4-6F175D3DCCD1}">
              <a14:hiddenFill xmlns:a14="http://schemas.microsoft.com/office/drawing/2010/main">
                <a:solidFill>
                  <a:srgbClr val="FFFFFF"/>
                </a:solidFill>
              </a14:hiddenFill>
            </a:ext>
          </a:extLst>
        </p:spPr>
      </p:pic>
      <p:pic>
        <p:nvPicPr>
          <p:cNvPr id="5128" name="Picture 8" descr="Hướng dẫn cách tẩy rỉ sét xe đạp"/>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249146" y="3344027"/>
            <a:ext cx="2285074" cy="1673451"/>
          </a:xfrm>
          <a:prstGeom prst="rect">
            <a:avLst/>
          </a:prstGeom>
          <a:noFill/>
          <a:extLst>
            <a:ext uri="{909E8E84-426E-40DD-AFC4-6F175D3DCCD1}">
              <a14:hiddenFill xmlns:a14="http://schemas.microsoft.com/office/drawing/2010/main">
                <a:solidFill>
                  <a:srgbClr val="FFFFFF"/>
                </a:solidFill>
              </a14:hiddenFill>
            </a:ext>
          </a:extLst>
        </p:spPr>
      </p:pic>
      <p:sp>
        <p:nvSpPr>
          <p:cNvPr id="31" name="Rounded Rectangle 30"/>
          <p:cNvSpPr/>
          <p:nvPr/>
        </p:nvSpPr>
        <p:spPr>
          <a:xfrm>
            <a:off x="2703418" y="1980684"/>
            <a:ext cx="6134229" cy="772329"/>
          </a:xfrm>
          <a:prstGeom prst="roundRect">
            <a:avLst/>
          </a:prstGeom>
          <a:ln>
            <a:prstDash val="dash"/>
          </a:ln>
        </p:spPr>
        <p:style>
          <a:lnRef idx="2">
            <a:schemeClr val="accent1"/>
          </a:lnRef>
          <a:fillRef idx="1">
            <a:schemeClr val="lt1"/>
          </a:fillRef>
          <a:effectRef idx="0">
            <a:schemeClr val="accent1"/>
          </a:effectRef>
          <a:fontRef idx="minor">
            <a:schemeClr val="dk1"/>
          </a:fontRef>
        </p:style>
        <p:txBody>
          <a:bodyPr rtlCol="0" anchor="ctr"/>
          <a:lstStyle/>
          <a:p>
            <a:pPr algn="just">
              <a:lnSpc>
                <a:spcPct val="150000"/>
              </a:lnSpc>
            </a:pPr>
            <a:r>
              <a:rPr lang="en-US" sz="1600" dirty="0" err="1" smtClean="0">
                <a:solidFill>
                  <a:schemeClr val="tx1"/>
                </a:solidFill>
                <a:latin typeface="#9Slide03 Arima Madurai Black" panose="00000A00000000000000" pitchFamily="2" charset="0"/>
                <a:cs typeface="#9Slide03 Arima Madurai Black" panose="00000A00000000000000" pitchFamily="2" charset="0"/>
              </a:rPr>
              <a:t>Các</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công</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trình</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vật</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dụng</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sử</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dụng</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vật</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liệu</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làm</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bằng</a:t>
            </a:r>
            <a:r>
              <a:rPr lang="en-US" sz="1600" dirty="0" smtClean="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kim</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loại</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sẽ</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dễ</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bị</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ăn</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mòn</a:t>
            </a:r>
            <a:r>
              <a:rPr lang="en-US" sz="1600" dirty="0" smtClean="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hoen</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gỉ</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dẫn</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đến</a:t>
            </a:r>
            <a:r>
              <a:rPr lang="en-US" sz="1600" dirty="0" smtClean="0">
                <a:solidFill>
                  <a:schemeClr val="tx1"/>
                </a:solidFill>
                <a:latin typeface="#9Slide03 Arima Madurai Black" panose="00000A00000000000000" pitchFamily="2" charset="0"/>
                <a:cs typeface="#9Slide03 Arima Madurai Black" panose="00000A00000000000000" pitchFamily="2" charset="0"/>
              </a:rPr>
              <a:t> h</a:t>
            </a:r>
            <a:r>
              <a:rPr lang="vi-VN" sz="1600" dirty="0" smtClean="0">
                <a:solidFill>
                  <a:schemeClr val="tx1"/>
                </a:solidFill>
                <a:latin typeface="#9Slide03 Arima Madurai Black" panose="00000A00000000000000" pitchFamily="2" charset="0"/>
                <a:cs typeface="#9Slide03 Arima Madurai Black" panose="00000A00000000000000" pitchFamily="2" charset="0"/>
              </a:rPr>
              <a:t>ư</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hỏng</a:t>
            </a:r>
            <a:r>
              <a:rPr lang="en-US" sz="1600" dirty="0" smtClean="0">
                <a:solidFill>
                  <a:schemeClr val="tx1"/>
                </a:solidFill>
                <a:latin typeface="#9Slide03 Arima Madurai Black" panose="00000A00000000000000" pitchFamily="2" charset="0"/>
                <a:cs typeface="#9Slide03 Arima Madurai Black" panose="00000A00000000000000" pitchFamily="2" charset="0"/>
              </a:rPr>
              <a:t>.</a:t>
            </a:r>
            <a:endParaRPr lang="en-US" sz="1600" dirty="0">
              <a:solidFill>
                <a:schemeClr val="tx1"/>
              </a:solidFill>
              <a:latin typeface="#9Slide03 Arima Madurai Black" panose="00000A00000000000000" pitchFamily="2" charset="0"/>
              <a:cs typeface="#9Slide03 Arima Madurai Black" panose="00000A00000000000000" pitchFamily="2" charset="0"/>
            </a:endParaRPr>
          </a:p>
        </p:txBody>
      </p:sp>
      <p:sp>
        <p:nvSpPr>
          <p:cNvPr id="32" name="Rounded Rectangle 31"/>
          <p:cNvSpPr/>
          <p:nvPr/>
        </p:nvSpPr>
        <p:spPr>
          <a:xfrm>
            <a:off x="2703418" y="3324368"/>
            <a:ext cx="6134229" cy="1747208"/>
          </a:xfrm>
          <a:prstGeom prst="roundRect">
            <a:avLst/>
          </a:prstGeom>
          <a:ln>
            <a:prstDash val="dash"/>
          </a:ln>
        </p:spPr>
        <p:style>
          <a:lnRef idx="2">
            <a:schemeClr val="accent1"/>
          </a:lnRef>
          <a:fillRef idx="1">
            <a:schemeClr val="lt1"/>
          </a:fillRef>
          <a:effectRef idx="0">
            <a:schemeClr val="accent1"/>
          </a:effectRef>
          <a:fontRef idx="minor">
            <a:schemeClr val="dk1"/>
          </a:fontRef>
        </p:style>
        <p:txBody>
          <a:bodyPr rtlCol="0" anchor="ctr"/>
          <a:lstStyle/>
          <a:p>
            <a:pPr algn="just">
              <a:lnSpc>
                <a:spcPct val="150000"/>
              </a:lnSpc>
            </a:pPr>
            <a:r>
              <a:rPr lang="en-US" sz="1600" dirty="0" err="1" smtClean="0">
                <a:solidFill>
                  <a:schemeClr val="tx1"/>
                </a:solidFill>
                <a:latin typeface="#9Slide03 Arima Madurai Black" panose="00000A00000000000000" pitchFamily="2" charset="0"/>
                <a:cs typeface="#9Slide03 Arima Madurai Black" panose="00000A00000000000000" pitchFamily="2" charset="0"/>
              </a:rPr>
              <a:t>Nguyên</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nhân</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dẫn</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đến</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sự</a:t>
            </a:r>
            <a:r>
              <a:rPr lang="en-US" sz="1600" dirty="0" smtClean="0">
                <a:solidFill>
                  <a:schemeClr val="tx1"/>
                </a:solidFill>
                <a:latin typeface="#9Slide03 Arima Madurai Black" panose="00000A00000000000000" pitchFamily="2" charset="0"/>
                <a:cs typeface="#9Slide03 Arima Madurai Black" panose="00000A00000000000000" pitchFamily="2" charset="0"/>
              </a:rPr>
              <a:t> h</a:t>
            </a:r>
            <a:r>
              <a:rPr lang="vi-VN" sz="1600" dirty="0" smtClean="0">
                <a:solidFill>
                  <a:schemeClr val="tx1"/>
                </a:solidFill>
                <a:latin typeface="#9Slide03 Arima Madurai Black" panose="00000A00000000000000" pitchFamily="2" charset="0"/>
                <a:cs typeface="#9Slide03 Arima Madurai Black" panose="00000A00000000000000" pitchFamily="2" charset="0"/>
              </a:rPr>
              <a:t>ư</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hỏng</a:t>
            </a:r>
            <a:r>
              <a:rPr lang="en-US" sz="1600" dirty="0" smtClean="0">
                <a:solidFill>
                  <a:schemeClr val="tx1"/>
                </a:solidFill>
                <a:latin typeface="#9Slide03 Arima Madurai Black" panose="00000A00000000000000" pitchFamily="2" charset="0"/>
                <a:cs typeface="#9Slide03 Arima Madurai Black" panose="00000A00000000000000" pitchFamily="2" charset="0"/>
              </a:rPr>
              <a:t> </a:t>
            </a:r>
            <a:r>
              <a:rPr lang="en-US" sz="1600" dirty="0">
                <a:solidFill>
                  <a:schemeClr val="tx1"/>
                </a:solidFill>
                <a:latin typeface="#9Slide03 Arima Madurai Black" panose="00000A00000000000000" pitchFamily="2" charset="0"/>
                <a:cs typeface="#9Slide03 Arima Madurai Black" panose="00000A00000000000000" pitchFamily="2" charset="0"/>
              </a:rPr>
              <a:t>do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các</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vật</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liệu</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này</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tiếp</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xúc</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với</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các</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môi</a:t>
            </a:r>
            <a:r>
              <a:rPr lang="en-US" sz="1600" dirty="0" smtClean="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tr</a:t>
            </a:r>
            <a:r>
              <a:rPr lang="vi-VN" sz="1600" dirty="0" smtClean="0">
                <a:solidFill>
                  <a:schemeClr val="tx1"/>
                </a:solidFill>
                <a:latin typeface="#9Slide03 Arima Madurai Black" panose="00000A00000000000000" pitchFamily="2" charset="0"/>
                <a:cs typeface="#9Slide03 Arima Madurai Black" panose="00000A00000000000000" pitchFamily="2" charset="0"/>
              </a:rPr>
              <a:t>ường</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chứa</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tác</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nhân</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ăn</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mòn</a:t>
            </a:r>
            <a:r>
              <a:rPr lang="en-US" sz="1600" dirty="0" smtClean="0">
                <a:solidFill>
                  <a:schemeClr val="tx1"/>
                </a:solidFill>
                <a:latin typeface="#9Slide03 Arima Madurai Black" panose="00000A00000000000000" pitchFamily="2" charset="0"/>
                <a:cs typeface="#9Slide03 Arima Madurai Black" panose="00000A00000000000000" pitchFamily="2" charset="0"/>
              </a:rPr>
              <a:t> (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nh</a:t>
            </a:r>
            <a:r>
              <a:rPr lang="vi-VN" sz="1600" dirty="0" smtClean="0">
                <a:solidFill>
                  <a:schemeClr val="tx1"/>
                </a:solidFill>
                <a:latin typeface="#9Slide03 Arima Madurai Black" panose="00000A00000000000000" pitchFamily="2" charset="0"/>
                <a:cs typeface="#9Slide03 Arima Madurai Black" panose="00000A00000000000000" pitchFamily="2" charset="0"/>
              </a:rPr>
              <a:t>ư</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không</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khí</a:t>
            </a:r>
            <a:r>
              <a:rPr lang="en-US" sz="1600" dirty="0" smtClean="0">
                <a:solidFill>
                  <a:schemeClr val="tx1"/>
                </a:solidFill>
                <a:latin typeface="#9Slide03 Arima Madurai Black" panose="00000A00000000000000" pitchFamily="2" charset="0"/>
                <a:cs typeface="#9Slide03 Arima Madurai Black" panose="00000A00000000000000" pitchFamily="2" charset="0"/>
              </a:rPr>
              <a:t>, n</a:t>
            </a:r>
            <a:r>
              <a:rPr lang="vi-VN" sz="1600" dirty="0" smtClean="0">
                <a:solidFill>
                  <a:schemeClr val="tx1"/>
                </a:solidFill>
                <a:latin typeface="#9Slide03 Arima Madurai Black" panose="00000A00000000000000" pitchFamily="2" charset="0"/>
                <a:cs typeface="#9Slide03 Arima Madurai Black" panose="00000A00000000000000" pitchFamily="2" charset="0"/>
              </a:rPr>
              <a:t>ước</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biển</a:t>
            </a:r>
            <a:r>
              <a:rPr lang="en-US" sz="1600" dirty="0">
                <a:solidFill>
                  <a:schemeClr val="tx1"/>
                </a:solidFill>
                <a:latin typeface="#9Slide03 Arima Madurai Black" panose="00000A00000000000000" pitchFamily="2" charset="0"/>
                <a:cs typeface="#9Slide03 Arima Madurai Black" panose="00000A00000000000000" pitchFamily="2" charset="0"/>
              </a:rPr>
              <a:t>, ………)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sẽ</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a:solidFill>
                  <a:schemeClr val="tx1"/>
                </a:solidFill>
                <a:latin typeface="#9Slide03 Arima Madurai Black" panose="00000A00000000000000" pitchFamily="2" charset="0"/>
                <a:cs typeface="#9Slide03 Arima Madurai Black" panose="00000A00000000000000" pitchFamily="2" charset="0"/>
              </a:rPr>
              <a:t>bị</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ăn</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mòn</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và</a:t>
            </a:r>
            <a:r>
              <a:rPr lang="en-US" sz="1600" dirty="0" smtClean="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hoen</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gỉ</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bởi</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smtClean="0">
                <a:solidFill>
                  <a:schemeClr val="tx1"/>
                </a:solidFill>
                <a:latin typeface="#9Slide03 Arima Madurai Black" panose="00000A00000000000000" pitchFamily="2" charset="0"/>
                <a:cs typeface="#9Slide03 Arima Madurai Black" panose="00000A00000000000000" pitchFamily="2" charset="0"/>
              </a:rPr>
              <a:t>oxygen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trong</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không</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khí</a:t>
            </a:r>
            <a:r>
              <a:rPr lang="en-US" sz="1600" dirty="0" smtClean="0">
                <a:solidFill>
                  <a:schemeClr val="tx1"/>
                </a:solidFill>
                <a:latin typeface="#9Slide03 Arima Madurai Black" panose="00000A00000000000000" pitchFamily="2" charset="0"/>
                <a:cs typeface="#9Slide03 Arima Madurai Black" panose="00000A00000000000000" pitchFamily="2" charset="0"/>
              </a:rPr>
              <a:t>, m</a:t>
            </a:r>
            <a:r>
              <a:rPr lang="vi-VN" sz="1600" dirty="0" smtClean="0">
                <a:solidFill>
                  <a:schemeClr val="tx1"/>
                </a:solidFill>
                <a:latin typeface="#9Slide03 Arima Madurai Black" panose="00000A00000000000000" pitchFamily="2" charset="0"/>
                <a:cs typeface="#9Slide03 Arima Madurai Black" panose="00000A00000000000000" pitchFamily="2" charset="0"/>
              </a:rPr>
              <a:t>ư</a:t>
            </a:r>
            <a:r>
              <a:rPr lang="en-US" sz="1600" dirty="0" smtClean="0">
                <a:solidFill>
                  <a:schemeClr val="tx1"/>
                </a:solidFill>
                <a:latin typeface="#9Slide03 Arima Madurai Black" panose="00000A00000000000000" pitchFamily="2" charset="0"/>
                <a:cs typeface="#9Slide03 Arima Madurai Black" panose="00000A00000000000000" pitchFamily="2" charset="0"/>
              </a:rPr>
              <a:t>a </a:t>
            </a:r>
            <a:r>
              <a:rPr lang="en-US" sz="1600" dirty="0">
                <a:solidFill>
                  <a:schemeClr val="tx1"/>
                </a:solidFill>
                <a:latin typeface="#9Slide03 Arima Madurai Black" panose="00000A00000000000000" pitchFamily="2" charset="0"/>
                <a:cs typeface="#9Slide03 Arima Madurai Black" panose="00000A00000000000000" pitchFamily="2" charset="0"/>
              </a:rPr>
              <a:t>acid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và</a:t>
            </a:r>
            <a:r>
              <a:rPr lang="en-US" sz="1600" dirty="0" smtClean="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trong</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môi</a:t>
            </a:r>
            <a:r>
              <a:rPr lang="en-US" sz="1600" dirty="0" smtClean="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tr</a:t>
            </a:r>
            <a:r>
              <a:rPr lang="vi-VN" sz="1600" dirty="0" smtClean="0">
                <a:solidFill>
                  <a:schemeClr val="tx1"/>
                </a:solidFill>
                <a:latin typeface="#9Slide03 Arima Madurai Black" panose="00000A00000000000000" pitchFamily="2" charset="0"/>
                <a:cs typeface="#9Slide03 Arima Madurai Black" panose="00000A00000000000000" pitchFamily="2" charset="0"/>
              </a:rPr>
              <a:t>ường</a:t>
            </a:r>
            <a:r>
              <a:rPr lang="en-US" sz="1600" dirty="0" smtClean="0">
                <a:solidFill>
                  <a:schemeClr val="tx1"/>
                </a:solidFill>
                <a:latin typeface="#9Slide03 Arima Madurai Black" panose="00000A00000000000000" pitchFamily="2" charset="0"/>
                <a:cs typeface="#9Slide03 Arima Madurai Black" panose="00000A00000000000000" pitchFamily="2" charset="0"/>
              </a:rPr>
              <a:t> n</a:t>
            </a:r>
            <a:r>
              <a:rPr lang="vi-VN" sz="1600" dirty="0" smtClean="0">
                <a:solidFill>
                  <a:schemeClr val="tx1"/>
                </a:solidFill>
                <a:latin typeface="#9Slide03 Arima Madurai Black" panose="00000A00000000000000" pitchFamily="2" charset="0"/>
                <a:cs typeface="#9Slide03 Arima Madurai Black" panose="00000A00000000000000" pitchFamily="2" charset="0"/>
              </a:rPr>
              <a:t>ước</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biển</a:t>
            </a:r>
            <a:r>
              <a:rPr lang="en-US" sz="1600" dirty="0" smtClean="0">
                <a:solidFill>
                  <a:schemeClr val="tx1"/>
                </a:solidFill>
                <a:latin typeface="#9Slide03 Arima Madurai Black" panose="00000A00000000000000" pitchFamily="2" charset="0"/>
                <a:cs typeface="#9Slide03 Arima Madurai Black" panose="00000A00000000000000" pitchFamily="2" charset="0"/>
              </a:rPr>
              <a:t>.</a:t>
            </a:r>
          </a:p>
        </p:txBody>
      </p:sp>
    </p:spTree>
  </p:cSld>
  <p:clrMapOvr>
    <a:masterClrMapping/>
  </p:clrMapOvr>
  <p:timing>
    <p:tnLst>
      <p:par>
        <p:cTn id="1" dur="indefinite" restart="never" nodeType="tmRoot"/>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7" name="Rounded Rectangle 16"/>
          <p:cNvSpPr/>
          <p:nvPr/>
        </p:nvSpPr>
        <p:spPr>
          <a:xfrm>
            <a:off x="42817" y="289352"/>
            <a:ext cx="576943" cy="736751"/>
          </a:xfrm>
          <a:prstGeom prst="roundRect">
            <a:avLst/>
          </a:prstGeom>
        </p:spPr>
        <p:style>
          <a:lnRef idx="2">
            <a:schemeClr val="accent2"/>
          </a:lnRef>
          <a:fillRef idx="1">
            <a:schemeClr val="lt1"/>
          </a:fillRef>
          <a:effectRef idx="0">
            <a:schemeClr val="accent2"/>
          </a:effectRef>
          <a:fontRef idx="minor">
            <a:schemeClr val="dk1"/>
          </a:fontRef>
        </p:style>
        <p:txBody>
          <a:bodyPr rtlCol="0" anchor="ctr"/>
          <a:lstStyle/>
          <a:p>
            <a:pPr algn="ctr"/>
            <a:r>
              <a:rPr lang="en-US" sz="3600" dirty="0">
                <a:solidFill>
                  <a:srgbClr val="FF0000"/>
                </a:solidFill>
                <a:latin typeface="#9Slide07 SVNBrandon Printed Sh" panose="02000000000000000000" pitchFamily="2" charset="0"/>
              </a:rPr>
              <a:t>2</a:t>
            </a:r>
          </a:p>
        </p:txBody>
      </p:sp>
      <p:sp>
        <p:nvSpPr>
          <p:cNvPr id="19" name="TextBox 18"/>
          <p:cNvSpPr txBox="1"/>
          <p:nvPr/>
        </p:nvSpPr>
        <p:spPr>
          <a:xfrm>
            <a:off x="619760" y="248566"/>
            <a:ext cx="4951955" cy="892552"/>
          </a:xfrm>
          <a:prstGeom prst="rect">
            <a:avLst/>
          </a:prstGeom>
          <a:noFill/>
        </p:spPr>
        <p:txBody>
          <a:bodyPr wrap="square" rtlCol="0">
            <a:spAutoFit/>
          </a:bodyPr>
          <a:lstStyle/>
          <a:p>
            <a:pPr algn="ctr"/>
            <a:r>
              <a:rPr lang="en-US" sz="2600" dirty="0">
                <a:solidFill>
                  <a:srgbClr val="FF0000"/>
                </a:solidFill>
                <a:latin typeface="#9Slide03 BoosterNextFYBlack" panose="02000A03000000020004" pitchFamily="2" charset="0"/>
              </a:rPr>
              <a:t>MỘT SỐ TÍNH CHẤT VÀ </a:t>
            </a:r>
            <a:endParaRPr lang="en-US" sz="2600" dirty="0" smtClean="0">
              <a:solidFill>
                <a:srgbClr val="FF0000"/>
              </a:solidFill>
              <a:latin typeface="#9Slide03 BoosterNextFYBlack" panose="02000A03000000020004" pitchFamily="2" charset="0"/>
            </a:endParaRPr>
          </a:p>
          <a:p>
            <a:pPr algn="ctr"/>
            <a:r>
              <a:rPr lang="en-US" sz="2600" dirty="0" smtClean="0">
                <a:solidFill>
                  <a:srgbClr val="FF0000"/>
                </a:solidFill>
                <a:latin typeface="#9Slide03 BoosterNextFYBlack" panose="02000A03000000020004" pitchFamily="2" charset="0"/>
              </a:rPr>
              <a:t>ỨNG </a:t>
            </a:r>
            <a:r>
              <a:rPr lang="en-US" sz="2600" dirty="0">
                <a:solidFill>
                  <a:srgbClr val="FF0000"/>
                </a:solidFill>
                <a:latin typeface="#9Slide03 BoosterNextFYBlack" panose="02000A03000000020004" pitchFamily="2" charset="0"/>
              </a:rPr>
              <a:t>DỤNG CỦA VẬT LIỆU</a:t>
            </a:r>
          </a:p>
        </p:txBody>
      </p:sp>
      <p:grpSp>
        <p:nvGrpSpPr>
          <p:cNvPr id="20" name="Group 19"/>
          <p:cNvGrpSpPr/>
          <p:nvPr/>
        </p:nvGrpSpPr>
        <p:grpSpPr>
          <a:xfrm>
            <a:off x="0" y="225707"/>
            <a:ext cx="5716131" cy="45719"/>
            <a:chOff x="0" y="911503"/>
            <a:chExt cx="2739712" cy="45719"/>
          </a:xfrm>
        </p:grpSpPr>
        <p:cxnSp>
          <p:nvCxnSpPr>
            <p:cNvPr id="21" name="直接连接符 15"/>
            <p:cNvCxnSpPr/>
            <p:nvPr/>
          </p:nvCxnSpPr>
          <p:spPr>
            <a:xfrm flipH="1">
              <a:off x="0" y="927100"/>
              <a:ext cx="2717799" cy="14527"/>
            </a:xfrm>
            <a:prstGeom prst="line">
              <a:avLst/>
            </a:prstGeom>
            <a:ln w="25400">
              <a:solidFill>
                <a:schemeClr val="tx2"/>
              </a:solidFill>
            </a:ln>
          </p:spPr>
          <p:style>
            <a:lnRef idx="1">
              <a:schemeClr val="dk1"/>
            </a:lnRef>
            <a:fillRef idx="0">
              <a:schemeClr val="dk1"/>
            </a:fillRef>
            <a:effectRef idx="0">
              <a:schemeClr val="dk1"/>
            </a:effectRef>
            <a:fontRef idx="minor">
              <a:schemeClr val="tx1"/>
            </a:fontRef>
          </p:style>
        </p:cxnSp>
        <p:sp>
          <p:nvSpPr>
            <p:cNvPr id="22" name="Oval 21"/>
            <p:cNvSpPr/>
            <p:nvPr/>
          </p:nvSpPr>
          <p:spPr>
            <a:xfrm>
              <a:off x="2717799" y="911503"/>
              <a:ext cx="21913" cy="45719"/>
            </a:xfrm>
            <a:prstGeom prst="ellipse">
              <a:avLst/>
            </a:prstGeom>
            <a:solidFill>
              <a:schemeClr val="tx2"/>
            </a:solid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grpSp>
        <p:nvGrpSpPr>
          <p:cNvPr id="24" name="Group 23"/>
          <p:cNvGrpSpPr/>
          <p:nvPr/>
        </p:nvGrpSpPr>
        <p:grpSpPr>
          <a:xfrm>
            <a:off x="5141" y="1095398"/>
            <a:ext cx="5716131" cy="45720"/>
            <a:chOff x="0" y="861691"/>
            <a:chExt cx="5716131" cy="45720"/>
          </a:xfrm>
        </p:grpSpPr>
        <p:grpSp>
          <p:nvGrpSpPr>
            <p:cNvPr id="18" name="Group 17"/>
            <p:cNvGrpSpPr/>
            <p:nvPr/>
          </p:nvGrpSpPr>
          <p:grpSpPr>
            <a:xfrm>
              <a:off x="0" y="861692"/>
              <a:ext cx="5716131" cy="45719"/>
              <a:chOff x="0" y="911503"/>
              <a:chExt cx="2739712" cy="45719"/>
            </a:xfrm>
          </p:grpSpPr>
          <p:cxnSp>
            <p:nvCxnSpPr>
              <p:cNvPr id="4" name="直接连接符 15"/>
              <p:cNvCxnSpPr/>
              <p:nvPr/>
            </p:nvCxnSpPr>
            <p:spPr>
              <a:xfrm flipH="1">
                <a:off x="0" y="927100"/>
                <a:ext cx="2717799" cy="14527"/>
              </a:xfrm>
              <a:prstGeom prst="line">
                <a:avLst/>
              </a:prstGeom>
              <a:ln w="25400">
                <a:solidFill>
                  <a:schemeClr val="tx2"/>
                </a:solidFill>
              </a:ln>
            </p:spPr>
            <p:style>
              <a:lnRef idx="1">
                <a:schemeClr val="dk1"/>
              </a:lnRef>
              <a:fillRef idx="0">
                <a:schemeClr val="dk1"/>
              </a:fillRef>
              <a:effectRef idx="0">
                <a:schemeClr val="dk1"/>
              </a:effectRef>
              <a:fontRef idx="minor">
                <a:schemeClr val="tx1"/>
              </a:fontRef>
            </p:style>
          </p:cxnSp>
          <p:sp>
            <p:nvSpPr>
              <p:cNvPr id="9" name="Oval 8"/>
              <p:cNvSpPr/>
              <p:nvPr/>
            </p:nvSpPr>
            <p:spPr>
              <a:xfrm>
                <a:off x="2717799" y="911503"/>
                <a:ext cx="21913" cy="45719"/>
              </a:xfrm>
              <a:prstGeom prst="ellipse">
                <a:avLst/>
              </a:prstGeom>
              <a:solidFill>
                <a:schemeClr val="tx2"/>
              </a:solid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23" name="Oval 22"/>
            <p:cNvSpPr/>
            <p:nvPr/>
          </p:nvSpPr>
          <p:spPr>
            <a:xfrm>
              <a:off x="2652558" y="861691"/>
              <a:ext cx="45719" cy="45719"/>
            </a:xfrm>
            <a:prstGeom prst="ellipse">
              <a:avLst/>
            </a:prstGeom>
            <a:solidFill>
              <a:schemeClr val="tx2"/>
            </a:solid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grpSp>
        <p:nvGrpSpPr>
          <p:cNvPr id="16" name="Group 15"/>
          <p:cNvGrpSpPr/>
          <p:nvPr/>
        </p:nvGrpSpPr>
        <p:grpSpPr>
          <a:xfrm>
            <a:off x="41597" y="1185558"/>
            <a:ext cx="7230060" cy="392582"/>
            <a:chOff x="250366" y="1294410"/>
            <a:chExt cx="7230060" cy="392582"/>
          </a:xfrm>
        </p:grpSpPr>
        <p:sp>
          <p:nvSpPr>
            <p:cNvPr id="25" name="Pentagon 24"/>
            <p:cNvSpPr/>
            <p:nvPr/>
          </p:nvSpPr>
          <p:spPr>
            <a:xfrm>
              <a:off x="457916" y="1294410"/>
              <a:ext cx="7022510" cy="392582"/>
            </a:xfrm>
            <a:prstGeom prst="homePlate">
              <a:avLst/>
            </a:prstGeom>
          </p:spPr>
          <p:style>
            <a:lnRef idx="2">
              <a:schemeClr val="accent2"/>
            </a:lnRef>
            <a:fillRef idx="1">
              <a:schemeClr val="lt1"/>
            </a:fillRef>
            <a:effectRef idx="0">
              <a:schemeClr val="accent2"/>
            </a:effectRef>
            <a:fontRef idx="minor">
              <a:schemeClr val="dk1"/>
            </a:fontRef>
          </p:style>
          <p:txBody>
            <a:bodyPr rtlCol="0" anchor="ctr"/>
            <a:lstStyle/>
            <a:p>
              <a:pPr>
                <a:lnSpc>
                  <a:spcPct val="150000"/>
                </a:lnSpc>
              </a:pPr>
              <a:r>
                <a:rPr lang="en-US" sz="1600" dirty="0" smtClean="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Tìm</a:t>
              </a:r>
              <a:r>
                <a:rPr lang="en-US" sz="1600" dirty="0" smtClean="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hiểu</a:t>
              </a:r>
              <a:r>
                <a:rPr lang="en-US" sz="1600" dirty="0" smtClean="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về</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khả</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năng</a:t>
              </a:r>
              <a:r>
                <a:rPr lang="en-US" sz="1600" dirty="0">
                  <a:latin typeface="#9Slide03 Arima Madurai Black" panose="00000A00000000000000" pitchFamily="2" charset="0"/>
                  <a:cs typeface="#9Slide03 Arima Madurai Black" panose="00000A00000000000000" pitchFamily="2" charset="0"/>
                </a:rPr>
                <a:t> </a:t>
              </a:r>
              <a:r>
                <a:rPr lang="en-US" sz="1600" dirty="0" err="1">
                  <a:latin typeface="#9Slide03 Arima Madurai Black" panose="00000A00000000000000" pitchFamily="2" charset="0"/>
                  <a:cs typeface="#9Slide03 Arima Madurai Black" panose="00000A00000000000000" pitchFamily="2" charset="0"/>
                </a:rPr>
                <a:t>bị</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ăn</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mòn</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bị</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gỉ</a:t>
              </a:r>
              <a:r>
                <a:rPr lang="en-US" sz="1600" dirty="0" smtClean="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của</a:t>
              </a:r>
              <a:r>
                <a:rPr lang="en-US" sz="1600" dirty="0" smtClean="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một</a:t>
              </a:r>
              <a:r>
                <a:rPr lang="en-US" sz="1600" dirty="0" smtClean="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số</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công</a:t>
              </a:r>
              <a:r>
                <a:rPr lang="en-US" sz="1600" dirty="0" smtClean="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trình</a:t>
              </a:r>
              <a:r>
                <a:rPr lang="en-US" sz="1600" dirty="0">
                  <a:latin typeface="#9Slide03 Arima Madurai Black" panose="00000A00000000000000" pitchFamily="2" charset="0"/>
                  <a:cs typeface="#9Slide03 Arima Madurai Black" panose="00000A00000000000000" pitchFamily="2" charset="0"/>
                </a:rPr>
                <a:t>,</a:t>
              </a:r>
              <a:r>
                <a:rPr lang="en-US" sz="1600" dirty="0" smtClean="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vật</a:t>
              </a:r>
              <a:r>
                <a:rPr lang="en-US" sz="1600" dirty="0">
                  <a:latin typeface="#9Slide03 Arima Madurai Black" panose="00000A00000000000000" pitchFamily="2" charset="0"/>
                  <a:cs typeface="#9Slide03 Arima Madurai Black" panose="00000A00000000000000" pitchFamily="2" charset="0"/>
                </a:rPr>
                <a:t> </a:t>
              </a:r>
              <a:r>
                <a:rPr lang="en-US" sz="1600" dirty="0" err="1">
                  <a:latin typeface="#9Slide03 Arima Madurai Black" panose="00000A00000000000000" pitchFamily="2" charset="0"/>
                  <a:cs typeface="#9Slide03 Arima Madurai Black" panose="00000A00000000000000" pitchFamily="2" charset="0"/>
                </a:rPr>
                <a:t>dụng</a:t>
              </a:r>
              <a:endParaRPr lang="en-US" sz="1600" dirty="0">
                <a:latin typeface="#9Slide03 Arima Madurai Black" panose="00000A00000000000000" pitchFamily="2" charset="0"/>
                <a:cs typeface="#9Slide03 Arima Madurai Black" panose="00000A00000000000000" pitchFamily="2" charset="0"/>
              </a:endParaRPr>
            </a:p>
          </p:txBody>
        </p:sp>
        <p:sp>
          <p:nvSpPr>
            <p:cNvPr id="26" name="Chevron 25"/>
            <p:cNvSpPr/>
            <p:nvPr/>
          </p:nvSpPr>
          <p:spPr>
            <a:xfrm>
              <a:off x="250366" y="1294410"/>
              <a:ext cx="415099" cy="392582"/>
            </a:xfrm>
            <a:prstGeom prst="chevron">
              <a:avLst/>
            </a:prstGeom>
          </p:spPr>
          <p:style>
            <a:lnRef idx="2">
              <a:schemeClr val="accent2"/>
            </a:lnRef>
            <a:fillRef idx="1">
              <a:schemeClr val="lt1"/>
            </a:fillRef>
            <a:effectRef idx="0">
              <a:schemeClr val="accent2"/>
            </a:effectRef>
            <a:fontRef idx="minor">
              <a:schemeClr val="dk1"/>
            </a:fontRef>
          </p:style>
          <p:txBody>
            <a:bodyPr rtlCol="0" anchor="ctr"/>
            <a:lstStyle/>
            <a:p>
              <a:pPr algn="ctr"/>
              <a:endParaRPr lang="en-US">
                <a:solidFill>
                  <a:schemeClr val="tx1"/>
                </a:solidFill>
              </a:endParaRPr>
            </a:p>
          </p:txBody>
        </p:sp>
      </p:grpSp>
      <p:grpSp>
        <p:nvGrpSpPr>
          <p:cNvPr id="27" name="Group 26"/>
          <p:cNvGrpSpPr/>
          <p:nvPr/>
        </p:nvGrpSpPr>
        <p:grpSpPr>
          <a:xfrm>
            <a:off x="218686" y="1776724"/>
            <a:ext cx="4701657" cy="3054794"/>
            <a:chOff x="1227908" y="1234984"/>
            <a:chExt cx="7354389" cy="3337016"/>
          </a:xfrm>
        </p:grpSpPr>
        <p:sp>
          <p:nvSpPr>
            <p:cNvPr id="28" name="Rounded Rectangle 27"/>
            <p:cNvSpPr/>
            <p:nvPr/>
          </p:nvSpPr>
          <p:spPr>
            <a:xfrm>
              <a:off x="1227908" y="1234984"/>
              <a:ext cx="7354389" cy="3337016"/>
            </a:xfrm>
            <a:prstGeom prst="roundRect">
              <a:avLst/>
            </a:prstGeom>
          </p:spPr>
          <p:style>
            <a:lnRef idx="2">
              <a:schemeClr val="accent1"/>
            </a:lnRef>
            <a:fillRef idx="1">
              <a:schemeClr val="lt1"/>
            </a:fillRef>
            <a:effectRef idx="0">
              <a:schemeClr val="accent1"/>
            </a:effectRef>
            <a:fontRef idx="minor">
              <a:schemeClr val="dk1"/>
            </a:fontRef>
          </p:style>
          <p:txBody>
            <a:bodyPr rtlCol="0" anchor="ctr"/>
            <a:lstStyle/>
            <a:p>
              <a:pPr algn="ctr"/>
              <a:endParaRPr lang="en-US"/>
            </a:p>
          </p:txBody>
        </p:sp>
        <p:sp>
          <p:nvSpPr>
            <p:cNvPr id="29" name="Rounded Rectangle 28"/>
            <p:cNvSpPr/>
            <p:nvPr/>
          </p:nvSpPr>
          <p:spPr>
            <a:xfrm>
              <a:off x="1476103" y="1449626"/>
              <a:ext cx="6871063" cy="2926431"/>
            </a:xfrm>
            <a:prstGeom prst="roundRect">
              <a:avLst/>
            </a:prstGeom>
            <a:ln>
              <a:prstDash val="dash"/>
            </a:ln>
          </p:spPr>
          <p:style>
            <a:lnRef idx="2">
              <a:schemeClr val="accent1"/>
            </a:lnRef>
            <a:fillRef idx="1">
              <a:schemeClr val="lt1"/>
            </a:fillRef>
            <a:effectRef idx="0">
              <a:schemeClr val="accent1"/>
            </a:effectRef>
            <a:fontRef idx="minor">
              <a:schemeClr val="dk1"/>
            </a:fontRef>
          </p:style>
          <p:txBody>
            <a:bodyPr rtlCol="0" anchor="ctr"/>
            <a:lstStyle/>
            <a:p>
              <a:pPr algn="just"/>
              <a:r>
                <a:rPr lang="en-US" sz="1800" dirty="0" err="1" smtClean="0">
                  <a:solidFill>
                    <a:schemeClr val="tx1"/>
                  </a:solidFill>
                  <a:latin typeface="#9Slide03 Arima Madurai Black" panose="00000A00000000000000" pitchFamily="2" charset="0"/>
                  <a:cs typeface="#9Slide03 Arima Madurai Black" panose="00000A00000000000000" pitchFamily="2" charset="0"/>
                </a:rPr>
                <a:t>Có</a:t>
              </a:r>
              <a:r>
                <a:rPr lang="en-US" sz="1800" dirty="0">
                  <a:solidFill>
                    <a:schemeClr val="tx1"/>
                  </a:solidFill>
                  <a:latin typeface="#9Slide03 Arima Madurai Black" panose="00000A00000000000000" pitchFamily="2" charset="0"/>
                  <a:cs typeface="#9Slide03 Arima Madurai Black" panose="00000A00000000000000" pitchFamily="2" charset="0"/>
                </a:rPr>
                <a:t> </a:t>
              </a:r>
              <a:r>
                <a:rPr lang="en-US" sz="1800" dirty="0" err="1" smtClean="0">
                  <a:solidFill>
                    <a:schemeClr val="tx1"/>
                  </a:solidFill>
                  <a:latin typeface="#9Slide03 Arima Madurai Black" panose="00000A00000000000000" pitchFamily="2" charset="0"/>
                  <a:cs typeface="#9Slide03 Arima Madurai Black" panose="00000A00000000000000" pitchFamily="2" charset="0"/>
                </a:rPr>
                <a:t>thể</a:t>
              </a:r>
              <a:r>
                <a:rPr lang="en-US" sz="1800" dirty="0" smtClean="0">
                  <a:solidFill>
                    <a:schemeClr val="tx1"/>
                  </a:solidFill>
                  <a:latin typeface="#9Slide03 Arima Madurai Black" panose="00000A00000000000000" pitchFamily="2" charset="0"/>
                  <a:cs typeface="#9Slide03 Arima Madurai Black" panose="00000A00000000000000" pitchFamily="2" charset="0"/>
                </a:rPr>
                <a:t> </a:t>
              </a:r>
              <a:r>
                <a:rPr lang="en-US" sz="1800" dirty="0" err="1" smtClean="0">
                  <a:solidFill>
                    <a:schemeClr val="tx1"/>
                  </a:solidFill>
                  <a:latin typeface="#9Slide03 Arima Madurai Black" panose="00000A00000000000000" pitchFamily="2" charset="0"/>
                  <a:cs typeface="#9Slide03 Arima Madurai Black" panose="00000A00000000000000" pitchFamily="2" charset="0"/>
                </a:rPr>
                <a:t>làm</a:t>
              </a:r>
              <a:r>
                <a:rPr lang="en-US" sz="1800" dirty="0">
                  <a:solidFill>
                    <a:schemeClr val="tx1"/>
                  </a:solidFill>
                  <a:latin typeface="#9Slide03 Arima Madurai Black" panose="00000A00000000000000" pitchFamily="2" charset="0"/>
                  <a:cs typeface="#9Slide03 Arima Madurai Black" panose="00000A00000000000000" pitchFamily="2" charset="0"/>
                </a:rPr>
                <a:t> </a:t>
              </a:r>
              <a:r>
                <a:rPr lang="en-US" sz="1800" dirty="0" err="1">
                  <a:solidFill>
                    <a:schemeClr val="tx1"/>
                  </a:solidFill>
                  <a:latin typeface="#9Slide03 Arima Madurai Black" panose="00000A00000000000000" pitchFamily="2" charset="0"/>
                  <a:cs typeface="#9Slide03 Arima Madurai Black" panose="00000A00000000000000" pitchFamily="2" charset="0"/>
                </a:rPr>
                <a:t>sáng</a:t>
              </a:r>
              <a:r>
                <a:rPr lang="en-US" sz="1800" dirty="0">
                  <a:solidFill>
                    <a:schemeClr val="tx1"/>
                  </a:solidFill>
                  <a:latin typeface="#9Slide03 Arima Madurai Black" panose="00000A00000000000000" pitchFamily="2" charset="0"/>
                  <a:cs typeface="#9Slide03 Arima Madurai Black" panose="00000A00000000000000" pitchFamily="2" charset="0"/>
                </a:rPr>
                <a:t> </a:t>
              </a:r>
              <a:r>
                <a:rPr lang="en-US" sz="1800" dirty="0" err="1" smtClean="0">
                  <a:solidFill>
                    <a:schemeClr val="tx1"/>
                  </a:solidFill>
                  <a:latin typeface="#9Slide03 Arima Madurai Black" panose="00000A00000000000000" pitchFamily="2" charset="0"/>
                  <a:cs typeface="#9Slide03 Arima Madurai Black" panose="00000A00000000000000" pitchFamily="2" charset="0"/>
                </a:rPr>
                <a:t>trang</a:t>
              </a:r>
              <a:r>
                <a:rPr lang="en-US" sz="1800" dirty="0">
                  <a:solidFill>
                    <a:schemeClr val="tx1"/>
                  </a:solidFill>
                  <a:latin typeface="#9Slide03 Arima Madurai Black" panose="00000A00000000000000" pitchFamily="2" charset="0"/>
                  <a:cs typeface="#9Slide03 Arima Madurai Black" panose="00000A00000000000000" pitchFamily="2" charset="0"/>
                </a:rPr>
                <a:t> </a:t>
              </a:r>
              <a:r>
                <a:rPr lang="en-US" sz="1800" dirty="0" err="1" smtClean="0">
                  <a:solidFill>
                    <a:schemeClr val="tx1"/>
                  </a:solidFill>
                  <a:latin typeface="#9Slide03 Arima Madurai Black" panose="00000A00000000000000" pitchFamily="2" charset="0"/>
                  <a:cs typeface="#9Slide03 Arima Madurai Black" panose="00000A00000000000000" pitchFamily="2" charset="0"/>
                </a:rPr>
                <a:t>sức</a:t>
              </a:r>
              <a:r>
                <a:rPr lang="en-US" sz="1800" dirty="0">
                  <a:solidFill>
                    <a:schemeClr val="tx1"/>
                  </a:solidFill>
                  <a:latin typeface="#9Slide03 Arima Madurai Black" panose="00000A00000000000000" pitchFamily="2" charset="0"/>
                  <a:cs typeface="#9Slide03 Arima Madurai Black" panose="00000A00000000000000" pitchFamily="2" charset="0"/>
                </a:rPr>
                <a:t> </a:t>
              </a:r>
              <a:r>
                <a:rPr lang="en-US" sz="1800" dirty="0" err="1" smtClean="0">
                  <a:solidFill>
                    <a:schemeClr val="tx1"/>
                  </a:solidFill>
                  <a:latin typeface="#9Slide03 Arima Madurai Black" panose="00000A00000000000000" pitchFamily="2" charset="0"/>
                  <a:cs typeface="#9Slide03 Arima Madurai Black" panose="00000A00000000000000" pitchFamily="2" charset="0"/>
                </a:rPr>
                <a:t>bằng</a:t>
              </a:r>
              <a:r>
                <a:rPr lang="en-US" sz="1800" dirty="0">
                  <a:solidFill>
                    <a:schemeClr val="tx1"/>
                  </a:solidFill>
                  <a:latin typeface="#9Slide03 Arima Madurai Black" panose="00000A00000000000000" pitchFamily="2" charset="0"/>
                  <a:cs typeface="#9Slide03 Arima Madurai Black" panose="00000A00000000000000" pitchFamily="2" charset="0"/>
                </a:rPr>
                <a:t> </a:t>
              </a:r>
              <a:r>
                <a:rPr lang="en-US" sz="1800" dirty="0" err="1" smtClean="0">
                  <a:solidFill>
                    <a:schemeClr val="tx1"/>
                  </a:solidFill>
                  <a:latin typeface="#9Slide03 Arima Madurai Black" panose="00000A00000000000000" pitchFamily="2" charset="0"/>
                  <a:cs typeface="#9Slide03 Arima Madurai Black" panose="00000A00000000000000" pitchFamily="2" charset="0"/>
                </a:rPr>
                <a:t>bị</a:t>
              </a:r>
              <a:r>
                <a:rPr lang="en-US" sz="1800" dirty="0">
                  <a:solidFill>
                    <a:schemeClr val="tx1"/>
                  </a:solidFill>
                  <a:latin typeface="#9Slide03 Arima Madurai Black" panose="00000A00000000000000" pitchFamily="2" charset="0"/>
                  <a:cs typeface="#9Slide03 Arima Madurai Black" panose="00000A00000000000000" pitchFamily="2" charset="0"/>
                </a:rPr>
                <a:t> </a:t>
              </a:r>
              <a:r>
                <a:rPr lang="en-US" sz="1800" dirty="0" err="1" smtClean="0">
                  <a:solidFill>
                    <a:schemeClr val="tx1"/>
                  </a:solidFill>
                  <a:latin typeface="#9Slide03 Arima Madurai Black" panose="00000A00000000000000" pitchFamily="2" charset="0"/>
                  <a:cs typeface="#9Slide03 Arima Madurai Black" panose="00000A00000000000000" pitchFamily="2" charset="0"/>
                </a:rPr>
                <a:t>xỉn</a:t>
              </a:r>
              <a:r>
                <a:rPr lang="en-US" sz="1800" dirty="0">
                  <a:solidFill>
                    <a:schemeClr val="tx1"/>
                  </a:solidFill>
                  <a:latin typeface="#9Slide03 Arima Madurai Black" panose="00000A00000000000000" pitchFamily="2" charset="0"/>
                  <a:cs typeface="#9Slide03 Arima Madurai Black" panose="00000A00000000000000" pitchFamily="2" charset="0"/>
                </a:rPr>
                <a:t> </a:t>
              </a:r>
              <a:r>
                <a:rPr lang="en-US" sz="1800" dirty="0" err="1" smtClean="0">
                  <a:solidFill>
                    <a:schemeClr val="tx1"/>
                  </a:solidFill>
                  <a:latin typeface="#9Slide03 Arima Madurai Black" panose="00000A00000000000000" pitchFamily="2" charset="0"/>
                  <a:cs typeface="#9Slide03 Arima Madurai Black" panose="00000A00000000000000" pitchFamily="2" charset="0"/>
                </a:rPr>
                <a:t>màu</a:t>
              </a:r>
              <a:r>
                <a:rPr lang="en-US" sz="1800" dirty="0">
                  <a:solidFill>
                    <a:schemeClr val="tx1"/>
                  </a:solidFill>
                  <a:latin typeface="#9Slide03 Arima Madurai Black" panose="00000A00000000000000" pitchFamily="2" charset="0"/>
                  <a:cs typeface="#9Slide03 Arima Madurai Black" panose="00000A00000000000000" pitchFamily="2" charset="0"/>
                </a:rPr>
                <a:t> </a:t>
              </a:r>
              <a:r>
                <a:rPr lang="en-US" sz="1800" dirty="0" err="1" smtClean="0">
                  <a:solidFill>
                    <a:schemeClr val="tx1"/>
                  </a:solidFill>
                  <a:latin typeface="#9Slide03 Arima Madurai Black" panose="00000A00000000000000" pitchFamily="2" charset="0"/>
                  <a:cs typeface="#9Slide03 Arima Madurai Black" panose="00000A00000000000000" pitchFamily="2" charset="0"/>
                </a:rPr>
                <a:t>bằng</a:t>
              </a:r>
              <a:r>
                <a:rPr lang="en-US" sz="1800" dirty="0" smtClean="0">
                  <a:solidFill>
                    <a:schemeClr val="tx1"/>
                  </a:solidFill>
                  <a:latin typeface="#9Slide03 Arima Madurai Black" panose="00000A00000000000000" pitchFamily="2" charset="0"/>
                  <a:cs typeface="#9Slide03 Arima Madurai Black" panose="00000A00000000000000" pitchFamily="2" charset="0"/>
                </a:rPr>
                <a:t>:</a:t>
              </a:r>
            </a:p>
            <a:p>
              <a:pPr marL="285750" indent="-285750" algn="just">
                <a:buFontTx/>
                <a:buChar char="-"/>
              </a:pPr>
              <a:r>
                <a:rPr lang="en-US" sz="1800" dirty="0">
                  <a:solidFill>
                    <a:schemeClr val="tx1"/>
                  </a:solidFill>
                  <a:latin typeface="#9Slide03 Arima Madurai Black" panose="00000A00000000000000" pitchFamily="2" charset="0"/>
                  <a:cs typeface="#9Slide03 Arima Madurai Black" panose="00000A00000000000000" pitchFamily="2" charset="0"/>
                </a:rPr>
                <a:t>Dung </a:t>
              </a:r>
              <a:r>
                <a:rPr lang="en-US" sz="1800" dirty="0" err="1" smtClean="0">
                  <a:solidFill>
                    <a:schemeClr val="tx1"/>
                  </a:solidFill>
                  <a:latin typeface="#9Slide03 Arima Madurai Black" panose="00000A00000000000000" pitchFamily="2" charset="0"/>
                  <a:cs typeface="#9Slide03 Arima Madurai Black" panose="00000A00000000000000" pitchFamily="2" charset="0"/>
                </a:rPr>
                <a:t>dịch</a:t>
              </a:r>
              <a:r>
                <a:rPr lang="en-US" sz="1800" dirty="0">
                  <a:solidFill>
                    <a:schemeClr val="tx1"/>
                  </a:solidFill>
                  <a:latin typeface="#9Slide03 Arima Madurai Black" panose="00000A00000000000000" pitchFamily="2" charset="0"/>
                  <a:cs typeface="#9Slide03 Arima Madurai Black" panose="00000A00000000000000" pitchFamily="2" charset="0"/>
                </a:rPr>
                <a:t> </a:t>
              </a:r>
              <a:r>
                <a:rPr lang="en-US" sz="1800" dirty="0" err="1" smtClean="0">
                  <a:solidFill>
                    <a:schemeClr val="tx1"/>
                  </a:solidFill>
                  <a:latin typeface="#9Slide03 Arima Madurai Black" panose="00000A00000000000000" pitchFamily="2" charset="0"/>
                  <a:cs typeface="#9Slide03 Arima Madurai Black" panose="00000A00000000000000" pitchFamily="2" charset="0"/>
                </a:rPr>
                <a:t>làm</a:t>
              </a:r>
              <a:r>
                <a:rPr lang="en-US" sz="1800" dirty="0">
                  <a:solidFill>
                    <a:schemeClr val="tx1"/>
                  </a:solidFill>
                  <a:latin typeface="#9Slide03 Arima Madurai Black" panose="00000A00000000000000" pitchFamily="2" charset="0"/>
                  <a:cs typeface="#9Slide03 Arima Madurai Black" panose="00000A00000000000000" pitchFamily="2" charset="0"/>
                </a:rPr>
                <a:t> </a:t>
              </a:r>
              <a:r>
                <a:rPr lang="en-US" sz="1800" dirty="0" err="1" smtClean="0">
                  <a:solidFill>
                    <a:schemeClr val="tx1"/>
                  </a:solidFill>
                  <a:latin typeface="#9Slide03 Arima Madurai Black" panose="00000A00000000000000" pitchFamily="2" charset="0"/>
                  <a:cs typeface="#9Slide03 Arima Madurai Black" panose="00000A00000000000000" pitchFamily="2" charset="0"/>
                </a:rPr>
                <a:t>sạch</a:t>
              </a:r>
              <a:r>
                <a:rPr lang="en-US" sz="1800" dirty="0">
                  <a:solidFill>
                    <a:schemeClr val="tx1"/>
                  </a:solidFill>
                  <a:latin typeface="#9Slide03 Arima Madurai Black" panose="00000A00000000000000" pitchFamily="2" charset="0"/>
                  <a:cs typeface="#9Slide03 Arima Madurai Black" panose="00000A00000000000000" pitchFamily="2" charset="0"/>
                </a:rPr>
                <a:t> </a:t>
              </a:r>
              <a:r>
                <a:rPr lang="en-US" sz="1800" dirty="0" err="1" smtClean="0">
                  <a:solidFill>
                    <a:schemeClr val="tx1"/>
                  </a:solidFill>
                  <a:latin typeface="#9Slide03 Arima Madurai Black" panose="00000A00000000000000" pitchFamily="2" charset="0"/>
                  <a:cs typeface="#9Slide03 Arima Madurai Black" panose="00000A00000000000000" pitchFamily="2" charset="0"/>
                </a:rPr>
                <a:t>đồ</a:t>
              </a:r>
              <a:r>
                <a:rPr lang="en-US" sz="1800" dirty="0" smtClean="0">
                  <a:solidFill>
                    <a:schemeClr val="tx1"/>
                  </a:solidFill>
                  <a:latin typeface="#9Slide03 Arima Madurai Black" panose="00000A00000000000000" pitchFamily="2" charset="0"/>
                  <a:cs typeface="#9Slide03 Arima Madurai Black" panose="00000A00000000000000" pitchFamily="2" charset="0"/>
                </a:rPr>
                <a:t> </a:t>
              </a:r>
              <a:r>
                <a:rPr lang="en-US" sz="1800" dirty="0" err="1" smtClean="0">
                  <a:solidFill>
                    <a:schemeClr val="tx1"/>
                  </a:solidFill>
                  <a:latin typeface="#9Slide03 Arima Madurai Black" panose="00000A00000000000000" pitchFamily="2" charset="0"/>
                  <a:cs typeface="#9Slide03 Arima Madurai Black" panose="00000A00000000000000" pitchFamily="2" charset="0"/>
                </a:rPr>
                <a:t>trang</a:t>
              </a:r>
              <a:r>
                <a:rPr lang="en-US" sz="1800" dirty="0">
                  <a:solidFill>
                    <a:schemeClr val="tx1"/>
                  </a:solidFill>
                  <a:latin typeface="#9Slide03 Arima Madurai Black" panose="00000A00000000000000" pitchFamily="2" charset="0"/>
                  <a:cs typeface="#9Slide03 Arima Madurai Black" panose="00000A00000000000000" pitchFamily="2" charset="0"/>
                </a:rPr>
                <a:t> </a:t>
              </a:r>
              <a:r>
                <a:rPr lang="en-US" sz="1800" dirty="0" err="1">
                  <a:solidFill>
                    <a:schemeClr val="tx1"/>
                  </a:solidFill>
                  <a:latin typeface="#9Slide03 Arima Madurai Black" panose="00000A00000000000000" pitchFamily="2" charset="0"/>
                  <a:cs typeface="#9Slide03 Arima Madurai Black" panose="00000A00000000000000" pitchFamily="2" charset="0"/>
                </a:rPr>
                <a:t>sức</a:t>
              </a:r>
              <a:endParaRPr lang="en-US" sz="1800" dirty="0">
                <a:solidFill>
                  <a:schemeClr val="tx1"/>
                </a:solidFill>
                <a:latin typeface="#9Slide03 Arima Madurai Black" panose="00000A00000000000000" pitchFamily="2" charset="0"/>
                <a:cs typeface="#9Slide03 Arima Madurai Black" panose="00000A00000000000000" pitchFamily="2" charset="0"/>
              </a:endParaRPr>
            </a:p>
            <a:p>
              <a:pPr marL="285750" indent="-285750" algn="just">
                <a:buFontTx/>
                <a:buChar char="-"/>
              </a:pPr>
              <a:r>
                <a:rPr lang="en-US" sz="1800" dirty="0" err="1" smtClean="0">
                  <a:solidFill>
                    <a:schemeClr val="tx1"/>
                  </a:solidFill>
                  <a:latin typeface="#9Slide03 Arima Madurai Black" panose="00000A00000000000000" pitchFamily="2" charset="0"/>
                  <a:cs typeface="#9Slide03 Arima Madurai Black" panose="00000A00000000000000" pitchFamily="2" charset="0"/>
                </a:rPr>
                <a:t>Chanh</a:t>
              </a:r>
              <a:endParaRPr lang="en-US" sz="1800" dirty="0" smtClean="0">
                <a:solidFill>
                  <a:schemeClr val="tx1"/>
                </a:solidFill>
                <a:latin typeface="#9Slide03 Arima Madurai Black" panose="00000A00000000000000" pitchFamily="2" charset="0"/>
                <a:cs typeface="#9Slide03 Arima Madurai Black" panose="00000A00000000000000" pitchFamily="2" charset="0"/>
              </a:endParaRPr>
            </a:p>
            <a:p>
              <a:pPr marL="285750" indent="-285750" algn="just">
                <a:buFontTx/>
                <a:buChar char="-"/>
              </a:pPr>
              <a:r>
                <a:rPr lang="en-US" sz="1800" dirty="0" smtClean="0">
                  <a:solidFill>
                    <a:schemeClr val="tx1"/>
                  </a:solidFill>
                  <a:latin typeface="#9Slide03 Arima Madurai Black" panose="00000A00000000000000" pitchFamily="2" charset="0"/>
                  <a:cs typeface="#9Slide03 Arima Madurai Black" panose="00000A00000000000000" pitchFamily="2" charset="0"/>
                </a:rPr>
                <a:t>N</a:t>
              </a:r>
              <a:r>
                <a:rPr lang="vi-VN" sz="1800" dirty="0" smtClean="0">
                  <a:solidFill>
                    <a:schemeClr val="tx1"/>
                  </a:solidFill>
                  <a:latin typeface="#9Slide03 Arima Madurai Black" panose="00000A00000000000000" pitchFamily="2" charset="0"/>
                  <a:cs typeface="#9Slide03 Arima Madurai Black" panose="00000A00000000000000" pitchFamily="2" charset="0"/>
                </a:rPr>
                <a:t>ước</a:t>
              </a:r>
              <a:r>
                <a:rPr lang="en-US" sz="1800" dirty="0" smtClean="0">
                  <a:solidFill>
                    <a:schemeClr val="tx1"/>
                  </a:solidFill>
                  <a:latin typeface="#9Slide03 Arima Madurai Black" panose="00000A00000000000000" pitchFamily="2" charset="0"/>
                  <a:cs typeface="#9Slide03 Arima Madurai Black" panose="00000A00000000000000" pitchFamily="2" charset="0"/>
                </a:rPr>
                <a:t> </a:t>
              </a:r>
              <a:r>
                <a:rPr lang="en-US" sz="1800" dirty="0" err="1" smtClean="0">
                  <a:solidFill>
                    <a:schemeClr val="tx1"/>
                  </a:solidFill>
                  <a:latin typeface="#9Slide03 Arima Madurai Black" panose="00000A00000000000000" pitchFamily="2" charset="0"/>
                  <a:cs typeface="#9Slide03 Arima Madurai Black" panose="00000A00000000000000" pitchFamily="2" charset="0"/>
                </a:rPr>
                <a:t>vo</a:t>
              </a:r>
              <a:r>
                <a:rPr lang="en-US" sz="1800" dirty="0">
                  <a:solidFill>
                    <a:schemeClr val="tx1"/>
                  </a:solidFill>
                  <a:latin typeface="#9Slide03 Arima Madurai Black" panose="00000A00000000000000" pitchFamily="2" charset="0"/>
                  <a:cs typeface="#9Slide03 Arima Madurai Black" panose="00000A00000000000000" pitchFamily="2" charset="0"/>
                </a:rPr>
                <a:t> </a:t>
              </a:r>
              <a:r>
                <a:rPr lang="en-US" sz="1800" dirty="0" err="1" smtClean="0">
                  <a:solidFill>
                    <a:schemeClr val="tx1"/>
                  </a:solidFill>
                  <a:latin typeface="#9Slide03 Arima Madurai Black" panose="00000A00000000000000" pitchFamily="2" charset="0"/>
                  <a:cs typeface="#9Slide03 Arima Madurai Black" panose="00000A00000000000000" pitchFamily="2" charset="0"/>
                </a:rPr>
                <a:t>gạo</a:t>
              </a:r>
              <a:endParaRPr lang="en-US" sz="1800" dirty="0" smtClean="0">
                <a:solidFill>
                  <a:schemeClr val="tx1"/>
                </a:solidFill>
                <a:latin typeface="#9Slide03 Arima Madurai Black" panose="00000A00000000000000" pitchFamily="2" charset="0"/>
                <a:cs typeface="#9Slide03 Arima Madurai Black" panose="00000A00000000000000" pitchFamily="2" charset="0"/>
              </a:endParaRPr>
            </a:p>
            <a:p>
              <a:pPr marL="285750" indent="-285750" algn="just">
                <a:buFontTx/>
                <a:buChar char="-"/>
              </a:pPr>
              <a:r>
                <a:rPr lang="en-US" sz="1800" dirty="0" err="1" smtClean="0">
                  <a:solidFill>
                    <a:schemeClr val="tx1"/>
                  </a:solidFill>
                  <a:latin typeface="#9Slide03 Arima Madurai Black" panose="00000A00000000000000" pitchFamily="2" charset="0"/>
                  <a:cs typeface="#9Slide03 Arima Madurai Black" panose="00000A00000000000000" pitchFamily="2" charset="0"/>
                </a:rPr>
                <a:t>Kem</a:t>
              </a:r>
              <a:r>
                <a:rPr lang="en-US" sz="1800" dirty="0">
                  <a:solidFill>
                    <a:schemeClr val="tx1"/>
                  </a:solidFill>
                  <a:latin typeface="#9Slide03 Arima Madurai Black" panose="00000A00000000000000" pitchFamily="2" charset="0"/>
                  <a:cs typeface="#9Slide03 Arima Madurai Black" panose="00000A00000000000000" pitchFamily="2" charset="0"/>
                </a:rPr>
                <a:t> </a:t>
              </a:r>
              <a:r>
                <a:rPr lang="en-US" sz="1800" dirty="0" err="1" smtClean="0">
                  <a:solidFill>
                    <a:schemeClr val="tx1"/>
                  </a:solidFill>
                  <a:latin typeface="#9Slide03 Arima Madurai Black" panose="00000A00000000000000" pitchFamily="2" charset="0"/>
                  <a:cs typeface="#9Slide03 Arima Madurai Black" panose="00000A00000000000000" pitchFamily="2" charset="0"/>
                </a:rPr>
                <a:t>đánh</a:t>
              </a:r>
              <a:r>
                <a:rPr lang="en-US" sz="1800" dirty="0">
                  <a:solidFill>
                    <a:schemeClr val="tx1"/>
                  </a:solidFill>
                  <a:latin typeface="#9Slide03 Arima Madurai Black" panose="00000A00000000000000" pitchFamily="2" charset="0"/>
                  <a:cs typeface="#9Slide03 Arima Madurai Black" panose="00000A00000000000000" pitchFamily="2" charset="0"/>
                </a:rPr>
                <a:t> </a:t>
              </a:r>
              <a:r>
                <a:rPr lang="en-US" sz="1800" dirty="0" smtClean="0">
                  <a:solidFill>
                    <a:schemeClr val="tx1"/>
                  </a:solidFill>
                  <a:latin typeface="#9Slide03 Arima Madurai Black" panose="00000A00000000000000" pitchFamily="2" charset="0"/>
                  <a:cs typeface="#9Slide03 Arima Madurai Black" panose="00000A00000000000000" pitchFamily="2" charset="0"/>
                </a:rPr>
                <a:t>rang</a:t>
              </a:r>
            </a:p>
            <a:p>
              <a:pPr marL="285750" indent="-285750" algn="just">
                <a:buFontTx/>
                <a:buChar char="-"/>
              </a:pPr>
              <a:r>
                <a:rPr lang="en-US" sz="1800" dirty="0" err="1" smtClean="0">
                  <a:solidFill>
                    <a:schemeClr val="tx1"/>
                  </a:solidFill>
                  <a:latin typeface="#9Slide03 Arima Madurai Black" panose="00000A00000000000000" pitchFamily="2" charset="0"/>
                  <a:cs typeface="#9Slide03 Arima Madurai Black" panose="00000A00000000000000" pitchFamily="2" charset="0"/>
                </a:rPr>
                <a:t>Giấm</a:t>
              </a:r>
              <a:endParaRPr lang="en-US" sz="1800" dirty="0" smtClean="0">
                <a:solidFill>
                  <a:schemeClr val="tx1"/>
                </a:solidFill>
                <a:latin typeface="#9Slide03 Arima Madurai Black" panose="00000A00000000000000" pitchFamily="2" charset="0"/>
                <a:cs typeface="#9Slide03 Arima Madurai Black" panose="00000A00000000000000" pitchFamily="2" charset="0"/>
              </a:endParaRPr>
            </a:p>
            <a:p>
              <a:pPr marL="285750" indent="-285750" algn="just">
                <a:buFontTx/>
                <a:buChar char="-"/>
              </a:pPr>
              <a:r>
                <a:rPr lang="en-US" sz="1800" dirty="0" err="1" smtClean="0">
                  <a:solidFill>
                    <a:schemeClr val="tx1"/>
                  </a:solidFill>
                  <a:latin typeface="#9Slide03 Arima Madurai Black" panose="00000A00000000000000" pitchFamily="2" charset="0"/>
                  <a:cs typeface="#9Slide03 Arima Madurai Black" panose="00000A00000000000000" pitchFamily="2" charset="0"/>
                </a:rPr>
                <a:t>Oxi</a:t>
              </a:r>
              <a:r>
                <a:rPr lang="en-US" sz="1800" dirty="0">
                  <a:solidFill>
                    <a:schemeClr val="tx1"/>
                  </a:solidFill>
                  <a:latin typeface="#9Slide03 Arima Madurai Black" panose="00000A00000000000000" pitchFamily="2" charset="0"/>
                  <a:cs typeface="#9Slide03 Arima Madurai Black" panose="00000A00000000000000" pitchFamily="2" charset="0"/>
                </a:rPr>
                <a:t> </a:t>
              </a:r>
              <a:r>
                <a:rPr lang="en-US" sz="1800" dirty="0" err="1" smtClean="0">
                  <a:solidFill>
                    <a:schemeClr val="tx1"/>
                  </a:solidFill>
                  <a:latin typeface="#9Slide03 Arima Madurai Black" panose="00000A00000000000000" pitchFamily="2" charset="0"/>
                  <a:cs typeface="#9Slide03 Arima Madurai Black" panose="00000A00000000000000" pitchFamily="2" charset="0"/>
                </a:rPr>
                <a:t>già</a:t>
              </a:r>
              <a:endParaRPr lang="en-US" sz="1800" dirty="0" smtClean="0">
                <a:solidFill>
                  <a:schemeClr val="tx1"/>
                </a:solidFill>
                <a:latin typeface="#9Slide03 Arima Madurai Black" panose="00000A00000000000000" pitchFamily="2" charset="0"/>
                <a:cs typeface="#9Slide03 Arima Madurai Black" panose="00000A00000000000000" pitchFamily="2" charset="0"/>
              </a:endParaRPr>
            </a:p>
          </p:txBody>
        </p:sp>
      </p:grpSp>
      <p:pic>
        <p:nvPicPr>
          <p:cNvPr id="1032" name="Picture 8" descr="Bóng đèn, Thiết kế biểu tượng, Bóng đèn sợi đốt, Đổi mới, Biểu tượng, Công  nghệ, Đường dây, Truyền thông png | Klipartz"/>
          <p:cNvPicPr>
            <a:picLocks noChangeAspect="1" noChangeArrowheads="1"/>
          </p:cNvPicPr>
          <p:nvPr/>
        </p:nvPicPr>
        <p:blipFill>
          <a:blip r:embed="rId2">
            <a:extLst>
              <a:ext uri="{BEBA8EAE-BF5A-486C-A8C5-ECC9F3942E4B}">
                <a14:imgProps xmlns:a14="http://schemas.microsoft.com/office/drawing/2010/main">
                  <a14:imgLayer r:embed="rId3">
                    <a14:imgEffect>
                      <a14:backgroundRemoval t="270" b="90000" l="10000" r="90000"/>
                    </a14:imgEffect>
                  </a14:imgLayer>
                </a14:imgProps>
              </a:ext>
              <a:ext uri="{28A0092B-C50C-407E-A947-70E740481C1C}">
                <a14:useLocalDpi xmlns:a14="http://schemas.microsoft.com/office/drawing/2010/main" val="0"/>
              </a:ext>
            </a:extLst>
          </a:blip>
          <a:srcRect/>
          <a:stretch>
            <a:fillRect/>
          </a:stretch>
        </p:blipFill>
        <p:spPr bwMode="auto">
          <a:xfrm>
            <a:off x="-319662" y="1276194"/>
            <a:ext cx="1394037" cy="1394037"/>
          </a:xfrm>
          <a:prstGeom prst="rect">
            <a:avLst/>
          </a:prstGeom>
          <a:noFill/>
          <a:extLst>
            <a:ext uri="{909E8E84-426E-40DD-AFC4-6F175D3DCCD1}">
              <a14:hiddenFill xmlns:a14="http://schemas.microsoft.com/office/drawing/2010/main">
                <a:solidFill>
                  <a:srgbClr val="FFFFFF"/>
                </a:solidFill>
              </a14:hiddenFill>
            </a:ext>
          </a:extLst>
        </p:spPr>
      </p:pic>
      <p:pic>
        <p:nvPicPr>
          <p:cNvPr id="1034" name="Picture 10" descr="Tại sao đeo bạc bị đen?"/>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5104398" y="1776724"/>
            <a:ext cx="3839123" cy="2879342"/>
          </a:xfrm>
          <a:prstGeom prst="rect">
            <a:avLst/>
          </a:prstGeom>
          <a:noFill/>
          <a:extLst>
            <a:ext uri="{909E8E84-426E-40DD-AFC4-6F175D3DCCD1}">
              <a14:hiddenFill xmlns:a14="http://schemas.microsoft.com/office/drawing/2010/main">
                <a:solidFill>
                  <a:srgbClr val="FFFFFF"/>
                </a:solidFill>
              </a14:hiddenFill>
            </a:ext>
          </a:extLst>
        </p:spPr>
      </p:pic>
    </p:spTree>
  </p:cSld>
  <p:clrMapOvr>
    <a:masterClrMapping/>
  </p:clrMapOvr>
  <p:timing>
    <p:tnLst>
      <p:par>
        <p:cTn id="1" dur="indefinite" restart="never" nodeType="tmRoot"/>
      </p:par>
    </p:tn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7" name="Rounded Rectangle 16"/>
          <p:cNvSpPr/>
          <p:nvPr/>
        </p:nvSpPr>
        <p:spPr>
          <a:xfrm>
            <a:off x="42817" y="289352"/>
            <a:ext cx="576943" cy="736751"/>
          </a:xfrm>
          <a:prstGeom prst="roundRect">
            <a:avLst/>
          </a:prstGeom>
        </p:spPr>
        <p:style>
          <a:lnRef idx="2">
            <a:schemeClr val="accent2"/>
          </a:lnRef>
          <a:fillRef idx="1">
            <a:schemeClr val="lt1"/>
          </a:fillRef>
          <a:effectRef idx="0">
            <a:schemeClr val="accent2"/>
          </a:effectRef>
          <a:fontRef idx="minor">
            <a:schemeClr val="dk1"/>
          </a:fontRef>
        </p:style>
        <p:txBody>
          <a:bodyPr rtlCol="0" anchor="ctr"/>
          <a:lstStyle/>
          <a:p>
            <a:pPr algn="ctr"/>
            <a:r>
              <a:rPr lang="en-US" sz="3600" dirty="0">
                <a:solidFill>
                  <a:srgbClr val="FF0000"/>
                </a:solidFill>
                <a:latin typeface="#9Slide07 SVNBrandon Printed Sh" panose="02000000000000000000" pitchFamily="2" charset="0"/>
              </a:rPr>
              <a:t>2</a:t>
            </a:r>
          </a:p>
        </p:txBody>
      </p:sp>
      <p:sp>
        <p:nvSpPr>
          <p:cNvPr id="19" name="TextBox 18"/>
          <p:cNvSpPr txBox="1"/>
          <p:nvPr/>
        </p:nvSpPr>
        <p:spPr>
          <a:xfrm>
            <a:off x="619760" y="248566"/>
            <a:ext cx="4951955" cy="892552"/>
          </a:xfrm>
          <a:prstGeom prst="rect">
            <a:avLst/>
          </a:prstGeom>
          <a:noFill/>
        </p:spPr>
        <p:txBody>
          <a:bodyPr wrap="square" rtlCol="0">
            <a:spAutoFit/>
          </a:bodyPr>
          <a:lstStyle/>
          <a:p>
            <a:pPr algn="ctr"/>
            <a:r>
              <a:rPr lang="en-US" sz="2600" dirty="0">
                <a:solidFill>
                  <a:srgbClr val="FF0000"/>
                </a:solidFill>
                <a:latin typeface="#9Slide03 BoosterNextFYBlack" panose="02000A03000000020004" pitchFamily="2" charset="0"/>
              </a:rPr>
              <a:t>MỘT SỐ TÍNH CHẤT VÀ </a:t>
            </a:r>
            <a:endParaRPr lang="en-US" sz="2600" dirty="0" smtClean="0">
              <a:solidFill>
                <a:srgbClr val="FF0000"/>
              </a:solidFill>
              <a:latin typeface="#9Slide03 BoosterNextFYBlack" panose="02000A03000000020004" pitchFamily="2" charset="0"/>
            </a:endParaRPr>
          </a:p>
          <a:p>
            <a:pPr algn="ctr"/>
            <a:r>
              <a:rPr lang="en-US" sz="2600" dirty="0" smtClean="0">
                <a:solidFill>
                  <a:srgbClr val="FF0000"/>
                </a:solidFill>
                <a:latin typeface="#9Slide03 BoosterNextFYBlack" panose="02000A03000000020004" pitchFamily="2" charset="0"/>
              </a:rPr>
              <a:t>ỨNG </a:t>
            </a:r>
            <a:r>
              <a:rPr lang="en-US" sz="2600" dirty="0">
                <a:solidFill>
                  <a:srgbClr val="FF0000"/>
                </a:solidFill>
                <a:latin typeface="#9Slide03 BoosterNextFYBlack" panose="02000A03000000020004" pitchFamily="2" charset="0"/>
              </a:rPr>
              <a:t>DỤNG CỦA VẬT LIỆU</a:t>
            </a:r>
          </a:p>
        </p:txBody>
      </p:sp>
      <p:grpSp>
        <p:nvGrpSpPr>
          <p:cNvPr id="20" name="Group 19"/>
          <p:cNvGrpSpPr/>
          <p:nvPr/>
        </p:nvGrpSpPr>
        <p:grpSpPr>
          <a:xfrm>
            <a:off x="0" y="225707"/>
            <a:ext cx="5716131" cy="45719"/>
            <a:chOff x="0" y="911503"/>
            <a:chExt cx="2739712" cy="45719"/>
          </a:xfrm>
        </p:grpSpPr>
        <p:cxnSp>
          <p:nvCxnSpPr>
            <p:cNvPr id="21" name="直接连接符 15"/>
            <p:cNvCxnSpPr/>
            <p:nvPr/>
          </p:nvCxnSpPr>
          <p:spPr>
            <a:xfrm flipH="1">
              <a:off x="0" y="927100"/>
              <a:ext cx="2717799" cy="14527"/>
            </a:xfrm>
            <a:prstGeom prst="line">
              <a:avLst/>
            </a:prstGeom>
            <a:ln w="25400">
              <a:solidFill>
                <a:schemeClr val="tx2"/>
              </a:solidFill>
            </a:ln>
          </p:spPr>
          <p:style>
            <a:lnRef idx="1">
              <a:schemeClr val="dk1"/>
            </a:lnRef>
            <a:fillRef idx="0">
              <a:schemeClr val="dk1"/>
            </a:fillRef>
            <a:effectRef idx="0">
              <a:schemeClr val="dk1"/>
            </a:effectRef>
            <a:fontRef idx="minor">
              <a:schemeClr val="tx1"/>
            </a:fontRef>
          </p:style>
        </p:cxnSp>
        <p:sp>
          <p:nvSpPr>
            <p:cNvPr id="22" name="Oval 21"/>
            <p:cNvSpPr/>
            <p:nvPr/>
          </p:nvSpPr>
          <p:spPr>
            <a:xfrm>
              <a:off x="2717799" y="911503"/>
              <a:ext cx="21913" cy="45719"/>
            </a:xfrm>
            <a:prstGeom prst="ellipse">
              <a:avLst/>
            </a:prstGeom>
            <a:solidFill>
              <a:schemeClr val="tx2"/>
            </a:solid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grpSp>
        <p:nvGrpSpPr>
          <p:cNvPr id="24" name="Group 23"/>
          <p:cNvGrpSpPr/>
          <p:nvPr/>
        </p:nvGrpSpPr>
        <p:grpSpPr>
          <a:xfrm>
            <a:off x="5141" y="1095398"/>
            <a:ext cx="5716131" cy="45720"/>
            <a:chOff x="0" y="861691"/>
            <a:chExt cx="5716131" cy="45720"/>
          </a:xfrm>
        </p:grpSpPr>
        <p:grpSp>
          <p:nvGrpSpPr>
            <p:cNvPr id="18" name="Group 17"/>
            <p:cNvGrpSpPr/>
            <p:nvPr/>
          </p:nvGrpSpPr>
          <p:grpSpPr>
            <a:xfrm>
              <a:off x="0" y="861692"/>
              <a:ext cx="5716131" cy="45719"/>
              <a:chOff x="0" y="911503"/>
              <a:chExt cx="2739712" cy="45719"/>
            </a:xfrm>
          </p:grpSpPr>
          <p:cxnSp>
            <p:nvCxnSpPr>
              <p:cNvPr id="4" name="直接连接符 15"/>
              <p:cNvCxnSpPr/>
              <p:nvPr/>
            </p:nvCxnSpPr>
            <p:spPr>
              <a:xfrm flipH="1">
                <a:off x="0" y="927100"/>
                <a:ext cx="2717799" cy="14527"/>
              </a:xfrm>
              <a:prstGeom prst="line">
                <a:avLst/>
              </a:prstGeom>
              <a:ln w="25400">
                <a:solidFill>
                  <a:schemeClr val="tx2"/>
                </a:solidFill>
              </a:ln>
            </p:spPr>
            <p:style>
              <a:lnRef idx="1">
                <a:schemeClr val="dk1"/>
              </a:lnRef>
              <a:fillRef idx="0">
                <a:schemeClr val="dk1"/>
              </a:fillRef>
              <a:effectRef idx="0">
                <a:schemeClr val="dk1"/>
              </a:effectRef>
              <a:fontRef idx="minor">
                <a:schemeClr val="tx1"/>
              </a:fontRef>
            </p:style>
          </p:cxnSp>
          <p:sp>
            <p:nvSpPr>
              <p:cNvPr id="9" name="Oval 8"/>
              <p:cNvSpPr/>
              <p:nvPr/>
            </p:nvSpPr>
            <p:spPr>
              <a:xfrm>
                <a:off x="2717799" y="911503"/>
                <a:ext cx="21913" cy="45719"/>
              </a:xfrm>
              <a:prstGeom prst="ellipse">
                <a:avLst/>
              </a:prstGeom>
              <a:solidFill>
                <a:schemeClr val="tx2"/>
              </a:solid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23" name="Oval 22"/>
            <p:cNvSpPr/>
            <p:nvPr/>
          </p:nvSpPr>
          <p:spPr>
            <a:xfrm>
              <a:off x="2652558" y="861691"/>
              <a:ext cx="45719" cy="45719"/>
            </a:xfrm>
            <a:prstGeom prst="ellipse">
              <a:avLst/>
            </a:prstGeom>
            <a:solidFill>
              <a:schemeClr val="tx2"/>
            </a:solid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grpSp>
        <p:nvGrpSpPr>
          <p:cNvPr id="16" name="Group 15"/>
          <p:cNvGrpSpPr/>
          <p:nvPr/>
        </p:nvGrpSpPr>
        <p:grpSpPr>
          <a:xfrm>
            <a:off x="41597" y="1210416"/>
            <a:ext cx="3891775" cy="392582"/>
            <a:chOff x="250366" y="1294410"/>
            <a:chExt cx="3891775" cy="392582"/>
          </a:xfrm>
        </p:grpSpPr>
        <p:sp>
          <p:nvSpPr>
            <p:cNvPr id="25" name="Pentagon 24"/>
            <p:cNvSpPr/>
            <p:nvPr/>
          </p:nvSpPr>
          <p:spPr>
            <a:xfrm>
              <a:off x="457917" y="1294410"/>
              <a:ext cx="3684224" cy="392582"/>
            </a:xfrm>
            <a:prstGeom prst="homePlate">
              <a:avLst/>
            </a:prstGeom>
          </p:spPr>
          <p:style>
            <a:lnRef idx="2">
              <a:schemeClr val="accent2"/>
            </a:lnRef>
            <a:fillRef idx="1">
              <a:schemeClr val="lt1"/>
            </a:fillRef>
            <a:effectRef idx="0">
              <a:schemeClr val="accent2"/>
            </a:effectRef>
            <a:fontRef idx="minor">
              <a:schemeClr val="dk1"/>
            </a:fontRef>
          </p:style>
          <p:txBody>
            <a:bodyPr rtlCol="0" anchor="ctr"/>
            <a:lstStyle/>
            <a:p>
              <a:pPr>
                <a:lnSpc>
                  <a:spcPct val="150000"/>
                </a:lnSpc>
              </a:pPr>
              <a:r>
                <a:rPr lang="en-US" sz="1600" dirty="0" smtClean="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Khảo</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sát</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tính</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chất</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của</a:t>
              </a:r>
              <a:r>
                <a:rPr lang="en-US" sz="1600" dirty="0" smtClean="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cao</a:t>
              </a:r>
              <a:r>
                <a:rPr lang="en-US" sz="1600" dirty="0" smtClean="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su</a:t>
              </a:r>
              <a:endParaRPr lang="en-US" sz="1600" dirty="0">
                <a:latin typeface="#9Slide03 Arima Madurai Black" panose="00000A00000000000000" pitchFamily="2" charset="0"/>
                <a:cs typeface="#9Slide03 Arima Madurai Black" panose="00000A00000000000000" pitchFamily="2" charset="0"/>
              </a:endParaRPr>
            </a:p>
          </p:txBody>
        </p:sp>
        <p:sp>
          <p:nvSpPr>
            <p:cNvPr id="26" name="Chevron 25"/>
            <p:cNvSpPr/>
            <p:nvPr/>
          </p:nvSpPr>
          <p:spPr>
            <a:xfrm>
              <a:off x="250366" y="1294410"/>
              <a:ext cx="415099" cy="392582"/>
            </a:xfrm>
            <a:prstGeom prst="chevron">
              <a:avLst/>
            </a:prstGeom>
          </p:spPr>
          <p:style>
            <a:lnRef idx="2">
              <a:schemeClr val="accent2"/>
            </a:lnRef>
            <a:fillRef idx="1">
              <a:schemeClr val="lt1"/>
            </a:fillRef>
            <a:effectRef idx="0">
              <a:schemeClr val="accent2"/>
            </a:effectRef>
            <a:fontRef idx="minor">
              <a:schemeClr val="dk1"/>
            </a:fontRef>
          </p:style>
          <p:txBody>
            <a:bodyPr rtlCol="0" anchor="ctr"/>
            <a:lstStyle/>
            <a:p>
              <a:pPr algn="ctr"/>
              <a:endParaRPr lang="en-US">
                <a:solidFill>
                  <a:schemeClr val="tx1"/>
                </a:solidFill>
              </a:endParaRPr>
            </a:p>
          </p:txBody>
        </p:sp>
      </p:grpSp>
      <p:pic>
        <p:nvPicPr>
          <p:cNvPr id="15" name="Picture 4" descr="Free Web User Icon of Colored Outline style - Available in SVG, PNG, EPS,  AI &amp;amp; Icon fonts"/>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58780" y="1672296"/>
            <a:ext cx="921959" cy="921959"/>
          </a:xfrm>
          <a:prstGeom prst="rect">
            <a:avLst/>
          </a:prstGeom>
          <a:noFill/>
          <a:extLst>
            <a:ext uri="{909E8E84-426E-40DD-AFC4-6F175D3DCCD1}">
              <a14:hiddenFill xmlns:a14="http://schemas.microsoft.com/office/drawing/2010/main">
                <a:solidFill>
                  <a:srgbClr val="FFFFFF"/>
                </a:solidFill>
              </a14:hiddenFill>
            </a:ext>
          </a:extLst>
        </p:spPr>
      </p:pic>
      <p:sp>
        <p:nvSpPr>
          <p:cNvPr id="27" name="Rounded Rectangle 26"/>
          <p:cNvSpPr/>
          <p:nvPr/>
        </p:nvSpPr>
        <p:spPr>
          <a:xfrm>
            <a:off x="1378124" y="1687892"/>
            <a:ext cx="7419035" cy="739220"/>
          </a:xfrm>
          <a:prstGeom prst="roundRect">
            <a:avLst/>
          </a:prstGeom>
        </p:spPr>
        <p:style>
          <a:lnRef idx="2">
            <a:schemeClr val="accent2"/>
          </a:lnRef>
          <a:fillRef idx="1">
            <a:schemeClr val="lt1"/>
          </a:fillRef>
          <a:effectRef idx="0">
            <a:schemeClr val="accent2"/>
          </a:effectRef>
          <a:fontRef idx="minor">
            <a:schemeClr val="dk1"/>
          </a:fontRef>
        </p:style>
        <p:txBody>
          <a:bodyPr rtlCol="0" anchor="ctr"/>
          <a:lstStyle/>
          <a:p>
            <a:pPr algn="ctr"/>
            <a:r>
              <a:rPr lang="en-US" sz="1900" dirty="0" err="1" smtClean="0">
                <a:latin typeface="#9Slide03 Arima Madurai Black" panose="00000A00000000000000" pitchFamily="2" charset="0"/>
                <a:cs typeface="#9Slide03 Arima Madurai Black" panose="00000A00000000000000" pitchFamily="2" charset="0"/>
              </a:rPr>
              <a:t>Khi</a:t>
            </a:r>
            <a:r>
              <a:rPr lang="en-US" sz="1900" dirty="0">
                <a:latin typeface="#9Slide03 Arima Madurai Black" panose="00000A00000000000000" pitchFamily="2" charset="0"/>
                <a:cs typeface="#9Slide03 Arima Madurai Black" panose="00000A00000000000000" pitchFamily="2" charset="0"/>
              </a:rPr>
              <a:t> </a:t>
            </a:r>
            <a:r>
              <a:rPr lang="en-US" sz="1900" dirty="0" err="1" smtClean="0">
                <a:latin typeface="#9Slide03 Arima Madurai Black" panose="00000A00000000000000" pitchFamily="2" charset="0"/>
                <a:cs typeface="#9Slide03 Arima Madurai Black" panose="00000A00000000000000" pitchFamily="2" charset="0"/>
              </a:rPr>
              <a:t>đập</a:t>
            </a:r>
            <a:r>
              <a:rPr lang="en-US" sz="1900" dirty="0">
                <a:latin typeface="#9Slide03 Arima Madurai Black" panose="00000A00000000000000" pitchFamily="2" charset="0"/>
                <a:cs typeface="#9Slide03 Arima Madurai Black" panose="00000A00000000000000" pitchFamily="2" charset="0"/>
              </a:rPr>
              <a:t> </a:t>
            </a:r>
            <a:r>
              <a:rPr lang="en-US" sz="1900" dirty="0" err="1" smtClean="0">
                <a:latin typeface="#9Slide03 Arima Madurai Black" panose="00000A00000000000000" pitchFamily="2" charset="0"/>
                <a:cs typeface="#9Slide03 Arima Madurai Black" panose="00000A00000000000000" pitchFamily="2" charset="0"/>
              </a:rPr>
              <a:t>quả</a:t>
            </a:r>
            <a:r>
              <a:rPr lang="en-US" sz="1900" dirty="0">
                <a:latin typeface="#9Slide03 Arima Madurai Black" panose="00000A00000000000000" pitchFamily="2" charset="0"/>
                <a:cs typeface="#9Slide03 Arima Madurai Black" panose="00000A00000000000000" pitchFamily="2" charset="0"/>
              </a:rPr>
              <a:t> </a:t>
            </a:r>
            <a:r>
              <a:rPr lang="en-US" sz="1900" dirty="0" err="1" smtClean="0">
                <a:latin typeface="#9Slide03 Arima Madurai Black" panose="00000A00000000000000" pitchFamily="2" charset="0"/>
                <a:cs typeface="#9Slide03 Arima Madurai Black" panose="00000A00000000000000" pitchFamily="2" charset="0"/>
              </a:rPr>
              <a:t>bóng</a:t>
            </a:r>
            <a:r>
              <a:rPr lang="en-US" sz="1900" dirty="0" smtClean="0">
                <a:latin typeface="#9Slide03 Arima Madurai Black" panose="00000A00000000000000" pitchFamily="2" charset="0"/>
                <a:cs typeface="#9Slide03 Arima Madurai Black" panose="00000A00000000000000" pitchFamily="2" charset="0"/>
              </a:rPr>
              <a:t> </a:t>
            </a:r>
            <a:r>
              <a:rPr lang="en-US" sz="1900" dirty="0" err="1" smtClean="0">
                <a:latin typeface="#9Slide03 Arima Madurai Black" panose="00000A00000000000000" pitchFamily="2" charset="0"/>
                <a:cs typeface="#9Slide03 Arima Madurai Black" panose="00000A00000000000000" pitchFamily="2" charset="0"/>
              </a:rPr>
              <a:t>bao</a:t>
            </a:r>
            <a:r>
              <a:rPr lang="en-US" sz="1900" dirty="0" smtClean="0">
                <a:latin typeface="#9Slide03 Arima Madurai Black" panose="00000A00000000000000" pitchFamily="2" charset="0"/>
                <a:cs typeface="#9Slide03 Arima Madurai Black" panose="00000A00000000000000" pitchFamily="2" charset="0"/>
              </a:rPr>
              <a:t> </a:t>
            </a:r>
            <a:r>
              <a:rPr lang="en-US" sz="1900" dirty="0" err="1" smtClean="0">
                <a:latin typeface="#9Slide03 Arima Madurai Black" panose="00000A00000000000000" pitchFamily="2" charset="0"/>
                <a:cs typeface="#9Slide03 Arima Madurai Black" panose="00000A00000000000000" pitchFamily="2" charset="0"/>
              </a:rPr>
              <a:t>su</a:t>
            </a:r>
            <a:r>
              <a:rPr lang="en-US" sz="1900" dirty="0">
                <a:latin typeface="#9Slide03 Arima Madurai Black" panose="00000A00000000000000" pitchFamily="2" charset="0"/>
                <a:cs typeface="#9Slide03 Arima Madurai Black" panose="00000A00000000000000" pitchFamily="2" charset="0"/>
              </a:rPr>
              <a:t> </a:t>
            </a:r>
            <a:r>
              <a:rPr lang="en-US" sz="1900" dirty="0" err="1" smtClean="0">
                <a:latin typeface="#9Slide03 Arima Madurai Black" panose="00000A00000000000000" pitchFamily="2" charset="0"/>
                <a:cs typeface="#9Slide03 Arima Madurai Black" panose="00000A00000000000000" pitchFamily="2" charset="0"/>
              </a:rPr>
              <a:t>xuống</a:t>
            </a:r>
            <a:r>
              <a:rPr lang="en-US" sz="1900" dirty="0">
                <a:latin typeface="#9Slide03 Arima Madurai Black" panose="00000A00000000000000" pitchFamily="2" charset="0"/>
                <a:cs typeface="#9Slide03 Arima Madurai Black" panose="00000A00000000000000" pitchFamily="2" charset="0"/>
              </a:rPr>
              <a:t> </a:t>
            </a:r>
            <a:r>
              <a:rPr lang="en-US" sz="1900" dirty="0" err="1" smtClean="0">
                <a:latin typeface="#9Slide03 Arima Madurai Black" panose="00000A00000000000000" pitchFamily="2" charset="0"/>
                <a:cs typeface="#9Slide03 Arima Madurai Black" panose="00000A00000000000000" pitchFamily="2" charset="0"/>
              </a:rPr>
              <a:t>mặt</a:t>
            </a:r>
            <a:r>
              <a:rPr lang="en-US" sz="1900" dirty="0" smtClean="0">
                <a:latin typeface="#9Slide03 Arima Madurai Black" panose="00000A00000000000000" pitchFamily="2" charset="0"/>
                <a:cs typeface="#9Slide03 Arima Madurai Black" panose="00000A00000000000000" pitchFamily="2" charset="0"/>
              </a:rPr>
              <a:t> đ</a:t>
            </a:r>
            <a:r>
              <a:rPr lang="vi-VN" sz="1900" dirty="0" smtClean="0">
                <a:latin typeface="#9Slide03 Arima Madurai Black" panose="00000A00000000000000" pitchFamily="2" charset="0"/>
                <a:cs typeface="#9Slide03 Arima Madurai Black" panose="00000A00000000000000" pitchFamily="2" charset="0"/>
              </a:rPr>
              <a:t>ường</a:t>
            </a:r>
            <a:r>
              <a:rPr lang="en-US" sz="1900" dirty="0">
                <a:latin typeface="#9Slide03 Arima Madurai Black" panose="00000A00000000000000" pitchFamily="2" charset="0"/>
                <a:cs typeface="#9Slide03 Arima Madurai Black" panose="00000A00000000000000" pitchFamily="2" charset="0"/>
              </a:rPr>
              <a:t> </a:t>
            </a:r>
            <a:r>
              <a:rPr lang="en-US" sz="1900" dirty="0" err="1" smtClean="0">
                <a:latin typeface="#9Slide03 Arima Madurai Black" panose="00000A00000000000000" pitchFamily="2" charset="0"/>
                <a:cs typeface="#9Slide03 Arima Madurai Black" panose="00000A00000000000000" pitchFamily="2" charset="0"/>
              </a:rPr>
              <a:t>hoặc</a:t>
            </a:r>
            <a:r>
              <a:rPr lang="en-US" sz="1900" dirty="0">
                <a:latin typeface="#9Slide03 Arima Madurai Black" panose="00000A00000000000000" pitchFamily="2" charset="0"/>
                <a:cs typeface="#9Slide03 Arima Madurai Black" panose="00000A00000000000000" pitchFamily="2" charset="0"/>
              </a:rPr>
              <a:t> </a:t>
            </a:r>
            <a:r>
              <a:rPr lang="en-US" sz="1900" dirty="0" err="1" smtClean="0">
                <a:latin typeface="#9Slide03 Arima Madurai Black" panose="00000A00000000000000" pitchFamily="2" charset="0"/>
                <a:cs typeface="#9Slide03 Arima Madurai Black" panose="00000A00000000000000" pitchFamily="2" charset="0"/>
              </a:rPr>
              <a:t>ném</a:t>
            </a:r>
            <a:r>
              <a:rPr lang="en-US" sz="1900" dirty="0">
                <a:latin typeface="#9Slide03 Arima Madurai Black" panose="00000A00000000000000" pitchFamily="2" charset="0"/>
                <a:cs typeface="#9Slide03 Arima Madurai Black" panose="00000A00000000000000" pitchFamily="2" charset="0"/>
              </a:rPr>
              <a:t> </a:t>
            </a:r>
            <a:r>
              <a:rPr lang="en-US" sz="1900" dirty="0" err="1" smtClean="0">
                <a:latin typeface="#9Slide03 Arima Madurai Black" panose="00000A00000000000000" pitchFamily="2" charset="0"/>
                <a:cs typeface="#9Slide03 Arima Madurai Black" panose="00000A00000000000000" pitchFamily="2" charset="0"/>
              </a:rPr>
              <a:t>vào</a:t>
            </a:r>
            <a:r>
              <a:rPr lang="en-US" sz="1900" dirty="0" smtClean="0">
                <a:latin typeface="#9Slide03 Arima Madurai Black" panose="00000A00000000000000" pitchFamily="2" charset="0"/>
                <a:cs typeface="#9Slide03 Arima Madurai Black" panose="00000A00000000000000" pitchFamily="2" charset="0"/>
              </a:rPr>
              <a:t> t</a:t>
            </a:r>
            <a:r>
              <a:rPr lang="vi-VN" sz="1900" dirty="0" smtClean="0">
                <a:latin typeface="#9Slide03 Arima Madurai Black" panose="00000A00000000000000" pitchFamily="2" charset="0"/>
                <a:cs typeface="#9Slide03 Arima Madurai Black" panose="00000A00000000000000" pitchFamily="2" charset="0"/>
              </a:rPr>
              <a:t>ường</a:t>
            </a:r>
            <a:r>
              <a:rPr lang="en-US" sz="1900" dirty="0">
                <a:latin typeface="#9Slide03 Arima Madurai Black" panose="00000A00000000000000" pitchFamily="2" charset="0"/>
                <a:cs typeface="#9Slide03 Arima Madurai Black" panose="00000A00000000000000" pitchFamily="2" charset="0"/>
              </a:rPr>
              <a:t> </a:t>
            </a:r>
            <a:r>
              <a:rPr lang="en-US" sz="1900" dirty="0" err="1" smtClean="0">
                <a:latin typeface="#9Slide03 Arima Madurai Black" panose="00000A00000000000000" pitchFamily="2" charset="0"/>
                <a:cs typeface="#9Slide03 Arima Madurai Black" panose="00000A00000000000000" pitchFamily="2" charset="0"/>
              </a:rPr>
              <a:t>sẽ</a:t>
            </a:r>
            <a:r>
              <a:rPr lang="en-US" sz="1900" dirty="0">
                <a:latin typeface="#9Slide03 Arima Madurai Black" panose="00000A00000000000000" pitchFamily="2" charset="0"/>
                <a:cs typeface="#9Slide03 Arima Madurai Black" panose="00000A00000000000000" pitchFamily="2" charset="0"/>
              </a:rPr>
              <a:t> </a:t>
            </a:r>
            <a:r>
              <a:rPr lang="en-US" sz="1900" dirty="0" err="1" smtClean="0">
                <a:latin typeface="#9Slide03 Arima Madurai Black" panose="00000A00000000000000" pitchFamily="2" charset="0"/>
                <a:cs typeface="#9Slide03 Arima Madurai Black" panose="00000A00000000000000" pitchFamily="2" charset="0"/>
              </a:rPr>
              <a:t>xảy</a:t>
            </a:r>
            <a:r>
              <a:rPr lang="en-US" sz="1900" dirty="0" smtClean="0">
                <a:latin typeface="#9Slide03 Arima Madurai Black" panose="00000A00000000000000" pitchFamily="2" charset="0"/>
                <a:cs typeface="#9Slide03 Arima Madurai Black" panose="00000A00000000000000" pitchFamily="2" charset="0"/>
              </a:rPr>
              <a:t> </a:t>
            </a:r>
            <a:r>
              <a:rPr lang="en-US" sz="1900" dirty="0" err="1" smtClean="0">
                <a:latin typeface="#9Slide03 Arima Madurai Black" panose="00000A00000000000000" pitchFamily="2" charset="0"/>
                <a:cs typeface="#9Slide03 Arima Madurai Black" panose="00000A00000000000000" pitchFamily="2" charset="0"/>
              </a:rPr>
              <a:t>ra</a:t>
            </a:r>
            <a:r>
              <a:rPr lang="en-US" sz="1900" dirty="0">
                <a:latin typeface="#9Slide03 Arima Madurai Black" panose="00000A00000000000000" pitchFamily="2" charset="0"/>
                <a:cs typeface="#9Slide03 Arima Madurai Black" panose="00000A00000000000000" pitchFamily="2" charset="0"/>
              </a:rPr>
              <a:t> </a:t>
            </a:r>
            <a:r>
              <a:rPr lang="en-US" sz="1900" dirty="0" err="1" smtClean="0">
                <a:latin typeface="#9Slide03 Arima Madurai Black" panose="00000A00000000000000" pitchFamily="2" charset="0"/>
                <a:cs typeface="#9Slide03 Arima Madurai Black" panose="00000A00000000000000" pitchFamily="2" charset="0"/>
              </a:rPr>
              <a:t>hiện</a:t>
            </a:r>
            <a:r>
              <a:rPr lang="en-US" sz="1900" dirty="0" smtClean="0">
                <a:latin typeface="#9Slide03 Arima Madurai Black" panose="00000A00000000000000" pitchFamily="2" charset="0"/>
                <a:cs typeface="#9Slide03 Arima Madurai Black" panose="00000A00000000000000" pitchFamily="2" charset="0"/>
              </a:rPr>
              <a:t> t</a:t>
            </a:r>
            <a:r>
              <a:rPr lang="vi-VN" sz="1900" dirty="0" smtClean="0">
                <a:latin typeface="#9Slide03 Arima Madurai Black" panose="00000A00000000000000" pitchFamily="2" charset="0"/>
                <a:cs typeface="#9Slide03 Arima Madurai Black" panose="00000A00000000000000" pitchFamily="2" charset="0"/>
              </a:rPr>
              <a:t>ượng</a:t>
            </a:r>
            <a:r>
              <a:rPr lang="en-US" sz="1900" dirty="0">
                <a:latin typeface="#9Slide03 Arima Madurai Black" panose="00000A00000000000000" pitchFamily="2" charset="0"/>
                <a:cs typeface="#9Slide03 Arima Madurai Black" panose="00000A00000000000000" pitchFamily="2" charset="0"/>
              </a:rPr>
              <a:t> </a:t>
            </a:r>
            <a:r>
              <a:rPr lang="en-US" sz="1900" dirty="0" err="1" smtClean="0">
                <a:latin typeface="#9Slide03 Arima Madurai Black" panose="00000A00000000000000" pitchFamily="2" charset="0"/>
                <a:cs typeface="#9Slide03 Arima Madurai Black" panose="00000A00000000000000" pitchFamily="2" charset="0"/>
              </a:rPr>
              <a:t>gì</a:t>
            </a:r>
            <a:r>
              <a:rPr lang="en-US" sz="1900" dirty="0" smtClean="0">
                <a:latin typeface="#9Slide03 Arima Madurai Black" panose="00000A00000000000000" pitchFamily="2" charset="0"/>
                <a:cs typeface="#9Slide03 Arima Madurai Black" panose="00000A00000000000000" pitchFamily="2" charset="0"/>
              </a:rPr>
              <a:t>?</a:t>
            </a:r>
            <a:endParaRPr lang="en-US" sz="1900" dirty="0">
              <a:latin typeface="#9Slide03 Arima Madurai Black" panose="00000A00000000000000" pitchFamily="2" charset="0"/>
              <a:cs typeface="#9Slide03 Arima Madurai Black" panose="00000A00000000000000" pitchFamily="2" charset="0"/>
            </a:endParaRPr>
          </a:p>
        </p:txBody>
      </p:sp>
      <p:pic>
        <p:nvPicPr>
          <p:cNvPr id="2050" name="Picture 2" descr="Mơ thấy quả bóng có ý nghĩa gì, mơ thấy đá bóng đánh lô đề con"/>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2091260" y="2493066"/>
            <a:ext cx="2741835" cy="1869433"/>
          </a:xfrm>
          <a:prstGeom prst="rect">
            <a:avLst/>
          </a:prstGeom>
          <a:noFill/>
          <a:extLst>
            <a:ext uri="{909E8E84-426E-40DD-AFC4-6F175D3DCCD1}">
              <a14:hiddenFill xmlns:a14="http://schemas.microsoft.com/office/drawing/2010/main">
                <a:solidFill>
                  <a:srgbClr val="FFFFFF"/>
                </a:solidFill>
              </a14:hiddenFill>
            </a:ext>
          </a:extLst>
        </p:spPr>
      </p:pic>
      <p:pic>
        <p:nvPicPr>
          <p:cNvPr id="2052" name="Picture 4" descr="Lịch thi đấu vòng loại World Cup 2022 của đội tuyển Việt Nam - VietNamNet"/>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5087641" y="2493065"/>
            <a:ext cx="2649590" cy="1869433"/>
          </a:xfrm>
          <a:prstGeom prst="rect">
            <a:avLst/>
          </a:prstGeom>
          <a:noFill/>
          <a:extLst>
            <a:ext uri="{909E8E84-426E-40DD-AFC4-6F175D3DCCD1}">
              <a14:hiddenFill xmlns:a14="http://schemas.microsoft.com/office/drawing/2010/main">
                <a:solidFill>
                  <a:srgbClr val="FFFFFF"/>
                </a:solidFill>
              </a14:hiddenFill>
            </a:ext>
          </a:extLst>
        </p:spPr>
      </p:pic>
      <p:sp>
        <p:nvSpPr>
          <p:cNvPr id="28" name="Rounded Rectangle 27"/>
          <p:cNvSpPr/>
          <p:nvPr/>
        </p:nvSpPr>
        <p:spPr>
          <a:xfrm>
            <a:off x="1897413" y="4428454"/>
            <a:ext cx="5860876" cy="574685"/>
          </a:xfrm>
          <a:prstGeom prst="roundRect">
            <a:avLst/>
          </a:prstGeom>
          <a:ln>
            <a:prstDash val="dash"/>
          </a:ln>
        </p:spPr>
        <p:style>
          <a:lnRef idx="2">
            <a:schemeClr val="accent1"/>
          </a:lnRef>
          <a:fillRef idx="1">
            <a:schemeClr val="lt1"/>
          </a:fillRef>
          <a:effectRef idx="0">
            <a:schemeClr val="accent1"/>
          </a:effectRef>
          <a:fontRef idx="minor">
            <a:schemeClr val="dk1"/>
          </a:fontRef>
        </p:style>
        <p:txBody>
          <a:bodyPr rtlCol="0" anchor="ctr"/>
          <a:lstStyle/>
          <a:p>
            <a:pPr algn="ctr">
              <a:lnSpc>
                <a:spcPct val="150000"/>
              </a:lnSpc>
            </a:pPr>
            <a:r>
              <a:rPr lang="en-US" sz="2000" dirty="0" err="1" smtClean="0">
                <a:solidFill>
                  <a:schemeClr val="tx1"/>
                </a:solidFill>
                <a:latin typeface="#9Slide03 Arima Madurai Black" panose="00000A00000000000000" pitchFamily="2" charset="0"/>
                <a:cs typeface="#9Slide03 Arima Madurai Black" panose="00000A00000000000000" pitchFamily="2" charset="0"/>
              </a:rPr>
              <a:t>Quả</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bóng</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sẽ</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nảy</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lên</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và</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bật</a:t>
            </a:r>
            <a:r>
              <a:rPr lang="en-US" sz="2000" dirty="0" smtClean="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ng</a:t>
            </a:r>
            <a:r>
              <a:rPr lang="vi-VN" sz="2000" dirty="0" smtClean="0">
                <a:solidFill>
                  <a:schemeClr val="tx1"/>
                </a:solidFill>
                <a:latin typeface="#9Slide03 Arima Madurai Black" panose="00000A00000000000000" pitchFamily="2" charset="0"/>
                <a:cs typeface="#9Slide03 Arima Madurai Black" panose="00000A00000000000000" pitchFamily="2" charset="0"/>
              </a:rPr>
              <a:t>ượ</a:t>
            </a:r>
            <a:r>
              <a:rPr lang="en-US" sz="2000" dirty="0">
                <a:solidFill>
                  <a:schemeClr val="tx1"/>
                </a:solidFill>
                <a:latin typeface="#9Slide03 Arima Madurai Black" panose="00000A00000000000000" pitchFamily="2" charset="0"/>
                <a:cs typeface="#9Slide03 Arima Madurai Black" panose="00000A00000000000000" pitchFamily="2" charset="0"/>
              </a:rPr>
              <a:t>c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trở</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lại</a:t>
            </a:r>
            <a:r>
              <a:rPr lang="en-US" sz="2000" dirty="0" smtClean="0">
                <a:solidFill>
                  <a:schemeClr val="tx1"/>
                </a:solidFill>
                <a:latin typeface="#9Slide03 Arima Madurai Black" panose="00000A00000000000000" pitchFamily="2" charset="0"/>
                <a:cs typeface="#9Slide03 Arima Madurai Black" panose="00000A00000000000000" pitchFamily="2" charset="0"/>
              </a:rPr>
              <a:t>.</a:t>
            </a:r>
            <a:endParaRPr lang="en-US" sz="2000" dirty="0">
              <a:solidFill>
                <a:schemeClr val="tx1"/>
              </a:solidFill>
              <a:latin typeface="#9Slide03 Arima Madurai Black" panose="00000A00000000000000" pitchFamily="2" charset="0"/>
              <a:cs typeface="#9Slide03 Arima Madurai Black" panose="00000A00000000000000" pitchFamily="2" charset="0"/>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grpId="0" nodeType="clickEffect">
                                  <p:stCondLst>
                                    <p:cond delay="0"/>
                                  </p:stCondLst>
                                  <p:childTnLst>
                                    <p:set>
                                      <p:cBhvr>
                                        <p:cTn id="6" dur="1" fill="hold">
                                          <p:stCondLst>
                                            <p:cond delay="0"/>
                                          </p:stCondLst>
                                        </p:cTn>
                                        <p:tgtEl>
                                          <p:spTgt spid="28"/>
                                        </p:tgtEl>
                                        <p:attrNameLst>
                                          <p:attrName>style.visibility</p:attrName>
                                        </p:attrNameLst>
                                      </p:cBhvr>
                                      <p:to>
                                        <p:strVal val="visible"/>
                                      </p:to>
                                    </p:set>
                                    <p:animEffect transition="in" filter="fade">
                                      <p:cBhvr>
                                        <p:cTn id="7" dur="1000"/>
                                        <p:tgtEl>
                                          <p:spTgt spid="28"/>
                                        </p:tgtEl>
                                      </p:cBhvr>
                                    </p:animEffect>
                                    <p:anim calcmode="lin" valueType="num">
                                      <p:cBhvr>
                                        <p:cTn id="8" dur="1000" fill="hold"/>
                                        <p:tgtEl>
                                          <p:spTgt spid="28"/>
                                        </p:tgtEl>
                                        <p:attrNameLst>
                                          <p:attrName>ppt_x</p:attrName>
                                        </p:attrNameLst>
                                      </p:cBhvr>
                                      <p:tavLst>
                                        <p:tav tm="0">
                                          <p:val>
                                            <p:strVal val="#ppt_x"/>
                                          </p:val>
                                        </p:tav>
                                        <p:tav tm="100000">
                                          <p:val>
                                            <p:strVal val="#ppt_x"/>
                                          </p:val>
                                        </p:tav>
                                      </p:tavLst>
                                    </p:anim>
                                    <p:anim calcmode="lin" valueType="num">
                                      <p:cBhvr>
                                        <p:cTn id="9" dur="1000" fill="hold"/>
                                        <p:tgtEl>
                                          <p:spTgt spid="28"/>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8" grpId="0" animBg="1"/>
    </p:bld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7" name="Rounded Rectangle 16"/>
          <p:cNvSpPr/>
          <p:nvPr/>
        </p:nvSpPr>
        <p:spPr>
          <a:xfrm>
            <a:off x="42817" y="289352"/>
            <a:ext cx="576943" cy="736751"/>
          </a:xfrm>
          <a:prstGeom prst="roundRect">
            <a:avLst/>
          </a:prstGeom>
        </p:spPr>
        <p:style>
          <a:lnRef idx="2">
            <a:schemeClr val="accent2"/>
          </a:lnRef>
          <a:fillRef idx="1">
            <a:schemeClr val="lt1"/>
          </a:fillRef>
          <a:effectRef idx="0">
            <a:schemeClr val="accent2"/>
          </a:effectRef>
          <a:fontRef idx="minor">
            <a:schemeClr val="dk1"/>
          </a:fontRef>
        </p:style>
        <p:txBody>
          <a:bodyPr rtlCol="0" anchor="ctr"/>
          <a:lstStyle/>
          <a:p>
            <a:pPr algn="ctr"/>
            <a:r>
              <a:rPr lang="en-US" sz="3600" dirty="0">
                <a:latin typeface="#9Slide07 SVNBrandon Printed Sh" panose="02000000000000000000" pitchFamily="2" charset="0"/>
              </a:rPr>
              <a:t>2</a:t>
            </a:r>
          </a:p>
        </p:txBody>
      </p:sp>
      <p:sp>
        <p:nvSpPr>
          <p:cNvPr id="19" name="TextBox 18"/>
          <p:cNvSpPr txBox="1"/>
          <p:nvPr/>
        </p:nvSpPr>
        <p:spPr>
          <a:xfrm>
            <a:off x="619760" y="248566"/>
            <a:ext cx="4951955" cy="892552"/>
          </a:xfrm>
          <a:prstGeom prst="rect">
            <a:avLst/>
          </a:prstGeom>
          <a:noFill/>
        </p:spPr>
        <p:txBody>
          <a:bodyPr wrap="square" rtlCol="0">
            <a:spAutoFit/>
          </a:bodyPr>
          <a:lstStyle/>
          <a:p>
            <a:pPr algn="ctr"/>
            <a:r>
              <a:rPr lang="en-US" sz="2600" dirty="0">
                <a:solidFill>
                  <a:schemeClr val="tx1"/>
                </a:solidFill>
                <a:latin typeface="#9Slide03 BoosterNextFYBlack" panose="02000A03000000020004" pitchFamily="2" charset="0"/>
              </a:rPr>
              <a:t>MỘT SỐ TÍNH CHẤT VÀ </a:t>
            </a:r>
            <a:endParaRPr lang="en-US" sz="2600" dirty="0" smtClean="0">
              <a:solidFill>
                <a:schemeClr val="tx1"/>
              </a:solidFill>
              <a:latin typeface="#9Slide03 BoosterNextFYBlack" panose="02000A03000000020004" pitchFamily="2" charset="0"/>
            </a:endParaRPr>
          </a:p>
          <a:p>
            <a:pPr algn="ctr"/>
            <a:r>
              <a:rPr lang="en-US" sz="2600" dirty="0" smtClean="0">
                <a:solidFill>
                  <a:schemeClr val="tx1"/>
                </a:solidFill>
                <a:latin typeface="#9Slide03 BoosterNextFYBlack" panose="02000A03000000020004" pitchFamily="2" charset="0"/>
              </a:rPr>
              <a:t>ỨNG </a:t>
            </a:r>
            <a:r>
              <a:rPr lang="en-US" sz="2600" dirty="0">
                <a:solidFill>
                  <a:schemeClr val="tx1"/>
                </a:solidFill>
                <a:latin typeface="#9Slide03 BoosterNextFYBlack" panose="02000A03000000020004" pitchFamily="2" charset="0"/>
              </a:rPr>
              <a:t>DỤNG CỦA VẬT LIỆU</a:t>
            </a:r>
          </a:p>
        </p:txBody>
      </p:sp>
      <p:grpSp>
        <p:nvGrpSpPr>
          <p:cNvPr id="20" name="Group 19"/>
          <p:cNvGrpSpPr/>
          <p:nvPr/>
        </p:nvGrpSpPr>
        <p:grpSpPr>
          <a:xfrm>
            <a:off x="0" y="225707"/>
            <a:ext cx="5716131" cy="45719"/>
            <a:chOff x="0" y="911503"/>
            <a:chExt cx="2739712" cy="45719"/>
          </a:xfrm>
        </p:grpSpPr>
        <p:cxnSp>
          <p:nvCxnSpPr>
            <p:cNvPr id="21" name="直接连接符 15"/>
            <p:cNvCxnSpPr/>
            <p:nvPr/>
          </p:nvCxnSpPr>
          <p:spPr>
            <a:xfrm flipH="1">
              <a:off x="0" y="927100"/>
              <a:ext cx="2717799" cy="14527"/>
            </a:xfrm>
            <a:prstGeom prst="line">
              <a:avLst/>
            </a:prstGeom>
            <a:ln w="25400">
              <a:solidFill>
                <a:schemeClr val="tx2"/>
              </a:solidFill>
            </a:ln>
          </p:spPr>
          <p:style>
            <a:lnRef idx="1">
              <a:schemeClr val="dk1"/>
            </a:lnRef>
            <a:fillRef idx="0">
              <a:schemeClr val="dk1"/>
            </a:fillRef>
            <a:effectRef idx="0">
              <a:schemeClr val="dk1"/>
            </a:effectRef>
            <a:fontRef idx="minor">
              <a:schemeClr val="tx1"/>
            </a:fontRef>
          </p:style>
        </p:cxnSp>
        <p:sp>
          <p:nvSpPr>
            <p:cNvPr id="22" name="Oval 21"/>
            <p:cNvSpPr/>
            <p:nvPr/>
          </p:nvSpPr>
          <p:spPr>
            <a:xfrm>
              <a:off x="2717799" y="911503"/>
              <a:ext cx="21913" cy="45719"/>
            </a:xfrm>
            <a:prstGeom prst="ellipse">
              <a:avLst/>
            </a:prstGeom>
            <a:solidFill>
              <a:schemeClr val="tx2"/>
            </a:solid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grpSp>
        <p:nvGrpSpPr>
          <p:cNvPr id="24" name="Group 23"/>
          <p:cNvGrpSpPr/>
          <p:nvPr/>
        </p:nvGrpSpPr>
        <p:grpSpPr>
          <a:xfrm>
            <a:off x="5141" y="1095398"/>
            <a:ext cx="5716131" cy="45720"/>
            <a:chOff x="0" y="861691"/>
            <a:chExt cx="5716131" cy="45720"/>
          </a:xfrm>
        </p:grpSpPr>
        <p:grpSp>
          <p:nvGrpSpPr>
            <p:cNvPr id="18" name="Group 17"/>
            <p:cNvGrpSpPr/>
            <p:nvPr/>
          </p:nvGrpSpPr>
          <p:grpSpPr>
            <a:xfrm>
              <a:off x="0" y="861692"/>
              <a:ext cx="5716131" cy="45719"/>
              <a:chOff x="0" y="911503"/>
              <a:chExt cx="2739712" cy="45719"/>
            </a:xfrm>
          </p:grpSpPr>
          <p:cxnSp>
            <p:nvCxnSpPr>
              <p:cNvPr id="4" name="直接连接符 15"/>
              <p:cNvCxnSpPr/>
              <p:nvPr/>
            </p:nvCxnSpPr>
            <p:spPr>
              <a:xfrm flipH="1">
                <a:off x="0" y="927100"/>
                <a:ext cx="2717799" cy="14527"/>
              </a:xfrm>
              <a:prstGeom prst="line">
                <a:avLst/>
              </a:prstGeom>
              <a:ln w="25400">
                <a:solidFill>
                  <a:schemeClr val="tx2"/>
                </a:solidFill>
              </a:ln>
            </p:spPr>
            <p:style>
              <a:lnRef idx="1">
                <a:schemeClr val="dk1"/>
              </a:lnRef>
              <a:fillRef idx="0">
                <a:schemeClr val="dk1"/>
              </a:fillRef>
              <a:effectRef idx="0">
                <a:schemeClr val="dk1"/>
              </a:effectRef>
              <a:fontRef idx="minor">
                <a:schemeClr val="tx1"/>
              </a:fontRef>
            </p:style>
          </p:cxnSp>
          <p:sp>
            <p:nvSpPr>
              <p:cNvPr id="9" name="Oval 8"/>
              <p:cNvSpPr/>
              <p:nvPr/>
            </p:nvSpPr>
            <p:spPr>
              <a:xfrm>
                <a:off x="2717799" y="911503"/>
                <a:ext cx="21913" cy="45719"/>
              </a:xfrm>
              <a:prstGeom prst="ellipse">
                <a:avLst/>
              </a:prstGeom>
              <a:solidFill>
                <a:schemeClr val="tx2"/>
              </a:solid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23" name="Oval 22"/>
            <p:cNvSpPr/>
            <p:nvPr/>
          </p:nvSpPr>
          <p:spPr>
            <a:xfrm>
              <a:off x="2652558" y="861691"/>
              <a:ext cx="45719" cy="45719"/>
            </a:xfrm>
            <a:prstGeom prst="ellipse">
              <a:avLst/>
            </a:prstGeom>
            <a:solidFill>
              <a:schemeClr val="tx2"/>
            </a:solid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grpSp>
        <p:nvGrpSpPr>
          <p:cNvPr id="16" name="Group 15"/>
          <p:cNvGrpSpPr/>
          <p:nvPr/>
        </p:nvGrpSpPr>
        <p:grpSpPr>
          <a:xfrm>
            <a:off x="41597" y="1210416"/>
            <a:ext cx="3891775" cy="392582"/>
            <a:chOff x="250366" y="1294410"/>
            <a:chExt cx="3891775" cy="392582"/>
          </a:xfrm>
        </p:grpSpPr>
        <p:sp>
          <p:nvSpPr>
            <p:cNvPr id="25" name="Pentagon 24"/>
            <p:cNvSpPr/>
            <p:nvPr/>
          </p:nvSpPr>
          <p:spPr>
            <a:xfrm>
              <a:off x="457917" y="1294410"/>
              <a:ext cx="3684224" cy="392582"/>
            </a:xfrm>
            <a:prstGeom prst="homePlate">
              <a:avLst/>
            </a:prstGeom>
          </p:spPr>
          <p:style>
            <a:lnRef idx="2">
              <a:schemeClr val="accent2"/>
            </a:lnRef>
            <a:fillRef idx="1">
              <a:schemeClr val="lt1"/>
            </a:fillRef>
            <a:effectRef idx="0">
              <a:schemeClr val="accent2"/>
            </a:effectRef>
            <a:fontRef idx="minor">
              <a:schemeClr val="dk1"/>
            </a:fontRef>
          </p:style>
          <p:txBody>
            <a:bodyPr rtlCol="0" anchor="ctr"/>
            <a:lstStyle/>
            <a:p>
              <a:pPr>
                <a:lnSpc>
                  <a:spcPct val="150000"/>
                </a:lnSpc>
              </a:pPr>
              <a:r>
                <a:rPr lang="en-US" sz="1600" dirty="0" smtClean="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Khảo</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sát</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tính</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chất</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của</a:t>
              </a:r>
              <a:r>
                <a:rPr lang="en-US" sz="1600" dirty="0" smtClean="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cao</a:t>
              </a:r>
              <a:r>
                <a:rPr lang="en-US" sz="1600" dirty="0" smtClean="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su</a:t>
              </a:r>
              <a:endParaRPr lang="en-US" sz="1600" dirty="0">
                <a:latin typeface="#9Slide03 Arima Madurai Black" panose="00000A00000000000000" pitchFamily="2" charset="0"/>
                <a:cs typeface="#9Slide03 Arima Madurai Black" panose="00000A00000000000000" pitchFamily="2" charset="0"/>
              </a:endParaRPr>
            </a:p>
          </p:txBody>
        </p:sp>
        <p:sp>
          <p:nvSpPr>
            <p:cNvPr id="26" name="Chevron 25"/>
            <p:cNvSpPr/>
            <p:nvPr/>
          </p:nvSpPr>
          <p:spPr>
            <a:xfrm>
              <a:off x="250366" y="1294410"/>
              <a:ext cx="415099" cy="392582"/>
            </a:xfrm>
            <a:prstGeom prst="chevron">
              <a:avLst/>
            </a:prstGeom>
          </p:spPr>
          <p:style>
            <a:lnRef idx="2">
              <a:schemeClr val="accent2"/>
            </a:lnRef>
            <a:fillRef idx="1">
              <a:schemeClr val="lt1"/>
            </a:fillRef>
            <a:effectRef idx="0">
              <a:schemeClr val="accent2"/>
            </a:effectRef>
            <a:fontRef idx="minor">
              <a:schemeClr val="dk1"/>
            </a:fontRef>
          </p:style>
          <p:txBody>
            <a:bodyPr rtlCol="0" anchor="ctr"/>
            <a:lstStyle/>
            <a:p>
              <a:pPr algn="ctr"/>
              <a:endParaRPr lang="en-US">
                <a:solidFill>
                  <a:schemeClr val="tx1"/>
                </a:solidFill>
              </a:endParaRPr>
            </a:p>
          </p:txBody>
        </p:sp>
      </p:grpSp>
      <p:pic>
        <p:nvPicPr>
          <p:cNvPr id="15" name="Picture 4" descr="Free Web User Icon of Colored Outline style - Available in SVG, PNG, EPS,  AI &amp;amp; Icon fonts"/>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456696" y="1672296"/>
            <a:ext cx="921959" cy="921959"/>
          </a:xfrm>
          <a:prstGeom prst="rect">
            <a:avLst/>
          </a:prstGeom>
          <a:noFill/>
          <a:extLst>
            <a:ext uri="{909E8E84-426E-40DD-AFC4-6F175D3DCCD1}">
              <a14:hiddenFill xmlns:a14="http://schemas.microsoft.com/office/drawing/2010/main">
                <a:solidFill>
                  <a:srgbClr val="FFFFFF"/>
                </a:solidFill>
              </a14:hiddenFill>
            </a:ext>
          </a:extLst>
        </p:spPr>
      </p:pic>
      <p:sp>
        <p:nvSpPr>
          <p:cNvPr id="27" name="Rounded Rectangle 26"/>
          <p:cNvSpPr/>
          <p:nvPr/>
        </p:nvSpPr>
        <p:spPr>
          <a:xfrm>
            <a:off x="1616749" y="1700049"/>
            <a:ext cx="7301474" cy="592465"/>
          </a:xfrm>
          <a:prstGeom prst="roundRect">
            <a:avLst/>
          </a:prstGeom>
        </p:spPr>
        <p:style>
          <a:lnRef idx="2">
            <a:schemeClr val="accent2"/>
          </a:lnRef>
          <a:fillRef idx="1">
            <a:schemeClr val="lt1"/>
          </a:fillRef>
          <a:effectRef idx="0">
            <a:schemeClr val="accent2"/>
          </a:effectRef>
          <a:fontRef idx="minor">
            <a:schemeClr val="dk1"/>
          </a:fontRef>
        </p:style>
        <p:txBody>
          <a:bodyPr rtlCol="0" anchor="ctr"/>
          <a:lstStyle/>
          <a:p>
            <a:pPr algn="ctr">
              <a:lnSpc>
                <a:spcPct val="150000"/>
              </a:lnSpc>
            </a:pPr>
            <a:r>
              <a:rPr lang="en-US" sz="1900" dirty="0" err="1" smtClean="0">
                <a:latin typeface="#9Slide03 Arima Madurai Black" panose="00000A00000000000000" pitchFamily="2" charset="0"/>
                <a:cs typeface="#9Slide03 Arima Madurai Black" panose="00000A00000000000000" pitchFamily="2" charset="0"/>
              </a:rPr>
              <a:t>Kéo</a:t>
            </a:r>
            <a:r>
              <a:rPr lang="en-US" sz="1900" dirty="0">
                <a:latin typeface="#9Slide03 Arima Madurai Black" panose="00000A00000000000000" pitchFamily="2" charset="0"/>
                <a:cs typeface="#9Slide03 Arima Madurai Black" panose="00000A00000000000000" pitchFamily="2" charset="0"/>
              </a:rPr>
              <a:t> </a:t>
            </a:r>
            <a:r>
              <a:rPr lang="en-US" sz="1900" dirty="0" err="1" smtClean="0">
                <a:latin typeface="#9Slide03 Arima Madurai Black" panose="00000A00000000000000" pitchFamily="2" charset="0"/>
                <a:cs typeface="#9Slide03 Arima Madurai Black" panose="00000A00000000000000" pitchFamily="2" charset="0"/>
              </a:rPr>
              <a:t>căng</a:t>
            </a:r>
            <a:r>
              <a:rPr lang="en-US" sz="1900" dirty="0">
                <a:latin typeface="#9Slide03 Arima Madurai Black" panose="00000A00000000000000" pitchFamily="2" charset="0"/>
                <a:cs typeface="#9Slide03 Arima Madurai Black" panose="00000A00000000000000" pitchFamily="2" charset="0"/>
              </a:rPr>
              <a:t> </a:t>
            </a:r>
            <a:r>
              <a:rPr lang="en-US" sz="1900" dirty="0" err="1" smtClean="0">
                <a:latin typeface="#9Slide03 Arima Madurai Black" panose="00000A00000000000000" pitchFamily="2" charset="0"/>
                <a:cs typeface="#9Slide03 Arima Madurai Black" panose="00000A00000000000000" pitchFamily="2" charset="0"/>
              </a:rPr>
              <a:t>một</a:t>
            </a:r>
            <a:r>
              <a:rPr lang="en-US" sz="1900" dirty="0">
                <a:latin typeface="#9Slide03 Arima Madurai Black" panose="00000A00000000000000" pitchFamily="2" charset="0"/>
                <a:cs typeface="#9Slide03 Arima Madurai Black" panose="00000A00000000000000" pitchFamily="2" charset="0"/>
              </a:rPr>
              <a:t> </a:t>
            </a:r>
            <a:r>
              <a:rPr lang="en-US" sz="1900" dirty="0" err="1" smtClean="0">
                <a:latin typeface="#9Slide03 Arima Madurai Black" panose="00000A00000000000000" pitchFamily="2" charset="0"/>
                <a:cs typeface="#9Slide03 Arima Madurai Black" panose="00000A00000000000000" pitchFamily="2" charset="0"/>
              </a:rPr>
              <a:t>sợi</a:t>
            </a:r>
            <a:r>
              <a:rPr lang="en-US" sz="1900" dirty="0">
                <a:latin typeface="#9Slide03 Arima Madurai Black" panose="00000A00000000000000" pitchFamily="2" charset="0"/>
                <a:cs typeface="#9Slide03 Arima Madurai Black" panose="00000A00000000000000" pitchFamily="2" charset="0"/>
              </a:rPr>
              <a:t> </a:t>
            </a:r>
            <a:r>
              <a:rPr lang="en-US" sz="1900" dirty="0" err="1" smtClean="0">
                <a:latin typeface="#9Slide03 Arima Madurai Black" panose="00000A00000000000000" pitchFamily="2" charset="0"/>
                <a:cs typeface="#9Slide03 Arima Madurai Black" panose="00000A00000000000000" pitchFamily="2" charset="0"/>
              </a:rPr>
              <a:t>dây</a:t>
            </a:r>
            <a:r>
              <a:rPr lang="en-US" sz="1900" dirty="0" smtClean="0">
                <a:latin typeface="#9Slide03 Arima Madurai Black" panose="00000A00000000000000" pitchFamily="2" charset="0"/>
                <a:cs typeface="#9Slide03 Arima Madurai Black" panose="00000A00000000000000" pitchFamily="2" charset="0"/>
              </a:rPr>
              <a:t> </a:t>
            </a:r>
            <a:r>
              <a:rPr lang="en-US" sz="1900" dirty="0" err="1" smtClean="0">
                <a:latin typeface="#9Slide03 Arima Madurai Black" panose="00000A00000000000000" pitchFamily="2" charset="0"/>
                <a:cs typeface="#9Slide03 Arima Madurai Black" panose="00000A00000000000000" pitchFamily="2" charset="0"/>
              </a:rPr>
              <a:t>cao</a:t>
            </a:r>
            <a:r>
              <a:rPr lang="en-US" sz="1900" dirty="0" smtClean="0">
                <a:latin typeface="#9Slide03 Arima Madurai Black" panose="00000A00000000000000" pitchFamily="2" charset="0"/>
                <a:cs typeface="#9Slide03 Arima Madurai Black" panose="00000A00000000000000" pitchFamily="2" charset="0"/>
              </a:rPr>
              <a:t> </a:t>
            </a:r>
            <a:r>
              <a:rPr lang="en-US" sz="1900" dirty="0" err="1" smtClean="0">
                <a:latin typeface="#9Slide03 Arima Madurai Black" panose="00000A00000000000000" pitchFamily="2" charset="0"/>
                <a:cs typeface="#9Slide03 Arima Madurai Black" panose="00000A00000000000000" pitchFamily="2" charset="0"/>
              </a:rPr>
              <a:t>su</a:t>
            </a:r>
            <a:r>
              <a:rPr lang="en-US" sz="1900" dirty="0">
                <a:latin typeface="#9Slide03 Arima Madurai Black" panose="00000A00000000000000" pitchFamily="2" charset="0"/>
                <a:cs typeface="#9Slide03 Arima Madurai Black" panose="00000A00000000000000" pitchFamily="2" charset="0"/>
              </a:rPr>
              <a:t> </a:t>
            </a:r>
            <a:r>
              <a:rPr lang="en-US" sz="1900" dirty="0" err="1" smtClean="0">
                <a:latin typeface="#9Slide03 Arima Madurai Black" panose="00000A00000000000000" pitchFamily="2" charset="0"/>
                <a:cs typeface="#9Slide03 Arima Madurai Black" panose="00000A00000000000000" pitchFamily="2" charset="0"/>
              </a:rPr>
              <a:t>rồi</a:t>
            </a:r>
            <a:r>
              <a:rPr lang="en-US" sz="1900" dirty="0">
                <a:latin typeface="#9Slide03 Arima Madurai Black" panose="00000A00000000000000" pitchFamily="2" charset="0"/>
                <a:cs typeface="#9Slide03 Arima Madurai Black" panose="00000A00000000000000" pitchFamily="2" charset="0"/>
              </a:rPr>
              <a:t> </a:t>
            </a:r>
            <a:r>
              <a:rPr lang="en-US" sz="1900" dirty="0" err="1" smtClean="0">
                <a:latin typeface="#9Slide03 Arima Madurai Black" panose="00000A00000000000000" pitchFamily="2" charset="0"/>
                <a:cs typeface="#9Slide03 Arima Madurai Black" panose="00000A00000000000000" pitchFamily="2" charset="0"/>
              </a:rPr>
              <a:t>buông</a:t>
            </a:r>
            <a:r>
              <a:rPr lang="en-US" sz="1900" dirty="0" smtClean="0">
                <a:latin typeface="#9Slide03 Arima Madurai Black" panose="00000A00000000000000" pitchFamily="2" charset="0"/>
                <a:cs typeface="#9Slide03 Arima Madurai Black" panose="00000A00000000000000" pitchFamily="2" charset="0"/>
              </a:rPr>
              <a:t> </a:t>
            </a:r>
            <a:r>
              <a:rPr lang="en-US" sz="1900" dirty="0" err="1" smtClean="0">
                <a:latin typeface="#9Slide03 Arima Madurai Black" panose="00000A00000000000000" pitchFamily="2" charset="0"/>
                <a:cs typeface="#9Slide03 Arima Madurai Black" panose="00000A00000000000000" pitchFamily="2" charset="0"/>
              </a:rPr>
              <a:t>tay</a:t>
            </a:r>
            <a:r>
              <a:rPr lang="en-US" sz="1900" dirty="0" smtClean="0">
                <a:latin typeface="#9Slide03 Arima Madurai Black" panose="00000A00000000000000" pitchFamily="2" charset="0"/>
                <a:cs typeface="#9Slide03 Arima Madurai Black" panose="00000A00000000000000" pitchFamily="2" charset="0"/>
              </a:rPr>
              <a:t> </a:t>
            </a:r>
            <a:r>
              <a:rPr lang="en-US" sz="1900" dirty="0" err="1" smtClean="0">
                <a:latin typeface="#9Slide03 Arima Madurai Black" panose="00000A00000000000000" pitchFamily="2" charset="0"/>
                <a:cs typeface="#9Slide03 Arima Madurai Black" panose="00000A00000000000000" pitchFamily="2" charset="0"/>
              </a:rPr>
              <a:t>ra</a:t>
            </a:r>
            <a:r>
              <a:rPr lang="en-US" sz="1900" dirty="0" smtClean="0">
                <a:latin typeface="#9Slide03 Arima Madurai Black" panose="00000A00000000000000" pitchFamily="2" charset="0"/>
                <a:cs typeface="#9Slide03 Arima Madurai Black" panose="00000A00000000000000" pitchFamily="2" charset="0"/>
              </a:rPr>
              <a:t>, </a:t>
            </a:r>
            <a:r>
              <a:rPr lang="en-US" sz="1900" dirty="0" err="1" smtClean="0">
                <a:latin typeface="#9Slide03 Arima Madurai Black" panose="00000A00000000000000" pitchFamily="2" charset="0"/>
                <a:cs typeface="#9Slide03 Arima Madurai Black" panose="00000A00000000000000" pitchFamily="2" charset="0"/>
              </a:rPr>
              <a:t>em</a:t>
            </a:r>
            <a:r>
              <a:rPr lang="en-US" sz="1900" dirty="0">
                <a:latin typeface="#9Slide03 Arima Madurai Black" panose="00000A00000000000000" pitchFamily="2" charset="0"/>
                <a:cs typeface="#9Slide03 Arima Madurai Black" panose="00000A00000000000000" pitchFamily="2" charset="0"/>
              </a:rPr>
              <a:t> </a:t>
            </a:r>
            <a:r>
              <a:rPr lang="en-US" sz="1900" dirty="0" err="1" smtClean="0">
                <a:latin typeface="#9Slide03 Arima Madurai Black" panose="00000A00000000000000" pitchFamily="2" charset="0"/>
                <a:cs typeface="#9Slide03 Arima Madurai Black" panose="00000A00000000000000" pitchFamily="2" charset="0"/>
              </a:rPr>
              <a:t>có</a:t>
            </a:r>
            <a:r>
              <a:rPr lang="en-US" sz="1900" dirty="0">
                <a:latin typeface="#9Slide03 Arima Madurai Black" panose="00000A00000000000000" pitchFamily="2" charset="0"/>
                <a:cs typeface="#9Slide03 Arima Madurai Black" panose="00000A00000000000000" pitchFamily="2" charset="0"/>
              </a:rPr>
              <a:t> </a:t>
            </a:r>
            <a:r>
              <a:rPr lang="en-US" sz="1900" dirty="0" err="1" smtClean="0">
                <a:latin typeface="#9Slide03 Arima Madurai Black" panose="00000A00000000000000" pitchFamily="2" charset="0"/>
                <a:cs typeface="#9Slide03 Arima Madurai Black" panose="00000A00000000000000" pitchFamily="2" charset="0"/>
              </a:rPr>
              <a:t>nhận</a:t>
            </a:r>
            <a:r>
              <a:rPr lang="en-US" sz="1900" dirty="0">
                <a:latin typeface="#9Slide03 Arima Madurai Black" panose="00000A00000000000000" pitchFamily="2" charset="0"/>
                <a:cs typeface="#9Slide03 Arima Madurai Black" panose="00000A00000000000000" pitchFamily="2" charset="0"/>
              </a:rPr>
              <a:t> </a:t>
            </a:r>
            <a:r>
              <a:rPr lang="en-US" sz="1900" dirty="0" err="1" smtClean="0">
                <a:latin typeface="#9Slide03 Arima Madurai Black" panose="00000A00000000000000" pitchFamily="2" charset="0"/>
                <a:cs typeface="#9Slide03 Arima Madurai Black" panose="00000A00000000000000" pitchFamily="2" charset="0"/>
              </a:rPr>
              <a:t>xét</a:t>
            </a:r>
            <a:r>
              <a:rPr lang="en-US" sz="1900" dirty="0">
                <a:latin typeface="#9Slide03 Arima Madurai Black" panose="00000A00000000000000" pitchFamily="2" charset="0"/>
                <a:cs typeface="#9Slide03 Arima Madurai Black" panose="00000A00000000000000" pitchFamily="2" charset="0"/>
              </a:rPr>
              <a:t> </a:t>
            </a:r>
            <a:r>
              <a:rPr lang="en-US" sz="1900" dirty="0" err="1" smtClean="0">
                <a:latin typeface="#9Slide03 Arima Madurai Black" panose="00000A00000000000000" pitchFamily="2" charset="0"/>
                <a:cs typeface="#9Slide03 Arima Madurai Black" panose="00000A00000000000000" pitchFamily="2" charset="0"/>
              </a:rPr>
              <a:t>gì</a:t>
            </a:r>
            <a:r>
              <a:rPr lang="en-US" sz="1900" dirty="0" smtClean="0">
                <a:latin typeface="#9Slide03 Arima Madurai Black" panose="00000A00000000000000" pitchFamily="2" charset="0"/>
                <a:cs typeface="#9Slide03 Arima Madurai Black" panose="00000A00000000000000" pitchFamily="2" charset="0"/>
              </a:rPr>
              <a:t>?</a:t>
            </a:r>
            <a:endParaRPr lang="en-US" sz="1900" dirty="0">
              <a:latin typeface="#9Slide03 Arima Madurai Black" panose="00000A00000000000000" pitchFamily="2" charset="0"/>
              <a:cs typeface="#9Slide03 Arima Madurai Black" panose="00000A00000000000000" pitchFamily="2" charset="0"/>
            </a:endParaRPr>
          </a:p>
        </p:txBody>
      </p:sp>
      <p:pic>
        <p:nvPicPr>
          <p:cNvPr id="3074" name="Picture 2" descr="Tình Yêu giống như kéo căng sợi dây thun ... Tổn thương đều do không biết  cách"/>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2011861" y="2372806"/>
            <a:ext cx="3088947" cy="1994721"/>
          </a:xfrm>
          <a:prstGeom prst="rect">
            <a:avLst/>
          </a:prstGeom>
          <a:noFill/>
          <a:extLst>
            <a:ext uri="{909E8E84-426E-40DD-AFC4-6F175D3DCCD1}">
              <a14:hiddenFill xmlns:a14="http://schemas.microsoft.com/office/drawing/2010/main">
                <a:solidFill>
                  <a:srgbClr val="FFFFFF"/>
                </a:solidFill>
              </a14:hiddenFill>
            </a:ext>
          </a:extLst>
        </p:spPr>
      </p:pic>
      <p:sp>
        <p:nvSpPr>
          <p:cNvPr id="28" name="Rounded Rectangle 27"/>
          <p:cNvSpPr/>
          <p:nvPr/>
        </p:nvSpPr>
        <p:spPr>
          <a:xfrm>
            <a:off x="1005590" y="4447819"/>
            <a:ext cx="7777166" cy="521450"/>
          </a:xfrm>
          <a:prstGeom prst="roundRect">
            <a:avLst/>
          </a:prstGeom>
          <a:ln>
            <a:prstDash val="dash"/>
          </a:ln>
        </p:spPr>
        <p:style>
          <a:lnRef idx="2">
            <a:schemeClr val="accent1"/>
          </a:lnRef>
          <a:fillRef idx="1">
            <a:schemeClr val="lt1"/>
          </a:fillRef>
          <a:effectRef idx="0">
            <a:schemeClr val="accent1"/>
          </a:effectRef>
          <a:fontRef idx="minor">
            <a:schemeClr val="dk1"/>
          </a:fontRef>
        </p:style>
        <p:txBody>
          <a:bodyPr rtlCol="0" anchor="ctr"/>
          <a:lstStyle/>
          <a:p>
            <a:pPr algn="ctr">
              <a:lnSpc>
                <a:spcPct val="150000"/>
              </a:lnSpc>
            </a:pPr>
            <a:r>
              <a:rPr lang="en-US" sz="1900" dirty="0" err="1" smtClean="0">
                <a:solidFill>
                  <a:schemeClr val="tx1"/>
                </a:solidFill>
                <a:latin typeface="#9Slide03 Arima Madurai Black" panose="00000A00000000000000" pitchFamily="2" charset="0"/>
                <a:cs typeface="#9Slide03 Arima Madurai Black" panose="00000A00000000000000" pitchFamily="2" charset="0"/>
              </a:rPr>
              <a:t>Dây</a:t>
            </a:r>
            <a:r>
              <a:rPr lang="en-US" sz="1900" dirty="0" smtClean="0">
                <a:solidFill>
                  <a:schemeClr val="tx1"/>
                </a:solidFill>
                <a:latin typeface="#9Slide03 Arima Madurai Black" panose="00000A00000000000000" pitchFamily="2" charset="0"/>
                <a:cs typeface="#9Slide03 Arima Madurai Black" panose="00000A00000000000000" pitchFamily="2" charset="0"/>
              </a:rPr>
              <a:t> </a:t>
            </a:r>
            <a:r>
              <a:rPr lang="en-US" sz="1900" dirty="0" err="1" smtClean="0">
                <a:solidFill>
                  <a:schemeClr val="tx1"/>
                </a:solidFill>
                <a:latin typeface="#9Slide03 Arima Madurai Black" panose="00000A00000000000000" pitchFamily="2" charset="0"/>
                <a:cs typeface="#9Slide03 Arima Madurai Black" panose="00000A00000000000000" pitchFamily="2" charset="0"/>
              </a:rPr>
              <a:t>cao</a:t>
            </a:r>
            <a:r>
              <a:rPr lang="en-US" sz="1900" dirty="0" smtClean="0">
                <a:solidFill>
                  <a:schemeClr val="tx1"/>
                </a:solidFill>
                <a:latin typeface="#9Slide03 Arima Madurai Black" panose="00000A00000000000000" pitchFamily="2" charset="0"/>
                <a:cs typeface="#9Slide03 Arima Madurai Black" panose="00000A00000000000000" pitchFamily="2" charset="0"/>
              </a:rPr>
              <a:t> </a:t>
            </a:r>
            <a:r>
              <a:rPr lang="en-US" sz="1900" dirty="0" err="1" smtClean="0">
                <a:solidFill>
                  <a:schemeClr val="tx1"/>
                </a:solidFill>
                <a:latin typeface="#9Slide03 Arima Madurai Black" panose="00000A00000000000000" pitchFamily="2" charset="0"/>
                <a:cs typeface="#9Slide03 Arima Madurai Black" panose="00000A00000000000000" pitchFamily="2" charset="0"/>
              </a:rPr>
              <a:t>su</a:t>
            </a:r>
            <a:r>
              <a:rPr lang="en-US" sz="1900" dirty="0">
                <a:solidFill>
                  <a:schemeClr val="tx1"/>
                </a:solidFill>
                <a:latin typeface="#9Slide03 Arima Madurai Black" panose="00000A00000000000000" pitchFamily="2" charset="0"/>
                <a:cs typeface="#9Slide03 Arima Madurai Black" panose="00000A00000000000000" pitchFamily="2" charset="0"/>
              </a:rPr>
              <a:t> </a:t>
            </a:r>
            <a:r>
              <a:rPr lang="en-US" sz="1900" dirty="0" err="1" smtClean="0">
                <a:solidFill>
                  <a:schemeClr val="tx1"/>
                </a:solidFill>
                <a:latin typeface="#9Slide03 Arima Madurai Black" panose="00000A00000000000000" pitchFamily="2" charset="0"/>
                <a:cs typeface="#9Slide03 Arima Madurai Black" panose="00000A00000000000000" pitchFamily="2" charset="0"/>
              </a:rPr>
              <a:t>bị</a:t>
            </a:r>
            <a:r>
              <a:rPr lang="en-US" sz="1900" dirty="0">
                <a:solidFill>
                  <a:schemeClr val="tx1"/>
                </a:solidFill>
                <a:latin typeface="#9Slide03 Arima Madurai Black" panose="00000A00000000000000" pitchFamily="2" charset="0"/>
                <a:cs typeface="#9Slide03 Arima Madurai Black" panose="00000A00000000000000" pitchFamily="2" charset="0"/>
              </a:rPr>
              <a:t> </a:t>
            </a:r>
            <a:r>
              <a:rPr lang="en-US" sz="1900" dirty="0" err="1" smtClean="0">
                <a:solidFill>
                  <a:schemeClr val="tx1"/>
                </a:solidFill>
                <a:latin typeface="#9Slide03 Arima Madurai Black" panose="00000A00000000000000" pitchFamily="2" charset="0"/>
                <a:cs typeface="#9Slide03 Arima Madurai Black" panose="00000A00000000000000" pitchFamily="2" charset="0"/>
              </a:rPr>
              <a:t>kéo</a:t>
            </a:r>
            <a:r>
              <a:rPr lang="en-US" sz="1900" dirty="0">
                <a:solidFill>
                  <a:schemeClr val="tx1"/>
                </a:solidFill>
                <a:latin typeface="#9Slide03 Arima Madurai Black" panose="00000A00000000000000" pitchFamily="2" charset="0"/>
                <a:cs typeface="#9Slide03 Arima Madurai Black" panose="00000A00000000000000" pitchFamily="2" charset="0"/>
              </a:rPr>
              <a:t> </a:t>
            </a:r>
            <a:r>
              <a:rPr lang="en-US" sz="1900" dirty="0" err="1" smtClean="0">
                <a:solidFill>
                  <a:schemeClr val="tx1"/>
                </a:solidFill>
                <a:latin typeface="#9Slide03 Arima Madurai Black" panose="00000A00000000000000" pitchFamily="2" charset="0"/>
                <a:cs typeface="#9Slide03 Arima Madurai Black" panose="00000A00000000000000" pitchFamily="2" charset="0"/>
              </a:rPr>
              <a:t>căng</a:t>
            </a:r>
            <a:r>
              <a:rPr lang="en-US" sz="1900" dirty="0" smtClean="0">
                <a:solidFill>
                  <a:schemeClr val="tx1"/>
                </a:solidFill>
                <a:latin typeface="#9Slide03 Arima Madurai Black" panose="00000A00000000000000" pitchFamily="2" charset="0"/>
                <a:cs typeface="#9Slide03 Arima Madurai Black" panose="00000A00000000000000" pitchFamily="2" charset="0"/>
              </a:rPr>
              <a:t>, </a:t>
            </a:r>
            <a:r>
              <a:rPr lang="en-US" sz="1900" dirty="0" err="1" smtClean="0">
                <a:solidFill>
                  <a:schemeClr val="tx1"/>
                </a:solidFill>
                <a:latin typeface="#9Slide03 Arima Madurai Black" panose="00000A00000000000000" pitchFamily="2" charset="0"/>
                <a:cs typeface="#9Slide03 Arima Madurai Black" panose="00000A00000000000000" pitchFamily="2" charset="0"/>
              </a:rPr>
              <a:t>khi</a:t>
            </a:r>
            <a:r>
              <a:rPr lang="en-US" sz="1900" dirty="0">
                <a:solidFill>
                  <a:schemeClr val="tx1"/>
                </a:solidFill>
                <a:latin typeface="#9Slide03 Arima Madurai Black" panose="00000A00000000000000" pitchFamily="2" charset="0"/>
                <a:cs typeface="#9Slide03 Arima Madurai Black" panose="00000A00000000000000" pitchFamily="2" charset="0"/>
              </a:rPr>
              <a:t> </a:t>
            </a:r>
            <a:r>
              <a:rPr lang="en-US" sz="1900" dirty="0" err="1" smtClean="0">
                <a:solidFill>
                  <a:schemeClr val="tx1"/>
                </a:solidFill>
                <a:latin typeface="#9Slide03 Arima Madurai Black" panose="00000A00000000000000" pitchFamily="2" charset="0"/>
                <a:cs typeface="#9Slide03 Arima Madurai Black" panose="00000A00000000000000" pitchFamily="2" charset="0"/>
              </a:rPr>
              <a:t>buông</a:t>
            </a:r>
            <a:r>
              <a:rPr lang="en-US" sz="1900" dirty="0" smtClean="0">
                <a:solidFill>
                  <a:schemeClr val="tx1"/>
                </a:solidFill>
                <a:latin typeface="#9Slide03 Arima Madurai Black" panose="00000A00000000000000" pitchFamily="2" charset="0"/>
                <a:cs typeface="#9Slide03 Arima Madurai Black" panose="00000A00000000000000" pitchFamily="2" charset="0"/>
              </a:rPr>
              <a:t> </a:t>
            </a:r>
            <a:r>
              <a:rPr lang="en-US" sz="1900" dirty="0" err="1" smtClean="0">
                <a:solidFill>
                  <a:schemeClr val="tx1"/>
                </a:solidFill>
                <a:latin typeface="#9Slide03 Arima Madurai Black" panose="00000A00000000000000" pitchFamily="2" charset="0"/>
                <a:cs typeface="#9Slide03 Arima Madurai Black" panose="00000A00000000000000" pitchFamily="2" charset="0"/>
              </a:rPr>
              <a:t>tay</a:t>
            </a:r>
            <a:r>
              <a:rPr lang="en-US" sz="1900" dirty="0" smtClean="0">
                <a:solidFill>
                  <a:schemeClr val="tx1"/>
                </a:solidFill>
                <a:latin typeface="#9Slide03 Arima Madurai Black" panose="00000A00000000000000" pitchFamily="2" charset="0"/>
                <a:cs typeface="#9Slide03 Arima Madurai Black" panose="00000A00000000000000" pitchFamily="2" charset="0"/>
              </a:rPr>
              <a:t> </a:t>
            </a:r>
            <a:r>
              <a:rPr lang="en-US" sz="1900" dirty="0" err="1" smtClean="0">
                <a:solidFill>
                  <a:schemeClr val="tx1"/>
                </a:solidFill>
                <a:latin typeface="#9Slide03 Arima Madurai Black" panose="00000A00000000000000" pitchFamily="2" charset="0"/>
                <a:cs typeface="#9Slide03 Arima Madurai Black" panose="00000A00000000000000" pitchFamily="2" charset="0"/>
              </a:rPr>
              <a:t>ra</a:t>
            </a:r>
            <a:r>
              <a:rPr lang="en-US" sz="1900" dirty="0">
                <a:solidFill>
                  <a:schemeClr val="tx1"/>
                </a:solidFill>
                <a:latin typeface="#9Slide03 Arima Madurai Black" panose="00000A00000000000000" pitchFamily="2" charset="0"/>
                <a:cs typeface="#9Slide03 Arima Madurai Black" panose="00000A00000000000000" pitchFamily="2" charset="0"/>
              </a:rPr>
              <a:t> </a:t>
            </a:r>
            <a:r>
              <a:rPr lang="en-US" sz="1900" dirty="0" err="1" smtClean="0">
                <a:solidFill>
                  <a:schemeClr val="tx1"/>
                </a:solidFill>
                <a:latin typeface="#9Slide03 Arima Madurai Black" panose="00000A00000000000000" pitchFamily="2" charset="0"/>
                <a:cs typeface="#9Slide03 Arima Madurai Black" panose="00000A00000000000000" pitchFamily="2" charset="0"/>
              </a:rPr>
              <a:t>dây</a:t>
            </a:r>
            <a:r>
              <a:rPr lang="en-US" sz="1900" dirty="0" smtClean="0">
                <a:solidFill>
                  <a:schemeClr val="tx1"/>
                </a:solidFill>
                <a:latin typeface="#9Slide03 Arima Madurai Black" panose="00000A00000000000000" pitchFamily="2" charset="0"/>
                <a:cs typeface="#9Slide03 Arima Madurai Black" panose="00000A00000000000000" pitchFamily="2" charset="0"/>
              </a:rPr>
              <a:t> </a:t>
            </a:r>
            <a:r>
              <a:rPr lang="en-US" sz="1900" dirty="0" err="1" smtClean="0">
                <a:solidFill>
                  <a:schemeClr val="tx1"/>
                </a:solidFill>
                <a:latin typeface="#9Slide03 Arima Madurai Black" panose="00000A00000000000000" pitchFamily="2" charset="0"/>
                <a:cs typeface="#9Slide03 Arima Madurai Black" panose="00000A00000000000000" pitchFamily="2" charset="0"/>
              </a:rPr>
              <a:t>nhanh</a:t>
            </a:r>
            <a:r>
              <a:rPr lang="en-US" sz="1900" dirty="0">
                <a:solidFill>
                  <a:schemeClr val="tx1"/>
                </a:solidFill>
                <a:latin typeface="#9Slide03 Arima Madurai Black" panose="00000A00000000000000" pitchFamily="2" charset="0"/>
                <a:cs typeface="#9Slide03 Arima Madurai Black" panose="00000A00000000000000" pitchFamily="2" charset="0"/>
              </a:rPr>
              <a:t> </a:t>
            </a:r>
            <a:r>
              <a:rPr lang="en-US" sz="1900" dirty="0" err="1">
                <a:solidFill>
                  <a:schemeClr val="tx1"/>
                </a:solidFill>
                <a:latin typeface="#9Slide03 Arima Madurai Black" panose="00000A00000000000000" pitchFamily="2" charset="0"/>
                <a:cs typeface="#9Slide03 Arima Madurai Black" panose="00000A00000000000000" pitchFamily="2" charset="0"/>
              </a:rPr>
              <a:t>chóng</a:t>
            </a:r>
            <a:r>
              <a:rPr lang="en-US" sz="1900" dirty="0">
                <a:solidFill>
                  <a:schemeClr val="tx1"/>
                </a:solidFill>
                <a:latin typeface="#9Slide03 Arima Madurai Black" panose="00000A00000000000000" pitchFamily="2" charset="0"/>
                <a:cs typeface="#9Slide03 Arima Madurai Black" panose="00000A00000000000000" pitchFamily="2" charset="0"/>
              </a:rPr>
              <a:t> </a:t>
            </a:r>
            <a:r>
              <a:rPr lang="en-US" sz="1900" dirty="0" err="1" smtClean="0">
                <a:solidFill>
                  <a:schemeClr val="tx1"/>
                </a:solidFill>
                <a:latin typeface="#9Slide03 Arima Madurai Black" panose="00000A00000000000000" pitchFamily="2" charset="0"/>
                <a:cs typeface="#9Slide03 Arima Madurai Black" panose="00000A00000000000000" pitchFamily="2" charset="0"/>
              </a:rPr>
              <a:t>bị</a:t>
            </a:r>
            <a:r>
              <a:rPr lang="en-US" sz="1900" dirty="0" smtClean="0">
                <a:solidFill>
                  <a:schemeClr val="tx1"/>
                </a:solidFill>
                <a:latin typeface="#9Slide03 Arima Madurai Black" panose="00000A00000000000000" pitchFamily="2" charset="0"/>
                <a:cs typeface="#9Slide03 Arima Madurai Black" panose="00000A00000000000000" pitchFamily="2" charset="0"/>
              </a:rPr>
              <a:t> </a:t>
            </a:r>
            <a:r>
              <a:rPr lang="en-US" sz="1900" dirty="0" err="1" smtClean="0">
                <a:solidFill>
                  <a:schemeClr val="tx1"/>
                </a:solidFill>
                <a:latin typeface="#9Slide03 Arima Madurai Black" panose="00000A00000000000000" pitchFamily="2" charset="0"/>
                <a:cs typeface="#9Slide03 Arima Madurai Black" panose="00000A00000000000000" pitchFamily="2" charset="0"/>
              </a:rPr>
              <a:t>thu</a:t>
            </a:r>
            <a:r>
              <a:rPr lang="en-US" sz="1900" dirty="0">
                <a:solidFill>
                  <a:schemeClr val="tx1"/>
                </a:solidFill>
                <a:latin typeface="#9Slide03 Arima Madurai Black" panose="00000A00000000000000" pitchFamily="2" charset="0"/>
                <a:cs typeface="#9Slide03 Arima Madurai Black" panose="00000A00000000000000" pitchFamily="2" charset="0"/>
              </a:rPr>
              <a:t> </a:t>
            </a:r>
            <a:r>
              <a:rPr lang="en-US" sz="1900" dirty="0" err="1">
                <a:solidFill>
                  <a:schemeClr val="tx1"/>
                </a:solidFill>
                <a:latin typeface="#9Slide03 Arima Madurai Black" panose="00000A00000000000000" pitchFamily="2" charset="0"/>
                <a:cs typeface="#9Slide03 Arima Madurai Black" panose="00000A00000000000000" pitchFamily="2" charset="0"/>
              </a:rPr>
              <a:t>lại</a:t>
            </a:r>
            <a:endParaRPr lang="en-US" sz="1900" dirty="0">
              <a:solidFill>
                <a:schemeClr val="tx1"/>
              </a:solidFill>
              <a:latin typeface="#9Slide03 Arima Madurai Black" panose="00000A00000000000000" pitchFamily="2" charset="0"/>
              <a:cs typeface="#9Slide03 Arima Madurai Black" panose="00000A00000000000000" pitchFamily="2" charset="0"/>
            </a:endParaRPr>
          </a:p>
        </p:txBody>
      </p:sp>
      <p:pic>
        <p:nvPicPr>
          <p:cNvPr id="3076" name="Picture 4" descr="Bật mí các cách chơi dây Ayatori cho người mới bắt đầu"/>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5267486" y="2372808"/>
            <a:ext cx="2996764" cy="1994720"/>
          </a:xfrm>
          <a:prstGeom prst="rect">
            <a:avLst/>
          </a:prstGeom>
          <a:noFill/>
          <a:extLst>
            <a:ext uri="{909E8E84-426E-40DD-AFC4-6F175D3DCCD1}">
              <a14:hiddenFill xmlns:a14="http://schemas.microsoft.com/office/drawing/2010/main">
                <a:solidFill>
                  <a:srgbClr val="FFFFFF"/>
                </a:solidFill>
              </a14:hiddenFill>
            </a:ext>
          </a:extLst>
        </p:spPr>
      </p:pic>
      <p:sp>
        <p:nvSpPr>
          <p:cNvPr id="29" name="Rounded Rectangle 28"/>
          <p:cNvSpPr/>
          <p:nvPr/>
        </p:nvSpPr>
        <p:spPr>
          <a:xfrm>
            <a:off x="42817" y="282090"/>
            <a:ext cx="576943" cy="736751"/>
          </a:xfrm>
          <a:prstGeom prst="roundRect">
            <a:avLst/>
          </a:prstGeom>
        </p:spPr>
        <p:style>
          <a:lnRef idx="2">
            <a:schemeClr val="accent2"/>
          </a:lnRef>
          <a:fillRef idx="1">
            <a:schemeClr val="lt1"/>
          </a:fillRef>
          <a:effectRef idx="0">
            <a:schemeClr val="accent2"/>
          </a:effectRef>
          <a:fontRef idx="minor">
            <a:schemeClr val="dk1"/>
          </a:fontRef>
        </p:style>
        <p:txBody>
          <a:bodyPr rtlCol="0" anchor="ctr"/>
          <a:lstStyle/>
          <a:p>
            <a:pPr algn="ctr"/>
            <a:r>
              <a:rPr lang="en-US" sz="3600" dirty="0">
                <a:solidFill>
                  <a:srgbClr val="FF0000"/>
                </a:solidFill>
                <a:latin typeface="#9Slide07 SVNBrandon Printed Sh" panose="02000000000000000000" pitchFamily="2" charset="0"/>
              </a:rPr>
              <a:t>2</a:t>
            </a:r>
          </a:p>
        </p:txBody>
      </p:sp>
      <p:sp>
        <p:nvSpPr>
          <p:cNvPr id="30" name="TextBox 29"/>
          <p:cNvSpPr txBox="1"/>
          <p:nvPr/>
        </p:nvSpPr>
        <p:spPr>
          <a:xfrm>
            <a:off x="619760" y="241304"/>
            <a:ext cx="4951955" cy="892552"/>
          </a:xfrm>
          <a:prstGeom prst="rect">
            <a:avLst/>
          </a:prstGeom>
          <a:noFill/>
        </p:spPr>
        <p:txBody>
          <a:bodyPr wrap="square" rtlCol="0">
            <a:spAutoFit/>
          </a:bodyPr>
          <a:lstStyle/>
          <a:p>
            <a:pPr algn="ctr"/>
            <a:r>
              <a:rPr lang="en-US" sz="2600" dirty="0">
                <a:solidFill>
                  <a:srgbClr val="FF0000"/>
                </a:solidFill>
                <a:latin typeface="#9Slide03 BoosterNextFYBlack" panose="02000A03000000020004" pitchFamily="2" charset="0"/>
              </a:rPr>
              <a:t>MỘT SỐ TÍNH CHẤT VÀ </a:t>
            </a:r>
            <a:endParaRPr lang="en-US" sz="2600" dirty="0" smtClean="0">
              <a:solidFill>
                <a:srgbClr val="FF0000"/>
              </a:solidFill>
              <a:latin typeface="#9Slide03 BoosterNextFYBlack" panose="02000A03000000020004" pitchFamily="2" charset="0"/>
            </a:endParaRPr>
          </a:p>
          <a:p>
            <a:pPr algn="ctr"/>
            <a:r>
              <a:rPr lang="en-US" sz="2600" dirty="0" smtClean="0">
                <a:solidFill>
                  <a:srgbClr val="FF0000"/>
                </a:solidFill>
                <a:latin typeface="#9Slide03 BoosterNextFYBlack" panose="02000A03000000020004" pitchFamily="2" charset="0"/>
              </a:rPr>
              <a:t>ỨNG </a:t>
            </a:r>
            <a:r>
              <a:rPr lang="en-US" sz="2600" dirty="0">
                <a:solidFill>
                  <a:srgbClr val="FF0000"/>
                </a:solidFill>
                <a:latin typeface="#9Slide03 BoosterNextFYBlack" panose="02000A03000000020004" pitchFamily="2" charset="0"/>
              </a:rPr>
              <a:t>DỤNG CỦA VẬT LIỆU</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grpId="0" nodeType="clickEffect">
                                  <p:stCondLst>
                                    <p:cond delay="0"/>
                                  </p:stCondLst>
                                  <p:childTnLst>
                                    <p:set>
                                      <p:cBhvr>
                                        <p:cTn id="6" dur="1" fill="hold">
                                          <p:stCondLst>
                                            <p:cond delay="0"/>
                                          </p:stCondLst>
                                        </p:cTn>
                                        <p:tgtEl>
                                          <p:spTgt spid="28"/>
                                        </p:tgtEl>
                                        <p:attrNameLst>
                                          <p:attrName>style.visibility</p:attrName>
                                        </p:attrNameLst>
                                      </p:cBhvr>
                                      <p:to>
                                        <p:strVal val="visible"/>
                                      </p:to>
                                    </p:set>
                                    <p:animEffect transition="in" filter="fade">
                                      <p:cBhvr>
                                        <p:cTn id="7" dur="1000"/>
                                        <p:tgtEl>
                                          <p:spTgt spid="28"/>
                                        </p:tgtEl>
                                      </p:cBhvr>
                                    </p:animEffect>
                                    <p:anim calcmode="lin" valueType="num">
                                      <p:cBhvr>
                                        <p:cTn id="8" dur="1000" fill="hold"/>
                                        <p:tgtEl>
                                          <p:spTgt spid="28"/>
                                        </p:tgtEl>
                                        <p:attrNameLst>
                                          <p:attrName>ppt_x</p:attrName>
                                        </p:attrNameLst>
                                      </p:cBhvr>
                                      <p:tavLst>
                                        <p:tav tm="0">
                                          <p:val>
                                            <p:strVal val="#ppt_x"/>
                                          </p:val>
                                        </p:tav>
                                        <p:tav tm="100000">
                                          <p:val>
                                            <p:strVal val="#ppt_x"/>
                                          </p:val>
                                        </p:tav>
                                      </p:tavLst>
                                    </p:anim>
                                    <p:anim calcmode="lin" valueType="num">
                                      <p:cBhvr>
                                        <p:cTn id="9" dur="1000" fill="hold"/>
                                        <p:tgtEl>
                                          <p:spTgt spid="28"/>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8" grpId="0" animBg="1"/>
    </p:bld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7" name="Rounded Rectangle 16"/>
          <p:cNvSpPr/>
          <p:nvPr/>
        </p:nvSpPr>
        <p:spPr>
          <a:xfrm>
            <a:off x="42817" y="289352"/>
            <a:ext cx="576943" cy="736751"/>
          </a:xfrm>
          <a:prstGeom prst="roundRect">
            <a:avLst/>
          </a:prstGeom>
        </p:spPr>
        <p:style>
          <a:lnRef idx="2">
            <a:schemeClr val="accent2"/>
          </a:lnRef>
          <a:fillRef idx="1">
            <a:schemeClr val="lt1"/>
          </a:fillRef>
          <a:effectRef idx="0">
            <a:schemeClr val="accent2"/>
          </a:effectRef>
          <a:fontRef idx="minor">
            <a:schemeClr val="dk1"/>
          </a:fontRef>
        </p:style>
        <p:txBody>
          <a:bodyPr rtlCol="0" anchor="ctr"/>
          <a:lstStyle/>
          <a:p>
            <a:pPr algn="ctr"/>
            <a:r>
              <a:rPr lang="en-US" sz="3600" dirty="0">
                <a:solidFill>
                  <a:srgbClr val="FF0000"/>
                </a:solidFill>
                <a:latin typeface="#9Slide07 SVNBrandon Printed Sh" panose="02000000000000000000" pitchFamily="2" charset="0"/>
              </a:rPr>
              <a:t>2</a:t>
            </a:r>
          </a:p>
        </p:txBody>
      </p:sp>
      <p:sp>
        <p:nvSpPr>
          <p:cNvPr id="19" name="TextBox 18"/>
          <p:cNvSpPr txBox="1"/>
          <p:nvPr/>
        </p:nvSpPr>
        <p:spPr>
          <a:xfrm>
            <a:off x="619760" y="248566"/>
            <a:ext cx="4951955" cy="892552"/>
          </a:xfrm>
          <a:prstGeom prst="rect">
            <a:avLst/>
          </a:prstGeom>
          <a:noFill/>
        </p:spPr>
        <p:txBody>
          <a:bodyPr wrap="square" rtlCol="0">
            <a:spAutoFit/>
          </a:bodyPr>
          <a:lstStyle/>
          <a:p>
            <a:pPr algn="ctr"/>
            <a:r>
              <a:rPr lang="en-US" sz="2600" dirty="0">
                <a:solidFill>
                  <a:srgbClr val="FF0000"/>
                </a:solidFill>
                <a:latin typeface="#9Slide03 BoosterNextFYBlack" panose="02000A03000000020004" pitchFamily="2" charset="0"/>
              </a:rPr>
              <a:t>MỘT SỐ TÍNH CHẤT VÀ </a:t>
            </a:r>
            <a:endParaRPr lang="en-US" sz="2600" dirty="0" smtClean="0">
              <a:solidFill>
                <a:srgbClr val="FF0000"/>
              </a:solidFill>
              <a:latin typeface="#9Slide03 BoosterNextFYBlack" panose="02000A03000000020004" pitchFamily="2" charset="0"/>
            </a:endParaRPr>
          </a:p>
          <a:p>
            <a:pPr algn="ctr"/>
            <a:r>
              <a:rPr lang="en-US" sz="2600" dirty="0" smtClean="0">
                <a:solidFill>
                  <a:srgbClr val="FF0000"/>
                </a:solidFill>
                <a:latin typeface="#9Slide03 BoosterNextFYBlack" panose="02000A03000000020004" pitchFamily="2" charset="0"/>
              </a:rPr>
              <a:t>ỨNG </a:t>
            </a:r>
            <a:r>
              <a:rPr lang="en-US" sz="2600" dirty="0">
                <a:solidFill>
                  <a:srgbClr val="FF0000"/>
                </a:solidFill>
                <a:latin typeface="#9Slide03 BoosterNextFYBlack" panose="02000A03000000020004" pitchFamily="2" charset="0"/>
              </a:rPr>
              <a:t>DỤNG CỦA VẬT LIỆU</a:t>
            </a:r>
          </a:p>
        </p:txBody>
      </p:sp>
      <p:grpSp>
        <p:nvGrpSpPr>
          <p:cNvPr id="20" name="Group 19"/>
          <p:cNvGrpSpPr/>
          <p:nvPr/>
        </p:nvGrpSpPr>
        <p:grpSpPr>
          <a:xfrm>
            <a:off x="0" y="225707"/>
            <a:ext cx="5716131" cy="45719"/>
            <a:chOff x="0" y="911503"/>
            <a:chExt cx="2739712" cy="45719"/>
          </a:xfrm>
        </p:grpSpPr>
        <p:cxnSp>
          <p:nvCxnSpPr>
            <p:cNvPr id="21" name="直接连接符 15"/>
            <p:cNvCxnSpPr/>
            <p:nvPr/>
          </p:nvCxnSpPr>
          <p:spPr>
            <a:xfrm flipH="1">
              <a:off x="0" y="927100"/>
              <a:ext cx="2717799" cy="14527"/>
            </a:xfrm>
            <a:prstGeom prst="line">
              <a:avLst/>
            </a:prstGeom>
            <a:ln w="25400">
              <a:solidFill>
                <a:schemeClr val="tx2"/>
              </a:solidFill>
            </a:ln>
          </p:spPr>
          <p:style>
            <a:lnRef idx="1">
              <a:schemeClr val="dk1"/>
            </a:lnRef>
            <a:fillRef idx="0">
              <a:schemeClr val="dk1"/>
            </a:fillRef>
            <a:effectRef idx="0">
              <a:schemeClr val="dk1"/>
            </a:effectRef>
            <a:fontRef idx="minor">
              <a:schemeClr val="tx1"/>
            </a:fontRef>
          </p:style>
        </p:cxnSp>
        <p:sp>
          <p:nvSpPr>
            <p:cNvPr id="22" name="Oval 21"/>
            <p:cNvSpPr/>
            <p:nvPr/>
          </p:nvSpPr>
          <p:spPr>
            <a:xfrm>
              <a:off x="2717799" y="911503"/>
              <a:ext cx="21913" cy="45719"/>
            </a:xfrm>
            <a:prstGeom prst="ellipse">
              <a:avLst/>
            </a:prstGeom>
            <a:solidFill>
              <a:schemeClr val="tx2"/>
            </a:solid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grpSp>
        <p:nvGrpSpPr>
          <p:cNvPr id="24" name="Group 23"/>
          <p:cNvGrpSpPr/>
          <p:nvPr/>
        </p:nvGrpSpPr>
        <p:grpSpPr>
          <a:xfrm>
            <a:off x="5141" y="1095398"/>
            <a:ext cx="5716131" cy="45720"/>
            <a:chOff x="0" y="861691"/>
            <a:chExt cx="5716131" cy="45720"/>
          </a:xfrm>
        </p:grpSpPr>
        <p:grpSp>
          <p:nvGrpSpPr>
            <p:cNvPr id="18" name="Group 17"/>
            <p:cNvGrpSpPr/>
            <p:nvPr/>
          </p:nvGrpSpPr>
          <p:grpSpPr>
            <a:xfrm>
              <a:off x="0" y="861692"/>
              <a:ext cx="5716131" cy="45719"/>
              <a:chOff x="0" y="911503"/>
              <a:chExt cx="2739712" cy="45719"/>
            </a:xfrm>
          </p:grpSpPr>
          <p:cxnSp>
            <p:nvCxnSpPr>
              <p:cNvPr id="4" name="直接连接符 15"/>
              <p:cNvCxnSpPr/>
              <p:nvPr/>
            </p:nvCxnSpPr>
            <p:spPr>
              <a:xfrm flipH="1">
                <a:off x="0" y="927100"/>
                <a:ext cx="2717799" cy="14527"/>
              </a:xfrm>
              <a:prstGeom prst="line">
                <a:avLst/>
              </a:prstGeom>
              <a:ln w="25400">
                <a:solidFill>
                  <a:schemeClr val="tx2"/>
                </a:solidFill>
              </a:ln>
            </p:spPr>
            <p:style>
              <a:lnRef idx="1">
                <a:schemeClr val="dk1"/>
              </a:lnRef>
              <a:fillRef idx="0">
                <a:schemeClr val="dk1"/>
              </a:fillRef>
              <a:effectRef idx="0">
                <a:schemeClr val="dk1"/>
              </a:effectRef>
              <a:fontRef idx="minor">
                <a:schemeClr val="tx1"/>
              </a:fontRef>
            </p:style>
          </p:cxnSp>
          <p:sp>
            <p:nvSpPr>
              <p:cNvPr id="9" name="Oval 8"/>
              <p:cNvSpPr/>
              <p:nvPr/>
            </p:nvSpPr>
            <p:spPr>
              <a:xfrm>
                <a:off x="2717799" y="911503"/>
                <a:ext cx="21913" cy="45719"/>
              </a:xfrm>
              <a:prstGeom prst="ellipse">
                <a:avLst/>
              </a:prstGeom>
              <a:solidFill>
                <a:schemeClr val="tx2"/>
              </a:solid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23" name="Oval 22"/>
            <p:cNvSpPr/>
            <p:nvPr/>
          </p:nvSpPr>
          <p:spPr>
            <a:xfrm>
              <a:off x="2652558" y="861691"/>
              <a:ext cx="45719" cy="45719"/>
            </a:xfrm>
            <a:prstGeom prst="ellipse">
              <a:avLst/>
            </a:prstGeom>
            <a:solidFill>
              <a:schemeClr val="tx2"/>
            </a:solid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grpSp>
        <p:nvGrpSpPr>
          <p:cNvPr id="16" name="Group 15"/>
          <p:cNvGrpSpPr/>
          <p:nvPr/>
        </p:nvGrpSpPr>
        <p:grpSpPr>
          <a:xfrm>
            <a:off x="41597" y="1210416"/>
            <a:ext cx="3891775" cy="392582"/>
            <a:chOff x="250366" y="1294410"/>
            <a:chExt cx="3891775" cy="392582"/>
          </a:xfrm>
        </p:grpSpPr>
        <p:sp>
          <p:nvSpPr>
            <p:cNvPr id="25" name="Pentagon 24"/>
            <p:cNvSpPr/>
            <p:nvPr/>
          </p:nvSpPr>
          <p:spPr>
            <a:xfrm>
              <a:off x="457917" y="1294410"/>
              <a:ext cx="3684224" cy="392582"/>
            </a:xfrm>
            <a:prstGeom prst="homePlate">
              <a:avLst/>
            </a:prstGeom>
          </p:spPr>
          <p:style>
            <a:lnRef idx="2">
              <a:schemeClr val="accent2"/>
            </a:lnRef>
            <a:fillRef idx="1">
              <a:schemeClr val="lt1"/>
            </a:fillRef>
            <a:effectRef idx="0">
              <a:schemeClr val="accent2"/>
            </a:effectRef>
            <a:fontRef idx="minor">
              <a:schemeClr val="dk1"/>
            </a:fontRef>
          </p:style>
          <p:txBody>
            <a:bodyPr rtlCol="0" anchor="ctr"/>
            <a:lstStyle/>
            <a:p>
              <a:pPr>
                <a:lnSpc>
                  <a:spcPct val="150000"/>
                </a:lnSpc>
              </a:pPr>
              <a:r>
                <a:rPr lang="en-US" sz="1600" dirty="0" smtClean="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Khảo</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sát</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tính</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chất</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của</a:t>
              </a:r>
              <a:r>
                <a:rPr lang="en-US" sz="1600" dirty="0" smtClean="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cao</a:t>
              </a:r>
              <a:r>
                <a:rPr lang="en-US" sz="1600" dirty="0" smtClean="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su</a:t>
              </a:r>
              <a:endParaRPr lang="en-US" sz="1600" dirty="0">
                <a:latin typeface="#9Slide03 Arima Madurai Black" panose="00000A00000000000000" pitchFamily="2" charset="0"/>
                <a:cs typeface="#9Slide03 Arima Madurai Black" panose="00000A00000000000000" pitchFamily="2" charset="0"/>
              </a:endParaRPr>
            </a:p>
          </p:txBody>
        </p:sp>
        <p:sp>
          <p:nvSpPr>
            <p:cNvPr id="26" name="Chevron 25"/>
            <p:cNvSpPr/>
            <p:nvPr/>
          </p:nvSpPr>
          <p:spPr>
            <a:xfrm>
              <a:off x="250366" y="1294410"/>
              <a:ext cx="415099" cy="392582"/>
            </a:xfrm>
            <a:prstGeom prst="chevron">
              <a:avLst/>
            </a:prstGeom>
          </p:spPr>
          <p:style>
            <a:lnRef idx="2">
              <a:schemeClr val="accent2"/>
            </a:lnRef>
            <a:fillRef idx="1">
              <a:schemeClr val="lt1"/>
            </a:fillRef>
            <a:effectRef idx="0">
              <a:schemeClr val="accent2"/>
            </a:effectRef>
            <a:fontRef idx="minor">
              <a:schemeClr val="dk1"/>
            </a:fontRef>
          </p:style>
          <p:txBody>
            <a:bodyPr rtlCol="0" anchor="ctr"/>
            <a:lstStyle/>
            <a:p>
              <a:pPr algn="ctr"/>
              <a:endParaRPr lang="en-US">
                <a:solidFill>
                  <a:schemeClr val="tx1"/>
                </a:solidFill>
              </a:endParaRPr>
            </a:p>
          </p:txBody>
        </p:sp>
      </p:grpSp>
      <p:pic>
        <p:nvPicPr>
          <p:cNvPr id="27" name="Picture 4" descr="Hình ảnh Phòng Thí Nghiệm Thiết Kế Biểu Tượng Minh Họa, Phòng Thí Nghiệm.,  Biểu Tượng Của Phòng Thí Nghiệm., Thiết Kế Phòng Thí Nghiệm Vector và PNG  với nền trong suốt"/>
          <p:cNvPicPr>
            <a:picLocks noChangeAspect="1" noChangeArrowheads="1"/>
          </p:cNvPicPr>
          <p:nvPr/>
        </p:nvPicPr>
        <p:blipFill rotWithShape="1">
          <a:blip r:embed="rId2">
            <a:extLst>
              <a:ext uri="{BEBA8EAE-BF5A-486C-A8C5-ECC9F3942E4B}">
                <a14:imgProps xmlns:a14="http://schemas.microsoft.com/office/drawing/2010/main">
                  <a14:imgLayer r:embed="rId3">
                    <a14:imgEffect>
                      <a14:backgroundRemoval t="6833" b="93750" l="10000" r="90000"/>
                    </a14:imgEffect>
                  </a14:imgLayer>
                </a14:imgProps>
              </a:ext>
              <a:ext uri="{28A0092B-C50C-407E-A947-70E740481C1C}">
                <a14:useLocalDpi xmlns:a14="http://schemas.microsoft.com/office/drawing/2010/main" val="0"/>
              </a:ext>
            </a:extLst>
          </a:blip>
          <a:srcRect l="25529" t="26299" r="22378"/>
          <a:stretch>
            <a:fillRect/>
          </a:stretch>
        </p:blipFill>
        <p:spPr bwMode="auto">
          <a:xfrm>
            <a:off x="41597" y="1638176"/>
            <a:ext cx="346024" cy="489553"/>
          </a:xfrm>
          <a:prstGeom prst="rect">
            <a:avLst/>
          </a:prstGeom>
          <a:noFill/>
          <a:extLst>
            <a:ext uri="{909E8E84-426E-40DD-AFC4-6F175D3DCCD1}">
              <a14:hiddenFill xmlns:a14="http://schemas.microsoft.com/office/drawing/2010/main">
                <a:solidFill>
                  <a:srgbClr val="FFFFFF"/>
                </a:solidFill>
              </a14:hiddenFill>
            </a:ext>
          </a:extLst>
        </p:spPr>
      </p:pic>
      <p:sp>
        <p:nvSpPr>
          <p:cNvPr id="28" name="TextBox 27"/>
          <p:cNvSpPr txBox="1"/>
          <p:nvPr/>
        </p:nvSpPr>
        <p:spPr>
          <a:xfrm>
            <a:off x="296073" y="1780427"/>
            <a:ext cx="1608927" cy="369332"/>
          </a:xfrm>
          <a:prstGeom prst="rect">
            <a:avLst/>
          </a:prstGeom>
          <a:noFill/>
        </p:spPr>
        <p:txBody>
          <a:bodyPr wrap="square" rtlCol="0">
            <a:spAutoFit/>
          </a:bodyPr>
          <a:lstStyle/>
          <a:p>
            <a:pPr algn="ctr"/>
            <a:r>
              <a:rPr lang="en-US" sz="1800" u="sng" dirty="0" err="1" smtClean="0">
                <a:solidFill>
                  <a:schemeClr val="tx1"/>
                </a:solidFill>
                <a:latin typeface="#9Slide03 Arima Madurai Black" panose="00000A00000000000000" pitchFamily="2" charset="0"/>
                <a:cs typeface="#9Slide03 Arima Madurai Black" panose="00000A00000000000000" pitchFamily="2" charset="0"/>
              </a:rPr>
              <a:t>Thí</a:t>
            </a:r>
            <a:r>
              <a:rPr lang="en-US" sz="1800" u="sng" dirty="0">
                <a:solidFill>
                  <a:schemeClr val="tx1"/>
                </a:solidFill>
                <a:latin typeface="#9Slide03 Arima Madurai Black" panose="00000A00000000000000" pitchFamily="2" charset="0"/>
                <a:cs typeface="#9Slide03 Arima Madurai Black" panose="00000A00000000000000" pitchFamily="2" charset="0"/>
              </a:rPr>
              <a:t> </a:t>
            </a:r>
            <a:r>
              <a:rPr lang="en-US" sz="1800" u="sng" dirty="0" err="1" smtClean="0">
                <a:solidFill>
                  <a:schemeClr val="tx1"/>
                </a:solidFill>
                <a:latin typeface="#9Slide03 Arima Madurai Black" panose="00000A00000000000000" pitchFamily="2" charset="0"/>
                <a:cs typeface="#9Slide03 Arima Madurai Black" panose="00000A00000000000000" pitchFamily="2" charset="0"/>
              </a:rPr>
              <a:t>nghiệm</a:t>
            </a:r>
            <a:r>
              <a:rPr lang="en-US" sz="1800" u="sng" dirty="0" smtClean="0">
                <a:solidFill>
                  <a:schemeClr val="tx1"/>
                </a:solidFill>
                <a:latin typeface="#9Slide03 Arima Madurai Black" panose="00000A00000000000000" pitchFamily="2" charset="0"/>
                <a:cs typeface="#9Slide03 Arima Madurai Black" panose="00000A00000000000000" pitchFamily="2" charset="0"/>
              </a:rPr>
              <a:t> 3</a:t>
            </a:r>
            <a:endParaRPr lang="en-US" sz="1800" u="sng" dirty="0">
              <a:solidFill>
                <a:schemeClr val="tx1"/>
              </a:solidFill>
              <a:latin typeface="#9Slide03 Arima Madurai Black" panose="00000A00000000000000" pitchFamily="2" charset="0"/>
              <a:cs typeface="#9Slide03 Arima Madurai Black" panose="00000A00000000000000" pitchFamily="2" charset="0"/>
            </a:endParaRPr>
          </a:p>
        </p:txBody>
      </p:sp>
      <p:grpSp>
        <p:nvGrpSpPr>
          <p:cNvPr id="2" name="Group 1"/>
          <p:cNvGrpSpPr/>
          <p:nvPr/>
        </p:nvGrpSpPr>
        <p:grpSpPr>
          <a:xfrm>
            <a:off x="4796107" y="1638175"/>
            <a:ext cx="1794328" cy="489553"/>
            <a:chOff x="110672" y="3075349"/>
            <a:chExt cx="1794328" cy="489553"/>
          </a:xfrm>
        </p:grpSpPr>
        <p:pic>
          <p:nvPicPr>
            <p:cNvPr id="29" name="Picture 4" descr="Hình ảnh Phòng Thí Nghiệm Thiết Kế Biểu Tượng Minh Họa, Phòng Thí Nghiệm.,  Biểu Tượng Của Phòng Thí Nghiệm., Thiết Kế Phòng Thí Nghiệm Vector và PNG  với nền trong suốt"/>
            <p:cNvPicPr>
              <a:picLocks noChangeAspect="1" noChangeArrowheads="1"/>
            </p:cNvPicPr>
            <p:nvPr/>
          </p:nvPicPr>
          <p:blipFill rotWithShape="1">
            <a:blip r:embed="rId2">
              <a:extLst>
                <a:ext uri="{BEBA8EAE-BF5A-486C-A8C5-ECC9F3942E4B}">
                  <a14:imgProps xmlns:a14="http://schemas.microsoft.com/office/drawing/2010/main">
                    <a14:imgLayer r:embed="rId3">
                      <a14:imgEffect>
                        <a14:backgroundRemoval t="6833" b="93750" l="10000" r="90000"/>
                      </a14:imgEffect>
                    </a14:imgLayer>
                  </a14:imgProps>
                </a:ext>
                <a:ext uri="{28A0092B-C50C-407E-A947-70E740481C1C}">
                  <a14:useLocalDpi xmlns:a14="http://schemas.microsoft.com/office/drawing/2010/main" val="0"/>
                </a:ext>
              </a:extLst>
            </a:blip>
            <a:srcRect l="25529" t="26299" r="22378"/>
            <a:stretch>
              <a:fillRect/>
            </a:stretch>
          </p:blipFill>
          <p:spPr bwMode="auto">
            <a:xfrm>
              <a:off x="110672" y="3075349"/>
              <a:ext cx="346024" cy="489553"/>
            </a:xfrm>
            <a:prstGeom prst="rect">
              <a:avLst/>
            </a:prstGeom>
            <a:noFill/>
            <a:extLst>
              <a:ext uri="{909E8E84-426E-40DD-AFC4-6F175D3DCCD1}">
                <a14:hiddenFill xmlns:a14="http://schemas.microsoft.com/office/drawing/2010/main">
                  <a:solidFill>
                    <a:srgbClr val="FFFFFF"/>
                  </a:solidFill>
                </a14:hiddenFill>
              </a:ext>
            </a:extLst>
          </p:spPr>
        </p:pic>
        <p:sp>
          <p:nvSpPr>
            <p:cNvPr id="30" name="TextBox 29"/>
            <p:cNvSpPr txBox="1"/>
            <p:nvPr/>
          </p:nvSpPr>
          <p:spPr>
            <a:xfrm>
              <a:off x="296073" y="3195570"/>
              <a:ext cx="1608927" cy="369332"/>
            </a:xfrm>
            <a:prstGeom prst="rect">
              <a:avLst/>
            </a:prstGeom>
            <a:noFill/>
          </p:spPr>
          <p:txBody>
            <a:bodyPr wrap="square" rtlCol="0">
              <a:spAutoFit/>
            </a:bodyPr>
            <a:lstStyle/>
            <a:p>
              <a:pPr algn="ctr"/>
              <a:r>
                <a:rPr lang="en-US" sz="1800" u="sng" dirty="0" err="1" smtClean="0">
                  <a:solidFill>
                    <a:schemeClr val="tx1"/>
                  </a:solidFill>
                  <a:latin typeface="#9Slide03 Arima Madurai Black" panose="00000A00000000000000" pitchFamily="2" charset="0"/>
                  <a:cs typeface="#9Slide03 Arima Madurai Black" panose="00000A00000000000000" pitchFamily="2" charset="0"/>
                </a:rPr>
                <a:t>Thí</a:t>
              </a:r>
              <a:r>
                <a:rPr lang="en-US" sz="1800" u="sng" dirty="0">
                  <a:solidFill>
                    <a:schemeClr val="tx1"/>
                  </a:solidFill>
                  <a:latin typeface="#9Slide03 Arima Madurai Black" panose="00000A00000000000000" pitchFamily="2" charset="0"/>
                  <a:cs typeface="#9Slide03 Arima Madurai Black" panose="00000A00000000000000" pitchFamily="2" charset="0"/>
                </a:rPr>
                <a:t> </a:t>
              </a:r>
              <a:r>
                <a:rPr lang="en-US" sz="1800" u="sng" dirty="0" err="1" smtClean="0">
                  <a:solidFill>
                    <a:schemeClr val="tx1"/>
                  </a:solidFill>
                  <a:latin typeface="#9Slide03 Arima Madurai Black" panose="00000A00000000000000" pitchFamily="2" charset="0"/>
                  <a:cs typeface="#9Slide03 Arima Madurai Black" panose="00000A00000000000000" pitchFamily="2" charset="0"/>
                </a:rPr>
                <a:t>nghiệm</a:t>
              </a:r>
              <a:r>
                <a:rPr lang="en-US" sz="1800" u="sng" dirty="0" smtClean="0">
                  <a:solidFill>
                    <a:schemeClr val="tx1"/>
                  </a:solidFill>
                  <a:latin typeface="#9Slide03 Arima Madurai Black" panose="00000A00000000000000" pitchFamily="2" charset="0"/>
                  <a:cs typeface="#9Slide03 Arima Madurai Black" panose="00000A00000000000000" pitchFamily="2" charset="0"/>
                </a:rPr>
                <a:t> </a:t>
              </a:r>
              <a:r>
                <a:rPr lang="en-US" sz="1800" u="sng" dirty="0">
                  <a:solidFill>
                    <a:schemeClr val="tx1"/>
                  </a:solidFill>
                  <a:latin typeface="#9Slide03 Arima Madurai Black" panose="00000A00000000000000" pitchFamily="2" charset="0"/>
                  <a:cs typeface="#9Slide03 Arima Madurai Black" panose="00000A00000000000000" pitchFamily="2" charset="0"/>
                </a:rPr>
                <a:t>4</a:t>
              </a:r>
            </a:p>
          </p:txBody>
        </p:sp>
      </p:grpSp>
      <p:cxnSp>
        <p:nvCxnSpPr>
          <p:cNvPr id="31" name="Straight Connector 30"/>
          <p:cNvCxnSpPr/>
          <p:nvPr/>
        </p:nvCxnSpPr>
        <p:spPr>
          <a:xfrm>
            <a:off x="4679821" y="1447467"/>
            <a:ext cx="20603" cy="3604035"/>
          </a:xfrm>
          <a:prstGeom prst="line">
            <a:avLst/>
          </a:prstGeom>
          <a:ln w="25400" cmpd="sng">
            <a:prstDash val="dash"/>
          </a:ln>
        </p:spPr>
        <p:style>
          <a:lnRef idx="1">
            <a:schemeClr val="accent1"/>
          </a:lnRef>
          <a:fillRef idx="0">
            <a:schemeClr val="accent1"/>
          </a:fillRef>
          <a:effectRef idx="0">
            <a:schemeClr val="accent1"/>
          </a:effectRef>
          <a:fontRef idx="minor">
            <a:schemeClr val="tx1"/>
          </a:fontRef>
        </p:style>
      </p:cxnSp>
      <p:grpSp>
        <p:nvGrpSpPr>
          <p:cNvPr id="32" name="Google Shape;1608;p51"/>
          <p:cNvGrpSpPr/>
          <p:nvPr/>
        </p:nvGrpSpPr>
        <p:grpSpPr>
          <a:xfrm>
            <a:off x="1121438" y="2969574"/>
            <a:ext cx="928223" cy="1090216"/>
            <a:chOff x="2168188" y="3700491"/>
            <a:chExt cx="742752" cy="798379"/>
          </a:xfrm>
        </p:grpSpPr>
        <p:sp>
          <p:nvSpPr>
            <p:cNvPr id="33" name="Google Shape;1609;p51"/>
            <p:cNvSpPr/>
            <p:nvPr/>
          </p:nvSpPr>
          <p:spPr>
            <a:xfrm>
              <a:off x="2222936" y="4170196"/>
              <a:ext cx="529196" cy="275591"/>
            </a:xfrm>
            <a:custGeom>
              <a:avLst/>
              <a:gdLst/>
              <a:ahLst/>
              <a:cxnLst/>
              <a:rect l="l" t="t" r="r" b="b"/>
              <a:pathLst>
                <a:path w="16848" h="8774" extrusionOk="0">
                  <a:moveTo>
                    <a:pt x="506" y="1"/>
                  </a:moveTo>
                  <a:cubicBezTo>
                    <a:pt x="506" y="24"/>
                    <a:pt x="508" y="41"/>
                    <a:pt x="511" y="55"/>
                  </a:cubicBezTo>
                  <a:lnTo>
                    <a:pt x="511" y="55"/>
                  </a:lnTo>
                  <a:cubicBezTo>
                    <a:pt x="510" y="37"/>
                    <a:pt x="508" y="19"/>
                    <a:pt x="506" y="1"/>
                  </a:cubicBezTo>
                  <a:close/>
                  <a:moveTo>
                    <a:pt x="6745" y="7000"/>
                  </a:moveTo>
                  <a:cubicBezTo>
                    <a:pt x="7600" y="7000"/>
                    <a:pt x="8455" y="7031"/>
                    <a:pt x="9278" y="7031"/>
                  </a:cubicBezTo>
                  <a:cubicBezTo>
                    <a:pt x="9405" y="7031"/>
                    <a:pt x="9405" y="7221"/>
                    <a:pt x="9278" y="7221"/>
                  </a:cubicBezTo>
                  <a:cubicBezTo>
                    <a:pt x="8867" y="7253"/>
                    <a:pt x="8455" y="7269"/>
                    <a:pt x="8035" y="7269"/>
                  </a:cubicBezTo>
                  <a:cubicBezTo>
                    <a:pt x="7616" y="7269"/>
                    <a:pt x="7188" y="7253"/>
                    <a:pt x="6745" y="7221"/>
                  </a:cubicBezTo>
                  <a:cubicBezTo>
                    <a:pt x="6586" y="7221"/>
                    <a:pt x="6586" y="7000"/>
                    <a:pt x="6745" y="7000"/>
                  </a:cubicBezTo>
                  <a:close/>
                  <a:moveTo>
                    <a:pt x="7378" y="7791"/>
                  </a:moveTo>
                  <a:cubicBezTo>
                    <a:pt x="8100" y="7815"/>
                    <a:pt x="8821" y="7876"/>
                    <a:pt x="9543" y="7876"/>
                  </a:cubicBezTo>
                  <a:cubicBezTo>
                    <a:pt x="9771" y="7876"/>
                    <a:pt x="10000" y="7870"/>
                    <a:pt x="10228" y="7855"/>
                  </a:cubicBezTo>
                  <a:cubicBezTo>
                    <a:pt x="10355" y="7855"/>
                    <a:pt x="10355" y="8013"/>
                    <a:pt x="10228" y="8013"/>
                  </a:cubicBezTo>
                  <a:cubicBezTo>
                    <a:pt x="9753" y="8061"/>
                    <a:pt x="9270" y="8092"/>
                    <a:pt x="8787" y="8092"/>
                  </a:cubicBezTo>
                  <a:cubicBezTo>
                    <a:pt x="8305" y="8092"/>
                    <a:pt x="7822" y="8061"/>
                    <a:pt x="7347" y="7981"/>
                  </a:cubicBezTo>
                  <a:cubicBezTo>
                    <a:pt x="7220" y="7981"/>
                    <a:pt x="7283" y="7791"/>
                    <a:pt x="7378" y="7791"/>
                  </a:cubicBezTo>
                  <a:close/>
                  <a:moveTo>
                    <a:pt x="15992" y="33"/>
                  </a:moveTo>
                  <a:lnTo>
                    <a:pt x="15992" y="33"/>
                  </a:lnTo>
                  <a:cubicBezTo>
                    <a:pt x="15612" y="96"/>
                    <a:pt x="15232" y="223"/>
                    <a:pt x="14884" y="318"/>
                  </a:cubicBezTo>
                  <a:lnTo>
                    <a:pt x="14884" y="3864"/>
                  </a:lnTo>
                  <a:cubicBezTo>
                    <a:pt x="14915" y="3896"/>
                    <a:pt x="14915" y="3959"/>
                    <a:pt x="14884" y="3991"/>
                  </a:cubicBezTo>
                  <a:cubicBezTo>
                    <a:pt x="14884" y="4815"/>
                    <a:pt x="14820" y="5606"/>
                    <a:pt x="14789" y="6430"/>
                  </a:cubicBezTo>
                  <a:cubicBezTo>
                    <a:pt x="14789" y="6581"/>
                    <a:pt x="14687" y="6653"/>
                    <a:pt x="14592" y="6653"/>
                  </a:cubicBezTo>
                  <a:cubicBezTo>
                    <a:pt x="14528" y="6653"/>
                    <a:pt x="14466" y="6620"/>
                    <a:pt x="14440" y="6556"/>
                  </a:cubicBezTo>
                  <a:cubicBezTo>
                    <a:pt x="14298" y="6587"/>
                    <a:pt x="14153" y="6601"/>
                    <a:pt x="14005" y="6601"/>
                  </a:cubicBezTo>
                  <a:cubicBezTo>
                    <a:pt x="13693" y="6601"/>
                    <a:pt x="13370" y="6537"/>
                    <a:pt x="13047" y="6430"/>
                  </a:cubicBezTo>
                  <a:cubicBezTo>
                    <a:pt x="12899" y="6400"/>
                    <a:pt x="12972" y="6205"/>
                    <a:pt x="13111" y="6205"/>
                  </a:cubicBezTo>
                  <a:cubicBezTo>
                    <a:pt x="13121" y="6205"/>
                    <a:pt x="13131" y="6206"/>
                    <a:pt x="13142" y="6208"/>
                  </a:cubicBezTo>
                  <a:cubicBezTo>
                    <a:pt x="13461" y="6331"/>
                    <a:pt x="13799" y="6377"/>
                    <a:pt x="14142" y="6377"/>
                  </a:cubicBezTo>
                  <a:cubicBezTo>
                    <a:pt x="14241" y="6377"/>
                    <a:pt x="14341" y="6373"/>
                    <a:pt x="14440" y="6366"/>
                  </a:cubicBezTo>
                  <a:cubicBezTo>
                    <a:pt x="14409" y="5606"/>
                    <a:pt x="14409" y="4815"/>
                    <a:pt x="14409" y="4054"/>
                  </a:cubicBezTo>
                  <a:cubicBezTo>
                    <a:pt x="14187" y="4086"/>
                    <a:pt x="13965" y="4102"/>
                    <a:pt x="13744" y="4102"/>
                  </a:cubicBezTo>
                  <a:cubicBezTo>
                    <a:pt x="13522" y="4102"/>
                    <a:pt x="13300" y="4086"/>
                    <a:pt x="13079" y="4054"/>
                  </a:cubicBezTo>
                  <a:cubicBezTo>
                    <a:pt x="12984" y="4054"/>
                    <a:pt x="12984" y="3864"/>
                    <a:pt x="13079" y="3864"/>
                  </a:cubicBezTo>
                  <a:cubicBezTo>
                    <a:pt x="13226" y="3854"/>
                    <a:pt x="13374" y="3850"/>
                    <a:pt x="13522" y="3850"/>
                  </a:cubicBezTo>
                  <a:cubicBezTo>
                    <a:pt x="13818" y="3850"/>
                    <a:pt x="14113" y="3864"/>
                    <a:pt x="14409" y="3864"/>
                  </a:cubicBezTo>
                  <a:cubicBezTo>
                    <a:pt x="14409" y="3104"/>
                    <a:pt x="14440" y="2408"/>
                    <a:pt x="14440" y="1679"/>
                  </a:cubicBezTo>
                  <a:lnTo>
                    <a:pt x="14440" y="1679"/>
                  </a:lnTo>
                  <a:cubicBezTo>
                    <a:pt x="13934" y="1743"/>
                    <a:pt x="13459" y="1743"/>
                    <a:pt x="12920" y="1743"/>
                  </a:cubicBezTo>
                  <a:cubicBezTo>
                    <a:pt x="12762" y="1743"/>
                    <a:pt x="12762" y="1489"/>
                    <a:pt x="12920" y="1489"/>
                  </a:cubicBezTo>
                  <a:cubicBezTo>
                    <a:pt x="13459" y="1521"/>
                    <a:pt x="13934" y="1521"/>
                    <a:pt x="14440" y="1521"/>
                  </a:cubicBezTo>
                  <a:cubicBezTo>
                    <a:pt x="14472" y="1204"/>
                    <a:pt x="14472" y="856"/>
                    <a:pt x="14472" y="508"/>
                  </a:cubicBezTo>
                  <a:lnTo>
                    <a:pt x="14472" y="508"/>
                  </a:lnTo>
                  <a:cubicBezTo>
                    <a:pt x="12565" y="918"/>
                    <a:pt x="10615" y="1107"/>
                    <a:pt x="8659" y="1107"/>
                  </a:cubicBezTo>
                  <a:cubicBezTo>
                    <a:pt x="5936" y="1107"/>
                    <a:pt x="3205" y="741"/>
                    <a:pt x="569" y="96"/>
                  </a:cubicBezTo>
                  <a:cubicBezTo>
                    <a:pt x="545" y="96"/>
                    <a:pt x="521" y="96"/>
                    <a:pt x="511" y="55"/>
                  </a:cubicBezTo>
                  <a:lnTo>
                    <a:pt x="511" y="55"/>
                  </a:lnTo>
                  <a:cubicBezTo>
                    <a:pt x="683" y="1934"/>
                    <a:pt x="1" y="3692"/>
                    <a:pt x="158" y="5575"/>
                  </a:cubicBezTo>
                  <a:cubicBezTo>
                    <a:pt x="284" y="7380"/>
                    <a:pt x="1393" y="8488"/>
                    <a:pt x="3261" y="8646"/>
                  </a:cubicBezTo>
                  <a:cubicBezTo>
                    <a:pt x="4106" y="8731"/>
                    <a:pt x="4950" y="8745"/>
                    <a:pt x="5795" y="8745"/>
                  </a:cubicBezTo>
                  <a:cubicBezTo>
                    <a:pt x="6217" y="8745"/>
                    <a:pt x="6639" y="8741"/>
                    <a:pt x="7062" y="8741"/>
                  </a:cubicBezTo>
                  <a:cubicBezTo>
                    <a:pt x="7414" y="8751"/>
                    <a:pt x="7769" y="8755"/>
                    <a:pt x="8125" y="8755"/>
                  </a:cubicBezTo>
                  <a:cubicBezTo>
                    <a:pt x="8983" y="8755"/>
                    <a:pt x="9843" y="8732"/>
                    <a:pt x="10672" y="8710"/>
                  </a:cubicBezTo>
                  <a:cubicBezTo>
                    <a:pt x="11812" y="8646"/>
                    <a:pt x="13300" y="8773"/>
                    <a:pt x="14409" y="8456"/>
                  </a:cubicBezTo>
                  <a:cubicBezTo>
                    <a:pt x="16847" y="7791"/>
                    <a:pt x="16024" y="2534"/>
                    <a:pt x="15992" y="33"/>
                  </a:cubicBezTo>
                  <a:close/>
                </a:path>
              </a:pathLst>
            </a:custGeom>
            <a:solidFill>
              <a:schemeClr val="accent2">
                <a:lumMod val="20000"/>
                <a:lumOff val="80000"/>
              </a:schemeClr>
            </a:solidFill>
            <a:ln w="4750" cap="flat" cmpd="sng">
              <a:solidFill>
                <a:srgbClr val="555555"/>
              </a:solidFill>
              <a:prstDash val="solid"/>
              <a:miter lim="31669"/>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4" name="Google Shape;1610;p51"/>
            <p:cNvSpPr/>
            <p:nvPr/>
          </p:nvSpPr>
          <p:spPr>
            <a:xfrm>
              <a:off x="2242787" y="4140357"/>
              <a:ext cx="433741" cy="49848"/>
            </a:xfrm>
            <a:custGeom>
              <a:avLst/>
              <a:gdLst/>
              <a:ahLst/>
              <a:cxnLst/>
              <a:rect l="l" t="t" r="r" b="b"/>
              <a:pathLst>
                <a:path w="13809" h="1587" extrusionOk="0">
                  <a:moveTo>
                    <a:pt x="7918" y="1"/>
                  </a:moveTo>
                  <a:cubicBezTo>
                    <a:pt x="5258" y="1"/>
                    <a:pt x="2598" y="191"/>
                    <a:pt x="1" y="634"/>
                  </a:cubicBezTo>
                  <a:cubicBezTo>
                    <a:pt x="1" y="666"/>
                    <a:pt x="32" y="666"/>
                    <a:pt x="32" y="666"/>
                  </a:cubicBezTo>
                  <a:cubicBezTo>
                    <a:pt x="2627" y="1306"/>
                    <a:pt x="5193" y="1586"/>
                    <a:pt x="7761" y="1586"/>
                  </a:cubicBezTo>
                  <a:cubicBezTo>
                    <a:pt x="9769" y="1586"/>
                    <a:pt x="11780" y="1415"/>
                    <a:pt x="13808" y="1109"/>
                  </a:cubicBezTo>
                  <a:lnTo>
                    <a:pt x="13808" y="792"/>
                  </a:lnTo>
                  <a:cubicBezTo>
                    <a:pt x="13471" y="792"/>
                    <a:pt x="13119" y="807"/>
                    <a:pt x="12772" y="807"/>
                  </a:cubicBezTo>
                  <a:cubicBezTo>
                    <a:pt x="12598" y="807"/>
                    <a:pt x="12426" y="803"/>
                    <a:pt x="12257" y="792"/>
                  </a:cubicBezTo>
                  <a:cubicBezTo>
                    <a:pt x="12130" y="792"/>
                    <a:pt x="12130" y="571"/>
                    <a:pt x="12257" y="571"/>
                  </a:cubicBezTo>
                  <a:lnTo>
                    <a:pt x="13808" y="571"/>
                  </a:lnTo>
                  <a:lnTo>
                    <a:pt x="13808" y="381"/>
                  </a:lnTo>
                  <a:cubicBezTo>
                    <a:pt x="11877" y="222"/>
                    <a:pt x="9881" y="1"/>
                    <a:pt x="7918" y="1"/>
                  </a:cubicBezTo>
                  <a:close/>
                </a:path>
              </a:pathLst>
            </a:custGeom>
            <a:solidFill>
              <a:schemeClr val="accent4"/>
            </a:solidFill>
            <a:ln w="4750" cap="flat" cmpd="sng">
              <a:solidFill>
                <a:srgbClr val="555555"/>
              </a:solidFill>
              <a:prstDash val="solid"/>
              <a:miter lim="31669"/>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5" name="Google Shape;1611;p51"/>
            <p:cNvSpPr/>
            <p:nvPr/>
          </p:nvSpPr>
          <p:spPr>
            <a:xfrm>
              <a:off x="2168188" y="3700491"/>
              <a:ext cx="742752" cy="798379"/>
            </a:xfrm>
            <a:custGeom>
              <a:avLst/>
              <a:gdLst/>
              <a:ahLst/>
              <a:cxnLst/>
              <a:rect l="l" t="t" r="r" b="b"/>
              <a:pathLst>
                <a:path w="23647" h="25418" extrusionOk="0">
                  <a:moveTo>
                    <a:pt x="11593" y="480"/>
                  </a:moveTo>
                  <a:cubicBezTo>
                    <a:pt x="11751" y="480"/>
                    <a:pt x="11909" y="481"/>
                    <a:pt x="12066" y="482"/>
                  </a:cubicBezTo>
                  <a:cubicBezTo>
                    <a:pt x="15898" y="545"/>
                    <a:pt x="19572" y="1274"/>
                    <a:pt x="23372" y="1844"/>
                  </a:cubicBezTo>
                  <a:cubicBezTo>
                    <a:pt x="22644" y="1971"/>
                    <a:pt x="22011" y="2192"/>
                    <a:pt x="21472" y="2604"/>
                  </a:cubicBezTo>
                  <a:cubicBezTo>
                    <a:pt x="19002" y="4377"/>
                    <a:pt x="19034" y="8621"/>
                    <a:pt x="19002" y="11408"/>
                  </a:cubicBezTo>
                  <a:cubicBezTo>
                    <a:pt x="18939" y="14258"/>
                    <a:pt x="18875" y="17108"/>
                    <a:pt x="18875" y="19959"/>
                  </a:cubicBezTo>
                  <a:cubicBezTo>
                    <a:pt x="18875" y="21352"/>
                    <a:pt x="19160" y="23284"/>
                    <a:pt x="17925" y="24297"/>
                  </a:cubicBezTo>
                  <a:cubicBezTo>
                    <a:pt x="17361" y="24768"/>
                    <a:pt x="16203" y="24847"/>
                    <a:pt x="15105" y="24847"/>
                  </a:cubicBezTo>
                  <a:cubicBezTo>
                    <a:pt x="14548" y="24847"/>
                    <a:pt x="14007" y="24826"/>
                    <a:pt x="13565" y="24826"/>
                  </a:cubicBezTo>
                  <a:cubicBezTo>
                    <a:pt x="13411" y="24826"/>
                    <a:pt x="13269" y="24829"/>
                    <a:pt x="13143" y="24836"/>
                  </a:cubicBezTo>
                  <a:cubicBezTo>
                    <a:pt x="11633" y="24903"/>
                    <a:pt x="10113" y="24935"/>
                    <a:pt x="8594" y="24935"/>
                  </a:cubicBezTo>
                  <a:cubicBezTo>
                    <a:pt x="7279" y="24935"/>
                    <a:pt x="5964" y="24911"/>
                    <a:pt x="4656" y="24867"/>
                  </a:cubicBezTo>
                  <a:cubicBezTo>
                    <a:pt x="2787" y="24804"/>
                    <a:pt x="1204" y="24297"/>
                    <a:pt x="1141" y="22175"/>
                  </a:cubicBezTo>
                  <a:cubicBezTo>
                    <a:pt x="1046" y="20877"/>
                    <a:pt x="1204" y="19483"/>
                    <a:pt x="1267" y="18185"/>
                  </a:cubicBezTo>
                  <a:cubicBezTo>
                    <a:pt x="1362" y="12896"/>
                    <a:pt x="1141" y="7576"/>
                    <a:pt x="634" y="2287"/>
                  </a:cubicBezTo>
                  <a:lnTo>
                    <a:pt x="634" y="2129"/>
                  </a:lnTo>
                  <a:cubicBezTo>
                    <a:pt x="634" y="1907"/>
                    <a:pt x="571" y="1717"/>
                    <a:pt x="571" y="1559"/>
                  </a:cubicBezTo>
                  <a:lnTo>
                    <a:pt x="571" y="1559"/>
                  </a:lnTo>
                  <a:cubicBezTo>
                    <a:pt x="634" y="1591"/>
                    <a:pt x="697" y="1591"/>
                    <a:pt x="729" y="1591"/>
                  </a:cubicBezTo>
                  <a:cubicBezTo>
                    <a:pt x="4311" y="832"/>
                    <a:pt x="7951" y="480"/>
                    <a:pt x="11593" y="480"/>
                  </a:cubicBezTo>
                  <a:close/>
                  <a:moveTo>
                    <a:pt x="11241" y="0"/>
                  </a:moveTo>
                  <a:cubicBezTo>
                    <a:pt x="7680" y="0"/>
                    <a:pt x="4098" y="378"/>
                    <a:pt x="571" y="1084"/>
                  </a:cubicBezTo>
                  <a:cubicBezTo>
                    <a:pt x="543" y="1075"/>
                    <a:pt x="518" y="1071"/>
                    <a:pt x="495" y="1071"/>
                  </a:cubicBezTo>
                  <a:cubicBezTo>
                    <a:pt x="441" y="1071"/>
                    <a:pt x="403" y="1093"/>
                    <a:pt x="381" y="1116"/>
                  </a:cubicBezTo>
                  <a:cubicBezTo>
                    <a:pt x="332" y="1077"/>
                    <a:pt x="278" y="1059"/>
                    <a:pt x="226" y="1059"/>
                  </a:cubicBezTo>
                  <a:cubicBezTo>
                    <a:pt x="107" y="1059"/>
                    <a:pt x="1" y="1152"/>
                    <a:pt x="1" y="1306"/>
                  </a:cubicBezTo>
                  <a:cubicBezTo>
                    <a:pt x="634" y="7734"/>
                    <a:pt x="824" y="14195"/>
                    <a:pt x="634" y="20655"/>
                  </a:cubicBezTo>
                  <a:cubicBezTo>
                    <a:pt x="571" y="22239"/>
                    <a:pt x="412" y="24075"/>
                    <a:pt x="2091" y="24931"/>
                  </a:cubicBezTo>
                  <a:cubicBezTo>
                    <a:pt x="2946" y="25342"/>
                    <a:pt x="3991" y="25311"/>
                    <a:pt x="4941" y="25342"/>
                  </a:cubicBezTo>
                  <a:cubicBezTo>
                    <a:pt x="6146" y="25389"/>
                    <a:pt x="7386" y="25418"/>
                    <a:pt x="8622" y="25418"/>
                  </a:cubicBezTo>
                  <a:cubicBezTo>
                    <a:pt x="9075" y="25418"/>
                    <a:pt x="9527" y="25414"/>
                    <a:pt x="9976" y="25406"/>
                  </a:cubicBezTo>
                  <a:cubicBezTo>
                    <a:pt x="11623" y="25342"/>
                    <a:pt x="13333" y="25311"/>
                    <a:pt x="14980" y="25184"/>
                  </a:cubicBezTo>
                  <a:cubicBezTo>
                    <a:pt x="15867" y="25152"/>
                    <a:pt x="16880" y="25184"/>
                    <a:pt x="17735" y="24867"/>
                  </a:cubicBezTo>
                  <a:cubicBezTo>
                    <a:pt x="19667" y="24075"/>
                    <a:pt x="19319" y="21669"/>
                    <a:pt x="19319" y="19959"/>
                  </a:cubicBezTo>
                  <a:cubicBezTo>
                    <a:pt x="19350" y="16918"/>
                    <a:pt x="19382" y="13846"/>
                    <a:pt x="19414" y="10775"/>
                  </a:cubicBezTo>
                  <a:cubicBezTo>
                    <a:pt x="19477" y="7449"/>
                    <a:pt x="19572" y="3237"/>
                    <a:pt x="23467" y="2129"/>
                  </a:cubicBezTo>
                  <a:cubicBezTo>
                    <a:pt x="23646" y="2069"/>
                    <a:pt x="23601" y="1841"/>
                    <a:pt x="23409" y="1841"/>
                  </a:cubicBezTo>
                  <a:cubicBezTo>
                    <a:pt x="23406" y="1841"/>
                    <a:pt x="23402" y="1841"/>
                    <a:pt x="23399" y="1841"/>
                  </a:cubicBezTo>
                  <a:lnTo>
                    <a:pt x="23399" y="1841"/>
                  </a:lnTo>
                  <a:cubicBezTo>
                    <a:pt x="23503" y="1821"/>
                    <a:pt x="23524" y="1683"/>
                    <a:pt x="23436" y="1654"/>
                  </a:cubicBezTo>
                  <a:cubicBezTo>
                    <a:pt x="19857" y="419"/>
                    <a:pt x="15772" y="102"/>
                    <a:pt x="12066" y="7"/>
                  </a:cubicBezTo>
                  <a:cubicBezTo>
                    <a:pt x="11791" y="3"/>
                    <a:pt x="11516" y="0"/>
                    <a:pt x="11241" y="0"/>
                  </a:cubicBezTo>
                  <a:close/>
                </a:path>
              </a:pathLst>
            </a:custGeom>
            <a:solidFill>
              <a:srgbClr val="565555"/>
            </a:solidFill>
            <a:ln w="4750" cap="flat" cmpd="sng">
              <a:solidFill>
                <a:srgbClr val="555555"/>
              </a:solidFill>
              <a:prstDash val="solid"/>
              <a:miter lim="31669"/>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6" name="Google Shape;1612;p51"/>
            <p:cNvSpPr/>
            <p:nvPr/>
          </p:nvSpPr>
          <p:spPr>
            <a:xfrm>
              <a:off x="2184113" y="3710605"/>
              <a:ext cx="717216" cy="69730"/>
            </a:xfrm>
            <a:custGeom>
              <a:avLst/>
              <a:gdLst/>
              <a:ahLst/>
              <a:cxnLst/>
              <a:rect l="l" t="t" r="r" b="b"/>
              <a:pathLst>
                <a:path w="22834" h="2220" extrusionOk="0">
                  <a:moveTo>
                    <a:pt x="11119" y="0"/>
                  </a:moveTo>
                  <a:cubicBezTo>
                    <a:pt x="7455" y="0"/>
                    <a:pt x="3793" y="408"/>
                    <a:pt x="190" y="1110"/>
                  </a:cubicBezTo>
                  <a:cubicBezTo>
                    <a:pt x="150" y="1170"/>
                    <a:pt x="110" y="1192"/>
                    <a:pt x="70" y="1192"/>
                  </a:cubicBezTo>
                  <a:cubicBezTo>
                    <a:pt x="47" y="1192"/>
                    <a:pt x="23" y="1185"/>
                    <a:pt x="0" y="1174"/>
                  </a:cubicBezTo>
                  <a:lnTo>
                    <a:pt x="0" y="1174"/>
                  </a:lnTo>
                  <a:cubicBezTo>
                    <a:pt x="0" y="1364"/>
                    <a:pt x="32" y="1554"/>
                    <a:pt x="32" y="1712"/>
                  </a:cubicBezTo>
                  <a:cubicBezTo>
                    <a:pt x="58" y="1607"/>
                    <a:pt x="128" y="1546"/>
                    <a:pt x="241" y="1546"/>
                  </a:cubicBezTo>
                  <a:cubicBezTo>
                    <a:pt x="264" y="1546"/>
                    <a:pt x="290" y="1548"/>
                    <a:pt x="317" y="1554"/>
                  </a:cubicBezTo>
                  <a:cubicBezTo>
                    <a:pt x="3631" y="2012"/>
                    <a:pt x="6945" y="2219"/>
                    <a:pt x="10258" y="2219"/>
                  </a:cubicBezTo>
                  <a:cubicBezTo>
                    <a:pt x="13817" y="2219"/>
                    <a:pt x="17375" y="1980"/>
                    <a:pt x="20933" y="1554"/>
                  </a:cubicBezTo>
                  <a:cubicBezTo>
                    <a:pt x="21092" y="1554"/>
                    <a:pt x="21123" y="1839"/>
                    <a:pt x="20965" y="1839"/>
                  </a:cubicBezTo>
                  <a:lnTo>
                    <a:pt x="20870" y="1839"/>
                  </a:lnTo>
                  <a:lnTo>
                    <a:pt x="20933" y="2187"/>
                  </a:lnTo>
                  <a:cubicBezTo>
                    <a:pt x="21440" y="1839"/>
                    <a:pt x="22074" y="1554"/>
                    <a:pt x="22834" y="1427"/>
                  </a:cubicBezTo>
                  <a:lnTo>
                    <a:pt x="22834" y="1364"/>
                  </a:lnTo>
                  <a:cubicBezTo>
                    <a:pt x="19033" y="794"/>
                    <a:pt x="15360" y="65"/>
                    <a:pt x="11528" y="2"/>
                  </a:cubicBezTo>
                  <a:cubicBezTo>
                    <a:pt x="11391" y="1"/>
                    <a:pt x="11255" y="0"/>
                    <a:pt x="11119" y="0"/>
                  </a:cubicBezTo>
                  <a:close/>
                </a:path>
              </a:pathLst>
            </a:custGeom>
            <a:solidFill>
              <a:srgbClr val="DDF0FA"/>
            </a:solidFill>
            <a:ln w="4750" cap="flat" cmpd="sng">
              <a:solidFill>
                <a:srgbClr val="555555"/>
              </a:solidFill>
              <a:prstDash val="solid"/>
              <a:miter lim="31669"/>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7" name="Google Shape;1613;p51"/>
            <p:cNvSpPr/>
            <p:nvPr/>
          </p:nvSpPr>
          <p:spPr>
            <a:xfrm>
              <a:off x="2186092" y="3760201"/>
              <a:ext cx="661275" cy="36153"/>
            </a:xfrm>
            <a:custGeom>
              <a:avLst/>
              <a:gdLst/>
              <a:ahLst/>
              <a:cxnLst/>
              <a:rect l="l" t="t" r="r" b="b"/>
              <a:pathLst>
                <a:path w="21053" h="1151" extrusionOk="0">
                  <a:moveTo>
                    <a:pt x="206" y="0"/>
                  </a:moveTo>
                  <a:cubicBezTo>
                    <a:pt x="110" y="0"/>
                    <a:pt x="55" y="82"/>
                    <a:pt x="1" y="165"/>
                  </a:cubicBezTo>
                  <a:lnTo>
                    <a:pt x="1" y="323"/>
                  </a:lnTo>
                  <a:cubicBezTo>
                    <a:pt x="64" y="386"/>
                    <a:pt x="96" y="418"/>
                    <a:pt x="127" y="418"/>
                  </a:cubicBezTo>
                  <a:cubicBezTo>
                    <a:pt x="3471" y="898"/>
                    <a:pt x="6860" y="1151"/>
                    <a:pt x="10246" y="1151"/>
                  </a:cubicBezTo>
                  <a:cubicBezTo>
                    <a:pt x="13788" y="1151"/>
                    <a:pt x="17326" y="874"/>
                    <a:pt x="20807" y="291"/>
                  </a:cubicBezTo>
                  <a:lnTo>
                    <a:pt x="20902" y="291"/>
                  </a:lnTo>
                  <a:cubicBezTo>
                    <a:pt x="21052" y="261"/>
                    <a:pt x="21032" y="4"/>
                    <a:pt x="20894" y="4"/>
                  </a:cubicBezTo>
                  <a:cubicBezTo>
                    <a:pt x="20887" y="4"/>
                    <a:pt x="20879" y="5"/>
                    <a:pt x="20870" y="6"/>
                  </a:cubicBezTo>
                  <a:cubicBezTo>
                    <a:pt x="17344" y="445"/>
                    <a:pt x="13818" y="684"/>
                    <a:pt x="10291" y="684"/>
                  </a:cubicBezTo>
                  <a:cubicBezTo>
                    <a:pt x="6946" y="684"/>
                    <a:pt x="3600" y="469"/>
                    <a:pt x="254" y="6"/>
                  </a:cubicBezTo>
                  <a:cubicBezTo>
                    <a:pt x="237" y="2"/>
                    <a:pt x="221" y="0"/>
                    <a:pt x="206" y="0"/>
                  </a:cubicBezTo>
                  <a:close/>
                </a:path>
              </a:pathLst>
            </a:custGeom>
            <a:solidFill>
              <a:srgbClr val="565555"/>
            </a:solidFill>
            <a:ln w="4750" cap="flat" cmpd="sng">
              <a:solidFill>
                <a:srgbClr val="555555"/>
              </a:solidFill>
              <a:prstDash val="solid"/>
              <a:miter lim="31669"/>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8" name="Google Shape;1614;p51"/>
            <p:cNvSpPr/>
            <p:nvPr/>
          </p:nvSpPr>
          <p:spPr>
            <a:xfrm>
              <a:off x="2180124" y="3769342"/>
              <a:ext cx="662531" cy="713384"/>
            </a:xfrm>
            <a:custGeom>
              <a:avLst/>
              <a:gdLst/>
              <a:ahLst/>
              <a:cxnLst/>
              <a:rect l="l" t="t" r="r" b="b"/>
              <a:pathLst>
                <a:path w="21093" h="22712" extrusionOk="0">
                  <a:moveTo>
                    <a:pt x="3563" y="1985"/>
                  </a:moveTo>
                  <a:cubicBezTo>
                    <a:pt x="3577" y="1985"/>
                    <a:pt x="3593" y="1988"/>
                    <a:pt x="3611" y="1995"/>
                  </a:cubicBezTo>
                  <a:cubicBezTo>
                    <a:pt x="4028" y="2118"/>
                    <a:pt x="4465" y="2165"/>
                    <a:pt x="4920" y="2165"/>
                  </a:cubicBezTo>
                  <a:cubicBezTo>
                    <a:pt x="5052" y="2165"/>
                    <a:pt x="5186" y="2161"/>
                    <a:pt x="5321" y="2154"/>
                  </a:cubicBezTo>
                  <a:cubicBezTo>
                    <a:pt x="5416" y="2154"/>
                    <a:pt x="5416" y="2344"/>
                    <a:pt x="5321" y="2344"/>
                  </a:cubicBezTo>
                  <a:cubicBezTo>
                    <a:pt x="5130" y="2364"/>
                    <a:pt x="4940" y="2374"/>
                    <a:pt x="4749" y="2374"/>
                  </a:cubicBezTo>
                  <a:cubicBezTo>
                    <a:pt x="4338" y="2374"/>
                    <a:pt x="3927" y="2325"/>
                    <a:pt x="3516" y="2217"/>
                  </a:cubicBezTo>
                  <a:cubicBezTo>
                    <a:pt x="3431" y="2189"/>
                    <a:pt x="3447" y="1985"/>
                    <a:pt x="3563" y="1985"/>
                  </a:cubicBezTo>
                  <a:close/>
                  <a:moveTo>
                    <a:pt x="16176" y="3495"/>
                  </a:moveTo>
                  <a:cubicBezTo>
                    <a:pt x="16213" y="3495"/>
                    <a:pt x="16247" y="3520"/>
                    <a:pt x="16247" y="3579"/>
                  </a:cubicBezTo>
                  <a:cubicBezTo>
                    <a:pt x="16437" y="6176"/>
                    <a:pt x="16278" y="8836"/>
                    <a:pt x="16278" y="11433"/>
                  </a:cubicBezTo>
                  <a:lnTo>
                    <a:pt x="16278" y="11971"/>
                  </a:lnTo>
                  <a:lnTo>
                    <a:pt x="17355" y="12193"/>
                  </a:lnTo>
                  <a:cubicBezTo>
                    <a:pt x="17419" y="12224"/>
                    <a:pt x="17419" y="12319"/>
                    <a:pt x="17355" y="12351"/>
                  </a:cubicBezTo>
                  <a:lnTo>
                    <a:pt x="17387" y="12351"/>
                  </a:lnTo>
                  <a:cubicBezTo>
                    <a:pt x="17403" y="12288"/>
                    <a:pt x="17450" y="12256"/>
                    <a:pt x="17494" y="12256"/>
                  </a:cubicBezTo>
                  <a:cubicBezTo>
                    <a:pt x="17537" y="12256"/>
                    <a:pt x="17577" y="12288"/>
                    <a:pt x="17577" y="12351"/>
                  </a:cubicBezTo>
                  <a:cubicBezTo>
                    <a:pt x="17735" y="14220"/>
                    <a:pt x="17704" y="16151"/>
                    <a:pt x="17735" y="18052"/>
                  </a:cubicBezTo>
                  <a:cubicBezTo>
                    <a:pt x="17767" y="18970"/>
                    <a:pt x="18020" y="20268"/>
                    <a:pt x="17292" y="21028"/>
                  </a:cubicBezTo>
                  <a:cubicBezTo>
                    <a:pt x="16627" y="21788"/>
                    <a:pt x="15360" y="21725"/>
                    <a:pt x="14442" y="21788"/>
                  </a:cubicBezTo>
                  <a:cubicBezTo>
                    <a:pt x="12637" y="21883"/>
                    <a:pt x="10863" y="21978"/>
                    <a:pt x="9026" y="21978"/>
                  </a:cubicBezTo>
                  <a:cubicBezTo>
                    <a:pt x="8163" y="21992"/>
                    <a:pt x="7067" y="22102"/>
                    <a:pt x="5968" y="22102"/>
                  </a:cubicBezTo>
                  <a:cubicBezTo>
                    <a:pt x="4408" y="22102"/>
                    <a:pt x="2843" y="21879"/>
                    <a:pt x="1932" y="20838"/>
                  </a:cubicBezTo>
                  <a:cubicBezTo>
                    <a:pt x="1" y="18558"/>
                    <a:pt x="1774" y="15138"/>
                    <a:pt x="1521" y="12668"/>
                  </a:cubicBezTo>
                  <a:cubicBezTo>
                    <a:pt x="1483" y="12497"/>
                    <a:pt x="1616" y="12394"/>
                    <a:pt x="1735" y="12394"/>
                  </a:cubicBezTo>
                  <a:cubicBezTo>
                    <a:pt x="1815" y="12394"/>
                    <a:pt x="1888" y="12440"/>
                    <a:pt x="1901" y="12541"/>
                  </a:cubicBezTo>
                  <a:lnTo>
                    <a:pt x="1901" y="12668"/>
                  </a:lnTo>
                  <a:cubicBezTo>
                    <a:pt x="1932" y="12604"/>
                    <a:pt x="1964" y="12541"/>
                    <a:pt x="2059" y="12541"/>
                  </a:cubicBezTo>
                  <a:lnTo>
                    <a:pt x="2059" y="12509"/>
                  </a:lnTo>
                  <a:cubicBezTo>
                    <a:pt x="1806" y="12509"/>
                    <a:pt x="1742" y="12161"/>
                    <a:pt x="1964" y="12129"/>
                  </a:cubicBezTo>
                  <a:cubicBezTo>
                    <a:pt x="4602" y="11696"/>
                    <a:pt x="7441" y="11386"/>
                    <a:pt x="10256" y="11386"/>
                  </a:cubicBezTo>
                  <a:cubicBezTo>
                    <a:pt x="12172" y="11386"/>
                    <a:pt x="14077" y="11530"/>
                    <a:pt x="15898" y="11876"/>
                  </a:cubicBezTo>
                  <a:lnTo>
                    <a:pt x="15898" y="11433"/>
                  </a:lnTo>
                  <a:lnTo>
                    <a:pt x="15898" y="10293"/>
                  </a:lnTo>
                  <a:cubicBezTo>
                    <a:pt x="15360" y="10324"/>
                    <a:pt x="14853" y="10324"/>
                    <a:pt x="14315" y="10324"/>
                  </a:cubicBezTo>
                  <a:cubicBezTo>
                    <a:pt x="14188" y="10324"/>
                    <a:pt x="14188" y="10103"/>
                    <a:pt x="14315" y="10103"/>
                  </a:cubicBezTo>
                  <a:cubicBezTo>
                    <a:pt x="14885" y="10103"/>
                    <a:pt x="15392" y="10134"/>
                    <a:pt x="15898" y="10134"/>
                  </a:cubicBezTo>
                  <a:lnTo>
                    <a:pt x="15898" y="7854"/>
                  </a:lnTo>
                  <a:cubicBezTo>
                    <a:pt x="15877" y="7847"/>
                    <a:pt x="15855" y="7844"/>
                    <a:pt x="15832" y="7844"/>
                  </a:cubicBezTo>
                  <a:cubicBezTo>
                    <a:pt x="15647" y="7844"/>
                    <a:pt x="15406" y="8048"/>
                    <a:pt x="15265" y="8076"/>
                  </a:cubicBezTo>
                  <a:cubicBezTo>
                    <a:pt x="15107" y="8076"/>
                    <a:pt x="14980" y="8044"/>
                    <a:pt x="14917" y="7886"/>
                  </a:cubicBezTo>
                  <a:cubicBezTo>
                    <a:pt x="14870" y="7745"/>
                    <a:pt x="15032" y="7552"/>
                    <a:pt x="15183" y="7552"/>
                  </a:cubicBezTo>
                  <a:cubicBezTo>
                    <a:pt x="15236" y="7552"/>
                    <a:pt x="15287" y="7575"/>
                    <a:pt x="15328" y="7632"/>
                  </a:cubicBezTo>
                  <a:cubicBezTo>
                    <a:pt x="15378" y="7731"/>
                    <a:pt x="15292" y="7811"/>
                    <a:pt x="15222" y="7811"/>
                  </a:cubicBezTo>
                  <a:cubicBezTo>
                    <a:pt x="15202" y="7811"/>
                    <a:pt x="15184" y="7805"/>
                    <a:pt x="15170" y="7791"/>
                  </a:cubicBezTo>
                  <a:lnTo>
                    <a:pt x="15170" y="7791"/>
                  </a:lnTo>
                  <a:cubicBezTo>
                    <a:pt x="15202" y="7823"/>
                    <a:pt x="15225" y="7838"/>
                    <a:pt x="15253" y="7838"/>
                  </a:cubicBezTo>
                  <a:cubicBezTo>
                    <a:pt x="15281" y="7838"/>
                    <a:pt x="15313" y="7822"/>
                    <a:pt x="15360" y="7791"/>
                  </a:cubicBezTo>
                  <a:cubicBezTo>
                    <a:pt x="15455" y="7759"/>
                    <a:pt x="15550" y="7727"/>
                    <a:pt x="15645" y="7696"/>
                  </a:cubicBezTo>
                  <a:lnTo>
                    <a:pt x="15867" y="7696"/>
                  </a:lnTo>
                  <a:cubicBezTo>
                    <a:pt x="15867" y="6809"/>
                    <a:pt x="15930" y="5954"/>
                    <a:pt x="15962" y="5099"/>
                  </a:cubicBezTo>
                  <a:lnTo>
                    <a:pt x="15962" y="5099"/>
                  </a:lnTo>
                  <a:cubicBezTo>
                    <a:pt x="15724" y="5131"/>
                    <a:pt x="15463" y="5146"/>
                    <a:pt x="15202" y="5146"/>
                  </a:cubicBezTo>
                  <a:cubicBezTo>
                    <a:pt x="14940" y="5146"/>
                    <a:pt x="14679" y="5131"/>
                    <a:pt x="14442" y="5099"/>
                  </a:cubicBezTo>
                  <a:cubicBezTo>
                    <a:pt x="14283" y="5067"/>
                    <a:pt x="14283" y="4877"/>
                    <a:pt x="14442" y="4877"/>
                  </a:cubicBezTo>
                  <a:cubicBezTo>
                    <a:pt x="14581" y="4868"/>
                    <a:pt x="14728" y="4864"/>
                    <a:pt x="14879" y="4864"/>
                  </a:cubicBezTo>
                  <a:cubicBezTo>
                    <a:pt x="15242" y="4864"/>
                    <a:pt x="15626" y="4887"/>
                    <a:pt x="15962" y="4909"/>
                  </a:cubicBezTo>
                  <a:cubicBezTo>
                    <a:pt x="15993" y="4434"/>
                    <a:pt x="16025" y="3991"/>
                    <a:pt x="16088" y="3579"/>
                  </a:cubicBezTo>
                  <a:cubicBezTo>
                    <a:pt x="16088" y="3528"/>
                    <a:pt x="16134" y="3495"/>
                    <a:pt x="16176" y="3495"/>
                  </a:cubicBezTo>
                  <a:close/>
                  <a:moveTo>
                    <a:pt x="21029" y="0"/>
                  </a:moveTo>
                  <a:cubicBezTo>
                    <a:pt x="17548" y="583"/>
                    <a:pt x="14001" y="860"/>
                    <a:pt x="10456" y="860"/>
                  </a:cubicBezTo>
                  <a:cubicBezTo>
                    <a:pt x="7066" y="860"/>
                    <a:pt x="3677" y="607"/>
                    <a:pt x="349" y="127"/>
                  </a:cubicBezTo>
                  <a:cubicBezTo>
                    <a:pt x="317" y="127"/>
                    <a:pt x="286" y="95"/>
                    <a:pt x="254" y="32"/>
                  </a:cubicBezTo>
                  <a:lnTo>
                    <a:pt x="254" y="32"/>
                  </a:lnTo>
                  <a:cubicBezTo>
                    <a:pt x="761" y="5352"/>
                    <a:pt x="982" y="10641"/>
                    <a:pt x="887" y="15961"/>
                  </a:cubicBezTo>
                  <a:cubicBezTo>
                    <a:pt x="824" y="17260"/>
                    <a:pt x="666" y="18653"/>
                    <a:pt x="761" y="19952"/>
                  </a:cubicBezTo>
                  <a:cubicBezTo>
                    <a:pt x="824" y="22042"/>
                    <a:pt x="2407" y="22580"/>
                    <a:pt x="4276" y="22644"/>
                  </a:cubicBezTo>
                  <a:cubicBezTo>
                    <a:pt x="5584" y="22688"/>
                    <a:pt x="6899" y="22711"/>
                    <a:pt x="8214" y="22711"/>
                  </a:cubicBezTo>
                  <a:cubicBezTo>
                    <a:pt x="9733" y="22711"/>
                    <a:pt x="11253" y="22680"/>
                    <a:pt x="12763" y="22612"/>
                  </a:cubicBezTo>
                  <a:cubicBezTo>
                    <a:pt x="12964" y="22596"/>
                    <a:pt x="13204" y="22592"/>
                    <a:pt x="13469" y="22592"/>
                  </a:cubicBezTo>
                  <a:cubicBezTo>
                    <a:pt x="13801" y="22592"/>
                    <a:pt x="14172" y="22598"/>
                    <a:pt x="14555" y="22598"/>
                  </a:cubicBezTo>
                  <a:cubicBezTo>
                    <a:pt x="15702" y="22598"/>
                    <a:pt x="16951" y="22537"/>
                    <a:pt x="17545" y="22042"/>
                  </a:cubicBezTo>
                  <a:cubicBezTo>
                    <a:pt x="18780" y="21060"/>
                    <a:pt x="18495" y="19128"/>
                    <a:pt x="18495" y="17735"/>
                  </a:cubicBezTo>
                  <a:cubicBezTo>
                    <a:pt x="18495" y="14885"/>
                    <a:pt x="18559" y="12034"/>
                    <a:pt x="18622" y="9184"/>
                  </a:cubicBezTo>
                  <a:cubicBezTo>
                    <a:pt x="18654" y="6366"/>
                    <a:pt x="18622" y="2154"/>
                    <a:pt x="21092" y="349"/>
                  </a:cubicBezTo>
                  <a:lnTo>
                    <a:pt x="21029" y="0"/>
                  </a:lnTo>
                  <a:close/>
                </a:path>
              </a:pathLst>
            </a:custGeom>
            <a:solidFill>
              <a:srgbClr val="DDF0FA"/>
            </a:solidFill>
            <a:ln w="4750" cap="flat" cmpd="sng">
              <a:solidFill>
                <a:srgbClr val="555555"/>
              </a:solidFill>
              <a:prstDash val="solid"/>
              <a:miter lim="31669"/>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9" name="Google Shape;1615;p51"/>
            <p:cNvSpPr/>
            <p:nvPr/>
          </p:nvSpPr>
          <p:spPr>
            <a:xfrm>
              <a:off x="2175161" y="3876450"/>
              <a:ext cx="575965" cy="585011"/>
            </a:xfrm>
            <a:custGeom>
              <a:avLst/>
              <a:gdLst/>
              <a:ahLst/>
              <a:cxnLst/>
              <a:rect l="l" t="t" r="r" b="b"/>
              <a:pathLst>
                <a:path w="18337" h="18625" extrusionOk="0">
                  <a:moveTo>
                    <a:pt x="17450" y="9448"/>
                  </a:moveTo>
                  <a:cubicBezTo>
                    <a:pt x="17513" y="11918"/>
                    <a:pt x="18337" y="17207"/>
                    <a:pt x="15866" y="17872"/>
                  </a:cubicBezTo>
                  <a:cubicBezTo>
                    <a:pt x="14758" y="18188"/>
                    <a:pt x="13301" y="18093"/>
                    <a:pt x="12161" y="18125"/>
                  </a:cubicBezTo>
                  <a:cubicBezTo>
                    <a:pt x="10958" y="18157"/>
                    <a:pt x="9754" y="18157"/>
                    <a:pt x="8551" y="18157"/>
                  </a:cubicBezTo>
                  <a:cubicBezTo>
                    <a:pt x="7917" y="18157"/>
                    <a:pt x="7284" y="18173"/>
                    <a:pt x="6651" y="18173"/>
                  </a:cubicBezTo>
                  <a:cubicBezTo>
                    <a:pt x="6017" y="18173"/>
                    <a:pt x="5384" y="18157"/>
                    <a:pt x="4751" y="18093"/>
                  </a:cubicBezTo>
                  <a:cubicBezTo>
                    <a:pt x="2882" y="17935"/>
                    <a:pt x="1774" y="16858"/>
                    <a:pt x="1615" y="15085"/>
                  </a:cubicBezTo>
                  <a:cubicBezTo>
                    <a:pt x="1425" y="13185"/>
                    <a:pt x="2154" y="11380"/>
                    <a:pt x="1995" y="9480"/>
                  </a:cubicBezTo>
                  <a:lnTo>
                    <a:pt x="1995" y="9480"/>
                  </a:lnTo>
                  <a:cubicBezTo>
                    <a:pt x="1995" y="9480"/>
                    <a:pt x="2027" y="9543"/>
                    <a:pt x="2059" y="9543"/>
                  </a:cubicBezTo>
                  <a:cubicBezTo>
                    <a:pt x="4641" y="10193"/>
                    <a:pt x="7316" y="10544"/>
                    <a:pt x="9984" y="10544"/>
                  </a:cubicBezTo>
                  <a:cubicBezTo>
                    <a:pt x="11995" y="10544"/>
                    <a:pt x="14002" y="10345"/>
                    <a:pt x="15961" y="9923"/>
                  </a:cubicBezTo>
                  <a:lnTo>
                    <a:pt x="15961" y="9923"/>
                  </a:lnTo>
                  <a:cubicBezTo>
                    <a:pt x="15930" y="10240"/>
                    <a:pt x="15930" y="10588"/>
                    <a:pt x="15930" y="10968"/>
                  </a:cubicBezTo>
                  <a:cubicBezTo>
                    <a:pt x="15391" y="10905"/>
                    <a:pt x="14916" y="10905"/>
                    <a:pt x="14410" y="10905"/>
                  </a:cubicBezTo>
                  <a:cubicBezTo>
                    <a:pt x="14251" y="10905"/>
                    <a:pt x="14251" y="11158"/>
                    <a:pt x="14410" y="11158"/>
                  </a:cubicBezTo>
                  <a:cubicBezTo>
                    <a:pt x="14916" y="11126"/>
                    <a:pt x="15391" y="11126"/>
                    <a:pt x="15930" y="11126"/>
                  </a:cubicBezTo>
                  <a:cubicBezTo>
                    <a:pt x="15866" y="11855"/>
                    <a:pt x="15866" y="12583"/>
                    <a:pt x="15866" y="13280"/>
                  </a:cubicBezTo>
                  <a:cubicBezTo>
                    <a:pt x="15661" y="13264"/>
                    <a:pt x="15447" y="13256"/>
                    <a:pt x="15229" y="13256"/>
                  </a:cubicBezTo>
                  <a:cubicBezTo>
                    <a:pt x="15011" y="13256"/>
                    <a:pt x="14790" y="13264"/>
                    <a:pt x="14568" y="13280"/>
                  </a:cubicBezTo>
                  <a:cubicBezTo>
                    <a:pt x="14441" y="13280"/>
                    <a:pt x="14441" y="13501"/>
                    <a:pt x="14568" y="13501"/>
                  </a:cubicBezTo>
                  <a:cubicBezTo>
                    <a:pt x="14716" y="13512"/>
                    <a:pt x="14864" y="13516"/>
                    <a:pt x="15010" y="13516"/>
                  </a:cubicBezTo>
                  <a:cubicBezTo>
                    <a:pt x="15303" y="13516"/>
                    <a:pt x="15592" y="13501"/>
                    <a:pt x="15866" y="13501"/>
                  </a:cubicBezTo>
                  <a:cubicBezTo>
                    <a:pt x="15866" y="14230"/>
                    <a:pt x="15866" y="15022"/>
                    <a:pt x="15930" y="15782"/>
                  </a:cubicBezTo>
                  <a:cubicBezTo>
                    <a:pt x="15830" y="15789"/>
                    <a:pt x="15730" y="15793"/>
                    <a:pt x="15631" y="15793"/>
                  </a:cubicBezTo>
                  <a:cubicBezTo>
                    <a:pt x="15287" y="15793"/>
                    <a:pt x="14943" y="15746"/>
                    <a:pt x="14600" y="15623"/>
                  </a:cubicBezTo>
                  <a:cubicBezTo>
                    <a:pt x="14582" y="15616"/>
                    <a:pt x="14566" y="15613"/>
                    <a:pt x="14551" y="15613"/>
                  </a:cubicBezTo>
                  <a:cubicBezTo>
                    <a:pt x="14430" y="15613"/>
                    <a:pt x="14395" y="15820"/>
                    <a:pt x="14536" y="15877"/>
                  </a:cubicBezTo>
                  <a:cubicBezTo>
                    <a:pt x="14813" y="15976"/>
                    <a:pt x="15103" y="16025"/>
                    <a:pt x="15397" y="16025"/>
                  </a:cubicBezTo>
                  <a:cubicBezTo>
                    <a:pt x="15573" y="16025"/>
                    <a:pt x="15752" y="16007"/>
                    <a:pt x="15930" y="15972"/>
                  </a:cubicBezTo>
                  <a:cubicBezTo>
                    <a:pt x="15955" y="16022"/>
                    <a:pt x="16016" y="16048"/>
                    <a:pt x="16080" y="16048"/>
                  </a:cubicBezTo>
                  <a:cubicBezTo>
                    <a:pt x="16176" y="16048"/>
                    <a:pt x="16278" y="15991"/>
                    <a:pt x="16278" y="15877"/>
                  </a:cubicBezTo>
                  <a:cubicBezTo>
                    <a:pt x="16310" y="15022"/>
                    <a:pt x="16341" y="14230"/>
                    <a:pt x="16341" y="13406"/>
                  </a:cubicBezTo>
                  <a:cubicBezTo>
                    <a:pt x="16405" y="13375"/>
                    <a:pt x="16405" y="13343"/>
                    <a:pt x="16341" y="13280"/>
                  </a:cubicBezTo>
                  <a:lnTo>
                    <a:pt x="16341" y="9733"/>
                  </a:lnTo>
                  <a:cubicBezTo>
                    <a:pt x="16721" y="9638"/>
                    <a:pt x="17102" y="9575"/>
                    <a:pt x="17450" y="9448"/>
                  </a:cubicBezTo>
                  <a:close/>
                  <a:moveTo>
                    <a:pt x="16217" y="1"/>
                  </a:moveTo>
                  <a:cubicBezTo>
                    <a:pt x="16173" y="1"/>
                    <a:pt x="16120" y="37"/>
                    <a:pt x="16120" y="74"/>
                  </a:cubicBezTo>
                  <a:cubicBezTo>
                    <a:pt x="16025" y="549"/>
                    <a:pt x="16025" y="992"/>
                    <a:pt x="15993" y="1404"/>
                  </a:cubicBezTo>
                  <a:cubicBezTo>
                    <a:pt x="15715" y="1367"/>
                    <a:pt x="15415" y="1351"/>
                    <a:pt x="15119" y="1351"/>
                  </a:cubicBezTo>
                  <a:cubicBezTo>
                    <a:pt x="14909" y="1351"/>
                    <a:pt x="14701" y="1359"/>
                    <a:pt x="14505" y="1372"/>
                  </a:cubicBezTo>
                  <a:cubicBezTo>
                    <a:pt x="14346" y="1404"/>
                    <a:pt x="14346" y="1626"/>
                    <a:pt x="14505" y="1626"/>
                  </a:cubicBezTo>
                  <a:cubicBezTo>
                    <a:pt x="14742" y="1641"/>
                    <a:pt x="14996" y="1649"/>
                    <a:pt x="15249" y="1649"/>
                  </a:cubicBezTo>
                  <a:cubicBezTo>
                    <a:pt x="15502" y="1649"/>
                    <a:pt x="15756" y="1641"/>
                    <a:pt x="15993" y="1626"/>
                  </a:cubicBezTo>
                  <a:lnTo>
                    <a:pt x="15993" y="1626"/>
                  </a:lnTo>
                  <a:cubicBezTo>
                    <a:pt x="15961" y="2481"/>
                    <a:pt x="15930" y="3304"/>
                    <a:pt x="15930" y="4191"/>
                  </a:cubicBezTo>
                  <a:cubicBezTo>
                    <a:pt x="15882" y="4175"/>
                    <a:pt x="15843" y="4167"/>
                    <a:pt x="15803" y="4167"/>
                  </a:cubicBezTo>
                  <a:cubicBezTo>
                    <a:pt x="15763" y="4167"/>
                    <a:pt x="15724" y="4175"/>
                    <a:pt x="15676" y="4191"/>
                  </a:cubicBezTo>
                  <a:cubicBezTo>
                    <a:pt x="15550" y="4222"/>
                    <a:pt x="15486" y="4254"/>
                    <a:pt x="15391" y="4317"/>
                  </a:cubicBezTo>
                  <a:cubicBezTo>
                    <a:pt x="15349" y="4317"/>
                    <a:pt x="15321" y="4332"/>
                    <a:pt x="15279" y="4332"/>
                  </a:cubicBezTo>
                  <a:cubicBezTo>
                    <a:pt x="15263" y="4332"/>
                    <a:pt x="15245" y="4330"/>
                    <a:pt x="15224" y="4324"/>
                  </a:cubicBezTo>
                  <a:lnTo>
                    <a:pt x="15224" y="4324"/>
                  </a:lnTo>
                  <a:cubicBezTo>
                    <a:pt x="15230" y="4325"/>
                    <a:pt x="15236" y="4326"/>
                    <a:pt x="15243" y="4326"/>
                  </a:cubicBezTo>
                  <a:cubicBezTo>
                    <a:pt x="15322" y="4326"/>
                    <a:pt x="15438" y="4264"/>
                    <a:pt x="15360" y="4159"/>
                  </a:cubicBezTo>
                  <a:cubicBezTo>
                    <a:pt x="15312" y="4074"/>
                    <a:pt x="15250" y="4039"/>
                    <a:pt x="15190" y="4039"/>
                  </a:cubicBezTo>
                  <a:cubicBezTo>
                    <a:pt x="15048" y="4039"/>
                    <a:pt x="14913" y="4226"/>
                    <a:pt x="14980" y="4381"/>
                  </a:cubicBezTo>
                  <a:cubicBezTo>
                    <a:pt x="15007" y="4519"/>
                    <a:pt x="15155" y="4609"/>
                    <a:pt x="15276" y="4609"/>
                  </a:cubicBezTo>
                  <a:cubicBezTo>
                    <a:pt x="15294" y="4609"/>
                    <a:pt x="15312" y="4607"/>
                    <a:pt x="15328" y="4603"/>
                  </a:cubicBezTo>
                  <a:cubicBezTo>
                    <a:pt x="15506" y="4543"/>
                    <a:pt x="15738" y="4346"/>
                    <a:pt x="15923" y="4346"/>
                  </a:cubicBezTo>
                  <a:cubicBezTo>
                    <a:pt x="15936" y="4346"/>
                    <a:pt x="15949" y="4347"/>
                    <a:pt x="15961" y="4349"/>
                  </a:cubicBezTo>
                  <a:lnTo>
                    <a:pt x="15961" y="6661"/>
                  </a:lnTo>
                  <a:cubicBezTo>
                    <a:pt x="15391" y="6598"/>
                    <a:pt x="14885" y="6598"/>
                    <a:pt x="14378" y="6598"/>
                  </a:cubicBezTo>
                  <a:cubicBezTo>
                    <a:pt x="14220" y="6598"/>
                    <a:pt x="14220" y="6851"/>
                    <a:pt x="14378" y="6851"/>
                  </a:cubicBezTo>
                  <a:cubicBezTo>
                    <a:pt x="14916" y="6851"/>
                    <a:pt x="15455" y="6788"/>
                    <a:pt x="15961" y="6788"/>
                  </a:cubicBezTo>
                  <a:lnTo>
                    <a:pt x="15961" y="7959"/>
                  </a:lnTo>
                  <a:lnTo>
                    <a:pt x="15961" y="8371"/>
                  </a:lnTo>
                  <a:cubicBezTo>
                    <a:pt x="14153" y="8030"/>
                    <a:pt x="12274" y="7890"/>
                    <a:pt x="10387" y="7890"/>
                  </a:cubicBezTo>
                  <a:cubicBezTo>
                    <a:pt x="7548" y="7890"/>
                    <a:pt x="4690" y="8206"/>
                    <a:pt x="2027" y="8624"/>
                  </a:cubicBezTo>
                  <a:cubicBezTo>
                    <a:pt x="1774" y="8656"/>
                    <a:pt x="1900" y="9036"/>
                    <a:pt x="2090" y="9036"/>
                  </a:cubicBezTo>
                  <a:lnTo>
                    <a:pt x="2154" y="9036"/>
                  </a:lnTo>
                  <a:cubicBezTo>
                    <a:pt x="4751" y="8593"/>
                    <a:pt x="7411" y="8371"/>
                    <a:pt x="10071" y="8371"/>
                  </a:cubicBezTo>
                  <a:cubicBezTo>
                    <a:pt x="12034" y="8371"/>
                    <a:pt x="14030" y="8624"/>
                    <a:pt x="15961" y="8783"/>
                  </a:cubicBezTo>
                  <a:lnTo>
                    <a:pt x="15961" y="8973"/>
                  </a:lnTo>
                  <a:lnTo>
                    <a:pt x="14410" y="8973"/>
                  </a:lnTo>
                  <a:cubicBezTo>
                    <a:pt x="14283" y="8973"/>
                    <a:pt x="14283" y="9194"/>
                    <a:pt x="14410" y="9194"/>
                  </a:cubicBezTo>
                  <a:cubicBezTo>
                    <a:pt x="14579" y="9205"/>
                    <a:pt x="14751" y="9209"/>
                    <a:pt x="14925" y="9209"/>
                  </a:cubicBezTo>
                  <a:cubicBezTo>
                    <a:pt x="15272" y="9209"/>
                    <a:pt x="15624" y="9194"/>
                    <a:pt x="15961" y="9194"/>
                  </a:cubicBezTo>
                  <a:lnTo>
                    <a:pt x="15961" y="9511"/>
                  </a:lnTo>
                  <a:cubicBezTo>
                    <a:pt x="13933" y="9817"/>
                    <a:pt x="11922" y="9988"/>
                    <a:pt x="9914" y="9988"/>
                  </a:cubicBezTo>
                  <a:cubicBezTo>
                    <a:pt x="7346" y="9988"/>
                    <a:pt x="4780" y="9708"/>
                    <a:pt x="2185" y="9068"/>
                  </a:cubicBezTo>
                  <a:lnTo>
                    <a:pt x="2154" y="9068"/>
                  </a:lnTo>
                  <a:cubicBezTo>
                    <a:pt x="2059" y="9068"/>
                    <a:pt x="2027" y="9131"/>
                    <a:pt x="1995" y="9194"/>
                  </a:cubicBezTo>
                  <a:cubicBezTo>
                    <a:pt x="1995" y="9131"/>
                    <a:pt x="1995" y="9099"/>
                    <a:pt x="1805" y="9004"/>
                  </a:cubicBezTo>
                  <a:cubicBezTo>
                    <a:pt x="1793" y="8908"/>
                    <a:pt x="1730" y="8866"/>
                    <a:pt x="1659" y="8866"/>
                  </a:cubicBezTo>
                  <a:cubicBezTo>
                    <a:pt x="1543" y="8866"/>
                    <a:pt x="1406" y="8975"/>
                    <a:pt x="1425" y="9131"/>
                  </a:cubicBezTo>
                  <a:cubicBezTo>
                    <a:pt x="1805" y="11665"/>
                    <a:pt x="0" y="15117"/>
                    <a:pt x="1964" y="17365"/>
                  </a:cubicBezTo>
                  <a:cubicBezTo>
                    <a:pt x="2875" y="18404"/>
                    <a:pt x="4406" y="18625"/>
                    <a:pt x="5934" y="18625"/>
                  </a:cubicBezTo>
                  <a:cubicBezTo>
                    <a:pt x="7060" y="18625"/>
                    <a:pt x="8184" y="18505"/>
                    <a:pt x="9058" y="18505"/>
                  </a:cubicBezTo>
                  <a:cubicBezTo>
                    <a:pt x="10894" y="18473"/>
                    <a:pt x="12668" y="18442"/>
                    <a:pt x="14473" y="18315"/>
                  </a:cubicBezTo>
                  <a:cubicBezTo>
                    <a:pt x="15391" y="18252"/>
                    <a:pt x="16658" y="18315"/>
                    <a:pt x="17355" y="17587"/>
                  </a:cubicBezTo>
                  <a:cubicBezTo>
                    <a:pt x="18052" y="16827"/>
                    <a:pt x="17767" y="15560"/>
                    <a:pt x="17767" y="14610"/>
                  </a:cubicBezTo>
                  <a:cubicBezTo>
                    <a:pt x="17735" y="12710"/>
                    <a:pt x="17767" y="10810"/>
                    <a:pt x="17608" y="8909"/>
                  </a:cubicBezTo>
                  <a:cubicBezTo>
                    <a:pt x="17591" y="8859"/>
                    <a:pt x="17547" y="8826"/>
                    <a:pt x="17505" y="8826"/>
                  </a:cubicBezTo>
                  <a:cubicBezTo>
                    <a:pt x="17468" y="8826"/>
                    <a:pt x="17433" y="8851"/>
                    <a:pt x="17418" y="8909"/>
                  </a:cubicBezTo>
                  <a:lnTo>
                    <a:pt x="17418" y="9194"/>
                  </a:lnTo>
                  <a:cubicBezTo>
                    <a:pt x="17070" y="9258"/>
                    <a:pt x="16658" y="9289"/>
                    <a:pt x="16310" y="9385"/>
                  </a:cubicBezTo>
                  <a:lnTo>
                    <a:pt x="16310" y="8783"/>
                  </a:lnTo>
                  <a:cubicBezTo>
                    <a:pt x="16626" y="8814"/>
                    <a:pt x="16975" y="8878"/>
                    <a:pt x="17355" y="8878"/>
                  </a:cubicBezTo>
                  <a:lnTo>
                    <a:pt x="17387" y="8878"/>
                  </a:lnTo>
                  <a:cubicBezTo>
                    <a:pt x="17450" y="8814"/>
                    <a:pt x="17450" y="8719"/>
                    <a:pt x="17387" y="8719"/>
                  </a:cubicBezTo>
                  <a:lnTo>
                    <a:pt x="16310" y="8466"/>
                  </a:lnTo>
                  <a:lnTo>
                    <a:pt x="16310" y="7959"/>
                  </a:lnTo>
                  <a:cubicBezTo>
                    <a:pt x="16341" y="5331"/>
                    <a:pt x="16468" y="2702"/>
                    <a:pt x="16278" y="74"/>
                  </a:cubicBezTo>
                  <a:cubicBezTo>
                    <a:pt x="16278" y="20"/>
                    <a:pt x="16250" y="1"/>
                    <a:pt x="16217" y="1"/>
                  </a:cubicBezTo>
                  <a:close/>
                </a:path>
              </a:pathLst>
            </a:custGeom>
            <a:solidFill>
              <a:schemeClr val="bg1"/>
            </a:solidFill>
            <a:ln w="4750" cap="flat" cmpd="sng">
              <a:solidFill>
                <a:srgbClr val="555555"/>
              </a:solidFill>
              <a:prstDash val="solid"/>
              <a:miter lim="31669"/>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0" name="Google Shape;1616;p51"/>
            <p:cNvSpPr/>
            <p:nvPr/>
          </p:nvSpPr>
          <p:spPr>
            <a:xfrm>
              <a:off x="2287892" y="3831690"/>
              <a:ext cx="62349" cy="12250"/>
            </a:xfrm>
            <a:custGeom>
              <a:avLst/>
              <a:gdLst/>
              <a:ahLst/>
              <a:cxnLst/>
              <a:rect l="l" t="t" r="r" b="b"/>
              <a:pathLst>
                <a:path w="1985" h="390" extrusionOk="0">
                  <a:moveTo>
                    <a:pt x="132" y="0"/>
                  </a:moveTo>
                  <a:cubicBezTo>
                    <a:pt x="16" y="0"/>
                    <a:pt x="0" y="204"/>
                    <a:pt x="85" y="232"/>
                  </a:cubicBezTo>
                  <a:cubicBezTo>
                    <a:pt x="496" y="340"/>
                    <a:pt x="907" y="389"/>
                    <a:pt x="1318" y="389"/>
                  </a:cubicBezTo>
                  <a:cubicBezTo>
                    <a:pt x="1509" y="389"/>
                    <a:pt x="1699" y="379"/>
                    <a:pt x="1890" y="359"/>
                  </a:cubicBezTo>
                  <a:cubicBezTo>
                    <a:pt x="1985" y="359"/>
                    <a:pt x="1985" y="169"/>
                    <a:pt x="1890" y="169"/>
                  </a:cubicBezTo>
                  <a:cubicBezTo>
                    <a:pt x="1755" y="176"/>
                    <a:pt x="1621" y="180"/>
                    <a:pt x="1489" y="180"/>
                  </a:cubicBezTo>
                  <a:cubicBezTo>
                    <a:pt x="1034" y="180"/>
                    <a:pt x="597" y="133"/>
                    <a:pt x="180" y="10"/>
                  </a:cubicBezTo>
                  <a:cubicBezTo>
                    <a:pt x="162" y="3"/>
                    <a:pt x="146" y="0"/>
                    <a:pt x="132" y="0"/>
                  </a:cubicBezTo>
                  <a:close/>
                </a:path>
              </a:pathLst>
            </a:custGeom>
            <a:solidFill>
              <a:srgbClr val="565555"/>
            </a:solidFill>
            <a:ln w="4750" cap="flat" cmpd="sng">
              <a:solidFill>
                <a:srgbClr val="555555"/>
              </a:solidFill>
              <a:prstDash val="solid"/>
              <a:miter lim="31669"/>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1" name="Google Shape;1617;p51"/>
            <p:cNvSpPr/>
            <p:nvPr/>
          </p:nvSpPr>
          <p:spPr>
            <a:xfrm>
              <a:off x="2429802" y="4391040"/>
              <a:ext cx="88576" cy="7978"/>
            </a:xfrm>
            <a:custGeom>
              <a:avLst/>
              <a:gdLst/>
              <a:ahLst/>
              <a:cxnLst/>
              <a:rect l="l" t="t" r="r" b="b"/>
              <a:pathLst>
                <a:path w="2820" h="254" extrusionOk="0">
                  <a:moveTo>
                    <a:pt x="159" y="0"/>
                  </a:moveTo>
                  <a:cubicBezTo>
                    <a:pt x="0" y="0"/>
                    <a:pt x="0" y="254"/>
                    <a:pt x="159" y="254"/>
                  </a:cubicBezTo>
                  <a:cubicBezTo>
                    <a:pt x="1014" y="254"/>
                    <a:pt x="1869" y="254"/>
                    <a:pt x="2692" y="190"/>
                  </a:cubicBezTo>
                  <a:cubicBezTo>
                    <a:pt x="2819" y="190"/>
                    <a:pt x="2819" y="0"/>
                    <a:pt x="2692" y="0"/>
                  </a:cubicBezTo>
                  <a:close/>
                </a:path>
              </a:pathLst>
            </a:custGeom>
            <a:solidFill>
              <a:srgbClr val="565555"/>
            </a:solidFill>
            <a:ln w="4750" cap="flat" cmpd="sng">
              <a:solidFill>
                <a:srgbClr val="555555"/>
              </a:solidFill>
              <a:prstDash val="solid"/>
              <a:miter lim="31669"/>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2" name="Google Shape;1618;p51"/>
            <p:cNvSpPr/>
            <p:nvPr/>
          </p:nvSpPr>
          <p:spPr>
            <a:xfrm>
              <a:off x="2449684" y="4414911"/>
              <a:ext cx="98533" cy="9486"/>
            </a:xfrm>
            <a:custGeom>
              <a:avLst/>
              <a:gdLst/>
              <a:ahLst/>
              <a:cxnLst/>
              <a:rect l="l" t="t" r="r" b="b"/>
              <a:pathLst>
                <a:path w="3137" h="302" extrusionOk="0">
                  <a:moveTo>
                    <a:pt x="159" y="0"/>
                  </a:moveTo>
                  <a:cubicBezTo>
                    <a:pt x="64" y="0"/>
                    <a:pt x="1" y="190"/>
                    <a:pt x="128" y="190"/>
                  </a:cubicBezTo>
                  <a:cubicBezTo>
                    <a:pt x="603" y="270"/>
                    <a:pt x="1086" y="301"/>
                    <a:pt x="1568" y="301"/>
                  </a:cubicBezTo>
                  <a:cubicBezTo>
                    <a:pt x="2051" y="301"/>
                    <a:pt x="2534" y="270"/>
                    <a:pt x="3009" y="222"/>
                  </a:cubicBezTo>
                  <a:cubicBezTo>
                    <a:pt x="3136" y="222"/>
                    <a:pt x="3136" y="64"/>
                    <a:pt x="3009" y="64"/>
                  </a:cubicBezTo>
                  <a:cubicBezTo>
                    <a:pt x="2059" y="64"/>
                    <a:pt x="1109" y="32"/>
                    <a:pt x="159" y="0"/>
                  </a:cubicBezTo>
                  <a:close/>
                </a:path>
              </a:pathLst>
            </a:custGeom>
            <a:solidFill>
              <a:srgbClr val="565555"/>
            </a:solidFill>
            <a:ln w="4750" cap="flat" cmpd="sng">
              <a:solidFill>
                <a:srgbClr val="555555"/>
              </a:solidFill>
              <a:prstDash val="solid"/>
              <a:miter lim="31669"/>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grpSp>
        <p:nvGrpSpPr>
          <p:cNvPr id="43" name="Google Shape;1608;p51"/>
          <p:cNvGrpSpPr/>
          <p:nvPr/>
        </p:nvGrpSpPr>
        <p:grpSpPr>
          <a:xfrm>
            <a:off x="2536557" y="3005150"/>
            <a:ext cx="919509" cy="1076405"/>
            <a:chOff x="2168188" y="3700491"/>
            <a:chExt cx="742752" cy="798379"/>
          </a:xfrm>
        </p:grpSpPr>
        <p:sp>
          <p:nvSpPr>
            <p:cNvPr id="44" name="Google Shape;1609;p51"/>
            <p:cNvSpPr/>
            <p:nvPr/>
          </p:nvSpPr>
          <p:spPr>
            <a:xfrm>
              <a:off x="2222936" y="4170196"/>
              <a:ext cx="529196" cy="275591"/>
            </a:xfrm>
            <a:custGeom>
              <a:avLst/>
              <a:gdLst/>
              <a:ahLst/>
              <a:cxnLst/>
              <a:rect l="l" t="t" r="r" b="b"/>
              <a:pathLst>
                <a:path w="16848" h="8774" extrusionOk="0">
                  <a:moveTo>
                    <a:pt x="506" y="1"/>
                  </a:moveTo>
                  <a:cubicBezTo>
                    <a:pt x="506" y="24"/>
                    <a:pt x="508" y="41"/>
                    <a:pt x="511" y="55"/>
                  </a:cubicBezTo>
                  <a:lnTo>
                    <a:pt x="511" y="55"/>
                  </a:lnTo>
                  <a:cubicBezTo>
                    <a:pt x="510" y="37"/>
                    <a:pt x="508" y="19"/>
                    <a:pt x="506" y="1"/>
                  </a:cubicBezTo>
                  <a:close/>
                  <a:moveTo>
                    <a:pt x="6745" y="7000"/>
                  </a:moveTo>
                  <a:cubicBezTo>
                    <a:pt x="7600" y="7000"/>
                    <a:pt x="8455" y="7031"/>
                    <a:pt x="9278" y="7031"/>
                  </a:cubicBezTo>
                  <a:cubicBezTo>
                    <a:pt x="9405" y="7031"/>
                    <a:pt x="9405" y="7221"/>
                    <a:pt x="9278" y="7221"/>
                  </a:cubicBezTo>
                  <a:cubicBezTo>
                    <a:pt x="8867" y="7253"/>
                    <a:pt x="8455" y="7269"/>
                    <a:pt x="8035" y="7269"/>
                  </a:cubicBezTo>
                  <a:cubicBezTo>
                    <a:pt x="7616" y="7269"/>
                    <a:pt x="7188" y="7253"/>
                    <a:pt x="6745" y="7221"/>
                  </a:cubicBezTo>
                  <a:cubicBezTo>
                    <a:pt x="6586" y="7221"/>
                    <a:pt x="6586" y="7000"/>
                    <a:pt x="6745" y="7000"/>
                  </a:cubicBezTo>
                  <a:close/>
                  <a:moveTo>
                    <a:pt x="7378" y="7791"/>
                  </a:moveTo>
                  <a:cubicBezTo>
                    <a:pt x="8100" y="7815"/>
                    <a:pt x="8821" y="7876"/>
                    <a:pt x="9543" y="7876"/>
                  </a:cubicBezTo>
                  <a:cubicBezTo>
                    <a:pt x="9771" y="7876"/>
                    <a:pt x="10000" y="7870"/>
                    <a:pt x="10228" y="7855"/>
                  </a:cubicBezTo>
                  <a:cubicBezTo>
                    <a:pt x="10355" y="7855"/>
                    <a:pt x="10355" y="8013"/>
                    <a:pt x="10228" y="8013"/>
                  </a:cubicBezTo>
                  <a:cubicBezTo>
                    <a:pt x="9753" y="8061"/>
                    <a:pt x="9270" y="8092"/>
                    <a:pt x="8787" y="8092"/>
                  </a:cubicBezTo>
                  <a:cubicBezTo>
                    <a:pt x="8305" y="8092"/>
                    <a:pt x="7822" y="8061"/>
                    <a:pt x="7347" y="7981"/>
                  </a:cubicBezTo>
                  <a:cubicBezTo>
                    <a:pt x="7220" y="7981"/>
                    <a:pt x="7283" y="7791"/>
                    <a:pt x="7378" y="7791"/>
                  </a:cubicBezTo>
                  <a:close/>
                  <a:moveTo>
                    <a:pt x="15992" y="33"/>
                  </a:moveTo>
                  <a:lnTo>
                    <a:pt x="15992" y="33"/>
                  </a:lnTo>
                  <a:cubicBezTo>
                    <a:pt x="15612" y="96"/>
                    <a:pt x="15232" y="223"/>
                    <a:pt x="14884" y="318"/>
                  </a:cubicBezTo>
                  <a:lnTo>
                    <a:pt x="14884" y="3864"/>
                  </a:lnTo>
                  <a:cubicBezTo>
                    <a:pt x="14915" y="3896"/>
                    <a:pt x="14915" y="3959"/>
                    <a:pt x="14884" y="3991"/>
                  </a:cubicBezTo>
                  <a:cubicBezTo>
                    <a:pt x="14884" y="4815"/>
                    <a:pt x="14820" y="5606"/>
                    <a:pt x="14789" y="6430"/>
                  </a:cubicBezTo>
                  <a:cubicBezTo>
                    <a:pt x="14789" y="6581"/>
                    <a:pt x="14687" y="6653"/>
                    <a:pt x="14592" y="6653"/>
                  </a:cubicBezTo>
                  <a:cubicBezTo>
                    <a:pt x="14528" y="6653"/>
                    <a:pt x="14466" y="6620"/>
                    <a:pt x="14440" y="6556"/>
                  </a:cubicBezTo>
                  <a:cubicBezTo>
                    <a:pt x="14298" y="6587"/>
                    <a:pt x="14153" y="6601"/>
                    <a:pt x="14005" y="6601"/>
                  </a:cubicBezTo>
                  <a:cubicBezTo>
                    <a:pt x="13693" y="6601"/>
                    <a:pt x="13370" y="6537"/>
                    <a:pt x="13047" y="6430"/>
                  </a:cubicBezTo>
                  <a:cubicBezTo>
                    <a:pt x="12899" y="6400"/>
                    <a:pt x="12972" y="6205"/>
                    <a:pt x="13111" y="6205"/>
                  </a:cubicBezTo>
                  <a:cubicBezTo>
                    <a:pt x="13121" y="6205"/>
                    <a:pt x="13131" y="6206"/>
                    <a:pt x="13142" y="6208"/>
                  </a:cubicBezTo>
                  <a:cubicBezTo>
                    <a:pt x="13461" y="6331"/>
                    <a:pt x="13799" y="6377"/>
                    <a:pt x="14142" y="6377"/>
                  </a:cubicBezTo>
                  <a:cubicBezTo>
                    <a:pt x="14241" y="6377"/>
                    <a:pt x="14341" y="6373"/>
                    <a:pt x="14440" y="6366"/>
                  </a:cubicBezTo>
                  <a:cubicBezTo>
                    <a:pt x="14409" y="5606"/>
                    <a:pt x="14409" y="4815"/>
                    <a:pt x="14409" y="4054"/>
                  </a:cubicBezTo>
                  <a:cubicBezTo>
                    <a:pt x="14187" y="4086"/>
                    <a:pt x="13965" y="4102"/>
                    <a:pt x="13744" y="4102"/>
                  </a:cubicBezTo>
                  <a:cubicBezTo>
                    <a:pt x="13522" y="4102"/>
                    <a:pt x="13300" y="4086"/>
                    <a:pt x="13079" y="4054"/>
                  </a:cubicBezTo>
                  <a:cubicBezTo>
                    <a:pt x="12984" y="4054"/>
                    <a:pt x="12984" y="3864"/>
                    <a:pt x="13079" y="3864"/>
                  </a:cubicBezTo>
                  <a:cubicBezTo>
                    <a:pt x="13226" y="3854"/>
                    <a:pt x="13374" y="3850"/>
                    <a:pt x="13522" y="3850"/>
                  </a:cubicBezTo>
                  <a:cubicBezTo>
                    <a:pt x="13818" y="3850"/>
                    <a:pt x="14113" y="3864"/>
                    <a:pt x="14409" y="3864"/>
                  </a:cubicBezTo>
                  <a:cubicBezTo>
                    <a:pt x="14409" y="3104"/>
                    <a:pt x="14440" y="2408"/>
                    <a:pt x="14440" y="1679"/>
                  </a:cubicBezTo>
                  <a:lnTo>
                    <a:pt x="14440" y="1679"/>
                  </a:lnTo>
                  <a:cubicBezTo>
                    <a:pt x="13934" y="1743"/>
                    <a:pt x="13459" y="1743"/>
                    <a:pt x="12920" y="1743"/>
                  </a:cubicBezTo>
                  <a:cubicBezTo>
                    <a:pt x="12762" y="1743"/>
                    <a:pt x="12762" y="1489"/>
                    <a:pt x="12920" y="1489"/>
                  </a:cubicBezTo>
                  <a:cubicBezTo>
                    <a:pt x="13459" y="1521"/>
                    <a:pt x="13934" y="1521"/>
                    <a:pt x="14440" y="1521"/>
                  </a:cubicBezTo>
                  <a:cubicBezTo>
                    <a:pt x="14472" y="1204"/>
                    <a:pt x="14472" y="856"/>
                    <a:pt x="14472" y="508"/>
                  </a:cubicBezTo>
                  <a:lnTo>
                    <a:pt x="14472" y="508"/>
                  </a:lnTo>
                  <a:cubicBezTo>
                    <a:pt x="12565" y="918"/>
                    <a:pt x="10615" y="1107"/>
                    <a:pt x="8659" y="1107"/>
                  </a:cubicBezTo>
                  <a:cubicBezTo>
                    <a:pt x="5936" y="1107"/>
                    <a:pt x="3205" y="741"/>
                    <a:pt x="569" y="96"/>
                  </a:cubicBezTo>
                  <a:cubicBezTo>
                    <a:pt x="545" y="96"/>
                    <a:pt x="521" y="96"/>
                    <a:pt x="511" y="55"/>
                  </a:cubicBezTo>
                  <a:lnTo>
                    <a:pt x="511" y="55"/>
                  </a:lnTo>
                  <a:cubicBezTo>
                    <a:pt x="683" y="1934"/>
                    <a:pt x="1" y="3692"/>
                    <a:pt x="158" y="5575"/>
                  </a:cubicBezTo>
                  <a:cubicBezTo>
                    <a:pt x="284" y="7380"/>
                    <a:pt x="1393" y="8488"/>
                    <a:pt x="3261" y="8646"/>
                  </a:cubicBezTo>
                  <a:cubicBezTo>
                    <a:pt x="4106" y="8731"/>
                    <a:pt x="4950" y="8745"/>
                    <a:pt x="5795" y="8745"/>
                  </a:cubicBezTo>
                  <a:cubicBezTo>
                    <a:pt x="6217" y="8745"/>
                    <a:pt x="6639" y="8741"/>
                    <a:pt x="7062" y="8741"/>
                  </a:cubicBezTo>
                  <a:cubicBezTo>
                    <a:pt x="7414" y="8751"/>
                    <a:pt x="7769" y="8755"/>
                    <a:pt x="8125" y="8755"/>
                  </a:cubicBezTo>
                  <a:cubicBezTo>
                    <a:pt x="8983" y="8755"/>
                    <a:pt x="9843" y="8732"/>
                    <a:pt x="10672" y="8710"/>
                  </a:cubicBezTo>
                  <a:cubicBezTo>
                    <a:pt x="11812" y="8646"/>
                    <a:pt x="13300" y="8773"/>
                    <a:pt x="14409" y="8456"/>
                  </a:cubicBezTo>
                  <a:cubicBezTo>
                    <a:pt x="16847" y="7791"/>
                    <a:pt x="16024" y="2534"/>
                    <a:pt x="15992" y="33"/>
                  </a:cubicBezTo>
                  <a:close/>
                </a:path>
              </a:pathLst>
            </a:custGeom>
            <a:solidFill>
              <a:srgbClr val="00B0F0"/>
            </a:solidFill>
            <a:ln w="4750" cap="flat" cmpd="sng">
              <a:solidFill>
                <a:srgbClr val="555555"/>
              </a:solidFill>
              <a:prstDash val="solid"/>
              <a:miter lim="31669"/>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5" name="Google Shape;1610;p51"/>
            <p:cNvSpPr/>
            <p:nvPr/>
          </p:nvSpPr>
          <p:spPr>
            <a:xfrm>
              <a:off x="2242787" y="4140357"/>
              <a:ext cx="433741" cy="49848"/>
            </a:xfrm>
            <a:custGeom>
              <a:avLst/>
              <a:gdLst/>
              <a:ahLst/>
              <a:cxnLst/>
              <a:rect l="l" t="t" r="r" b="b"/>
              <a:pathLst>
                <a:path w="13809" h="1587" extrusionOk="0">
                  <a:moveTo>
                    <a:pt x="7918" y="1"/>
                  </a:moveTo>
                  <a:cubicBezTo>
                    <a:pt x="5258" y="1"/>
                    <a:pt x="2598" y="191"/>
                    <a:pt x="1" y="634"/>
                  </a:cubicBezTo>
                  <a:cubicBezTo>
                    <a:pt x="1" y="666"/>
                    <a:pt x="32" y="666"/>
                    <a:pt x="32" y="666"/>
                  </a:cubicBezTo>
                  <a:cubicBezTo>
                    <a:pt x="2627" y="1306"/>
                    <a:pt x="5193" y="1586"/>
                    <a:pt x="7761" y="1586"/>
                  </a:cubicBezTo>
                  <a:cubicBezTo>
                    <a:pt x="9769" y="1586"/>
                    <a:pt x="11780" y="1415"/>
                    <a:pt x="13808" y="1109"/>
                  </a:cubicBezTo>
                  <a:lnTo>
                    <a:pt x="13808" y="792"/>
                  </a:lnTo>
                  <a:cubicBezTo>
                    <a:pt x="13471" y="792"/>
                    <a:pt x="13119" y="807"/>
                    <a:pt x="12772" y="807"/>
                  </a:cubicBezTo>
                  <a:cubicBezTo>
                    <a:pt x="12598" y="807"/>
                    <a:pt x="12426" y="803"/>
                    <a:pt x="12257" y="792"/>
                  </a:cubicBezTo>
                  <a:cubicBezTo>
                    <a:pt x="12130" y="792"/>
                    <a:pt x="12130" y="571"/>
                    <a:pt x="12257" y="571"/>
                  </a:cubicBezTo>
                  <a:lnTo>
                    <a:pt x="13808" y="571"/>
                  </a:lnTo>
                  <a:lnTo>
                    <a:pt x="13808" y="381"/>
                  </a:lnTo>
                  <a:cubicBezTo>
                    <a:pt x="11877" y="222"/>
                    <a:pt x="9881" y="1"/>
                    <a:pt x="7918" y="1"/>
                  </a:cubicBezTo>
                  <a:close/>
                </a:path>
              </a:pathLst>
            </a:custGeom>
            <a:solidFill>
              <a:schemeClr val="tx1">
                <a:lumMod val="20000"/>
                <a:lumOff val="80000"/>
              </a:schemeClr>
            </a:solidFill>
            <a:ln w="4750" cap="flat" cmpd="sng">
              <a:solidFill>
                <a:srgbClr val="555555"/>
              </a:solidFill>
              <a:prstDash val="solid"/>
              <a:miter lim="31669"/>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6" name="Google Shape;1611;p51"/>
            <p:cNvSpPr/>
            <p:nvPr/>
          </p:nvSpPr>
          <p:spPr>
            <a:xfrm>
              <a:off x="2168188" y="3700491"/>
              <a:ext cx="742752" cy="798379"/>
            </a:xfrm>
            <a:custGeom>
              <a:avLst/>
              <a:gdLst/>
              <a:ahLst/>
              <a:cxnLst/>
              <a:rect l="l" t="t" r="r" b="b"/>
              <a:pathLst>
                <a:path w="23647" h="25418" extrusionOk="0">
                  <a:moveTo>
                    <a:pt x="11593" y="480"/>
                  </a:moveTo>
                  <a:cubicBezTo>
                    <a:pt x="11751" y="480"/>
                    <a:pt x="11909" y="481"/>
                    <a:pt x="12066" y="482"/>
                  </a:cubicBezTo>
                  <a:cubicBezTo>
                    <a:pt x="15898" y="545"/>
                    <a:pt x="19572" y="1274"/>
                    <a:pt x="23372" y="1844"/>
                  </a:cubicBezTo>
                  <a:cubicBezTo>
                    <a:pt x="22644" y="1971"/>
                    <a:pt x="22011" y="2192"/>
                    <a:pt x="21472" y="2604"/>
                  </a:cubicBezTo>
                  <a:cubicBezTo>
                    <a:pt x="19002" y="4377"/>
                    <a:pt x="19034" y="8621"/>
                    <a:pt x="19002" y="11408"/>
                  </a:cubicBezTo>
                  <a:cubicBezTo>
                    <a:pt x="18939" y="14258"/>
                    <a:pt x="18875" y="17108"/>
                    <a:pt x="18875" y="19959"/>
                  </a:cubicBezTo>
                  <a:cubicBezTo>
                    <a:pt x="18875" y="21352"/>
                    <a:pt x="19160" y="23284"/>
                    <a:pt x="17925" y="24297"/>
                  </a:cubicBezTo>
                  <a:cubicBezTo>
                    <a:pt x="17361" y="24768"/>
                    <a:pt x="16203" y="24847"/>
                    <a:pt x="15105" y="24847"/>
                  </a:cubicBezTo>
                  <a:cubicBezTo>
                    <a:pt x="14548" y="24847"/>
                    <a:pt x="14007" y="24826"/>
                    <a:pt x="13565" y="24826"/>
                  </a:cubicBezTo>
                  <a:cubicBezTo>
                    <a:pt x="13411" y="24826"/>
                    <a:pt x="13269" y="24829"/>
                    <a:pt x="13143" y="24836"/>
                  </a:cubicBezTo>
                  <a:cubicBezTo>
                    <a:pt x="11633" y="24903"/>
                    <a:pt x="10113" y="24935"/>
                    <a:pt x="8594" y="24935"/>
                  </a:cubicBezTo>
                  <a:cubicBezTo>
                    <a:pt x="7279" y="24935"/>
                    <a:pt x="5964" y="24911"/>
                    <a:pt x="4656" y="24867"/>
                  </a:cubicBezTo>
                  <a:cubicBezTo>
                    <a:pt x="2787" y="24804"/>
                    <a:pt x="1204" y="24297"/>
                    <a:pt x="1141" y="22175"/>
                  </a:cubicBezTo>
                  <a:cubicBezTo>
                    <a:pt x="1046" y="20877"/>
                    <a:pt x="1204" y="19483"/>
                    <a:pt x="1267" y="18185"/>
                  </a:cubicBezTo>
                  <a:cubicBezTo>
                    <a:pt x="1362" y="12896"/>
                    <a:pt x="1141" y="7576"/>
                    <a:pt x="634" y="2287"/>
                  </a:cubicBezTo>
                  <a:lnTo>
                    <a:pt x="634" y="2129"/>
                  </a:lnTo>
                  <a:cubicBezTo>
                    <a:pt x="634" y="1907"/>
                    <a:pt x="571" y="1717"/>
                    <a:pt x="571" y="1559"/>
                  </a:cubicBezTo>
                  <a:lnTo>
                    <a:pt x="571" y="1559"/>
                  </a:lnTo>
                  <a:cubicBezTo>
                    <a:pt x="634" y="1591"/>
                    <a:pt x="697" y="1591"/>
                    <a:pt x="729" y="1591"/>
                  </a:cubicBezTo>
                  <a:cubicBezTo>
                    <a:pt x="4311" y="832"/>
                    <a:pt x="7951" y="480"/>
                    <a:pt x="11593" y="480"/>
                  </a:cubicBezTo>
                  <a:close/>
                  <a:moveTo>
                    <a:pt x="11241" y="0"/>
                  </a:moveTo>
                  <a:cubicBezTo>
                    <a:pt x="7680" y="0"/>
                    <a:pt x="4098" y="378"/>
                    <a:pt x="571" y="1084"/>
                  </a:cubicBezTo>
                  <a:cubicBezTo>
                    <a:pt x="543" y="1075"/>
                    <a:pt x="518" y="1071"/>
                    <a:pt x="495" y="1071"/>
                  </a:cubicBezTo>
                  <a:cubicBezTo>
                    <a:pt x="441" y="1071"/>
                    <a:pt x="403" y="1093"/>
                    <a:pt x="381" y="1116"/>
                  </a:cubicBezTo>
                  <a:cubicBezTo>
                    <a:pt x="332" y="1077"/>
                    <a:pt x="278" y="1059"/>
                    <a:pt x="226" y="1059"/>
                  </a:cubicBezTo>
                  <a:cubicBezTo>
                    <a:pt x="107" y="1059"/>
                    <a:pt x="1" y="1152"/>
                    <a:pt x="1" y="1306"/>
                  </a:cubicBezTo>
                  <a:cubicBezTo>
                    <a:pt x="634" y="7734"/>
                    <a:pt x="824" y="14195"/>
                    <a:pt x="634" y="20655"/>
                  </a:cubicBezTo>
                  <a:cubicBezTo>
                    <a:pt x="571" y="22239"/>
                    <a:pt x="412" y="24075"/>
                    <a:pt x="2091" y="24931"/>
                  </a:cubicBezTo>
                  <a:cubicBezTo>
                    <a:pt x="2946" y="25342"/>
                    <a:pt x="3991" y="25311"/>
                    <a:pt x="4941" y="25342"/>
                  </a:cubicBezTo>
                  <a:cubicBezTo>
                    <a:pt x="6146" y="25389"/>
                    <a:pt x="7386" y="25418"/>
                    <a:pt x="8622" y="25418"/>
                  </a:cubicBezTo>
                  <a:cubicBezTo>
                    <a:pt x="9075" y="25418"/>
                    <a:pt x="9527" y="25414"/>
                    <a:pt x="9976" y="25406"/>
                  </a:cubicBezTo>
                  <a:cubicBezTo>
                    <a:pt x="11623" y="25342"/>
                    <a:pt x="13333" y="25311"/>
                    <a:pt x="14980" y="25184"/>
                  </a:cubicBezTo>
                  <a:cubicBezTo>
                    <a:pt x="15867" y="25152"/>
                    <a:pt x="16880" y="25184"/>
                    <a:pt x="17735" y="24867"/>
                  </a:cubicBezTo>
                  <a:cubicBezTo>
                    <a:pt x="19667" y="24075"/>
                    <a:pt x="19319" y="21669"/>
                    <a:pt x="19319" y="19959"/>
                  </a:cubicBezTo>
                  <a:cubicBezTo>
                    <a:pt x="19350" y="16918"/>
                    <a:pt x="19382" y="13846"/>
                    <a:pt x="19414" y="10775"/>
                  </a:cubicBezTo>
                  <a:cubicBezTo>
                    <a:pt x="19477" y="7449"/>
                    <a:pt x="19572" y="3237"/>
                    <a:pt x="23467" y="2129"/>
                  </a:cubicBezTo>
                  <a:cubicBezTo>
                    <a:pt x="23646" y="2069"/>
                    <a:pt x="23601" y="1841"/>
                    <a:pt x="23409" y="1841"/>
                  </a:cubicBezTo>
                  <a:cubicBezTo>
                    <a:pt x="23406" y="1841"/>
                    <a:pt x="23402" y="1841"/>
                    <a:pt x="23399" y="1841"/>
                  </a:cubicBezTo>
                  <a:lnTo>
                    <a:pt x="23399" y="1841"/>
                  </a:lnTo>
                  <a:cubicBezTo>
                    <a:pt x="23503" y="1821"/>
                    <a:pt x="23524" y="1683"/>
                    <a:pt x="23436" y="1654"/>
                  </a:cubicBezTo>
                  <a:cubicBezTo>
                    <a:pt x="19857" y="419"/>
                    <a:pt x="15772" y="102"/>
                    <a:pt x="12066" y="7"/>
                  </a:cubicBezTo>
                  <a:cubicBezTo>
                    <a:pt x="11791" y="3"/>
                    <a:pt x="11516" y="0"/>
                    <a:pt x="11241" y="0"/>
                  </a:cubicBezTo>
                  <a:close/>
                </a:path>
              </a:pathLst>
            </a:custGeom>
            <a:solidFill>
              <a:srgbClr val="565555"/>
            </a:solidFill>
            <a:ln w="4750" cap="flat" cmpd="sng">
              <a:solidFill>
                <a:srgbClr val="555555"/>
              </a:solidFill>
              <a:prstDash val="solid"/>
              <a:miter lim="31669"/>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7" name="Google Shape;1612;p51"/>
            <p:cNvSpPr/>
            <p:nvPr/>
          </p:nvSpPr>
          <p:spPr>
            <a:xfrm>
              <a:off x="2184113" y="3710605"/>
              <a:ext cx="717216" cy="69730"/>
            </a:xfrm>
            <a:custGeom>
              <a:avLst/>
              <a:gdLst/>
              <a:ahLst/>
              <a:cxnLst/>
              <a:rect l="l" t="t" r="r" b="b"/>
              <a:pathLst>
                <a:path w="22834" h="2220" extrusionOk="0">
                  <a:moveTo>
                    <a:pt x="11119" y="0"/>
                  </a:moveTo>
                  <a:cubicBezTo>
                    <a:pt x="7455" y="0"/>
                    <a:pt x="3793" y="408"/>
                    <a:pt x="190" y="1110"/>
                  </a:cubicBezTo>
                  <a:cubicBezTo>
                    <a:pt x="150" y="1170"/>
                    <a:pt x="110" y="1192"/>
                    <a:pt x="70" y="1192"/>
                  </a:cubicBezTo>
                  <a:cubicBezTo>
                    <a:pt x="47" y="1192"/>
                    <a:pt x="23" y="1185"/>
                    <a:pt x="0" y="1174"/>
                  </a:cubicBezTo>
                  <a:lnTo>
                    <a:pt x="0" y="1174"/>
                  </a:lnTo>
                  <a:cubicBezTo>
                    <a:pt x="0" y="1364"/>
                    <a:pt x="32" y="1554"/>
                    <a:pt x="32" y="1712"/>
                  </a:cubicBezTo>
                  <a:cubicBezTo>
                    <a:pt x="58" y="1607"/>
                    <a:pt x="128" y="1546"/>
                    <a:pt x="241" y="1546"/>
                  </a:cubicBezTo>
                  <a:cubicBezTo>
                    <a:pt x="264" y="1546"/>
                    <a:pt x="290" y="1548"/>
                    <a:pt x="317" y="1554"/>
                  </a:cubicBezTo>
                  <a:cubicBezTo>
                    <a:pt x="3631" y="2012"/>
                    <a:pt x="6945" y="2219"/>
                    <a:pt x="10258" y="2219"/>
                  </a:cubicBezTo>
                  <a:cubicBezTo>
                    <a:pt x="13817" y="2219"/>
                    <a:pt x="17375" y="1980"/>
                    <a:pt x="20933" y="1554"/>
                  </a:cubicBezTo>
                  <a:cubicBezTo>
                    <a:pt x="21092" y="1554"/>
                    <a:pt x="21123" y="1839"/>
                    <a:pt x="20965" y="1839"/>
                  </a:cubicBezTo>
                  <a:lnTo>
                    <a:pt x="20870" y="1839"/>
                  </a:lnTo>
                  <a:lnTo>
                    <a:pt x="20933" y="2187"/>
                  </a:lnTo>
                  <a:cubicBezTo>
                    <a:pt x="21440" y="1839"/>
                    <a:pt x="22074" y="1554"/>
                    <a:pt x="22834" y="1427"/>
                  </a:cubicBezTo>
                  <a:lnTo>
                    <a:pt x="22834" y="1364"/>
                  </a:lnTo>
                  <a:cubicBezTo>
                    <a:pt x="19033" y="794"/>
                    <a:pt x="15360" y="65"/>
                    <a:pt x="11528" y="2"/>
                  </a:cubicBezTo>
                  <a:cubicBezTo>
                    <a:pt x="11391" y="1"/>
                    <a:pt x="11255" y="0"/>
                    <a:pt x="11119" y="0"/>
                  </a:cubicBezTo>
                  <a:close/>
                </a:path>
              </a:pathLst>
            </a:custGeom>
            <a:solidFill>
              <a:srgbClr val="DDF0FA"/>
            </a:solidFill>
            <a:ln w="4750" cap="flat" cmpd="sng">
              <a:solidFill>
                <a:srgbClr val="555555"/>
              </a:solidFill>
              <a:prstDash val="solid"/>
              <a:miter lim="31669"/>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8" name="Google Shape;1613;p51"/>
            <p:cNvSpPr/>
            <p:nvPr/>
          </p:nvSpPr>
          <p:spPr>
            <a:xfrm>
              <a:off x="2186092" y="3760201"/>
              <a:ext cx="661275" cy="36153"/>
            </a:xfrm>
            <a:custGeom>
              <a:avLst/>
              <a:gdLst/>
              <a:ahLst/>
              <a:cxnLst/>
              <a:rect l="l" t="t" r="r" b="b"/>
              <a:pathLst>
                <a:path w="21053" h="1151" extrusionOk="0">
                  <a:moveTo>
                    <a:pt x="206" y="0"/>
                  </a:moveTo>
                  <a:cubicBezTo>
                    <a:pt x="110" y="0"/>
                    <a:pt x="55" y="82"/>
                    <a:pt x="1" y="165"/>
                  </a:cubicBezTo>
                  <a:lnTo>
                    <a:pt x="1" y="323"/>
                  </a:lnTo>
                  <a:cubicBezTo>
                    <a:pt x="64" y="386"/>
                    <a:pt x="96" y="418"/>
                    <a:pt x="127" y="418"/>
                  </a:cubicBezTo>
                  <a:cubicBezTo>
                    <a:pt x="3471" y="898"/>
                    <a:pt x="6860" y="1151"/>
                    <a:pt x="10246" y="1151"/>
                  </a:cubicBezTo>
                  <a:cubicBezTo>
                    <a:pt x="13788" y="1151"/>
                    <a:pt x="17326" y="874"/>
                    <a:pt x="20807" y="291"/>
                  </a:cubicBezTo>
                  <a:lnTo>
                    <a:pt x="20902" y="291"/>
                  </a:lnTo>
                  <a:cubicBezTo>
                    <a:pt x="21052" y="261"/>
                    <a:pt x="21032" y="4"/>
                    <a:pt x="20894" y="4"/>
                  </a:cubicBezTo>
                  <a:cubicBezTo>
                    <a:pt x="20887" y="4"/>
                    <a:pt x="20879" y="5"/>
                    <a:pt x="20870" y="6"/>
                  </a:cubicBezTo>
                  <a:cubicBezTo>
                    <a:pt x="17344" y="445"/>
                    <a:pt x="13818" y="684"/>
                    <a:pt x="10291" y="684"/>
                  </a:cubicBezTo>
                  <a:cubicBezTo>
                    <a:pt x="6946" y="684"/>
                    <a:pt x="3600" y="469"/>
                    <a:pt x="254" y="6"/>
                  </a:cubicBezTo>
                  <a:cubicBezTo>
                    <a:pt x="237" y="2"/>
                    <a:pt x="221" y="0"/>
                    <a:pt x="206" y="0"/>
                  </a:cubicBezTo>
                  <a:close/>
                </a:path>
              </a:pathLst>
            </a:custGeom>
            <a:solidFill>
              <a:srgbClr val="565555"/>
            </a:solidFill>
            <a:ln w="4750" cap="flat" cmpd="sng">
              <a:solidFill>
                <a:srgbClr val="555555"/>
              </a:solidFill>
              <a:prstDash val="solid"/>
              <a:miter lim="31669"/>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49" name="Google Shape;1614;p51"/>
            <p:cNvSpPr/>
            <p:nvPr/>
          </p:nvSpPr>
          <p:spPr>
            <a:xfrm>
              <a:off x="2180124" y="3769342"/>
              <a:ext cx="662531" cy="713384"/>
            </a:xfrm>
            <a:custGeom>
              <a:avLst/>
              <a:gdLst/>
              <a:ahLst/>
              <a:cxnLst/>
              <a:rect l="l" t="t" r="r" b="b"/>
              <a:pathLst>
                <a:path w="21093" h="22712" extrusionOk="0">
                  <a:moveTo>
                    <a:pt x="3563" y="1985"/>
                  </a:moveTo>
                  <a:cubicBezTo>
                    <a:pt x="3577" y="1985"/>
                    <a:pt x="3593" y="1988"/>
                    <a:pt x="3611" y="1995"/>
                  </a:cubicBezTo>
                  <a:cubicBezTo>
                    <a:pt x="4028" y="2118"/>
                    <a:pt x="4465" y="2165"/>
                    <a:pt x="4920" y="2165"/>
                  </a:cubicBezTo>
                  <a:cubicBezTo>
                    <a:pt x="5052" y="2165"/>
                    <a:pt x="5186" y="2161"/>
                    <a:pt x="5321" y="2154"/>
                  </a:cubicBezTo>
                  <a:cubicBezTo>
                    <a:pt x="5416" y="2154"/>
                    <a:pt x="5416" y="2344"/>
                    <a:pt x="5321" y="2344"/>
                  </a:cubicBezTo>
                  <a:cubicBezTo>
                    <a:pt x="5130" y="2364"/>
                    <a:pt x="4940" y="2374"/>
                    <a:pt x="4749" y="2374"/>
                  </a:cubicBezTo>
                  <a:cubicBezTo>
                    <a:pt x="4338" y="2374"/>
                    <a:pt x="3927" y="2325"/>
                    <a:pt x="3516" y="2217"/>
                  </a:cubicBezTo>
                  <a:cubicBezTo>
                    <a:pt x="3431" y="2189"/>
                    <a:pt x="3447" y="1985"/>
                    <a:pt x="3563" y="1985"/>
                  </a:cubicBezTo>
                  <a:close/>
                  <a:moveTo>
                    <a:pt x="16176" y="3495"/>
                  </a:moveTo>
                  <a:cubicBezTo>
                    <a:pt x="16213" y="3495"/>
                    <a:pt x="16247" y="3520"/>
                    <a:pt x="16247" y="3579"/>
                  </a:cubicBezTo>
                  <a:cubicBezTo>
                    <a:pt x="16437" y="6176"/>
                    <a:pt x="16278" y="8836"/>
                    <a:pt x="16278" y="11433"/>
                  </a:cubicBezTo>
                  <a:lnTo>
                    <a:pt x="16278" y="11971"/>
                  </a:lnTo>
                  <a:lnTo>
                    <a:pt x="17355" y="12193"/>
                  </a:lnTo>
                  <a:cubicBezTo>
                    <a:pt x="17419" y="12224"/>
                    <a:pt x="17419" y="12319"/>
                    <a:pt x="17355" y="12351"/>
                  </a:cubicBezTo>
                  <a:lnTo>
                    <a:pt x="17387" y="12351"/>
                  </a:lnTo>
                  <a:cubicBezTo>
                    <a:pt x="17403" y="12288"/>
                    <a:pt x="17450" y="12256"/>
                    <a:pt x="17494" y="12256"/>
                  </a:cubicBezTo>
                  <a:cubicBezTo>
                    <a:pt x="17537" y="12256"/>
                    <a:pt x="17577" y="12288"/>
                    <a:pt x="17577" y="12351"/>
                  </a:cubicBezTo>
                  <a:cubicBezTo>
                    <a:pt x="17735" y="14220"/>
                    <a:pt x="17704" y="16151"/>
                    <a:pt x="17735" y="18052"/>
                  </a:cubicBezTo>
                  <a:cubicBezTo>
                    <a:pt x="17767" y="18970"/>
                    <a:pt x="18020" y="20268"/>
                    <a:pt x="17292" y="21028"/>
                  </a:cubicBezTo>
                  <a:cubicBezTo>
                    <a:pt x="16627" y="21788"/>
                    <a:pt x="15360" y="21725"/>
                    <a:pt x="14442" y="21788"/>
                  </a:cubicBezTo>
                  <a:cubicBezTo>
                    <a:pt x="12637" y="21883"/>
                    <a:pt x="10863" y="21978"/>
                    <a:pt x="9026" y="21978"/>
                  </a:cubicBezTo>
                  <a:cubicBezTo>
                    <a:pt x="8163" y="21992"/>
                    <a:pt x="7067" y="22102"/>
                    <a:pt x="5968" y="22102"/>
                  </a:cubicBezTo>
                  <a:cubicBezTo>
                    <a:pt x="4408" y="22102"/>
                    <a:pt x="2843" y="21879"/>
                    <a:pt x="1932" y="20838"/>
                  </a:cubicBezTo>
                  <a:cubicBezTo>
                    <a:pt x="1" y="18558"/>
                    <a:pt x="1774" y="15138"/>
                    <a:pt x="1521" y="12668"/>
                  </a:cubicBezTo>
                  <a:cubicBezTo>
                    <a:pt x="1483" y="12497"/>
                    <a:pt x="1616" y="12394"/>
                    <a:pt x="1735" y="12394"/>
                  </a:cubicBezTo>
                  <a:cubicBezTo>
                    <a:pt x="1815" y="12394"/>
                    <a:pt x="1888" y="12440"/>
                    <a:pt x="1901" y="12541"/>
                  </a:cubicBezTo>
                  <a:lnTo>
                    <a:pt x="1901" y="12668"/>
                  </a:lnTo>
                  <a:cubicBezTo>
                    <a:pt x="1932" y="12604"/>
                    <a:pt x="1964" y="12541"/>
                    <a:pt x="2059" y="12541"/>
                  </a:cubicBezTo>
                  <a:lnTo>
                    <a:pt x="2059" y="12509"/>
                  </a:lnTo>
                  <a:cubicBezTo>
                    <a:pt x="1806" y="12509"/>
                    <a:pt x="1742" y="12161"/>
                    <a:pt x="1964" y="12129"/>
                  </a:cubicBezTo>
                  <a:cubicBezTo>
                    <a:pt x="4602" y="11696"/>
                    <a:pt x="7441" y="11386"/>
                    <a:pt x="10256" y="11386"/>
                  </a:cubicBezTo>
                  <a:cubicBezTo>
                    <a:pt x="12172" y="11386"/>
                    <a:pt x="14077" y="11530"/>
                    <a:pt x="15898" y="11876"/>
                  </a:cubicBezTo>
                  <a:lnTo>
                    <a:pt x="15898" y="11433"/>
                  </a:lnTo>
                  <a:lnTo>
                    <a:pt x="15898" y="10293"/>
                  </a:lnTo>
                  <a:cubicBezTo>
                    <a:pt x="15360" y="10324"/>
                    <a:pt x="14853" y="10324"/>
                    <a:pt x="14315" y="10324"/>
                  </a:cubicBezTo>
                  <a:cubicBezTo>
                    <a:pt x="14188" y="10324"/>
                    <a:pt x="14188" y="10103"/>
                    <a:pt x="14315" y="10103"/>
                  </a:cubicBezTo>
                  <a:cubicBezTo>
                    <a:pt x="14885" y="10103"/>
                    <a:pt x="15392" y="10134"/>
                    <a:pt x="15898" y="10134"/>
                  </a:cubicBezTo>
                  <a:lnTo>
                    <a:pt x="15898" y="7854"/>
                  </a:lnTo>
                  <a:cubicBezTo>
                    <a:pt x="15877" y="7847"/>
                    <a:pt x="15855" y="7844"/>
                    <a:pt x="15832" y="7844"/>
                  </a:cubicBezTo>
                  <a:cubicBezTo>
                    <a:pt x="15647" y="7844"/>
                    <a:pt x="15406" y="8048"/>
                    <a:pt x="15265" y="8076"/>
                  </a:cubicBezTo>
                  <a:cubicBezTo>
                    <a:pt x="15107" y="8076"/>
                    <a:pt x="14980" y="8044"/>
                    <a:pt x="14917" y="7886"/>
                  </a:cubicBezTo>
                  <a:cubicBezTo>
                    <a:pt x="14870" y="7745"/>
                    <a:pt x="15032" y="7552"/>
                    <a:pt x="15183" y="7552"/>
                  </a:cubicBezTo>
                  <a:cubicBezTo>
                    <a:pt x="15236" y="7552"/>
                    <a:pt x="15287" y="7575"/>
                    <a:pt x="15328" y="7632"/>
                  </a:cubicBezTo>
                  <a:cubicBezTo>
                    <a:pt x="15378" y="7731"/>
                    <a:pt x="15292" y="7811"/>
                    <a:pt x="15222" y="7811"/>
                  </a:cubicBezTo>
                  <a:cubicBezTo>
                    <a:pt x="15202" y="7811"/>
                    <a:pt x="15184" y="7805"/>
                    <a:pt x="15170" y="7791"/>
                  </a:cubicBezTo>
                  <a:lnTo>
                    <a:pt x="15170" y="7791"/>
                  </a:lnTo>
                  <a:cubicBezTo>
                    <a:pt x="15202" y="7823"/>
                    <a:pt x="15225" y="7838"/>
                    <a:pt x="15253" y="7838"/>
                  </a:cubicBezTo>
                  <a:cubicBezTo>
                    <a:pt x="15281" y="7838"/>
                    <a:pt x="15313" y="7822"/>
                    <a:pt x="15360" y="7791"/>
                  </a:cubicBezTo>
                  <a:cubicBezTo>
                    <a:pt x="15455" y="7759"/>
                    <a:pt x="15550" y="7727"/>
                    <a:pt x="15645" y="7696"/>
                  </a:cubicBezTo>
                  <a:lnTo>
                    <a:pt x="15867" y="7696"/>
                  </a:lnTo>
                  <a:cubicBezTo>
                    <a:pt x="15867" y="6809"/>
                    <a:pt x="15930" y="5954"/>
                    <a:pt x="15962" y="5099"/>
                  </a:cubicBezTo>
                  <a:lnTo>
                    <a:pt x="15962" y="5099"/>
                  </a:lnTo>
                  <a:cubicBezTo>
                    <a:pt x="15724" y="5131"/>
                    <a:pt x="15463" y="5146"/>
                    <a:pt x="15202" y="5146"/>
                  </a:cubicBezTo>
                  <a:cubicBezTo>
                    <a:pt x="14940" y="5146"/>
                    <a:pt x="14679" y="5131"/>
                    <a:pt x="14442" y="5099"/>
                  </a:cubicBezTo>
                  <a:cubicBezTo>
                    <a:pt x="14283" y="5067"/>
                    <a:pt x="14283" y="4877"/>
                    <a:pt x="14442" y="4877"/>
                  </a:cubicBezTo>
                  <a:cubicBezTo>
                    <a:pt x="14581" y="4868"/>
                    <a:pt x="14728" y="4864"/>
                    <a:pt x="14879" y="4864"/>
                  </a:cubicBezTo>
                  <a:cubicBezTo>
                    <a:pt x="15242" y="4864"/>
                    <a:pt x="15626" y="4887"/>
                    <a:pt x="15962" y="4909"/>
                  </a:cubicBezTo>
                  <a:cubicBezTo>
                    <a:pt x="15993" y="4434"/>
                    <a:pt x="16025" y="3991"/>
                    <a:pt x="16088" y="3579"/>
                  </a:cubicBezTo>
                  <a:cubicBezTo>
                    <a:pt x="16088" y="3528"/>
                    <a:pt x="16134" y="3495"/>
                    <a:pt x="16176" y="3495"/>
                  </a:cubicBezTo>
                  <a:close/>
                  <a:moveTo>
                    <a:pt x="21029" y="0"/>
                  </a:moveTo>
                  <a:cubicBezTo>
                    <a:pt x="17548" y="583"/>
                    <a:pt x="14001" y="860"/>
                    <a:pt x="10456" y="860"/>
                  </a:cubicBezTo>
                  <a:cubicBezTo>
                    <a:pt x="7066" y="860"/>
                    <a:pt x="3677" y="607"/>
                    <a:pt x="349" y="127"/>
                  </a:cubicBezTo>
                  <a:cubicBezTo>
                    <a:pt x="317" y="127"/>
                    <a:pt x="286" y="95"/>
                    <a:pt x="254" y="32"/>
                  </a:cubicBezTo>
                  <a:lnTo>
                    <a:pt x="254" y="32"/>
                  </a:lnTo>
                  <a:cubicBezTo>
                    <a:pt x="761" y="5352"/>
                    <a:pt x="982" y="10641"/>
                    <a:pt x="887" y="15961"/>
                  </a:cubicBezTo>
                  <a:cubicBezTo>
                    <a:pt x="824" y="17260"/>
                    <a:pt x="666" y="18653"/>
                    <a:pt x="761" y="19952"/>
                  </a:cubicBezTo>
                  <a:cubicBezTo>
                    <a:pt x="824" y="22042"/>
                    <a:pt x="2407" y="22580"/>
                    <a:pt x="4276" y="22644"/>
                  </a:cubicBezTo>
                  <a:cubicBezTo>
                    <a:pt x="5584" y="22688"/>
                    <a:pt x="6899" y="22711"/>
                    <a:pt x="8214" y="22711"/>
                  </a:cubicBezTo>
                  <a:cubicBezTo>
                    <a:pt x="9733" y="22711"/>
                    <a:pt x="11253" y="22680"/>
                    <a:pt x="12763" y="22612"/>
                  </a:cubicBezTo>
                  <a:cubicBezTo>
                    <a:pt x="12964" y="22596"/>
                    <a:pt x="13204" y="22592"/>
                    <a:pt x="13469" y="22592"/>
                  </a:cubicBezTo>
                  <a:cubicBezTo>
                    <a:pt x="13801" y="22592"/>
                    <a:pt x="14172" y="22598"/>
                    <a:pt x="14555" y="22598"/>
                  </a:cubicBezTo>
                  <a:cubicBezTo>
                    <a:pt x="15702" y="22598"/>
                    <a:pt x="16951" y="22537"/>
                    <a:pt x="17545" y="22042"/>
                  </a:cubicBezTo>
                  <a:cubicBezTo>
                    <a:pt x="18780" y="21060"/>
                    <a:pt x="18495" y="19128"/>
                    <a:pt x="18495" y="17735"/>
                  </a:cubicBezTo>
                  <a:cubicBezTo>
                    <a:pt x="18495" y="14885"/>
                    <a:pt x="18559" y="12034"/>
                    <a:pt x="18622" y="9184"/>
                  </a:cubicBezTo>
                  <a:cubicBezTo>
                    <a:pt x="18654" y="6366"/>
                    <a:pt x="18622" y="2154"/>
                    <a:pt x="21092" y="349"/>
                  </a:cubicBezTo>
                  <a:lnTo>
                    <a:pt x="21029" y="0"/>
                  </a:lnTo>
                  <a:close/>
                </a:path>
              </a:pathLst>
            </a:custGeom>
            <a:solidFill>
              <a:srgbClr val="DDF0FA"/>
            </a:solidFill>
            <a:ln w="4750" cap="flat" cmpd="sng">
              <a:solidFill>
                <a:srgbClr val="555555"/>
              </a:solidFill>
              <a:prstDash val="solid"/>
              <a:miter lim="31669"/>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0" name="Google Shape;1615;p51"/>
            <p:cNvSpPr/>
            <p:nvPr/>
          </p:nvSpPr>
          <p:spPr>
            <a:xfrm>
              <a:off x="2175161" y="3876450"/>
              <a:ext cx="575965" cy="585011"/>
            </a:xfrm>
            <a:custGeom>
              <a:avLst/>
              <a:gdLst/>
              <a:ahLst/>
              <a:cxnLst/>
              <a:rect l="l" t="t" r="r" b="b"/>
              <a:pathLst>
                <a:path w="18337" h="18625" extrusionOk="0">
                  <a:moveTo>
                    <a:pt x="17450" y="9448"/>
                  </a:moveTo>
                  <a:cubicBezTo>
                    <a:pt x="17513" y="11918"/>
                    <a:pt x="18337" y="17207"/>
                    <a:pt x="15866" y="17872"/>
                  </a:cubicBezTo>
                  <a:cubicBezTo>
                    <a:pt x="14758" y="18188"/>
                    <a:pt x="13301" y="18093"/>
                    <a:pt x="12161" y="18125"/>
                  </a:cubicBezTo>
                  <a:cubicBezTo>
                    <a:pt x="10958" y="18157"/>
                    <a:pt x="9754" y="18157"/>
                    <a:pt x="8551" y="18157"/>
                  </a:cubicBezTo>
                  <a:cubicBezTo>
                    <a:pt x="7917" y="18157"/>
                    <a:pt x="7284" y="18173"/>
                    <a:pt x="6651" y="18173"/>
                  </a:cubicBezTo>
                  <a:cubicBezTo>
                    <a:pt x="6017" y="18173"/>
                    <a:pt x="5384" y="18157"/>
                    <a:pt x="4751" y="18093"/>
                  </a:cubicBezTo>
                  <a:cubicBezTo>
                    <a:pt x="2882" y="17935"/>
                    <a:pt x="1774" y="16858"/>
                    <a:pt x="1615" y="15085"/>
                  </a:cubicBezTo>
                  <a:cubicBezTo>
                    <a:pt x="1425" y="13185"/>
                    <a:pt x="2154" y="11380"/>
                    <a:pt x="1995" y="9480"/>
                  </a:cubicBezTo>
                  <a:lnTo>
                    <a:pt x="1995" y="9480"/>
                  </a:lnTo>
                  <a:cubicBezTo>
                    <a:pt x="1995" y="9480"/>
                    <a:pt x="2027" y="9543"/>
                    <a:pt x="2059" y="9543"/>
                  </a:cubicBezTo>
                  <a:cubicBezTo>
                    <a:pt x="4641" y="10193"/>
                    <a:pt x="7316" y="10544"/>
                    <a:pt x="9984" y="10544"/>
                  </a:cubicBezTo>
                  <a:cubicBezTo>
                    <a:pt x="11995" y="10544"/>
                    <a:pt x="14002" y="10345"/>
                    <a:pt x="15961" y="9923"/>
                  </a:cubicBezTo>
                  <a:lnTo>
                    <a:pt x="15961" y="9923"/>
                  </a:lnTo>
                  <a:cubicBezTo>
                    <a:pt x="15930" y="10240"/>
                    <a:pt x="15930" y="10588"/>
                    <a:pt x="15930" y="10968"/>
                  </a:cubicBezTo>
                  <a:cubicBezTo>
                    <a:pt x="15391" y="10905"/>
                    <a:pt x="14916" y="10905"/>
                    <a:pt x="14410" y="10905"/>
                  </a:cubicBezTo>
                  <a:cubicBezTo>
                    <a:pt x="14251" y="10905"/>
                    <a:pt x="14251" y="11158"/>
                    <a:pt x="14410" y="11158"/>
                  </a:cubicBezTo>
                  <a:cubicBezTo>
                    <a:pt x="14916" y="11126"/>
                    <a:pt x="15391" y="11126"/>
                    <a:pt x="15930" y="11126"/>
                  </a:cubicBezTo>
                  <a:cubicBezTo>
                    <a:pt x="15866" y="11855"/>
                    <a:pt x="15866" y="12583"/>
                    <a:pt x="15866" y="13280"/>
                  </a:cubicBezTo>
                  <a:cubicBezTo>
                    <a:pt x="15661" y="13264"/>
                    <a:pt x="15447" y="13256"/>
                    <a:pt x="15229" y="13256"/>
                  </a:cubicBezTo>
                  <a:cubicBezTo>
                    <a:pt x="15011" y="13256"/>
                    <a:pt x="14790" y="13264"/>
                    <a:pt x="14568" y="13280"/>
                  </a:cubicBezTo>
                  <a:cubicBezTo>
                    <a:pt x="14441" y="13280"/>
                    <a:pt x="14441" y="13501"/>
                    <a:pt x="14568" y="13501"/>
                  </a:cubicBezTo>
                  <a:cubicBezTo>
                    <a:pt x="14716" y="13512"/>
                    <a:pt x="14864" y="13516"/>
                    <a:pt x="15010" y="13516"/>
                  </a:cubicBezTo>
                  <a:cubicBezTo>
                    <a:pt x="15303" y="13516"/>
                    <a:pt x="15592" y="13501"/>
                    <a:pt x="15866" y="13501"/>
                  </a:cubicBezTo>
                  <a:cubicBezTo>
                    <a:pt x="15866" y="14230"/>
                    <a:pt x="15866" y="15022"/>
                    <a:pt x="15930" y="15782"/>
                  </a:cubicBezTo>
                  <a:cubicBezTo>
                    <a:pt x="15830" y="15789"/>
                    <a:pt x="15730" y="15793"/>
                    <a:pt x="15631" y="15793"/>
                  </a:cubicBezTo>
                  <a:cubicBezTo>
                    <a:pt x="15287" y="15793"/>
                    <a:pt x="14943" y="15746"/>
                    <a:pt x="14600" y="15623"/>
                  </a:cubicBezTo>
                  <a:cubicBezTo>
                    <a:pt x="14582" y="15616"/>
                    <a:pt x="14566" y="15613"/>
                    <a:pt x="14551" y="15613"/>
                  </a:cubicBezTo>
                  <a:cubicBezTo>
                    <a:pt x="14430" y="15613"/>
                    <a:pt x="14395" y="15820"/>
                    <a:pt x="14536" y="15877"/>
                  </a:cubicBezTo>
                  <a:cubicBezTo>
                    <a:pt x="14813" y="15976"/>
                    <a:pt x="15103" y="16025"/>
                    <a:pt x="15397" y="16025"/>
                  </a:cubicBezTo>
                  <a:cubicBezTo>
                    <a:pt x="15573" y="16025"/>
                    <a:pt x="15752" y="16007"/>
                    <a:pt x="15930" y="15972"/>
                  </a:cubicBezTo>
                  <a:cubicBezTo>
                    <a:pt x="15955" y="16022"/>
                    <a:pt x="16016" y="16048"/>
                    <a:pt x="16080" y="16048"/>
                  </a:cubicBezTo>
                  <a:cubicBezTo>
                    <a:pt x="16176" y="16048"/>
                    <a:pt x="16278" y="15991"/>
                    <a:pt x="16278" y="15877"/>
                  </a:cubicBezTo>
                  <a:cubicBezTo>
                    <a:pt x="16310" y="15022"/>
                    <a:pt x="16341" y="14230"/>
                    <a:pt x="16341" y="13406"/>
                  </a:cubicBezTo>
                  <a:cubicBezTo>
                    <a:pt x="16405" y="13375"/>
                    <a:pt x="16405" y="13343"/>
                    <a:pt x="16341" y="13280"/>
                  </a:cubicBezTo>
                  <a:lnTo>
                    <a:pt x="16341" y="9733"/>
                  </a:lnTo>
                  <a:cubicBezTo>
                    <a:pt x="16721" y="9638"/>
                    <a:pt x="17102" y="9575"/>
                    <a:pt x="17450" y="9448"/>
                  </a:cubicBezTo>
                  <a:close/>
                  <a:moveTo>
                    <a:pt x="16217" y="1"/>
                  </a:moveTo>
                  <a:cubicBezTo>
                    <a:pt x="16173" y="1"/>
                    <a:pt x="16120" y="37"/>
                    <a:pt x="16120" y="74"/>
                  </a:cubicBezTo>
                  <a:cubicBezTo>
                    <a:pt x="16025" y="549"/>
                    <a:pt x="16025" y="992"/>
                    <a:pt x="15993" y="1404"/>
                  </a:cubicBezTo>
                  <a:cubicBezTo>
                    <a:pt x="15715" y="1367"/>
                    <a:pt x="15415" y="1351"/>
                    <a:pt x="15119" y="1351"/>
                  </a:cubicBezTo>
                  <a:cubicBezTo>
                    <a:pt x="14909" y="1351"/>
                    <a:pt x="14701" y="1359"/>
                    <a:pt x="14505" y="1372"/>
                  </a:cubicBezTo>
                  <a:cubicBezTo>
                    <a:pt x="14346" y="1404"/>
                    <a:pt x="14346" y="1626"/>
                    <a:pt x="14505" y="1626"/>
                  </a:cubicBezTo>
                  <a:cubicBezTo>
                    <a:pt x="14742" y="1641"/>
                    <a:pt x="14996" y="1649"/>
                    <a:pt x="15249" y="1649"/>
                  </a:cubicBezTo>
                  <a:cubicBezTo>
                    <a:pt x="15502" y="1649"/>
                    <a:pt x="15756" y="1641"/>
                    <a:pt x="15993" y="1626"/>
                  </a:cubicBezTo>
                  <a:lnTo>
                    <a:pt x="15993" y="1626"/>
                  </a:lnTo>
                  <a:cubicBezTo>
                    <a:pt x="15961" y="2481"/>
                    <a:pt x="15930" y="3304"/>
                    <a:pt x="15930" y="4191"/>
                  </a:cubicBezTo>
                  <a:cubicBezTo>
                    <a:pt x="15882" y="4175"/>
                    <a:pt x="15843" y="4167"/>
                    <a:pt x="15803" y="4167"/>
                  </a:cubicBezTo>
                  <a:cubicBezTo>
                    <a:pt x="15763" y="4167"/>
                    <a:pt x="15724" y="4175"/>
                    <a:pt x="15676" y="4191"/>
                  </a:cubicBezTo>
                  <a:cubicBezTo>
                    <a:pt x="15550" y="4222"/>
                    <a:pt x="15486" y="4254"/>
                    <a:pt x="15391" y="4317"/>
                  </a:cubicBezTo>
                  <a:cubicBezTo>
                    <a:pt x="15349" y="4317"/>
                    <a:pt x="15321" y="4332"/>
                    <a:pt x="15279" y="4332"/>
                  </a:cubicBezTo>
                  <a:cubicBezTo>
                    <a:pt x="15263" y="4332"/>
                    <a:pt x="15245" y="4330"/>
                    <a:pt x="15224" y="4324"/>
                  </a:cubicBezTo>
                  <a:lnTo>
                    <a:pt x="15224" y="4324"/>
                  </a:lnTo>
                  <a:cubicBezTo>
                    <a:pt x="15230" y="4325"/>
                    <a:pt x="15236" y="4326"/>
                    <a:pt x="15243" y="4326"/>
                  </a:cubicBezTo>
                  <a:cubicBezTo>
                    <a:pt x="15322" y="4326"/>
                    <a:pt x="15438" y="4264"/>
                    <a:pt x="15360" y="4159"/>
                  </a:cubicBezTo>
                  <a:cubicBezTo>
                    <a:pt x="15312" y="4074"/>
                    <a:pt x="15250" y="4039"/>
                    <a:pt x="15190" y="4039"/>
                  </a:cubicBezTo>
                  <a:cubicBezTo>
                    <a:pt x="15048" y="4039"/>
                    <a:pt x="14913" y="4226"/>
                    <a:pt x="14980" y="4381"/>
                  </a:cubicBezTo>
                  <a:cubicBezTo>
                    <a:pt x="15007" y="4519"/>
                    <a:pt x="15155" y="4609"/>
                    <a:pt x="15276" y="4609"/>
                  </a:cubicBezTo>
                  <a:cubicBezTo>
                    <a:pt x="15294" y="4609"/>
                    <a:pt x="15312" y="4607"/>
                    <a:pt x="15328" y="4603"/>
                  </a:cubicBezTo>
                  <a:cubicBezTo>
                    <a:pt x="15506" y="4543"/>
                    <a:pt x="15738" y="4346"/>
                    <a:pt x="15923" y="4346"/>
                  </a:cubicBezTo>
                  <a:cubicBezTo>
                    <a:pt x="15936" y="4346"/>
                    <a:pt x="15949" y="4347"/>
                    <a:pt x="15961" y="4349"/>
                  </a:cubicBezTo>
                  <a:lnTo>
                    <a:pt x="15961" y="6661"/>
                  </a:lnTo>
                  <a:cubicBezTo>
                    <a:pt x="15391" y="6598"/>
                    <a:pt x="14885" y="6598"/>
                    <a:pt x="14378" y="6598"/>
                  </a:cubicBezTo>
                  <a:cubicBezTo>
                    <a:pt x="14220" y="6598"/>
                    <a:pt x="14220" y="6851"/>
                    <a:pt x="14378" y="6851"/>
                  </a:cubicBezTo>
                  <a:cubicBezTo>
                    <a:pt x="14916" y="6851"/>
                    <a:pt x="15455" y="6788"/>
                    <a:pt x="15961" y="6788"/>
                  </a:cubicBezTo>
                  <a:lnTo>
                    <a:pt x="15961" y="7959"/>
                  </a:lnTo>
                  <a:lnTo>
                    <a:pt x="15961" y="8371"/>
                  </a:lnTo>
                  <a:cubicBezTo>
                    <a:pt x="14153" y="8030"/>
                    <a:pt x="12274" y="7890"/>
                    <a:pt x="10387" y="7890"/>
                  </a:cubicBezTo>
                  <a:cubicBezTo>
                    <a:pt x="7548" y="7890"/>
                    <a:pt x="4690" y="8206"/>
                    <a:pt x="2027" y="8624"/>
                  </a:cubicBezTo>
                  <a:cubicBezTo>
                    <a:pt x="1774" y="8656"/>
                    <a:pt x="1900" y="9036"/>
                    <a:pt x="2090" y="9036"/>
                  </a:cubicBezTo>
                  <a:lnTo>
                    <a:pt x="2154" y="9036"/>
                  </a:lnTo>
                  <a:cubicBezTo>
                    <a:pt x="4751" y="8593"/>
                    <a:pt x="7411" y="8371"/>
                    <a:pt x="10071" y="8371"/>
                  </a:cubicBezTo>
                  <a:cubicBezTo>
                    <a:pt x="12034" y="8371"/>
                    <a:pt x="14030" y="8624"/>
                    <a:pt x="15961" y="8783"/>
                  </a:cubicBezTo>
                  <a:lnTo>
                    <a:pt x="15961" y="8973"/>
                  </a:lnTo>
                  <a:lnTo>
                    <a:pt x="14410" y="8973"/>
                  </a:lnTo>
                  <a:cubicBezTo>
                    <a:pt x="14283" y="8973"/>
                    <a:pt x="14283" y="9194"/>
                    <a:pt x="14410" y="9194"/>
                  </a:cubicBezTo>
                  <a:cubicBezTo>
                    <a:pt x="14579" y="9205"/>
                    <a:pt x="14751" y="9209"/>
                    <a:pt x="14925" y="9209"/>
                  </a:cubicBezTo>
                  <a:cubicBezTo>
                    <a:pt x="15272" y="9209"/>
                    <a:pt x="15624" y="9194"/>
                    <a:pt x="15961" y="9194"/>
                  </a:cubicBezTo>
                  <a:lnTo>
                    <a:pt x="15961" y="9511"/>
                  </a:lnTo>
                  <a:cubicBezTo>
                    <a:pt x="13933" y="9817"/>
                    <a:pt x="11922" y="9988"/>
                    <a:pt x="9914" y="9988"/>
                  </a:cubicBezTo>
                  <a:cubicBezTo>
                    <a:pt x="7346" y="9988"/>
                    <a:pt x="4780" y="9708"/>
                    <a:pt x="2185" y="9068"/>
                  </a:cubicBezTo>
                  <a:lnTo>
                    <a:pt x="2154" y="9068"/>
                  </a:lnTo>
                  <a:cubicBezTo>
                    <a:pt x="2059" y="9068"/>
                    <a:pt x="2027" y="9131"/>
                    <a:pt x="1995" y="9194"/>
                  </a:cubicBezTo>
                  <a:cubicBezTo>
                    <a:pt x="1995" y="9131"/>
                    <a:pt x="1995" y="9099"/>
                    <a:pt x="1805" y="9004"/>
                  </a:cubicBezTo>
                  <a:cubicBezTo>
                    <a:pt x="1793" y="8908"/>
                    <a:pt x="1730" y="8866"/>
                    <a:pt x="1659" y="8866"/>
                  </a:cubicBezTo>
                  <a:cubicBezTo>
                    <a:pt x="1543" y="8866"/>
                    <a:pt x="1406" y="8975"/>
                    <a:pt x="1425" y="9131"/>
                  </a:cubicBezTo>
                  <a:cubicBezTo>
                    <a:pt x="1805" y="11665"/>
                    <a:pt x="0" y="15117"/>
                    <a:pt x="1964" y="17365"/>
                  </a:cubicBezTo>
                  <a:cubicBezTo>
                    <a:pt x="2875" y="18404"/>
                    <a:pt x="4406" y="18625"/>
                    <a:pt x="5934" y="18625"/>
                  </a:cubicBezTo>
                  <a:cubicBezTo>
                    <a:pt x="7060" y="18625"/>
                    <a:pt x="8184" y="18505"/>
                    <a:pt x="9058" y="18505"/>
                  </a:cubicBezTo>
                  <a:cubicBezTo>
                    <a:pt x="10894" y="18473"/>
                    <a:pt x="12668" y="18442"/>
                    <a:pt x="14473" y="18315"/>
                  </a:cubicBezTo>
                  <a:cubicBezTo>
                    <a:pt x="15391" y="18252"/>
                    <a:pt x="16658" y="18315"/>
                    <a:pt x="17355" y="17587"/>
                  </a:cubicBezTo>
                  <a:cubicBezTo>
                    <a:pt x="18052" y="16827"/>
                    <a:pt x="17767" y="15560"/>
                    <a:pt x="17767" y="14610"/>
                  </a:cubicBezTo>
                  <a:cubicBezTo>
                    <a:pt x="17735" y="12710"/>
                    <a:pt x="17767" y="10810"/>
                    <a:pt x="17608" y="8909"/>
                  </a:cubicBezTo>
                  <a:cubicBezTo>
                    <a:pt x="17591" y="8859"/>
                    <a:pt x="17547" y="8826"/>
                    <a:pt x="17505" y="8826"/>
                  </a:cubicBezTo>
                  <a:cubicBezTo>
                    <a:pt x="17468" y="8826"/>
                    <a:pt x="17433" y="8851"/>
                    <a:pt x="17418" y="8909"/>
                  </a:cubicBezTo>
                  <a:lnTo>
                    <a:pt x="17418" y="9194"/>
                  </a:lnTo>
                  <a:cubicBezTo>
                    <a:pt x="17070" y="9258"/>
                    <a:pt x="16658" y="9289"/>
                    <a:pt x="16310" y="9385"/>
                  </a:cubicBezTo>
                  <a:lnTo>
                    <a:pt x="16310" y="8783"/>
                  </a:lnTo>
                  <a:cubicBezTo>
                    <a:pt x="16626" y="8814"/>
                    <a:pt x="16975" y="8878"/>
                    <a:pt x="17355" y="8878"/>
                  </a:cubicBezTo>
                  <a:lnTo>
                    <a:pt x="17387" y="8878"/>
                  </a:lnTo>
                  <a:cubicBezTo>
                    <a:pt x="17450" y="8814"/>
                    <a:pt x="17450" y="8719"/>
                    <a:pt x="17387" y="8719"/>
                  </a:cubicBezTo>
                  <a:lnTo>
                    <a:pt x="16310" y="8466"/>
                  </a:lnTo>
                  <a:lnTo>
                    <a:pt x="16310" y="7959"/>
                  </a:lnTo>
                  <a:cubicBezTo>
                    <a:pt x="16341" y="5331"/>
                    <a:pt x="16468" y="2702"/>
                    <a:pt x="16278" y="74"/>
                  </a:cubicBezTo>
                  <a:cubicBezTo>
                    <a:pt x="16278" y="20"/>
                    <a:pt x="16250" y="1"/>
                    <a:pt x="16217" y="1"/>
                  </a:cubicBezTo>
                  <a:close/>
                </a:path>
              </a:pathLst>
            </a:custGeom>
            <a:solidFill>
              <a:schemeClr val="bg1"/>
            </a:solidFill>
            <a:ln w="4750" cap="flat" cmpd="sng">
              <a:solidFill>
                <a:srgbClr val="555555"/>
              </a:solidFill>
              <a:prstDash val="solid"/>
              <a:miter lim="31669"/>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1" name="Google Shape;1616;p51"/>
            <p:cNvSpPr/>
            <p:nvPr/>
          </p:nvSpPr>
          <p:spPr>
            <a:xfrm>
              <a:off x="2287892" y="3831690"/>
              <a:ext cx="62349" cy="12250"/>
            </a:xfrm>
            <a:custGeom>
              <a:avLst/>
              <a:gdLst/>
              <a:ahLst/>
              <a:cxnLst/>
              <a:rect l="l" t="t" r="r" b="b"/>
              <a:pathLst>
                <a:path w="1985" h="390" extrusionOk="0">
                  <a:moveTo>
                    <a:pt x="132" y="0"/>
                  </a:moveTo>
                  <a:cubicBezTo>
                    <a:pt x="16" y="0"/>
                    <a:pt x="0" y="204"/>
                    <a:pt x="85" y="232"/>
                  </a:cubicBezTo>
                  <a:cubicBezTo>
                    <a:pt x="496" y="340"/>
                    <a:pt x="907" y="389"/>
                    <a:pt x="1318" y="389"/>
                  </a:cubicBezTo>
                  <a:cubicBezTo>
                    <a:pt x="1509" y="389"/>
                    <a:pt x="1699" y="379"/>
                    <a:pt x="1890" y="359"/>
                  </a:cubicBezTo>
                  <a:cubicBezTo>
                    <a:pt x="1985" y="359"/>
                    <a:pt x="1985" y="169"/>
                    <a:pt x="1890" y="169"/>
                  </a:cubicBezTo>
                  <a:cubicBezTo>
                    <a:pt x="1755" y="176"/>
                    <a:pt x="1621" y="180"/>
                    <a:pt x="1489" y="180"/>
                  </a:cubicBezTo>
                  <a:cubicBezTo>
                    <a:pt x="1034" y="180"/>
                    <a:pt x="597" y="133"/>
                    <a:pt x="180" y="10"/>
                  </a:cubicBezTo>
                  <a:cubicBezTo>
                    <a:pt x="162" y="3"/>
                    <a:pt x="146" y="0"/>
                    <a:pt x="132" y="0"/>
                  </a:cubicBezTo>
                  <a:close/>
                </a:path>
              </a:pathLst>
            </a:custGeom>
            <a:solidFill>
              <a:srgbClr val="565555"/>
            </a:solidFill>
            <a:ln w="4750" cap="flat" cmpd="sng">
              <a:solidFill>
                <a:srgbClr val="555555"/>
              </a:solidFill>
              <a:prstDash val="solid"/>
              <a:miter lim="31669"/>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2" name="Google Shape;1617;p51"/>
            <p:cNvSpPr/>
            <p:nvPr/>
          </p:nvSpPr>
          <p:spPr>
            <a:xfrm>
              <a:off x="2429802" y="4391040"/>
              <a:ext cx="88576" cy="7978"/>
            </a:xfrm>
            <a:custGeom>
              <a:avLst/>
              <a:gdLst/>
              <a:ahLst/>
              <a:cxnLst/>
              <a:rect l="l" t="t" r="r" b="b"/>
              <a:pathLst>
                <a:path w="2820" h="254" extrusionOk="0">
                  <a:moveTo>
                    <a:pt x="159" y="0"/>
                  </a:moveTo>
                  <a:cubicBezTo>
                    <a:pt x="0" y="0"/>
                    <a:pt x="0" y="254"/>
                    <a:pt x="159" y="254"/>
                  </a:cubicBezTo>
                  <a:cubicBezTo>
                    <a:pt x="1014" y="254"/>
                    <a:pt x="1869" y="254"/>
                    <a:pt x="2692" y="190"/>
                  </a:cubicBezTo>
                  <a:cubicBezTo>
                    <a:pt x="2819" y="190"/>
                    <a:pt x="2819" y="0"/>
                    <a:pt x="2692" y="0"/>
                  </a:cubicBezTo>
                  <a:close/>
                </a:path>
              </a:pathLst>
            </a:custGeom>
            <a:solidFill>
              <a:srgbClr val="565555"/>
            </a:solidFill>
            <a:ln w="4750" cap="flat" cmpd="sng">
              <a:solidFill>
                <a:srgbClr val="555555"/>
              </a:solidFill>
              <a:prstDash val="solid"/>
              <a:miter lim="31669"/>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3" name="Google Shape;1618;p51"/>
            <p:cNvSpPr/>
            <p:nvPr/>
          </p:nvSpPr>
          <p:spPr>
            <a:xfrm>
              <a:off x="2449684" y="4414911"/>
              <a:ext cx="98533" cy="9486"/>
            </a:xfrm>
            <a:custGeom>
              <a:avLst/>
              <a:gdLst/>
              <a:ahLst/>
              <a:cxnLst/>
              <a:rect l="l" t="t" r="r" b="b"/>
              <a:pathLst>
                <a:path w="3137" h="302" extrusionOk="0">
                  <a:moveTo>
                    <a:pt x="159" y="0"/>
                  </a:moveTo>
                  <a:cubicBezTo>
                    <a:pt x="64" y="0"/>
                    <a:pt x="1" y="190"/>
                    <a:pt x="128" y="190"/>
                  </a:cubicBezTo>
                  <a:cubicBezTo>
                    <a:pt x="603" y="270"/>
                    <a:pt x="1086" y="301"/>
                    <a:pt x="1568" y="301"/>
                  </a:cubicBezTo>
                  <a:cubicBezTo>
                    <a:pt x="2051" y="301"/>
                    <a:pt x="2534" y="270"/>
                    <a:pt x="3009" y="222"/>
                  </a:cubicBezTo>
                  <a:cubicBezTo>
                    <a:pt x="3136" y="222"/>
                    <a:pt x="3136" y="64"/>
                    <a:pt x="3009" y="64"/>
                  </a:cubicBezTo>
                  <a:cubicBezTo>
                    <a:pt x="2059" y="64"/>
                    <a:pt x="1109" y="32"/>
                    <a:pt x="159" y="0"/>
                  </a:cubicBezTo>
                  <a:close/>
                </a:path>
              </a:pathLst>
            </a:custGeom>
            <a:solidFill>
              <a:srgbClr val="565555"/>
            </a:solidFill>
            <a:ln w="4750" cap="flat" cmpd="sng">
              <a:solidFill>
                <a:srgbClr val="555555"/>
              </a:solidFill>
              <a:prstDash val="solid"/>
              <a:miter lim="31669"/>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54" name="Rounded Rectangle 53"/>
          <p:cNvSpPr/>
          <p:nvPr/>
        </p:nvSpPr>
        <p:spPr>
          <a:xfrm>
            <a:off x="214609" y="2163281"/>
            <a:ext cx="4357391" cy="727733"/>
          </a:xfrm>
          <a:prstGeom prst="roundRect">
            <a:avLst/>
          </a:prstGeom>
          <a:ln>
            <a:prstDash val="dash"/>
          </a:ln>
        </p:spPr>
        <p:style>
          <a:lnRef idx="2">
            <a:schemeClr val="accent1"/>
          </a:lnRef>
          <a:fillRef idx="1">
            <a:schemeClr val="lt1"/>
          </a:fillRef>
          <a:effectRef idx="0">
            <a:schemeClr val="accent1"/>
          </a:effectRef>
          <a:fontRef idx="minor">
            <a:schemeClr val="dk1"/>
          </a:fontRef>
        </p:style>
        <p:txBody>
          <a:bodyPr rtlCol="0" anchor="ctr"/>
          <a:lstStyle/>
          <a:p>
            <a:pPr algn="ctr"/>
            <a:r>
              <a:rPr lang="en-US" dirty="0">
                <a:solidFill>
                  <a:schemeClr val="tx1"/>
                </a:solidFill>
                <a:latin typeface="#9Slide03 Arima Madurai Black" panose="00000A00000000000000" pitchFamily="2" charset="0"/>
                <a:cs typeface="#9Slide03 Arima Madurai Black" panose="00000A00000000000000" pitchFamily="2" charset="0"/>
              </a:rPr>
              <a:t>Cho </a:t>
            </a:r>
            <a:r>
              <a:rPr lang="en-US" dirty="0" err="1" smtClean="0">
                <a:solidFill>
                  <a:schemeClr val="tx1"/>
                </a:solidFill>
                <a:latin typeface="#9Slide03 Arima Madurai Black" panose="00000A00000000000000" pitchFamily="2" charset="0"/>
                <a:cs typeface="#9Slide03 Arima Madurai Black" panose="00000A00000000000000" pitchFamily="2" charset="0"/>
              </a:rPr>
              <a:t>đoạn</a:t>
            </a:r>
            <a:r>
              <a:rPr lang="en-US" dirty="0">
                <a:solidFill>
                  <a:schemeClr val="tx1"/>
                </a:solidFill>
                <a:latin typeface="#9Slide03 Arima Madurai Black" panose="00000A00000000000000" pitchFamily="2" charset="0"/>
                <a:cs typeface="#9Slide03 Arima Madurai Black" panose="00000A00000000000000" pitchFamily="2" charset="0"/>
              </a:rPr>
              <a:t> </a:t>
            </a:r>
            <a:r>
              <a:rPr lang="en-US" dirty="0" err="1" smtClean="0">
                <a:solidFill>
                  <a:schemeClr val="tx1"/>
                </a:solidFill>
                <a:latin typeface="#9Slide03 Arima Madurai Black" panose="00000A00000000000000" pitchFamily="2" charset="0"/>
                <a:cs typeface="#9Slide03 Arima Madurai Black" panose="00000A00000000000000" pitchFamily="2" charset="0"/>
              </a:rPr>
              <a:t>dây</a:t>
            </a:r>
            <a:r>
              <a:rPr lang="en-US" dirty="0" smtClean="0">
                <a:solidFill>
                  <a:schemeClr val="tx1"/>
                </a:solidFill>
                <a:latin typeface="#9Slide03 Arima Madurai Black" panose="00000A00000000000000" pitchFamily="2" charset="0"/>
                <a:cs typeface="#9Slide03 Arima Madurai Black" panose="00000A00000000000000" pitchFamily="2" charset="0"/>
              </a:rPr>
              <a:t> </a:t>
            </a:r>
            <a:r>
              <a:rPr lang="en-US" dirty="0" err="1" smtClean="0">
                <a:solidFill>
                  <a:schemeClr val="tx1"/>
                </a:solidFill>
                <a:latin typeface="#9Slide03 Arima Madurai Black" panose="00000A00000000000000" pitchFamily="2" charset="0"/>
                <a:cs typeface="#9Slide03 Arima Madurai Black" panose="00000A00000000000000" pitchFamily="2" charset="0"/>
              </a:rPr>
              <a:t>cao</a:t>
            </a:r>
            <a:r>
              <a:rPr lang="en-US" dirty="0" smtClean="0">
                <a:solidFill>
                  <a:schemeClr val="tx1"/>
                </a:solidFill>
                <a:latin typeface="#9Slide03 Arima Madurai Black" panose="00000A00000000000000" pitchFamily="2" charset="0"/>
                <a:cs typeface="#9Slide03 Arima Madurai Black" panose="00000A00000000000000" pitchFamily="2" charset="0"/>
              </a:rPr>
              <a:t> </a:t>
            </a:r>
            <a:r>
              <a:rPr lang="en-US" dirty="0" err="1" smtClean="0">
                <a:solidFill>
                  <a:schemeClr val="tx1"/>
                </a:solidFill>
                <a:latin typeface="#9Slide03 Arima Madurai Black" panose="00000A00000000000000" pitchFamily="2" charset="0"/>
                <a:cs typeface="#9Slide03 Arima Madurai Black" panose="00000A00000000000000" pitchFamily="2" charset="0"/>
              </a:rPr>
              <a:t>su</a:t>
            </a:r>
            <a:r>
              <a:rPr lang="en-US" dirty="0">
                <a:solidFill>
                  <a:schemeClr val="tx1"/>
                </a:solidFill>
                <a:latin typeface="#9Slide03 Arima Madurai Black" panose="00000A00000000000000" pitchFamily="2" charset="0"/>
                <a:cs typeface="#9Slide03 Arima Madurai Black" panose="00000A00000000000000" pitchFamily="2" charset="0"/>
              </a:rPr>
              <a:t> </a:t>
            </a:r>
            <a:r>
              <a:rPr lang="en-US" dirty="0" err="1">
                <a:solidFill>
                  <a:schemeClr val="tx1"/>
                </a:solidFill>
                <a:latin typeface="#9Slide03 Arima Madurai Black" panose="00000A00000000000000" pitchFamily="2" charset="0"/>
                <a:cs typeface="#9Slide03 Arima Madurai Black" panose="00000A00000000000000" pitchFamily="2" charset="0"/>
              </a:rPr>
              <a:t>vào</a:t>
            </a:r>
            <a:r>
              <a:rPr lang="en-US" dirty="0">
                <a:solidFill>
                  <a:schemeClr val="tx1"/>
                </a:solidFill>
                <a:latin typeface="#9Slide03 Arima Madurai Black" panose="00000A00000000000000" pitchFamily="2" charset="0"/>
                <a:cs typeface="#9Slide03 Arima Madurai Black" panose="00000A00000000000000" pitchFamily="2" charset="0"/>
              </a:rPr>
              <a:t> </a:t>
            </a:r>
            <a:r>
              <a:rPr lang="en-US" dirty="0" err="1" smtClean="0">
                <a:solidFill>
                  <a:schemeClr val="tx1"/>
                </a:solidFill>
                <a:latin typeface="#9Slide03 Arima Madurai Black" panose="00000A00000000000000" pitchFamily="2" charset="0"/>
                <a:cs typeface="#9Slide03 Arima Madurai Black" panose="00000A00000000000000" pitchFamily="2" charset="0"/>
              </a:rPr>
              <a:t>cốc</a:t>
            </a:r>
            <a:r>
              <a:rPr lang="en-US" dirty="0" smtClean="0">
                <a:solidFill>
                  <a:schemeClr val="tx1"/>
                </a:solidFill>
                <a:latin typeface="#9Slide03 Arima Madurai Black" panose="00000A00000000000000" pitchFamily="2" charset="0"/>
                <a:cs typeface="#9Slide03 Arima Madurai Black" panose="00000A00000000000000" pitchFamily="2" charset="0"/>
              </a:rPr>
              <a:t> n</a:t>
            </a:r>
            <a:r>
              <a:rPr lang="vi-VN" dirty="0" smtClean="0">
                <a:solidFill>
                  <a:schemeClr val="tx1"/>
                </a:solidFill>
                <a:latin typeface="#9Slide03 Arima Madurai Black" panose="00000A00000000000000" pitchFamily="2" charset="0"/>
                <a:cs typeface="#9Slide03 Arima Madurai Black" panose="00000A00000000000000" pitchFamily="2" charset="0"/>
              </a:rPr>
              <a:t>ước</a:t>
            </a:r>
            <a:r>
              <a:rPr lang="en-US" dirty="0">
                <a:solidFill>
                  <a:schemeClr val="tx1"/>
                </a:solidFill>
                <a:latin typeface="#9Slide03 Arima Madurai Black" panose="00000A00000000000000" pitchFamily="2" charset="0"/>
                <a:cs typeface="#9Slide03 Arima Madurai Black" panose="00000A00000000000000" pitchFamily="2" charset="0"/>
              </a:rPr>
              <a:t> </a:t>
            </a:r>
            <a:r>
              <a:rPr lang="en-US" dirty="0" err="1" smtClean="0">
                <a:solidFill>
                  <a:schemeClr val="tx1"/>
                </a:solidFill>
                <a:latin typeface="#9Slide03 Arima Madurai Black" panose="00000A00000000000000" pitchFamily="2" charset="0"/>
                <a:cs typeface="#9Slide03 Arima Madurai Black" panose="00000A00000000000000" pitchFamily="2" charset="0"/>
              </a:rPr>
              <a:t>nóng</a:t>
            </a:r>
            <a:r>
              <a:rPr lang="en-US" dirty="0" smtClean="0">
                <a:solidFill>
                  <a:schemeClr val="tx1"/>
                </a:solidFill>
                <a:latin typeface="#9Slide03 Arima Madurai Black" panose="00000A00000000000000" pitchFamily="2" charset="0"/>
                <a:cs typeface="#9Slide03 Arima Madurai Black" panose="00000A00000000000000" pitchFamily="2" charset="0"/>
              </a:rPr>
              <a:t>, </a:t>
            </a:r>
            <a:r>
              <a:rPr lang="en-US" dirty="0" err="1" smtClean="0">
                <a:solidFill>
                  <a:schemeClr val="tx1"/>
                </a:solidFill>
                <a:latin typeface="#9Slide03 Arima Madurai Black" panose="00000A00000000000000" pitchFamily="2" charset="0"/>
                <a:cs typeface="#9Slide03 Arima Madurai Black" panose="00000A00000000000000" pitchFamily="2" charset="0"/>
              </a:rPr>
              <a:t>sau</a:t>
            </a:r>
            <a:r>
              <a:rPr lang="en-US" dirty="0">
                <a:solidFill>
                  <a:schemeClr val="tx1"/>
                </a:solidFill>
                <a:latin typeface="#9Slide03 Arima Madurai Black" panose="00000A00000000000000" pitchFamily="2" charset="0"/>
                <a:cs typeface="#9Slide03 Arima Madurai Black" panose="00000A00000000000000" pitchFamily="2" charset="0"/>
              </a:rPr>
              <a:t> </a:t>
            </a:r>
            <a:r>
              <a:rPr lang="en-US" dirty="0" err="1" smtClean="0">
                <a:solidFill>
                  <a:schemeClr val="tx1"/>
                </a:solidFill>
                <a:latin typeface="#9Slide03 Arima Madurai Black" panose="00000A00000000000000" pitchFamily="2" charset="0"/>
                <a:cs typeface="#9Slide03 Arima Madurai Black" panose="00000A00000000000000" pitchFamily="2" charset="0"/>
              </a:rPr>
              <a:t>đó</a:t>
            </a:r>
            <a:r>
              <a:rPr lang="en-US" dirty="0">
                <a:solidFill>
                  <a:schemeClr val="tx1"/>
                </a:solidFill>
                <a:latin typeface="#9Slide03 Arima Madurai Black" panose="00000A00000000000000" pitchFamily="2" charset="0"/>
                <a:cs typeface="#9Slide03 Arima Madurai Black" panose="00000A00000000000000" pitchFamily="2" charset="0"/>
              </a:rPr>
              <a:t> </a:t>
            </a:r>
            <a:r>
              <a:rPr lang="en-US" dirty="0" err="1" smtClean="0">
                <a:solidFill>
                  <a:schemeClr val="tx1"/>
                </a:solidFill>
                <a:latin typeface="#9Slide03 Arima Madurai Black" panose="00000A00000000000000" pitchFamily="2" charset="0"/>
                <a:cs typeface="#9Slide03 Arima Madurai Black" panose="00000A00000000000000" pitchFamily="2" charset="0"/>
              </a:rPr>
              <a:t>lấy</a:t>
            </a:r>
            <a:r>
              <a:rPr lang="en-US" dirty="0">
                <a:solidFill>
                  <a:schemeClr val="tx1"/>
                </a:solidFill>
                <a:latin typeface="#9Slide03 Arima Madurai Black" panose="00000A00000000000000" pitchFamily="2" charset="0"/>
                <a:cs typeface="#9Slide03 Arima Madurai Black" panose="00000A00000000000000" pitchFamily="2" charset="0"/>
              </a:rPr>
              <a:t> </a:t>
            </a:r>
            <a:r>
              <a:rPr lang="en-US" dirty="0" err="1">
                <a:solidFill>
                  <a:schemeClr val="tx1"/>
                </a:solidFill>
                <a:latin typeface="#9Slide03 Arima Madurai Black" panose="00000A00000000000000" pitchFamily="2" charset="0"/>
                <a:cs typeface="#9Slide03 Arima Madurai Black" panose="00000A00000000000000" pitchFamily="2" charset="0"/>
              </a:rPr>
              <a:t>ra</a:t>
            </a:r>
            <a:r>
              <a:rPr lang="en-US" dirty="0">
                <a:solidFill>
                  <a:schemeClr val="tx1"/>
                </a:solidFill>
                <a:latin typeface="#9Slide03 Arima Madurai Black" panose="00000A00000000000000" pitchFamily="2" charset="0"/>
                <a:cs typeface="#9Slide03 Arima Madurai Black" panose="00000A00000000000000" pitchFamily="2" charset="0"/>
              </a:rPr>
              <a:t> </a:t>
            </a:r>
            <a:r>
              <a:rPr lang="en-US" dirty="0" err="1" smtClean="0">
                <a:solidFill>
                  <a:schemeClr val="tx1"/>
                </a:solidFill>
                <a:latin typeface="#9Slide03 Arima Madurai Black" panose="00000A00000000000000" pitchFamily="2" charset="0"/>
                <a:cs typeface="#9Slide03 Arima Madurai Black" panose="00000A00000000000000" pitchFamily="2" charset="0"/>
              </a:rPr>
              <a:t>rồi</a:t>
            </a:r>
            <a:r>
              <a:rPr lang="en-US" dirty="0" smtClean="0">
                <a:solidFill>
                  <a:schemeClr val="tx1"/>
                </a:solidFill>
                <a:latin typeface="#9Slide03 Arima Madurai Black" panose="00000A00000000000000" pitchFamily="2" charset="0"/>
                <a:cs typeface="#9Slide03 Arima Madurai Black" panose="00000A00000000000000" pitchFamily="2" charset="0"/>
              </a:rPr>
              <a:t> </a:t>
            </a:r>
            <a:r>
              <a:rPr lang="en-US" dirty="0" err="1" smtClean="0">
                <a:solidFill>
                  <a:schemeClr val="tx1"/>
                </a:solidFill>
                <a:latin typeface="#9Slide03 Arima Madurai Black" panose="00000A00000000000000" pitchFamily="2" charset="0"/>
                <a:cs typeface="#9Slide03 Arima Madurai Black" panose="00000A00000000000000" pitchFamily="2" charset="0"/>
              </a:rPr>
              <a:t>cho</a:t>
            </a:r>
            <a:r>
              <a:rPr lang="en-US" dirty="0">
                <a:solidFill>
                  <a:schemeClr val="tx1"/>
                </a:solidFill>
                <a:latin typeface="#9Slide03 Arima Madurai Black" panose="00000A00000000000000" pitchFamily="2" charset="0"/>
                <a:cs typeface="#9Slide03 Arima Madurai Black" panose="00000A00000000000000" pitchFamily="2" charset="0"/>
              </a:rPr>
              <a:t> </a:t>
            </a:r>
            <a:r>
              <a:rPr lang="en-US" dirty="0" err="1" smtClean="0">
                <a:solidFill>
                  <a:schemeClr val="tx1"/>
                </a:solidFill>
                <a:latin typeface="#9Slide03 Arima Madurai Black" panose="00000A00000000000000" pitchFamily="2" charset="0"/>
                <a:cs typeface="#9Slide03 Arima Madurai Black" panose="00000A00000000000000" pitchFamily="2" charset="0"/>
              </a:rPr>
              <a:t>vào</a:t>
            </a:r>
            <a:r>
              <a:rPr lang="en-US" dirty="0">
                <a:solidFill>
                  <a:schemeClr val="tx1"/>
                </a:solidFill>
                <a:latin typeface="#9Slide03 Arima Madurai Black" panose="00000A00000000000000" pitchFamily="2" charset="0"/>
                <a:cs typeface="#9Slide03 Arima Madurai Black" panose="00000A00000000000000" pitchFamily="2" charset="0"/>
              </a:rPr>
              <a:t> </a:t>
            </a:r>
            <a:r>
              <a:rPr lang="en-US" dirty="0" err="1" smtClean="0">
                <a:solidFill>
                  <a:schemeClr val="tx1"/>
                </a:solidFill>
                <a:latin typeface="#9Slide03 Arima Madurai Black" panose="00000A00000000000000" pitchFamily="2" charset="0"/>
                <a:cs typeface="#9Slide03 Arima Madurai Black" panose="00000A00000000000000" pitchFamily="2" charset="0"/>
              </a:rPr>
              <a:t>cốc</a:t>
            </a:r>
            <a:r>
              <a:rPr lang="en-US" dirty="0" smtClean="0">
                <a:solidFill>
                  <a:schemeClr val="tx1"/>
                </a:solidFill>
                <a:latin typeface="#9Slide03 Arima Madurai Black" panose="00000A00000000000000" pitchFamily="2" charset="0"/>
                <a:cs typeface="#9Slide03 Arima Madurai Black" panose="00000A00000000000000" pitchFamily="2" charset="0"/>
              </a:rPr>
              <a:t> n</a:t>
            </a:r>
            <a:r>
              <a:rPr lang="vi-VN" dirty="0" smtClean="0">
                <a:solidFill>
                  <a:schemeClr val="tx1"/>
                </a:solidFill>
                <a:latin typeface="#9Slide03 Arima Madurai Black" panose="00000A00000000000000" pitchFamily="2" charset="0"/>
                <a:cs typeface="#9Slide03 Arima Madurai Black" panose="00000A00000000000000" pitchFamily="2" charset="0"/>
              </a:rPr>
              <a:t>ước</a:t>
            </a:r>
            <a:r>
              <a:rPr lang="en-US" dirty="0">
                <a:solidFill>
                  <a:schemeClr val="tx1"/>
                </a:solidFill>
                <a:latin typeface="#9Slide03 Arima Madurai Black" panose="00000A00000000000000" pitchFamily="2" charset="0"/>
                <a:cs typeface="#9Slide03 Arima Madurai Black" panose="00000A00000000000000" pitchFamily="2" charset="0"/>
              </a:rPr>
              <a:t> </a:t>
            </a:r>
            <a:r>
              <a:rPr lang="en-US" dirty="0" err="1" smtClean="0">
                <a:solidFill>
                  <a:schemeClr val="tx1"/>
                </a:solidFill>
                <a:latin typeface="#9Slide03 Arima Madurai Black" panose="00000A00000000000000" pitchFamily="2" charset="0"/>
                <a:cs typeface="#9Slide03 Arima Madurai Black" panose="00000A00000000000000" pitchFamily="2" charset="0"/>
              </a:rPr>
              <a:t>nguội</a:t>
            </a:r>
            <a:r>
              <a:rPr lang="en-US" dirty="0" smtClean="0">
                <a:solidFill>
                  <a:schemeClr val="tx1"/>
                </a:solidFill>
                <a:latin typeface="#9Slide03 Arima Madurai Black" panose="00000A00000000000000" pitchFamily="2" charset="0"/>
                <a:cs typeface="#9Slide03 Arima Madurai Black" panose="00000A00000000000000" pitchFamily="2" charset="0"/>
              </a:rPr>
              <a:t>. </a:t>
            </a:r>
            <a:r>
              <a:rPr lang="en-US" dirty="0" err="1" smtClean="0">
                <a:solidFill>
                  <a:schemeClr val="tx1"/>
                </a:solidFill>
                <a:latin typeface="#9Slide03 Arima Madurai Black" panose="00000A00000000000000" pitchFamily="2" charset="0"/>
                <a:cs typeface="#9Slide03 Arima Madurai Black" panose="00000A00000000000000" pitchFamily="2" charset="0"/>
              </a:rPr>
              <a:t>Quan</a:t>
            </a:r>
            <a:r>
              <a:rPr lang="en-US" dirty="0">
                <a:solidFill>
                  <a:schemeClr val="tx1"/>
                </a:solidFill>
                <a:latin typeface="#9Slide03 Arima Madurai Black" panose="00000A00000000000000" pitchFamily="2" charset="0"/>
                <a:cs typeface="#9Slide03 Arima Madurai Black" panose="00000A00000000000000" pitchFamily="2" charset="0"/>
              </a:rPr>
              <a:t> </a:t>
            </a:r>
            <a:r>
              <a:rPr lang="en-US" dirty="0" err="1" smtClean="0">
                <a:solidFill>
                  <a:schemeClr val="tx1"/>
                </a:solidFill>
                <a:latin typeface="#9Slide03 Arima Madurai Black" panose="00000A00000000000000" pitchFamily="2" charset="0"/>
                <a:cs typeface="#9Slide03 Arima Madurai Black" panose="00000A00000000000000" pitchFamily="2" charset="0"/>
              </a:rPr>
              <a:t>sát</a:t>
            </a:r>
            <a:r>
              <a:rPr lang="en-US" dirty="0">
                <a:solidFill>
                  <a:schemeClr val="tx1"/>
                </a:solidFill>
                <a:latin typeface="#9Slide03 Arima Madurai Black" panose="00000A00000000000000" pitchFamily="2" charset="0"/>
                <a:cs typeface="#9Slide03 Arima Madurai Black" panose="00000A00000000000000" pitchFamily="2" charset="0"/>
              </a:rPr>
              <a:t> </a:t>
            </a:r>
            <a:r>
              <a:rPr lang="en-US" dirty="0" err="1" smtClean="0">
                <a:solidFill>
                  <a:schemeClr val="tx1"/>
                </a:solidFill>
                <a:latin typeface="#9Slide03 Arima Madurai Black" panose="00000A00000000000000" pitchFamily="2" charset="0"/>
                <a:cs typeface="#9Slide03 Arima Madurai Black" panose="00000A00000000000000" pitchFamily="2" charset="0"/>
              </a:rPr>
              <a:t>sự</a:t>
            </a:r>
            <a:r>
              <a:rPr lang="en-US" dirty="0" smtClean="0">
                <a:solidFill>
                  <a:schemeClr val="tx1"/>
                </a:solidFill>
                <a:latin typeface="#9Slide03 Arima Madurai Black" panose="00000A00000000000000" pitchFamily="2" charset="0"/>
                <a:cs typeface="#9Slide03 Arima Madurai Black" panose="00000A00000000000000" pitchFamily="2" charset="0"/>
              </a:rPr>
              <a:t> </a:t>
            </a:r>
            <a:r>
              <a:rPr lang="en-US" dirty="0" err="1" smtClean="0">
                <a:solidFill>
                  <a:schemeClr val="tx1"/>
                </a:solidFill>
                <a:latin typeface="#9Slide03 Arima Madurai Black" panose="00000A00000000000000" pitchFamily="2" charset="0"/>
                <a:cs typeface="#9Slide03 Arima Madurai Black" panose="00000A00000000000000" pitchFamily="2" charset="0"/>
              </a:rPr>
              <a:t>thay</a:t>
            </a:r>
            <a:r>
              <a:rPr lang="en-US" dirty="0">
                <a:solidFill>
                  <a:schemeClr val="tx1"/>
                </a:solidFill>
                <a:latin typeface="#9Slide03 Arima Madurai Black" panose="00000A00000000000000" pitchFamily="2" charset="0"/>
                <a:cs typeface="#9Slide03 Arima Madurai Black" panose="00000A00000000000000" pitchFamily="2" charset="0"/>
              </a:rPr>
              <a:t> </a:t>
            </a:r>
            <a:r>
              <a:rPr lang="en-US" dirty="0" err="1" smtClean="0">
                <a:solidFill>
                  <a:schemeClr val="tx1"/>
                </a:solidFill>
                <a:latin typeface="#9Slide03 Arima Madurai Black" panose="00000A00000000000000" pitchFamily="2" charset="0"/>
                <a:cs typeface="#9Slide03 Arima Madurai Black" panose="00000A00000000000000" pitchFamily="2" charset="0"/>
              </a:rPr>
              <a:t>đỏi</a:t>
            </a:r>
            <a:r>
              <a:rPr lang="en-US" dirty="0">
                <a:solidFill>
                  <a:schemeClr val="tx1"/>
                </a:solidFill>
                <a:latin typeface="#9Slide03 Arima Madurai Black" panose="00000A00000000000000" pitchFamily="2" charset="0"/>
                <a:cs typeface="#9Slide03 Arima Madurai Black" panose="00000A00000000000000" pitchFamily="2" charset="0"/>
              </a:rPr>
              <a:t> </a:t>
            </a:r>
            <a:r>
              <a:rPr lang="en-US" dirty="0" err="1" smtClean="0">
                <a:solidFill>
                  <a:schemeClr val="tx1"/>
                </a:solidFill>
                <a:latin typeface="#9Slide03 Arima Madurai Black" panose="00000A00000000000000" pitchFamily="2" charset="0"/>
                <a:cs typeface="#9Slide03 Arima Madurai Black" panose="00000A00000000000000" pitchFamily="2" charset="0"/>
              </a:rPr>
              <a:t>hình</a:t>
            </a:r>
            <a:r>
              <a:rPr lang="en-US" dirty="0">
                <a:solidFill>
                  <a:schemeClr val="tx1"/>
                </a:solidFill>
                <a:latin typeface="#9Slide03 Arima Madurai Black" panose="00000A00000000000000" pitchFamily="2" charset="0"/>
                <a:cs typeface="#9Slide03 Arima Madurai Black" panose="00000A00000000000000" pitchFamily="2" charset="0"/>
              </a:rPr>
              <a:t> </a:t>
            </a:r>
            <a:r>
              <a:rPr lang="en-US" dirty="0" err="1" smtClean="0">
                <a:solidFill>
                  <a:schemeClr val="tx1"/>
                </a:solidFill>
                <a:latin typeface="#9Slide03 Arima Madurai Black" panose="00000A00000000000000" pitchFamily="2" charset="0"/>
                <a:cs typeface="#9Slide03 Arima Madurai Black" panose="00000A00000000000000" pitchFamily="2" charset="0"/>
              </a:rPr>
              <a:t>dạng</a:t>
            </a:r>
            <a:r>
              <a:rPr lang="en-US" dirty="0">
                <a:solidFill>
                  <a:schemeClr val="tx1"/>
                </a:solidFill>
                <a:latin typeface="#9Slide03 Arima Madurai Black" panose="00000A00000000000000" pitchFamily="2" charset="0"/>
                <a:cs typeface="#9Slide03 Arima Madurai Black" panose="00000A00000000000000" pitchFamily="2" charset="0"/>
              </a:rPr>
              <a:t> </a:t>
            </a:r>
            <a:r>
              <a:rPr lang="en-US" dirty="0" err="1" smtClean="0">
                <a:solidFill>
                  <a:schemeClr val="tx1"/>
                </a:solidFill>
                <a:latin typeface="#9Slide03 Arima Madurai Black" panose="00000A00000000000000" pitchFamily="2" charset="0"/>
                <a:cs typeface="#9Slide03 Arima Madurai Black" panose="00000A00000000000000" pitchFamily="2" charset="0"/>
              </a:rPr>
              <a:t>của</a:t>
            </a:r>
            <a:r>
              <a:rPr lang="en-US" dirty="0">
                <a:solidFill>
                  <a:schemeClr val="tx1"/>
                </a:solidFill>
                <a:latin typeface="#9Slide03 Arima Madurai Black" panose="00000A00000000000000" pitchFamily="2" charset="0"/>
                <a:cs typeface="#9Slide03 Arima Madurai Black" panose="00000A00000000000000" pitchFamily="2" charset="0"/>
              </a:rPr>
              <a:t> </a:t>
            </a:r>
            <a:r>
              <a:rPr lang="en-US" dirty="0" err="1" smtClean="0">
                <a:solidFill>
                  <a:schemeClr val="tx1"/>
                </a:solidFill>
                <a:latin typeface="#9Slide03 Arima Madurai Black" panose="00000A00000000000000" pitchFamily="2" charset="0"/>
                <a:cs typeface="#9Slide03 Arima Madurai Black" panose="00000A00000000000000" pitchFamily="2" charset="0"/>
              </a:rPr>
              <a:t>dây</a:t>
            </a:r>
            <a:r>
              <a:rPr lang="en-US" dirty="0" smtClean="0">
                <a:solidFill>
                  <a:schemeClr val="tx1"/>
                </a:solidFill>
                <a:latin typeface="#9Slide03 Arima Madurai Black" panose="00000A00000000000000" pitchFamily="2" charset="0"/>
                <a:cs typeface="#9Slide03 Arima Madurai Black" panose="00000A00000000000000" pitchFamily="2" charset="0"/>
              </a:rPr>
              <a:t> </a:t>
            </a:r>
            <a:r>
              <a:rPr lang="en-US" dirty="0" err="1" smtClean="0">
                <a:solidFill>
                  <a:schemeClr val="tx1"/>
                </a:solidFill>
                <a:latin typeface="#9Slide03 Arima Madurai Black" panose="00000A00000000000000" pitchFamily="2" charset="0"/>
                <a:cs typeface="#9Slide03 Arima Madurai Black" panose="00000A00000000000000" pitchFamily="2" charset="0"/>
              </a:rPr>
              <a:t>cao</a:t>
            </a:r>
            <a:r>
              <a:rPr lang="en-US" dirty="0" smtClean="0">
                <a:solidFill>
                  <a:schemeClr val="tx1"/>
                </a:solidFill>
                <a:latin typeface="#9Slide03 Arima Madurai Black" panose="00000A00000000000000" pitchFamily="2" charset="0"/>
                <a:cs typeface="#9Slide03 Arima Madurai Black" panose="00000A00000000000000" pitchFamily="2" charset="0"/>
              </a:rPr>
              <a:t> </a:t>
            </a:r>
            <a:r>
              <a:rPr lang="en-US" dirty="0" err="1" smtClean="0">
                <a:solidFill>
                  <a:schemeClr val="tx1"/>
                </a:solidFill>
                <a:latin typeface="#9Slide03 Arima Madurai Black" panose="00000A00000000000000" pitchFamily="2" charset="0"/>
                <a:cs typeface="#9Slide03 Arima Madurai Black" panose="00000A00000000000000" pitchFamily="2" charset="0"/>
              </a:rPr>
              <a:t>su</a:t>
            </a:r>
            <a:r>
              <a:rPr lang="en-US" dirty="0" smtClean="0">
                <a:solidFill>
                  <a:schemeClr val="tx1"/>
                </a:solidFill>
                <a:latin typeface="#9Slide03 Arima Madurai Black" panose="00000A00000000000000" pitchFamily="2" charset="0"/>
                <a:cs typeface="#9Slide03 Arima Madurai Black" panose="00000A00000000000000" pitchFamily="2" charset="0"/>
              </a:rPr>
              <a:t>.</a:t>
            </a:r>
            <a:endParaRPr lang="en-US" dirty="0">
              <a:solidFill>
                <a:schemeClr val="tx1"/>
              </a:solidFill>
              <a:latin typeface="#9Slide03 Arima Madurai Black" panose="00000A00000000000000" pitchFamily="2" charset="0"/>
              <a:cs typeface="#9Slide03 Arima Madurai Black" panose="00000A00000000000000" pitchFamily="2" charset="0"/>
            </a:endParaRPr>
          </a:p>
        </p:txBody>
      </p:sp>
      <p:sp>
        <p:nvSpPr>
          <p:cNvPr id="55" name="TextBox 54"/>
          <p:cNvSpPr txBox="1"/>
          <p:nvPr/>
        </p:nvSpPr>
        <p:spPr>
          <a:xfrm>
            <a:off x="775924" y="4059448"/>
            <a:ext cx="1562177" cy="276999"/>
          </a:xfrm>
          <a:prstGeom prst="rect">
            <a:avLst/>
          </a:prstGeom>
          <a:noFill/>
        </p:spPr>
        <p:txBody>
          <a:bodyPr wrap="square" rtlCol="0">
            <a:spAutoFit/>
          </a:bodyPr>
          <a:lstStyle/>
          <a:p>
            <a:pPr algn="ctr"/>
            <a:r>
              <a:rPr lang="en-US" sz="1200" dirty="0" smtClean="0">
                <a:solidFill>
                  <a:schemeClr val="tx1"/>
                </a:solidFill>
                <a:latin typeface="#9Slide03 Arima Madurai Black" panose="00000A00000000000000" pitchFamily="2" charset="0"/>
                <a:cs typeface="#9Slide03 Arima Madurai Black" panose="00000A00000000000000" pitchFamily="2" charset="0"/>
              </a:rPr>
              <a:t>N</a:t>
            </a:r>
            <a:r>
              <a:rPr lang="vi-VN" sz="1200" dirty="0" smtClean="0">
                <a:solidFill>
                  <a:schemeClr val="tx1"/>
                </a:solidFill>
                <a:latin typeface="#9Slide03 Arima Madurai Black" panose="00000A00000000000000" pitchFamily="2" charset="0"/>
                <a:cs typeface="#9Slide03 Arima Madurai Black" panose="00000A00000000000000" pitchFamily="2" charset="0"/>
              </a:rPr>
              <a:t>ước</a:t>
            </a:r>
            <a:r>
              <a:rPr lang="en-US" sz="1200" dirty="0">
                <a:solidFill>
                  <a:schemeClr val="tx1"/>
                </a:solidFill>
                <a:latin typeface="#9Slide03 Arima Madurai Black" panose="00000A00000000000000" pitchFamily="2" charset="0"/>
                <a:cs typeface="#9Slide03 Arima Madurai Black" panose="00000A00000000000000" pitchFamily="2" charset="0"/>
              </a:rPr>
              <a:t> </a:t>
            </a:r>
            <a:r>
              <a:rPr lang="en-US" sz="1200" dirty="0" err="1">
                <a:solidFill>
                  <a:schemeClr val="tx1"/>
                </a:solidFill>
                <a:latin typeface="#9Slide03 Arima Madurai Black" panose="00000A00000000000000" pitchFamily="2" charset="0"/>
                <a:cs typeface="#9Slide03 Arima Madurai Black" panose="00000A00000000000000" pitchFamily="2" charset="0"/>
              </a:rPr>
              <a:t>nóng</a:t>
            </a:r>
            <a:endParaRPr lang="en-US" sz="1200" dirty="0">
              <a:solidFill>
                <a:schemeClr val="tx1"/>
              </a:solidFill>
              <a:latin typeface="#9Slide03 Arima Madurai Black" panose="00000A00000000000000" pitchFamily="2" charset="0"/>
              <a:cs typeface="#9Slide03 Arima Madurai Black" panose="00000A00000000000000" pitchFamily="2" charset="0"/>
            </a:endParaRPr>
          </a:p>
        </p:txBody>
      </p:sp>
      <p:sp>
        <p:nvSpPr>
          <p:cNvPr id="56" name="TextBox 55"/>
          <p:cNvSpPr txBox="1"/>
          <p:nvPr/>
        </p:nvSpPr>
        <p:spPr>
          <a:xfrm>
            <a:off x="2079340" y="4070918"/>
            <a:ext cx="1562177" cy="276999"/>
          </a:xfrm>
          <a:prstGeom prst="rect">
            <a:avLst/>
          </a:prstGeom>
          <a:noFill/>
        </p:spPr>
        <p:txBody>
          <a:bodyPr wrap="square" rtlCol="0">
            <a:spAutoFit/>
          </a:bodyPr>
          <a:lstStyle/>
          <a:p>
            <a:pPr algn="ctr"/>
            <a:r>
              <a:rPr lang="en-US" sz="1200" dirty="0" smtClean="0">
                <a:solidFill>
                  <a:schemeClr val="tx1"/>
                </a:solidFill>
                <a:latin typeface="#9Slide03 Arima Madurai Black" panose="00000A00000000000000" pitchFamily="2" charset="0"/>
                <a:cs typeface="#9Slide03 Arima Madurai Black" panose="00000A00000000000000" pitchFamily="2" charset="0"/>
              </a:rPr>
              <a:t>N</a:t>
            </a:r>
            <a:r>
              <a:rPr lang="vi-VN" sz="1200" dirty="0" smtClean="0">
                <a:solidFill>
                  <a:schemeClr val="tx1"/>
                </a:solidFill>
                <a:latin typeface="#9Slide03 Arima Madurai Black" panose="00000A00000000000000" pitchFamily="2" charset="0"/>
                <a:cs typeface="#9Slide03 Arima Madurai Black" panose="00000A00000000000000" pitchFamily="2" charset="0"/>
              </a:rPr>
              <a:t>ước</a:t>
            </a:r>
            <a:r>
              <a:rPr lang="en-US" sz="1200" dirty="0">
                <a:solidFill>
                  <a:schemeClr val="tx1"/>
                </a:solidFill>
                <a:latin typeface="#9Slide03 Arima Madurai Black" panose="00000A00000000000000" pitchFamily="2" charset="0"/>
                <a:cs typeface="#9Slide03 Arima Madurai Black" panose="00000A00000000000000" pitchFamily="2" charset="0"/>
              </a:rPr>
              <a:t> </a:t>
            </a:r>
            <a:r>
              <a:rPr lang="en-US" sz="1200" dirty="0" err="1">
                <a:solidFill>
                  <a:schemeClr val="tx1"/>
                </a:solidFill>
                <a:latin typeface="#9Slide03 Arima Madurai Black" panose="00000A00000000000000" pitchFamily="2" charset="0"/>
                <a:cs typeface="#9Slide03 Arima Madurai Black" panose="00000A00000000000000" pitchFamily="2" charset="0"/>
              </a:rPr>
              <a:t>lạnh</a:t>
            </a:r>
            <a:endParaRPr lang="en-US" sz="1200" dirty="0">
              <a:solidFill>
                <a:schemeClr val="tx1"/>
              </a:solidFill>
              <a:latin typeface="#9Slide03 Arima Madurai Black" panose="00000A00000000000000" pitchFamily="2" charset="0"/>
              <a:cs typeface="#9Slide03 Arima Madurai Black" panose="00000A00000000000000" pitchFamily="2" charset="0"/>
            </a:endParaRPr>
          </a:p>
        </p:txBody>
      </p:sp>
      <p:sp>
        <p:nvSpPr>
          <p:cNvPr id="57" name="Rounded Rectangle 56"/>
          <p:cNvSpPr/>
          <p:nvPr/>
        </p:nvSpPr>
        <p:spPr>
          <a:xfrm>
            <a:off x="83598" y="4389083"/>
            <a:ext cx="4509005" cy="559692"/>
          </a:xfrm>
          <a:prstGeom prst="roundRect">
            <a:avLst/>
          </a:prstGeom>
          <a:ln>
            <a:prstDash val="dash"/>
          </a:ln>
        </p:spPr>
        <p:style>
          <a:lnRef idx="2">
            <a:schemeClr val="accent1"/>
          </a:lnRef>
          <a:fillRef idx="1">
            <a:schemeClr val="lt1"/>
          </a:fillRef>
          <a:effectRef idx="0">
            <a:schemeClr val="accent1"/>
          </a:effectRef>
          <a:fontRef idx="minor">
            <a:schemeClr val="dk1"/>
          </a:fontRef>
        </p:style>
        <p:txBody>
          <a:bodyPr rtlCol="0" anchor="ctr"/>
          <a:lstStyle/>
          <a:p>
            <a:pPr algn="just"/>
            <a:r>
              <a:rPr lang="en-US" dirty="0" smtClean="0">
                <a:solidFill>
                  <a:schemeClr val="tx1"/>
                </a:solidFill>
                <a:latin typeface="#9Slide03 Arima Madurai Black" panose="00000A00000000000000" pitchFamily="2" charset="0"/>
                <a:cs typeface="#9Slide03 Arima Madurai Black" panose="00000A00000000000000" pitchFamily="2" charset="0"/>
              </a:rPr>
              <a:t>- </a:t>
            </a:r>
            <a:r>
              <a:rPr lang="en-US" dirty="0" err="1" smtClean="0">
                <a:solidFill>
                  <a:schemeClr val="tx1"/>
                </a:solidFill>
                <a:latin typeface="#9Slide03 Arima Madurai Black" panose="00000A00000000000000" pitchFamily="2" charset="0"/>
                <a:cs typeface="#9Slide03 Arima Madurai Black" panose="00000A00000000000000" pitchFamily="2" charset="0"/>
              </a:rPr>
              <a:t>Trong</a:t>
            </a:r>
            <a:r>
              <a:rPr lang="en-US" dirty="0" smtClean="0">
                <a:solidFill>
                  <a:schemeClr val="tx1"/>
                </a:solidFill>
                <a:latin typeface="#9Slide03 Arima Madurai Black" panose="00000A00000000000000" pitchFamily="2" charset="0"/>
                <a:cs typeface="#9Slide03 Arima Madurai Black" panose="00000A00000000000000" pitchFamily="2" charset="0"/>
              </a:rPr>
              <a:t> n</a:t>
            </a:r>
            <a:r>
              <a:rPr lang="vi-VN" dirty="0" smtClean="0">
                <a:solidFill>
                  <a:schemeClr val="tx1"/>
                </a:solidFill>
                <a:latin typeface="#9Slide03 Arima Madurai Black" panose="00000A00000000000000" pitchFamily="2" charset="0"/>
                <a:cs typeface="#9Slide03 Arima Madurai Black" panose="00000A00000000000000" pitchFamily="2" charset="0"/>
              </a:rPr>
              <a:t>ước</a:t>
            </a:r>
            <a:r>
              <a:rPr lang="en-US" dirty="0">
                <a:solidFill>
                  <a:schemeClr val="tx1"/>
                </a:solidFill>
                <a:latin typeface="#9Slide03 Arima Madurai Black" panose="00000A00000000000000" pitchFamily="2" charset="0"/>
                <a:cs typeface="#9Slide03 Arima Madurai Black" panose="00000A00000000000000" pitchFamily="2" charset="0"/>
              </a:rPr>
              <a:t> </a:t>
            </a:r>
            <a:r>
              <a:rPr lang="en-US" dirty="0" err="1" smtClean="0">
                <a:solidFill>
                  <a:schemeClr val="tx1"/>
                </a:solidFill>
                <a:latin typeface="#9Slide03 Arima Madurai Black" panose="00000A00000000000000" pitchFamily="2" charset="0"/>
                <a:cs typeface="#9Slide03 Arima Madurai Black" panose="00000A00000000000000" pitchFamily="2" charset="0"/>
              </a:rPr>
              <a:t>nóng</a:t>
            </a:r>
            <a:r>
              <a:rPr lang="en-US" dirty="0">
                <a:solidFill>
                  <a:schemeClr val="tx1"/>
                </a:solidFill>
                <a:latin typeface="#9Slide03 Arima Madurai Black" panose="00000A00000000000000" pitchFamily="2" charset="0"/>
                <a:cs typeface="#9Slide03 Arima Madurai Black" panose="00000A00000000000000" pitchFamily="2" charset="0"/>
              </a:rPr>
              <a:t>, </a:t>
            </a:r>
            <a:r>
              <a:rPr lang="en-US" dirty="0" err="1" smtClean="0">
                <a:solidFill>
                  <a:schemeClr val="tx1"/>
                </a:solidFill>
                <a:latin typeface="#9Slide03 Arima Madurai Black" panose="00000A00000000000000" pitchFamily="2" charset="0"/>
                <a:cs typeface="#9Slide03 Arima Madurai Black" panose="00000A00000000000000" pitchFamily="2" charset="0"/>
              </a:rPr>
              <a:t>dây</a:t>
            </a:r>
            <a:r>
              <a:rPr lang="en-US" dirty="0" smtClean="0">
                <a:solidFill>
                  <a:schemeClr val="tx1"/>
                </a:solidFill>
                <a:latin typeface="#9Slide03 Arima Madurai Black" panose="00000A00000000000000" pitchFamily="2" charset="0"/>
                <a:cs typeface="#9Slide03 Arima Madurai Black" panose="00000A00000000000000" pitchFamily="2" charset="0"/>
              </a:rPr>
              <a:t> </a:t>
            </a:r>
            <a:r>
              <a:rPr lang="en-US" dirty="0" err="1" smtClean="0">
                <a:solidFill>
                  <a:schemeClr val="tx1"/>
                </a:solidFill>
                <a:latin typeface="#9Slide03 Arima Madurai Black" panose="00000A00000000000000" pitchFamily="2" charset="0"/>
                <a:cs typeface="#9Slide03 Arima Madurai Black" panose="00000A00000000000000" pitchFamily="2" charset="0"/>
              </a:rPr>
              <a:t>su</a:t>
            </a:r>
            <a:r>
              <a:rPr lang="en-US" dirty="0">
                <a:solidFill>
                  <a:schemeClr val="tx1"/>
                </a:solidFill>
                <a:latin typeface="#9Slide03 Arima Madurai Black" panose="00000A00000000000000" pitchFamily="2" charset="0"/>
                <a:cs typeface="#9Slide03 Arima Madurai Black" panose="00000A00000000000000" pitchFamily="2" charset="0"/>
              </a:rPr>
              <a:t> </a:t>
            </a:r>
            <a:r>
              <a:rPr lang="en-US" dirty="0" err="1" smtClean="0">
                <a:solidFill>
                  <a:schemeClr val="tx1"/>
                </a:solidFill>
                <a:latin typeface="#9Slide03 Arima Madurai Black" panose="00000A00000000000000" pitchFamily="2" charset="0"/>
                <a:cs typeface="#9Slide03 Arima Madurai Black" panose="00000A00000000000000" pitchFamily="2" charset="0"/>
              </a:rPr>
              <a:t>giãn</a:t>
            </a:r>
            <a:r>
              <a:rPr lang="en-US" dirty="0">
                <a:solidFill>
                  <a:schemeClr val="tx1"/>
                </a:solidFill>
                <a:latin typeface="#9Slide03 Arima Madurai Black" panose="00000A00000000000000" pitchFamily="2" charset="0"/>
                <a:cs typeface="#9Slide03 Arima Madurai Black" panose="00000A00000000000000" pitchFamily="2" charset="0"/>
              </a:rPr>
              <a:t> </a:t>
            </a:r>
            <a:r>
              <a:rPr lang="en-US" dirty="0" err="1" smtClean="0">
                <a:solidFill>
                  <a:schemeClr val="tx1"/>
                </a:solidFill>
                <a:latin typeface="#9Slide03 Arima Madurai Black" panose="00000A00000000000000" pitchFamily="2" charset="0"/>
                <a:cs typeface="#9Slide03 Arima Madurai Black" panose="00000A00000000000000" pitchFamily="2" charset="0"/>
              </a:rPr>
              <a:t>nhẹ</a:t>
            </a:r>
            <a:r>
              <a:rPr lang="en-US" dirty="0" smtClean="0">
                <a:solidFill>
                  <a:schemeClr val="tx1"/>
                </a:solidFill>
                <a:latin typeface="#9Slide03 Arima Madurai Black" panose="00000A00000000000000" pitchFamily="2" charset="0"/>
                <a:cs typeface="#9Slide03 Arima Madurai Black" panose="00000A00000000000000" pitchFamily="2" charset="0"/>
              </a:rPr>
              <a:t>.</a:t>
            </a:r>
          </a:p>
          <a:p>
            <a:pPr algn="just"/>
            <a:r>
              <a:rPr lang="en-US" dirty="0" smtClean="0">
                <a:solidFill>
                  <a:schemeClr val="tx1"/>
                </a:solidFill>
                <a:latin typeface="#9Slide03 Arima Madurai Black" panose="00000A00000000000000" pitchFamily="2" charset="0"/>
                <a:cs typeface="#9Slide03 Arima Madurai Black" panose="00000A00000000000000" pitchFamily="2" charset="0"/>
              </a:rPr>
              <a:t>- </a:t>
            </a:r>
            <a:r>
              <a:rPr lang="en-US" dirty="0" err="1" smtClean="0">
                <a:solidFill>
                  <a:schemeClr val="tx1"/>
                </a:solidFill>
                <a:latin typeface="#9Slide03 Arima Madurai Black" panose="00000A00000000000000" pitchFamily="2" charset="0"/>
                <a:cs typeface="#9Slide03 Arima Madurai Black" panose="00000A00000000000000" pitchFamily="2" charset="0"/>
              </a:rPr>
              <a:t>Bỏ</a:t>
            </a:r>
            <a:r>
              <a:rPr lang="en-US" dirty="0" smtClean="0">
                <a:solidFill>
                  <a:schemeClr val="tx1"/>
                </a:solidFill>
                <a:latin typeface="#9Slide03 Arima Madurai Black" panose="00000A00000000000000" pitchFamily="2" charset="0"/>
                <a:cs typeface="#9Slide03 Arima Madurai Black" panose="00000A00000000000000" pitchFamily="2" charset="0"/>
              </a:rPr>
              <a:t> </a:t>
            </a:r>
            <a:r>
              <a:rPr lang="en-US" dirty="0" err="1" smtClean="0">
                <a:solidFill>
                  <a:schemeClr val="tx1"/>
                </a:solidFill>
                <a:latin typeface="#9Slide03 Arima Madurai Black" panose="00000A00000000000000" pitchFamily="2" charset="0"/>
                <a:cs typeface="#9Slide03 Arima Madurai Black" panose="00000A00000000000000" pitchFamily="2" charset="0"/>
              </a:rPr>
              <a:t>vào</a:t>
            </a:r>
            <a:r>
              <a:rPr lang="en-US" dirty="0" smtClean="0">
                <a:solidFill>
                  <a:schemeClr val="tx1"/>
                </a:solidFill>
                <a:latin typeface="#9Slide03 Arima Madurai Black" panose="00000A00000000000000" pitchFamily="2" charset="0"/>
                <a:cs typeface="#9Slide03 Arima Madurai Black" panose="00000A00000000000000" pitchFamily="2" charset="0"/>
              </a:rPr>
              <a:t> n</a:t>
            </a:r>
            <a:r>
              <a:rPr lang="vi-VN" dirty="0" smtClean="0">
                <a:solidFill>
                  <a:schemeClr val="tx1"/>
                </a:solidFill>
                <a:latin typeface="#9Slide03 Arima Madurai Black" panose="00000A00000000000000" pitchFamily="2" charset="0"/>
                <a:cs typeface="#9Slide03 Arima Madurai Black" panose="00000A00000000000000" pitchFamily="2" charset="0"/>
              </a:rPr>
              <a:t>ước</a:t>
            </a:r>
            <a:r>
              <a:rPr lang="en-US" dirty="0">
                <a:solidFill>
                  <a:schemeClr val="tx1"/>
                </a:solidFill>
                <a:latin typeface="#9Slide03 Arima Madurai Black" panose="00000A00000000000000" pitchFamily="2" charset="0"/>
                <a:cs typeface="#9Slide03 Arima Madurai Black" panose="00000A00000000000000" pitchFamily="2" charset="0"/>
              </a:rPr>
              <a:t> </a:t>
            </a:r>
            <a:r>
              <a:rPr lang="en-US" dirty="0" err="1" smtClean="0">
                <a:solidFill>
                  <a:schemeClr val="tx1"/>
                </a:solidFill>
                <a:latin typeface="#9Slide03 Arima Madurai Black" panose="00000A00000000000000" pitchFamily="2" charset="0"/>
                <a:cs typeface="#9Slide03 Arima Madurai Black" panose="00000A00000000000000" pitchFamily="2" charset="0"/>
              </a:rPr>
              <a:t>nguội</a:t>
            </a:r>
            <a:r>
              <a:rPr lang="en-US" dirty="0">
                <a:solidFill>
                  <a:schemeClr val="tx1"/>
                </a:solidFill>
                <a:latin typeface="#9Slide03 Arima Madurai Black" panose="00000A00000000000000" pitchFamily="2" charset="0"/>
                <a:cs typeface="#9Slide03 Arima Madurai Black" panose="00000A00000000000000" pitchFamily="2" charset="0"/>
              </a:rPr>
              <a:t>, </a:t>
            </a:r>
            <a:r>
              <a:rPr lang="en-US" dirty="0" err="1" smtClean="0">
                <a:solidFill>
                  <a:schemeClr val="tx1"/>
                </a:solidFill>
                <a:latin typeface="#9Slide03 Arima Madurai Black" panose="00000A00000000000000" pitchFamily="2" charset="0"/>
                <a:cs typeface="#9Slide03 Arima Madurai Black" panose="00000A00000000000000" pitchFamily="2" charset="0"/>
              </a:rPr>
              <a:t>dây</a:t>
            </a:r>
            <a:r>
              <a:rPr lang="en-US" dirty="0" smtClean="0">
                <a:solidFill>
                  <a:schemeClr val="tx1"/>
                </a:solidFill>
                <a:latin typeface="#9Slide03 Arima Madurai Black" panose="00000A00000000000000" pitchFamily="2" charset="0"/>
                <a:cs typeface="#9Slide03 Arima Madurai Black" panose="00000A00000000000000" pitchFamily="2" charset="0"/>
              </a:rPr>
              <a:t> </a:t>
            </a:r>
            <a:r>
              <a:rPr lang="en-US" dirty="0" err="1" smtClean="0">
                <a:solidFill>
                  <a:schemeClr val="tx1"/>
                </a:solidFill>
                <a:latin typeface="#9Slide03 Arima Madurai Black" panose="00000A00000000000000" pitchFamily="2" charset="0"/>
                <a:cs typeface="#9Slide03 Arima Madurai Black" panose="00000A00000000000000" pitchFamily="2" charset="0"/>
              </a:rPr>
              <a:t>su</a:t>
            </a:r>
            <a:r>
              <a:rPr lang="en-US" dirty="0">
                <a:solidFill>
                  <a:schemeClr val="tx1"/>
                </a:solidFill>
                <a:latin typeface="#9Slide03 Arima Madurai Black" panose="00000A00000000000000" pitchFamily="2" charset="0"/>
                <a:cs typeface="#9Slide03 Arima Madurai Black" panose="00000A00000000000000" pitchFamily="2" charset="0"/>
              </a:rPr>
              <a:t> </a:t>
            </a:r>
            <a:r>
              <a:rPr lang="en-US" dirty="0" err="1" smtClean="0">
                <a:solidFill>
                  <a:schemeClr val="tx1"/>
                </a:solidFill>
                <a:latin typeface="#9Slide03 Arima Madurai Black" panose="00000A00000000000000" pitchFamily="2" charset="0"/>
                <a:cs typeface="#9Slide03 Arima Madurai Black" panose="00000A00000000000000" pitchFamily="2" charset="0"/>
              </a:rPr>
              <a:t>trở</a:t>
            </a:r>
            <a:r>
              <a:rPr lang="en-US" dirty="0">
                <a:solidFill>
                  <a:schemeClr val="tx1"/>
                </a:solidFill>
                <a:latin typeface="#9Slide03 Arima Madurai Black" panose="00000A00000000000000" pitchFamily="2" charset="0"/>
                <a:cs typeface="#9Slide03 Arima Madurai Black" panose="00000A00000000000000" pitchFamily="2" charset="0"/>
              </a:rPr>
              <a:t> </a:t>
            </a:r>
            <a:r>
              <a:rPr lang="en-US" dirty="0" err="1" smtClean="0">
                <a:solidFill>
                  <a:schemeClr val="tx1"/>
                </a:solidFill>
                <a:latin typeface="#9Slide03 Arima Madurai Black" panose="00000A00000000000000" pitchFamily="2" charset="0"/>
                <a:cs typeface="#9Slide03 Arima Madurai Black" panose="00000A00000000000000" pitchFamily="2" charset="0"/>
              </a:rPr>
              <a:t>lại</a:t>
            </a:r>
            <a:r>
              <a:rPr lang="en-US" dirty="0">
                <a:solidFill>
                  <a:schemeClr val="tx1"/>
                </a:solidFill>
                <a:latin typeface="#9Slide03 Arima Madurai Black" panose="00000A00000000000000" pitchFamily="2" charset="0"/>
                <a:cs typeface="#9Slide03 Arima Madurai Black" panose="00000A00000000000000" pitchFamily="2" charset="0"/>
              </a:rPr>
              <a:t> </a:t>
            </a:r>
            <a:r>
              <a:rPr lang="en-US" dirty="0" err="1" smtClean="0">
                <a:solidFill>
                  <a:schemeClr val="tx1"/>
                </a:solidFill>
                <a:latin typeface="#9Slide03 Arima Madurai Black" panose="00000A00000000000000" pitchFamily="2" charset="0"/>
                <a:cs typeface="#9Slide03 Arima Madurai Black" panose="00000A00000000000000" pitchFamily="2" charset="0"/>
              </a:rPr>
              <a:t>hình</a:t>
            </a:r>
            <a:r>
              <a:rPr lang="en-US" dirty="0">
                <a:solidFill>
                  <a:schemeClr val="tx1"/>
                </a:solidFill>
                <a:latin typeface="#9Slide03 Arima Madurai Black" panose="00000A00000000000000" pitchFamily="2" charset="0"/>
                <a:cs typeface="#9Slide03 Arima Madurai Black" panose="00000A00000000000000" pitchFamily="2" charset="0"/>
              </a:rPr>
              <a:t> </a:t>
            </a:r>
            <a:r>
              <a:rPr lang="en-US" dirty="0" err="1" smtClean="0">
                <a:solidFill>
                  <a:schemeClr val="tx1"/>
                </a:solidFill>
                <a:latin typeface="#9Slide03 Arima Madurai Black" panose="00000A00000000000000" pitchFamily="2" charset="0"/>
                <a:cs typeface="#9Slide03 Arima Madurai Black" panose="00000A00000000000000" pitchFamily="2" charset="0"/>
              </a:rPr>
              <a:t>dạng</a:t>
            </a:r>
            <a:r>
              <a:rPr lang="en-US" dirty="0">
                <a:solidFill>
                  <a:schemeClr val="tx1"/>
                </a:solidFill>
                <a:latin typeface="#9Slide03 Arima Madurai Black" panose="00000A00000000000000" pitchFamily="2" charset="0"/>
                <a:cs typeface="#9Slide03 Arima Madurai Black" panose="00000A00000000000000" pitchFamily="2" charset="0"/>
              </a:rPr>
              <a:t> ban </a:t>
            </a:r>
            <a:r>
              <a:rPr lang="en-US" dirty="0" err="1">
                <a:solidFill>
                  <a:schemeClr val="tx1"/>
                </a:solidFill>
                <a:latin typeface="#9Slide03 Arima Madurai Black" panose="00000A00000000000000" pitchFamily="2" charset="0"/>
                <a:cs typeface="#9Slide03 Arima Madurai Black" panose="00000A00000000000000" pitchFamily="2" charset="0"/>
              </a:rPr>
              <a:t>đầu</a:t>
            </a:r>
            <a:endParaRPr lang="en-US" dirty="0">
              <a:solidFill>
                <a:schemeClr val="tx1"/>
              </a:solidFill>
              <a:latin typeface="#9Slide03 Arima Madurai Black" panose="00000A00000000000000" pitchFamily="2" charset="0"/>
              <a:cs typeface="#9Slide03 Arima Madurai Black" panose="00000A00000000000000" pitchFamily="2" charset="0"/>
            </a:endParaRPr>
          </a:p>
        </p:txBody>
      </p:sp>
      <p:sp>
        <p:nvSpPr>
          <p:cNvPr id="58" name="Rounded Rectangle 57"/>
          <p:cNvSpPr/>
          <p:nvPr/>
        </p:nvSpPr>
        <p:spPr>
          <a:xfrm>
            <a:off x="4796107" y="2167780"/>
            <a:ext cx="4206015" cy="597320"/>
          </a:xfrm>
          <a:prstGeom prst="roundRect">
            <a:avLst/>
          </a:prstGeom>
          <a:ln>
            <a:prstDash val="dash"/>
          </a:ln>
        </p:spPr>
        <p:style>
          <a:lnRef idx="2">
            <a:schemeClr val="accent1"/>
          </a:lnRef>
          <a:fillRef idx="1">
            <a:schemeClr val="lt1"/>
          </a:fillRef>
          <a:effectRef idx="0">
            <a:schemeClr val="accent1"/>
          </a:effectRef>
          <a:fontRef idx="minor">
            <a:schemeClr val="dk1"/>
          </a:fontRef>
        </p:style>
        <p:txBody>
          <a:bodyPr rtlCol="0" anchor="ctr"/>
          <a:lstStyle/>
          <a:p>
            <a:pPr algn="ctr"/>
            <a:r>
              <a:rPr lang="en-US" dirty="0">
                <a:solidFill>
                  <a:schemeClr val="tx1"/>
                </a:solidFill>
                <a:latin typeface="#9Slide03 Arima Madurai Black" panose="00000A00000000000000" pitchFamily="2" charset="0"/>
                <a:cs typeface="#9Slide03 Arima Madurai Black" panose="00000A00000000000000" pitchFamily="2" charset="0"/>
              </a:rPr>
              <a:t>Cho </a:t>
            </a:r>
            <a:r>
              <a:rPr lang="en-US" dirty="0" err="1" smtClean="0">
                <a:solidFill>
                  <a:schemeClr val="tx1"/>
                </a:solidFill>
                <a:latin typeface="#9Slide03 Arima Madurai Black" panose="00000A00000000000000" pitchFamily="2" charset="0"/>
                <a:cs typeface="#9Slide03 Arima Madurai Black" panose="00000A00000000000000" pitchFamily="2" charset="0"/>
              </a:rPr>
              <a:t>mẩu</a:t>
            </a:r>
            <a:r>
              <a:rPr lang="en-US" dirty="0">
                <a:solidFill>
                  <a:schemeClr val="tx1"/>
                </a:solidFill>
                <a:latin typeface="#9Slide03 Arima Madurai Black" panose="00000A00000000000000" pitchFamily="2" charset="0"/>
                <a:cs typeface="#9Slide03 Arima Madurai Black" panose="00000A00000000000000" pitchFamily="2" charset="0"/>
              </a:rPr>
              <a:t> </a:t>
            </a:r>
            <a:r>
              <a:rPr lang="en-US" dirty="0" err="1" smtClean="0">
                <a:solidFill>
                  <a:schemeClr val="tx1"/>
                </a:solidFill>
                <a:latin typeface="#9Slide03 Arima Madurai Black" panose="00000A00000000000000" pitchFamily="2" charset="0"/>
                <a:cs typeface="#9Slide03 Arima Madurai Black" panose="00000A00000000000000" pitchFamily="2" charset="0"/>
              </a:rPr>
              <a:t>nhỏ</a:t>
            </a:r>
            <a:r>
              <a:rPr lang="en-US" dirty="0">
                <a:solidFill>
                  <a:schemeClr val="tx1"/>
                </a:solidFill>
                <a:latin typeface="#9Slide03 Arima Madurai Black" panose="00000A00000000000000" pitchFamily="2" charset="0"/>
                <a:cs typeface="#9Slide03 Arima Madurai Black" panose="00000A00000000000000" pitchFamily="2" charset="0"/>
              </a:rPr>
              <a:t> </a:t>
            </a:r>
            <a:r>
              <a:rPr lang="en-US" dirty="0" err="1" smtClean="0">
                <a:solidFill>
                  <a:schemeClr val="tx1"/>
                </a:solidFill>
                <a:latin typeface="#9Slide03 Arima Madurai Black" panose="00000A00000000000000" pitchFamily="2" charset="0"/>
                <a:cs typeface="#9Slide03 Arima Madurai Black" panose="00000A00000000000000" pitchFamily="2" charset="0"/>
              </a:rPr>
              <a:t>viên</a:t>
            </a:r>
            <a:r>
              <a:rPr lang="en-US" dirty="0">
                <a:solidFill>
                  <a:schemeClr val="tx1"/>
                </a:solidFill>
                <a:latin typeface="#9Slide03 Arima Madurai Black" panose="00000A00000000000000" pitchFamily="2" charset="0"/>
                <a:cs typeface="#9Slide03 Arima Madurai Black" panose="00000A00000000000000" pitchFamily="2" charset="0"/>
              </a:rPr>
              <a:t> </a:t>
            </a:r>
            <a:r>
              <a:rPr lang="en-US" dirty="0" err="1" smtClean="0">
                <a:solidFill>
                  <a:schemeClr val="tx1"/>
                </a:solidFill>
                <a:latin typeface="#9Slide03 Arima Madurai Black" panose="00000A00000000000000" pitchFamily="2" charset="0"/>
                <a:cs typeface="#9Slide03 Arima Madurai Black" panose="00000A00000000000000" pitchFamily="2" charset="0"/>
              </a:rPr>
              <a:t>tẩy</a:t>
            </a:r>
            <a:r>
              <a:rPr lang="en-US" dirty="0" smtClean="0">
                <a:solidFill>
                  <a:schemeClr val="tx1"/>
                </a:solidFill>
                <a:latin typeface="#9Slide03 Arima Madurai Black" panose="00000A00000000000000" pitchFamily="2" charset="0"/>
                <a:cs typeface="#9Slide03 Arima Madurai Black" panose="00000A00000000000000" pitchFamily="2" charset="0"/>
              </a:rPr>
              <a:t> (</a:t>
            </a:r>
            <a:r>
              <a:rPr lang="en-US" dirty="0" err="1" smtClean="0">
                <a:solidFill>
                  <a:schemeClr val="tx1"/>
                </a:solidFill>
                <a:latin typeface="#9Slide03 Arima Madurai Black" panose="00000A00000000000000" pitchFamily="2" charset="0"/>
                <a:cs typeface="#9Slide03 Arima Madurai Black" panose="00000A00000000000000" pitchFamily="2" charset="0"/>
              </a:rPr>
              <a:t>cao</a:t>
            </a:r>
            <a:r>
              <a:rPr lang="en-US" dirty="0" smtClean="0">
                <a:solidFill>
                  <a:schemeClr val="tx1"/>
                </a:solidFill>
                <a:latin typeface="#9Slide03 Arima Madurai Black" panose="00000A00000000000000" pitchFamily="2" charset="0"/>
                <a:cs typeface="#9Slide03 Arima Madurai Black" panose="00000A00000000000000" pitchFamily="2" charset="0"/>
              </a:rPr>
              <a:t> </a:t>
            </a:r>
            <a:r>
              <a:rPr lang="en-US" dirty="0" err="1" smtClean="0">
                <a:solidFill>
                  <a:schemeClr val="tx1"/>
                </a:solidFill>
                <a:latin typeface="#9Slide03 Arima Madurai Black" panose="00000A00000000000000" pitchFamily="2" charset="0"/>
                <a:cs typeface="#9Slide03 Arima Madurai Black" panose="00000A00000000000000" pitchFamily="2" charset="0"/>
              </a:rPr>
              <a:t>su</a:t>
            </a:r>
            <a:r>
              <a:rPr lang="en-US" dirty="0">
                <a:solidFill>
                  <a:schemeClr val="tx1"/>
                </a:solidFill>
                <a:latin typeface="#9Slide03 Arima Madurai Black" panose="00000A00000000000000" pitchFamily="2" charset="0"/>
                <a:cs typeface="#9Slide03 Arima Madurai Black" panose="00000A00000000000000" pitchFamily="2" charset="0"/>
              </a:rPr>
              <a:t>) </a:t>
            </a:r>
            <a:r>
              <a:rPr lang="en-US" dirty="0" err="1" smtClean="0">
                <a:solidFill>
                  <a:schemeClr val="tx1"/>
                </a:solidFill>
                <a:latin typeface="#9Slide03 Arima Madurai Black" panose="00000A00000000000000" pitchFamily="2" charset="0"/>
                <a:cs typeface="#9Slide03 Arima Madurai Black" panose="00000A00000000000000" pitchFamily="2" charset="0"/>
              </a:rPr>
              <a:t>vào</a:t>
            </a:r>
            <a:r>
              <a:rPr lang="en-US" dirty="0">
                <a:solidFill>
                  <a:schemeClr val="tx1"/>
                </a:solidFill>
                <a:latin typeface="#9Slide03 Arima Madurai Black" panose="00000A00000000000000" pitchFamily="2" charset="0"/>
                <a:cs typeface="#9Slide03 Arima Madurai Black" panose="00000A00000000000000" pitchFamily="2" charset="0"/>
              </a:rPr>
              <a:t> </a:t>
            </a:r>
            <a:r>
              <a:rPr lang="en-US" dirty="0" err="1" smtClean="0">
                <a:solidFill>
                  <a:schemeClr val="tx1"/>
                </a:solidFill>
                <a:latin typeface="#9Slide03 Arima Madurai Black" panose="00000A00000000000000" pitchFamily="2" charset="0"/>
                <a:cs typeface="#9Slide03 Arima Madurai Black" panose="00000A00000000000000" pitchFamily="2" charset="0"/>
              </a:rPr>
              <a:t>cốc</a:t>
            </a:r>
            <a:r>
              <a:rPr lang="en-US" dirty="0">
                <a:solidFill>
                  <a:schemeClr val="tx1"/>
                </a:solidFill>
                <a:latin typeface="#9Slide03 Arima Madurai Black" panose="00000A00000000000000" pitchFamily="2" charset="0"/>
                <a:cs typeface="#9Slide03 Arima Madurai Black" panose="00000A00000000000000" pitchFamily="2" charset="0"/>
              </a:rPr>
              <a:t> </a:t>
            </a:r>
            <a:r>
              <a:rPr lang="en-US" dirty="0" err="1" smtClean="0">
                <a:solidFill>
                  <a:schemeClr val="tx1"/>
                </a:solidFill>
                <a:latin typeface="#9Slide03 Arima Madurai Black" panose="00000A00000000000000" pitchFamily="2" charset="0"/>
                <a:cs typeface="#9Slide03 Arima Madurai Black" panose="00000A00000000000000" pitchFamily="2" charset="0"/>
              </a:rPr>
              <a:t>xăng</a:t>
            </a:r>
            <a:r>
              <a:rPr lang="en-US" dirty="0" smtClean="0">
                <a:solidFill>
                  <a:schemeClr val="tx1"/>
                </a:solidFill>
                <a:latin typeface="#9Slide03 Arima Madurai Black" panose="00000A00000000000000" pitchFamily="2" charset="0"/>
                <a:cs typeface="#9Slide03 Arima Madurai Black" panose="00000A00000000000000" pitchFamily="2" charset="0"/>
              </a:rPr>
              <a:t>. </a:t>
            </a:r>
            <a:r>
              <a:rPr lang="en-US" dirty="0" err="1" smtClean="0">
                <a:solidFill>
                  <a:schemeClr val="tx1"/>
                </a:solidFill>
                <a:latin typeface="#9Slide03 Arima Madurai Black" panose="00000A00000000000000" pitchFamily="2" charset="0"/>
                <a:cs typeface="#9Slide03 Arima Madurai Black" panose="00000A00000000000000" pitchFamily="2" charset="0"/>
              </a:rPr>
              <a:t>Quan</a:t>
            </a:r>
            <a:r>
              <a:rPr lang="en-US" dirty="0">
                <a:solidFill>
                  <a:schemeClr val="tx1"/>
                </a:solidFill>
                <a:latin typeface="#9Slide03 Arima Madurai Black" panose="00000A00000000000000" pitchFamily="2" charset="0"/>
                <a:cs typeface="#9Slide03 Arima Madurai Black" panose="00000A00000000000000" pitchFamily="2" charset="0"/>
              </a:rPr>
              <a:t> </a:t>
            </a:r>
            <a:r>
              <a:rPr lang="en-US" dirty="0" err="1" smtClean="0">
                <a:solidFill>
                  <a:schemeClr val="tx1"/>
                </a:solidFill>
                <a:latin typeface="#9Slide03 Arima Madurai Black" panose="00000A00000000000000" pitchFamily="2" charset="0"/>
                <a:cs typeface="#9Slide03 Arima Madurai Black" panose="00000A00000000000000" pitchFamily="2" charset="0"/>
              </a:rPr>
              <a:t>sát</a:t>
            </a:r>
            <a:r>
              <a:rPr lang="en-US" dirty="0">
                <a:solidFill>
                  <a:schemeClr val="tx1"/>
                </a:solidFill>
                <a:latin typeface="#9Slide03 Arima Madurai Black" panose="00000A00000000000000" pitchFamily="2" charset="0"/>
                <a:cs typeface="#9Slide03 Arima Madurai Black" panose="00000A00000000000000" pitchFamily="2" charset="0"/>
              </a:rPr>
              <a:t> </a:t>
            </a:r>
            <a:r>
              <a:rPr lang="en-US" dirty="0" err="1" smtClean="0">
                <a:solidFill>
                  <a:schemeClr val="tx1"/>
                </a:solidFill>
                <a:latin typeface="#9Slide03 Arima Madurai Black" panose="00000A00000000000000" pitchFamily="2" charset="0"/>
                <a:cs typeface="#9Slide03 Arima Madurai Black" panose="00000A00000000000000" pitchFamily="2" charset="0"/>
              </a:rPr>
              <a:t>hiện</a:t>
            </a:r>
            <a:r>
              <a:rPr lang="en-US" dirty="0" smtClean="0">
                <a:solidFill>
                  <a:schemeClr val="tx1"/>
                </a:solidFill>
                <a:latin typeface="#9Slide03 Arima Madurai Black" panose="00000A00000000000000" pitchFamily="2" charset="0"/>
                <a:cs typeface="#9Slide03 Arima Madurai Black" panose="00000A00000000000000" pitchFamily="2" charset="0"/>
              </a:rPr>
              <a:t> t</a:t>
            </a:r>
            <a:r>
              <a:rPr lang="vi-VN" dirty="0" smtClean="0">
                <a:solidFill>
                  <a:schemeClr val="tx1"/>
                </a:solidFill>
                <a:latin typeface="#9Slide03 Arima Madurai Black" panose="00000A00000000000000" pitchFamily="2" charset="0"/>
                <a:cs typeface="#9Slide03 Arima Madurai Black" panose="00000A00000000000000" pitchFamily="2" charset="0"/>
              </a:rPr>
              <a:t>ượng</a:t>
            </a:r>
            <a:r>
              <a:rPr lang="en-US" dirty="0">
                <a:solidFill>
                  <a:schemeClr val="tx1"/>
                </a:solidFill>
                <a:latin typeface="#9Slide03 Arima Madurai Black" panose="00000A00000000000000" pitchFamily="2" charset="0"/>
                <a:cs typeface="#9Slide03 Arima Madurai Black" panose="00000A00000000000000" pitchFamily="2" charset="0"/>
              </a:rPr>
              <a:t> </a:t>
            </a:r>
            <a:r>
              <a:rPr lang="en-US" dirty="0" err="1" smtClean="0">
                <a:solidFill>
                  <a:schemeClr val="tx1"/>
                </a:solidFill>
                <a:latin typeface="#9Slide03 Arima Madurai Black" panose="00000A00000000000000" pitchFamily="2" charset="0"/>
                <a:cs typeface="#9Slide03 Arima Madurai Black" panose="00000A00000000000000" pitchFamily="2" charset="0"/>
              </a:rPr>
              <a:t>xảy</a:t>
            </a:r>
            <a:r>
              <a:rPr lang="en-US" dirty="0" smtClean="0">
                <a:solidFill>
                  <a:schemeClr val="tx1"/>
                </a:solidFill>
                <a:latin typeface="#9Slide03 Arima Madurai Black" panose="00000A00000000000000" pitchFamily="2" charset="0"/>
                <a:cs typeface="#9Slide03 Arima Madurai Black" panose="00000A00000000000000" pitchFamily="2" charset="0"/>
              </a:rPr>
              <a:t> </a:t>
            </a:r>
            <a:r>
              <a:rPr lang="en-US" dirty="0" err="1" smtClean="0">
                <a:solidFill>
                  <a:schemeClr val="tx1"/>
                </a:solidFill>
                <a:latin typeface="#9Slide03 Arima Madurai Black" panose="00000A00000000000000" pitchFamily="2" charset="0"/>
                <a:cs typeface="#9Slide03 Arima Madurai Black" panose="00000A00000000000000" pitchFamily="2" charset="0"/>
              </a:rPr>
              <a:t>ra.</a:t>
            </a:r>
            <a:endParaRPr lang="en-US" dirty="0">
              <a:solidFill>
                <a:schemeClr val="tx1"/>
              </a:solidFill>
              <a:latin typeface="#9Slide03 Arima Madurai Black" panose="00000A00000000000000" pitchFamily="2" charset="0"/>
              <a:cs typeface="#9Slide03 Arima Madurai Black" panose="00000A00000000000000" pitchFamily="2" charset="0"/>
            </a:endParaRPr>
          </a:p>
        </p:txBody>
      </p:sp>
      <p:grpSp>
        <p:nvGrpSpPr>
          <p:cNvPr id="59" name="Google Shape;1608;p51"/>
          <p:cNvGrpSpPr/>
          <p:nvPr/>
        </p:nvGrpSpPr>
        <p:grpSpPr>
          <a:xfrm>
            <a:off x="5079065" y="2917095"/>
            <a:ext cx="1204023" cy="1429403"/>
            <a:chOff x="2168188" y="3700491"/>
            <a:chExt cx="742752" cy="798379"/>
          </a:xfrm>
        </p:grpSpPr>
        <p:sp>
          <p:nvSpPr>
            <p:cNvPr id="60" name="Google Shape;1609;p51"/>
            <p:cNvSpPr/>
            <p:nvPr/>
          </p:nvSpPr>
          <p:spPr>
            <a:xfrm>
              <a:off x="2222936" y="4170196"/>
              <a:ext cx="529196" cy="275591"/>
            </a:xfrm>
            <a:custGeom>
              <a:avLst/>
              <a:gdLst/>
              <a:ahLst/>
              <a:cxnLst/>
              <a:rect l="l" t="t" r="r" b="b"/>
              <a:pathLst>
                <a:path w="16848" h="8774" extrusionOk="0">
                  <a:moveTo>
                    <a:pt x="506" y="1"/>
                  </a:moveTo>
                  <a:cubicBezTo>
                    <a:pt x="506" y="24"/>
                    <a:pt x="508" y="41"/>
                    <a:pt x="511" y="55"/>
                  </a:cubicBezTo>
                  <a:lnTo>
                    <a:pt x="511" y="55"/>
                  </a:lnTo>
                  <a:cubicBezTo>
                    <a:pt x="510" y="37"/>
                    <a:pt x="508" y="19"/>
                    <a:pt x="506" y="1"/>
                  </a:cubicBezTo>
                  <a:close/>
                  <a:moveTo>
                    <a:pt x="6745" y="7000"/>
                  </a:moveTo>
                  <a:cubicBezTo>
                    <a:pt x="7600" y="7000"/>
                    <a:pt x="8455" y="7031"/>
                    <a:pt x="9278" y="7031"/>
                  </a:cubicBezTo>
                  <a:cubicBezTo>
                    <a:pt x="9405" y="7031"/>
                    <a:pt x="9405" y="7221"/>
                    <a:pt x="9278" y="7221"/>
                  </a:cubicBezTo>
                  <a:cubicBezTo>
                    <a:pt x="8867" y="7253"/>
                    <a:pt x="8455" y="7269"/>
                    <a:pt x="8035" y="7269"/>
                  </a:cubicBezTo>
                  <a:cubicBezTo>
                    <a:pt x="7616" y="7269"/>
                    <a:pt x="7188" y="7253"/>
                    <a:pt x="6745" y="7221"/>
                  </a:cubicBezTo>
                  <a:cubicBezTo>
                    <a:pt x="6586" y="7221"/>
                    <a:pt x="6586" y="7000"/>
                    <a:pt x="6745" y="7000"/>
                  </a:cubicBezTo>
                  <a:close/>
                  <a:moveTo>
                    <a:pt x="7378" y="7791"/>
                  </a:moveTo>
                  <a:cubicBezTo>
                    <a:pt x="8100" y="7815"/>
                    <a:pt x="8821" y="7876"/>
                    <a:pt x="9543" y="7876"/>
                  </a:cubicBezTo>
                  <a:cubicBezTo>
                    <a:pt x="9771" y="7876"/>
                    <a:pt x="10000" y="7870"/>
                    <a:pt x="10228" y="7855"/>
                  </a:cubicBezTo>
                  <a:cubicBezTo>
                    <a:pt x="10355" y="7855"/>
                    <a:pt x="10355" y="8013"/>
                    <a:pt x="10228" y="8013"/>
                  </a:cubicBezTo>
                  <a:cubicBezTo>
                    <a:pt x="9753" y="8061"/>
                    <a:pt x="9270" y="8092"/>
                    <a:pt x="8787" y="8092"/>
                  </a:cubicBezTo>
                  <a:cubicBezTo>
                    <a:pt x="8305" y="8092"/>
                    <a:pt x="7822" y="8061"/>
                    <a:pt x="7347" y="7981"/>
                  </a:cubicBezTo>
                  <a:cubicBezTo>
                    <a:pt x="7220" y="7981"/>
                    <a:pt x="7283" y="7791"/>
                    <a:pt x="7378" y="7791"/>
                  </a:cubicBezTo>
                  <a:close/>
                  <a:moveTo>
                    <a:pt x="15992" y="33"/>
                  </a:moveTo>
                  <a:lnTo>
                    <a:pt x="15992" y="33"/>
                  </a:lnTo>
                  <a:cubicBezTo>
                    <a:pt x="15612" y="96"/>
                    <a:pt x="15232" y="223"/>
                    <a:pt x="14884" y="318"/>
                  </a:cubicBezTo>
                  <a:lnTo>
                    <a:pt x="14884" y="3864"/>
                  </a:lnTo>
                  <a:cubicBezTo>
                    <a:pt x="14915" y="3896"/>
                    <a:pt x="14915" y="3959"/>
                    <a:pt x="14884" y="3991"/>
                  </a:cubicBezTo>
                  <a:cubicBezTo>
                    <a:pt x="14884" y="4815"/>
                    <a:pt x="14820" y="5606"/>
                    <a:pt x="14789" y="6430"/>
                  </a:cubicBezTo>
                  <a:cubicBezTo>
                    <a:pt x="14789" y="6581"/>
                    <a:pt x="14687" y="6653"/>
                    <a:pt x="14592" y="6653"/>
                  </a:cubicBezTo>
                  <a:cubicBezTo>
                    <a:pt x="14528" y="6653"/>
                    <a:pt x="14466" y="6620"/>
                    <a:pt x="14440" y="6556"/>
                  </a:cubicBezTo>
                  <a:cubicBezTo>
                    <a:pt x="14298" y="6587"/>
                    <a:pt x="14153" y="6601"/>
                    <a:pt x="14005" y="6601"/>
                  </a:cubicBezTo>
                  <a:cubicBezTo>
                    <a:pt x="13693" y="6601"/>
                    <a:pt x="13370" y="6537"/>
                    <a:pt x="13047" y="6430"/>
                  </a:cubicBezTo>
                  <a:cubicBezTo>
                    <a:pt x="12899" y="6400"/>
                    <a:pt x="12972" y="6205"/>
                    <a:pt x="13111" y="6205"/>
                  </a:cubicBezTo>
                  <a:cubicBezTo>
                    <a:pt x="13121" y="6205"/>
                    <a:pt x="13131" y="6206"/>
                    <a:pt x="13142" y="6208"/>
                  </a:cubicBezTo>
                  <a:cubicBezTo>
                    <a:pt x="13461" y="6331"/>
                    <a:pt x="13799" y="6377"/>
                    <a:pt x="14142" y="6377"/>
                  </a:cubicBezTo>
                  <a:cubicBezTo>
                    <a:pt x="14241" y="6377"/>
                    <a:pt x="14341" y="6373"/>
                    <a:pt x="14440" y="6366"/>
                  </a:cubicBezTo>
                  <a:cubicBezTo>
                    <a:pt x="14409" y="5606"/>
                    <a:pt x="14409" y="4815"/>
                    <a:pt x="14409" y="4054"/>
                  </a:cubicBezTo>
                  <a:cubicBezTo>
                    <a:pt x="14187" y="4086"/>
                    <a:pt x="13965" y="4102"/>
                    <a:pt x="13744" y="4102"/>
                  </a:cubicBezTo>
                  <a:cubicBezTo>
                    <a:pt x="13522" y="4102"/>
                    <a:pt x="13300" y="4086"/>
                    <a:pt x="13079" y="4054"/>
                  </a:cubicBezTo>
                  <a:cubicBezTo>
                    <a:pt x="12984" y="4054"/>
                    <a:pt x="12984" y="3864"/>
                    <a:pt x="13079" y="3864"/>
                  </a:cubicBezTo>
                  <a:cubicBezTo>
                    <a:pt x="13226" y="3854"/>
                    <a:pt x="13374" y="3850"/>
                    <a:pt x="13522" y="3850"/>
                  </a:cubicBezTo>
                  <a:cubicBezTo>
                    <a:pt x="13818" y="3850"/>
                    <a:pt x="14113" y="3864"/>
                    <a:pt x="14409" y="3864"/>
                  </a:cubicBezTo>
                  <a:cubicBezTo>
                    <a:pt x="14409" y="3104"/>
                    <a:pt x="14440" y="2408"/>
                    <a:pt x="14440" y="1679"/>
                  </a:cubicBezTo>
                  <a:lnTo>
                    <a:pt x="14440" y="1679"/>
                  </a:lnTo>
                  <a:cubicBezTo>
                    <a:pt x="13934" y="1743"/>
                    <a:pt x="13459" y="1743"/>
                    <a:pt x="12920" y="1743"/>
                  </a:cubicBezTo>
                  <a:cubicBezTo>
                    <a:pt x="12762" y="1743"/>
                    <a:pt x="12762" y="1489"/>
                    <a:pt x="12920" y="1489"/>
                  </a:cubicBezTo>
                  <a:cubicBezTo>
                    <a:pt x="13459" y="1521"/>
                    <a:pt x="13934" y="1521"/>
                    <a:pt x="14440" y="1521"/>
                  </a:cubicBezTo>
                  <a:cubicBezTo>
                    <a:pt x="14472" y="1204"/>
                    <a:pt x="14472" y="856"/>
                    <a:pt x="14472" y="508"/>
                  </a:cubicBezTo>
                  <a:lnTo>
                    <a:pt x="14472" y="508"/>
                  </a:lnTo>
                  <a:cubicBezTo>
                    <a:pt x="12565" y="918"/>
                    <a:pt x="10615" y="1107"/>
                    <a:pt x="8659" y="1107"/>
                  </a:cubicBezTo>
                  <a:cubicBezTo>
                    <a:pt x="5936" y="1107"/>
                    <a:pt x="3205" y="741"/>
                    <a:pt x="569" y="96"/>
                  </a:cubicBezTo>
                  <a:cubicBezTo>
                    <a:pt x="545" y="96"/>
                    <a:pt x="521" y="96"/>
                    <a:pt x="511" y="55"/>
                  </a:cubicBezTo>
                  <a:lnTo>
                    <a:pt x="511" y="55"/>
                  </a:lnTo>
                  <a:cubicBezTo>
                    <a:pt x="683" y="1934"/>
                    <a:pt x="1" y="3692"/>
                    <a:pt x="158" y="5575"/>
                  </a:cubicBezTo>
                  <a:cubicBezTo>
                    <a:pt x="284" y="7380"/>
                    <a:pt x="1393" y="8488"/>
                    <a:pt x="3261" y="8646"/>
                  </a:cubicBezTo>
                  <a:cubicBezTo>
                    <a:pt x="4106" y="8731"/>
                    <a:pt x="4950" y="8745"/>
                    <a:pt x="5795" y="8745"/>
                  </a:cubicBezTo>
                  <a:cubicBezTo>
                    <a:pt x="6217" y="8745"/>
                    <a:pt x="6639" y="8741"/>
                    <a:pt x="7062" y="8741"/>
                  </a:cubicBezTo>
                  <a:cubicBezTo>
                    <a:pt x="7414" y="8751"/>
                    <a:pt x="7769" y="8755"/>
                    <a:pt x="8125" y="8755"/>
                  </a:cubicBezTo>
                  <a:cubicBezTo>
                    <a:pt x="8983" y="8755"/>
                    <a:pt x="9843" y="8732"/>
                    <a:pt x="10672" y="8710"/>
                  </a:cubicBezTo>
                  <a:cubicBezTo>
                    <a:pt x="11812" y="8646"/>
                    <a:pt x="13300" y="8773"/>
                    <a:pt x="14409" y="8456"/>
                  </a:cubicBezTo>
                  <a:cubicBezTo>
                    <a:pt x="16847" y="7791"/>
                    <a:pt x="16024" y="2534"/>
                    <a:pt x="15992" y="33"/>
                  </a:cubicBezTo>
                  <a:close/>
                </a:path>
              </a:pathLst>
            </a:custGeom>
            <a:solidFill>
              <a:srgbClr val="00D2EE"/>
            </a:solidFill>
            <a:ln w="4750" cap="flat" cmpd="sng">
              <a:solidFill>
                <a:srgbClr val="555555"/>
              </a:solidFill>
              <a:prstDash val="solid"/>
              <a:miter lim="31669"/>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1" name="Google Shape;1610;p51"/>
            <p:cNvSpPr/>
            <p:nvPr/>
          </p:nvSpPr>
          <p:spPr>
            <a:xfrm>
              <a:off x="2242787" y="4140357"/>
              <a:ext cx="433741" cy="49848"/>
            </a:xfrm>
            <a:custGeom>
              <a:avLst/>
              <a:gdLst/>
              <a:ahLst/>
              <a:cxnLst/>
              <a:rect l="l" t="t" r="r" b="b"/>
              <a:pathLst>
                <a:path w="13809" h="1587" extrusionOk="0">
                  <a:moveTo>
                    <a:pt x="7918" y="1"/>
                  </a:moveTo>
                  <a:cubicBezTo>
                    <a:pt x="5258" y="1"/>
                    <a:pt x="2598" y="191"/>
                    <a:pt x="1" y="634"/>
                  </a:cubicBezTo>
                  <a:cubicBezTo>
                    <a:pt x="1" y="666"/>
                    <a:pt x="32" y="666"/>
                    <a:pt x="32" y="666"/>
                  </a:cubicBezTo>
                  <a:cubicBezTo>
                    <a:pt x="2627" y="1306"/>
                    <a:pt x="5193" y="1586"/>
                    <a:pt x="7761" y="1586"/>
                  </a:cubicBezTo>
                  <a:cubicBezTo>
                    <a:pt x="9769" y="1586"/>
                    <a:pt x="11780" y="1415"/>
                    <a:pt x="13808" y="1109"/>
                  </a:cubicBezTo>
                  <a:lnTo>
                    <a:pt x="13808" y="792"/>
                  </a:lnTo>
                  <a:cubicBezTo>
                    <a:pt x="13471" y="792"/>
                    <a:pt x="13119" y="807"/>
                    <a:pt x="12772" y="807"/>
                  </a:cubicBezTo>
                  <a:cubicBezTo>
                    <a:pt x="12598" y="807"/>
                    <a:pt x="12426" y="803"/>
                    <a:pt x="12257" y="792"/>
                  </a:cubicBezTo>
                  <a:cubicBezTo>
                    <a:pt x="12130" y="792"/>
                    <a:pt x="12130" y="571"/>
                    <a:pt x="12257" y="571"/>
                  </a:cubicBezTo>
                  <a:lnTo>
                    <a:pt x="13808" y="571"/>
                  </a:lnTo>
                  <a:lnTo>
                    <a:pt x="13808" y="381"/>
                  </a:lnTo>
                  <a:cubicBezTo>
                    <a:pt x="11877" y="222"/>
                    <a:pt x="9881" y="1"/>
                    <a:pt x="7918" y="1"/>
                  </a:cubicBezTo>
                  <a:close/>
                </a:path>
              </a:pathLst>
            </a:custGeom>
            <a:solidFill>
              <a:schemeClr val="accent4"/>
            </a:solidFill>
            <a:ln w="4750" cap="flat" cmpd="sng">
              <a:solidFill>
                <a:srgbClr val="555555"/>
              </a:solidFill>
              <a:prstDash val="solid"/>
              <a:miter lim="31669"/>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2" name="Google Shape;1611;p51"/>
            <p:cNvSpPr/>
            <p:nvPr/>
          </p:nvSpPr>
          <p:spPr>
            <a:xfrm>
              <a:off x="2168188" y="3700491"/>
              <a:ext cx="742752" cy="798379"/>
            </a:xfrm>
            <a:custGeom>
              <a:avLst/>
              <a:gdLst/>
              <a:ahLst/>
              <a:cxnLst/>
              <a:rect l="l" t="t" r="r" b="b"/>
              <a:pathLst>
                <a:path w="23647" h="25418" extrusionOk="0">
                  <a:moveTo>
                    <a:pt x="11593" y="480"/>
                  </a:moveTo>
                  <a:cubicBezTo>
                    <a:pt x="11751" y="480"/>
                    <a:pt x="11909" y="481"/>
                    <a:pt x="12066" y="482"/>
                  </a:cubicBezTo>
                  <a:cubicBezTo>
                    <a:pt x="15898" y="545"/>
                    <a:pt x="19572" y="1274"/>
                    <a:pt x="23372" y="1844"/>
                  </a:cubicBezTo>
                  <a:cubicBezTo>
                    <a:pt x="22644" y="1971"/>
                    <a:pt x="22011" y="2192"/>
                    <a:pt x="21472" y="2604"/>
                  </a:cubicBezTo>
                  <a:cubicBezTo>
                    <a:pt x="19002" y="4377"/>
                    <a:pt x="19034" y="8621"/>
                    <a:pt x="19002" y="11408"/>
                  </a:cubicBezTo>
                  <a:cubicBezTo>
                    <a:pt x="18939" y="14258"/>
                    <a:pt x="18875" y="17108"/>
                    <a:pt x="18875" y="19959"/>
                  </a:cubicBezTo>
                  <a:cubicBezTo>
                    <a:pt x="18875" y="21352"/>
                    <a:pt x="19160" y="23284"/>
                    <a:pt x="17925" y="24297"/>
                  </a:cubicBezTo>
                  <a:cubicBezTo>
                    <a:pt x="17361" y="24768"/>
                    <a:pt x="16203" y="24847"/>
                    <a:pt x="15105" y="24847"/>
                  </a:cubicBezTo>
                  <a:cubicBezTo>
                    <a:pt x="14548" y="24847"/>
                    <a:pt x="14007" y="24826"/>
                    <a:pt x="13565" y="24826"/>
                  </a:cubicBezTo>
                  <a:cubicBezTo>
                    <a:pt x="13411" y="24826"/>
                    <a:pt x="13269" y="24829"/>
                    <a:pt x="13143" y="24836"/>
                  </a:cubicBezTo>
                  <a:cubicBezTo>
                    <a:pt x="11633" y="24903"/>
                    <a:pt x="10113" y="24935"/>
                    <a:pt x="8594" y="24935"/>
                  </a:cubicBezTo>
                  <a:cubicBezTo>
                    <a:pt x="7279" y="24935"/>
                    <a:pt x="5964" y="24911"/>
                    <a:pt x="4656" y="24867"/>
                  </a:cubicBezTo>
                  <a:cubicBezTo>
                    <a:pt x="2787" y="24804"/>
                    <a:pt x="1204" y="24297"/>
                    <a:pt x="1141" y="22175"/>
                  </a:cubicBezTo>
                  <a:cubicBezTo>
                    <a:pt x="1046" y="20877"/>
                    <a:pt x="1204" y="19483"/>
                    <a:pt x="1267" y="18185"/>
                  </a:cubicBezTo>
                  <a:cubicBezTo>
                    <a:pt x="1362" y="12896"/>
                    <a:pt x="1141" y="7576"/>
                    <a:pt x="634" y="2287"/>
                  </a:cubicBezTo>
                  <a:lnTo>
                    <a:pt x="634" y="2129"/>
                  </a:lnTo>
                  <a:cubicBezTo>
                    <a:pt x="634" y="1907"/>
                    <a:pt x="571" y="1717"/>
                    <a:pt x="571" y="1559"/>
                  </a:cubicBezTo>
                  <a:lnTo>
                    <a:pt x="571" y="1559"/>
                  </a:lnTo>
                  <a:cubicBezTo>
                    <a:pt x="634" y="1591"/>
                    <a:pt x="697" y="1591"/>
                    <a:pt x="729" y="1591"/>
                  </a:cubicBezTo>
                  <a:cubicBezTo>
                    <a:pt x="4311" y="832"/>
                    <a:pt x="7951" y="480"/>
                    <a:pt x="11593" y="480"/>
                  </a:cubicBezTo>
                  <a:close/>
                  <a:moveTo>
                    <a:pt x="11241" y="0"/>
                  </a:moveTo>
                  <a:cubicBezTo>
                    <a:pt x="7680" y="0"/>
                    <a:pt x="4098" y="378"/>
                    <a:pt x="571" y="1084"/>
                  </a:cubicBezTo>
                  <a:cubicBezTo>
                    <a:pt x="543" y="1075"/>
                    <a:pt x="518" y="1071"/>
                    <a:pt x="495" y="1071"/>
                  </a:cubicBezTo>
                  <a:cubicBezTo>
                    <a:pt x="441" y="1071"/>
                    <a:pt x="403" y="1093"/>
                    <a:pt x="381" y="1116"/>
                  </a:cubicBezTo>
                  <a:cubicBezTo>
                    <a:pt x="332" y="1077"/>
                    <a:pt x="278" y="1059"/>
                    <a:pt x="226" y="1059"/>
                  </a:cubicBezTo>
                  <a:cubicBezTo>
                    <a:pt x="107" y="1059"/>
                    <a:pt x="1" y="1152"/>
                    <a:pt x="1" y="1306"/>
                  </a:cubicBezTo>
                  <a:cubicBezTo>
                    <a:pt x="634" y="7734"/>
                    <a:pt x="824" y="14195"/>
                    <a:pt x="634" y="20655"/>
                  </a:cubicBezTo>
                  <a:cubicBezTo>
                    <a:pt x="571" y="22239"/>
                    <a:pt x="412" y="24075"/>
                    <a:pt x="2091" y="24931"/>
                  </a:cubicBezTo>
                  <a:cubicBezTo>
                    <a:pt x="2946" y="25342"/>
                    <a:pt x="3991" y="25311"/>
                    <a:pt x="4941" y="25342"/>
                  </a:cubicBezTo>
                  <a:cubicBezTo>
                    <a:pt x="6146" y="25389"/>
                    <a:pt x="7386" y="25418"/>
                    <a:pt x="8622" y="25418"/>
                  </a:cubicBezTo>
                  <a:cubicBezTo>
                    <a:pt x="9075" y="25418"/>
                    <a:pt x="9527" y="25414"/>
                    <a:pt x="9976" y="25406"/>
                  </a:cubicBezTo>
                  <a:cubicBezTo>
                    <a:pt x="11623" y="25342"/>
                    <a:pt x="13333" y="25311"/>
                    <a:pt x="14980" y="25184"/>
                  </a:cubicBezTo>
                  <a:cubicBezTo>
                    <a:pt x="15867" y="25152"/>
                    <a:pt x="16880" y="25184"/>
                    <a:pt x="17735" y="24867"/>
                  </a:cubicBezTo>
                  <a:cubicBezTo>
                    <a:pt x="19667" y="24075"/>
                    <a:pt x="19319" y="21669"/>
                    <a:pt x="19319" y="19959"/>
                  </a:cubicBezTo>
                  <a:cubicBezTo>
                    <a:pt x="19350" y="16918"/>
                    <a:pt x="19382" y="13846"/>
                    <a:pt x="19414" y="10775"/>
                  </a:cubicBezTo>
                  <a:cubicBezTo>
                    <a:pt x="19477" y="7449"/>
                    <a:pt x="19572" y="3237"/>
                    <a:pt x="23467" y="2129"/>
                  </a:cubicBezTo>
                  <a:cubicBezTo>
                    <a:pt x="23646" y="2069"/>
                    <a:pt x="23601" y="1841"/>
                    <a:pt x="23409" y="1841"/>
                  </a:cubicBezTo>
                  <a:cubicBezTo>
                    <a:pt x="23406" y="1841"/>
                    <a:pt x="23402" y="1841"/>
                    <a:pt x="23399" y="1841"/>
                  </a:cubicBezTo>
                  <a:lnTo>
                    <a:pt x="23399" y="1841"/>
                  </a:lnTo>
                  <a:cubicBezTo>
                    <a:pt x="23503" y="1821"/>
                    <a:pt x="23524" y="1683"/>
                    <a:pt x="23436" y="1654"/>
                  </a:cubicBezTo>
                  <a:cubicBezTo>
                    <a:pt x="19857" y="419"/>
                    <a:pt x="15772" y="102"/>
                    <a:pt x="12066" y="7"/>
                  </a:cubicBezTo>
                  <a:cubicBezTo>
                    <a:pt x="11791" y="3"/>
                    <a:pt x="11516" y="0"/>
                    <a:pt x="11241" y="0"/>
                  </a:cubicBezTo>
                  <a:close/>
                </a:path>
              </a:pathLst>
            </a:custGeom>
            <a:solidFill>
              <a:srgbClr val="565555"/>
            </a:solidFill>
            <a:ln w="4750" cap="flat" cmpd="sng">
              <a:solidFill>
                <a:srgbClr val="555555"/>
              </a:solidFill>
              <a:prstDash val="solid"/>
              <a:miter lim="31669"/>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 name="Google Shape;1612;p51"/>
            <p:cNvSpPr/>
            <p:nvPr/>
          </p:nvSpPr>
          <p:spPr>
            <a:xfrm>
              <a:off x="2184113" y="3710605"/>
              <a:ext cx="717216" cy="69730"/>
            </a:xfrm>
            <a:custGeom>
              <a:avLst/>
              <a:gdLst/>
              <a:ahLst/>
              <a:cxnLst/>
              <a:rect l="l" t="t" r="r" b="b"/>
              <a:pathLst>
                <a:path w="22834" h="2220" extrusionOk="0">
                  <a:moveTo>
                    <a:pt x="11119" y="0"/>
                  </a:moveTo>
                  <a:cubicBezTo>
                    <a:pt x="7455" y="0"/>
                    <a:pt x="3793" y="408"/>
                    <a:pt x="190" y="1110"/>
                  </a:cubicBezTo>
                  <a:cubicBezTo>
                    <a:pt x="150" y="1170"/>
                    <a:pt x="110" y="1192"/>
                    <a:pt x="70" y="1192"/>
                  </a:cubicBezTo>
                  <a:cubicBezTo>
                    <a:pt x="47" y="1192"/>
                    <a:pt x="23" y="1185"/>
                    <a:pt x="0" y="1174"/>
                  </a:cubicBezTo>
                  <a:lnTo>
                    <a:pt x="0" y="1174"/>
                  </a:lnTo>
                  <a:cubicBezTo>
                    <a:pt x="0" y="1364"/>
                    <a:pt x="32" y="1554"/>
                    <a:pt x="32" y="1712"/>
                  </a:cubicBezTo>
                  <a:cubicBezTo>
                    <a:pt x="58" y="1607"/>
                    <a:pt x="128" y="1546"/>
                    <a:pt x="241" y="1546"/>
                  </a:cubicBezTo>
                  <a:cubicBezTo>
                    <a:pt x="264" y="1546"/>
                    <a:pt x="290" y="1548"/>
                    <a:pt x="317" y="1554"/>
                  </a:cubicBezTo>
                  <a:cubicBezTo>
                    <a:pt x="3631" y="2012"/>
                    <a:pt x="6945" y="2219"/>
                    <a:pt x="10258" y="2219"/>
                  </a:cubicBezTo>
                  <a:cubicBezTo>
                    <a:pt x="13817" y="2219"/>
                    <a:pt x="17375" y="1980"/>
                    <a:pt x="20933" y="1554"/>
                  </a:cubicBezTo>
                  <a:cubicBezTo>
                    <a:pt x="21092" y="1554"/>
                    <a:pt x="21123" y="1839"/>
                    <a:pt x="20965" y="1839"/>
                  </a:cubicBezTo>
                  <a:lnTo>
                    <a:pt x="20870" y="1839"/>
                  </a:lnTo>
                  <a:lnTo>
                    <a:pt x="20933" y="2187"/>
                  </a:lnTo>
                  <a:cubicBezTo>
                    <a:pt x="21440" y="1839"/>
                    <a:pt x="22074" y="1554"/>
                    <a:pt x="22834" y="1427"/>
                  </a:cubicBezTo>
                  <a:lnTo>
                    <a:pt x="22834" y="1364"/>
                  </a:lnTo>
                  <a:cubicBezTo>
                    <a:pt x="19033" y="794"/>
                    <a:pt x="15360" y="65"/>
                    <a:pt x="11528" y="2"/>
                  </a:cubicBezTo>
                  <a:cubicBezTo>
                    <a:pt x="11391" y="1"/>
                    <a:pt x="11255" y="0"/>
                    <a:pt x="11119" y="0"/>
                  </a:cubicBezTo>
                  <a:close/>
                </a:path>
              </a:pathLst>
            </a:custGeom>
            <a:solidFill>
              <a:srgbClr val="DDF0FA"/>
            </a:solidFill>
            <a:ln w="4750" cap="flat" cmpd="sng">
              <a:solidFill>
                <a:srgbClr val="555555"/>
              </a:solidFill>
              <a:prstDash val="solid"/>
              <a:miter lim="31669"/>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4" name="Google Shape;1613;p51"/>
            <p:cNvSpPr/>
            <p:nvPr/>
          </p:nvSpPr>
          <p:spPr>
            <a:xfrm>
              <a:off x="2186092" y="3760201"/>
              <a:ext cx="661275" cy="36153"/>
            </a:xfrm>
            <a:custGeom>
              <a:avLst/>
              <a:gdLst/>
              <a:ahLst/>
              <a:cxnLst/>
              <a:rect l="l" t="t" r="r" b="b"/>
              <a:pathLst>
                <a:path w="21053" h="1151" extrusionOk="0">
                  <a:moveTo>
                    <a:pt x="206" y="0"/>
                  </a:moveTo>
                  <a:cubicBezTo>
                    <a:pt x="110" y="0"/>
                    <a:pt x="55" y="82"/>
                    <a:pt x="1" y="165"/>
                  </a:cubicBezTo>
                  <a:lnTo>
                    <a:pt x="1" y="323"/>
                  </a:lnTo>
                  <a:cubicBezTo>
                    <a:pt x="64" y="386"/>
                    <a:pt x="96" y="418"/>
                    <a:pt x="127" y="418"/>
                  </a:cubicBezTo>
                  <a:cubicBezTo>
                    <a:pt x="3471" y="898"/>
                    <a:pt x="6860" y="1151"/>
                    <a:pt x="10246" y="1151"/>
                  </a:cubicBezTo>
                  <a:cubicBezTo>
                    <a:pt x="13788" y="1151"/>
                    <a:pt x="17326" y="874"/>
                    <a:pt x="20807" y="291"/>
                  </a:cubicBezTo>
                  <a:lnTo>
                    <a:pt x="20902" y="291"/>
                  </a:lnTo>
                  <a:cubicBezTo>
                    <a:pt x="21052" y="261"/>
                    <a:pt x="21032" y="4"/>
                    <a:pt x="20894" y="4"/>
                  </a:cubicBezTo>
                  <a:cubicBezTo>
                    <a:pt x="20887" y="4"/>
                    <a:pt x="20879" y="5"/>
                    <a:pt x="20870" y="6"/>
                  </a:cubicBezTo>
                  <a:cubicBezTo>
                    <a:pt x="17344" y="445"/>
                    <a:pt x="13818" y="684"/>
                    <a:pt x="10291" y="684"/>
                  </a:cubicBezTo>
                  <a:cubicBezTo>
                    <a:pt x="6946" y="684"/>
                    <a:pt x="3600" y="469"/>
                    <a:pt x="254" y="6"/>
                  </a:cubicBezTo>
                  <a:cubicBezTo>
                    <a:pt x="237" y="2"/>
                    <a:pt x="221" y="0"/>
                    <a:pt x="206" y="0"/>
                  </a:cubicBezTo>
                  <a:close/>
                </a:path>
              </a:pathLst>
            </a:custGeom>
            <a:solidFill>
              <a:srgbClr val="565555"/>
            </a:solidFill>
            <a:ln w="4750" cap="flat" cmpd="sng">
              <a:solidFill>
                <a:srgbClr val="555555"/>
              </a:solidFill>
              <a:prstDash val="solid"/>
              <a:miter lim="31669"/>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5" name="Google Shape;1614;p51"/>
            <p:cNvSpPr/>
            <p:nvPr/>
          </p:nvSpPr>
          <p:spPr>
            <a:xfrm>
              <a:off x="2180124" y="3769342"/>
              <a:ext cx="662531" cy="713384"/>
            </a:xfrm>
            <a:custGeom>
              <a:avLst/>
              <a:gdLst/>
              <a:ahLst/>
              <a:cxnLst/>
              <a:rect l="l" t="t" r="r" b="b"/>
              <a:pathLst>
                <a:path w="21093" h="22712" extrusionOk="0">
                  <a:moveTo>
                    <a:pt x="3563" y="1985"/>
                  </a:moveTo>
                  <a:cubicBezTo>
                    <a:pt x="3577" y="1985"/>
                    <a:pt x="3593" y="1988"/>
                    <a:pt x="3611" y="1995"/>
                  </a:cubicBezTo>
                  <a:cubicBezTo>
                    <a:pt x="4028" y="2118"/>
                    <a:pt x="4465" y="2165"/>
                    <a:pt x="4920" y="2165"/>
                  </a:cubicBezTo>
                  <a:cubicBezTo>
                    <a:pt x="5052" y="2165"/>
                    <a:pt x="5186" y="2161"/>
                    <a:pt x="5321" y="2154"/>
                  </a:cubicBezTo>
                  <a:cubicBezTo>
                    <a:pt x="5416" y="2154"/>
                    <a:pt x="5416" y="2344"/>
                    <a:pt x="5321" y="2344"/>
                  </a:cubicBezTo>
                  <a:cubicBezTo>
                    <a:pt x="5130" y="2364"/>
                    <a:pt x="4940" y="2374"/>
                    <a:pt x="4749" y="2374"/>
                  </a:cubicBezTo>
                  <a:cubicBezTo>
                    <a:pt x="4338" y="2374"/>
                    <a:pt x="3927" y="2325"/>
                    <a:pt x="3516" y="2217"/>
                  </a:cubicBezTo>
                  <a:cubicBezTo>
                    <a:pt x="3431" y="2189"/>
                    <a:pt x="3447" y="1985"/>
                    <a:pt x="3563" y="1985"/>
                  </a:cubicBezTo>
                  <a:close/>
                  <a:moveTo>
                    <a:pt x="16176" y="3495"/>
                  </a:moveTo>
                  <a:cubicBezTo>
                    <a:pt x="16213" y="3495"/>
                    <a:pt x="16247" y="3520"/>
                    <a:pt x="16247" y="3579"/>
                  </a:cubicBezTo>
                  <a:cubicBezTo>
                    <a:pt x="16437" y="6176"/>
                    <a:pt x="16278" y="8836"/>
                    <a:pt x="16278" y="11433"/>
                  </a:cubicBezTo>
                  <a:lnTo>
                    <a:pt x="16278" y="11971"/>
                  </a:lnTo>
                  <a:lnTo>
                    <a:pt x="17355" y="12193"/>
                  </a:lnTo>
                  <a:cubicBezTo>
                    <a:pt x="17419" y="12224"/>
                    <a:pt x="17419" y="12319"/>
                    <a:pt x="17355" y="12351"/>
                  </a:cubicBezTo>
                  <a:lnTo>
                    <a:pt x="17387" y="12351"/>
                  </a:lnTo>
                  <a:cubicBezTo>
                    <a:pt x="17403" y="12288"/>
                    <a:pt x="17450" y="12256"/>
                    <a:pt x="17494" y="12256"/>
                  </a:cubicBezTo>
                  <a:cubicBezTo>
                    <a:pt x="17537" y="12256"/>
                    <a:pt x="17577" y="12288"/>
                    <a:pt x="17577" y="12351"/>
                  </a:cubicBezTo>
                  <a:cubicBezTo>
                    <a:pt x="17735" y="14220"/>
                    <a:pt x="17704" y="16151"/>
                    <a:pt x="17735" y="18052"/>
                  </a:cubicBezTo>
                  <a:cubicBezTo>
                    <a:pt x="17767" y="18970"/>
                    <a:pt x="18020" y="20268"/>
                    <a:pt x="17292" y="21028"/>
                  </a:cubicBezTo>
                  <a:cubicBezTo>
                    <a:pt x="16627" y="21788"/>
                    <a:pt x="15360" y="21725"/>
                    <a:pt x="14442" y="21788"/>
                  </a:cubicBezTo>
                  <a:cubicBezTo>
                    <a:pt x="12637" y="21883"/>
                    <a:pt x="10863" y="21978"/>
                    <a:pt x="9026" y="21978"/>
                  </a:cubicBezTo>
                  <a:cubicBezTo>
                    <a:pt x="8163" y="21992"/>
                    <a:pt x="7067" y="22102"/>
                    <a:pt x="5968" y="22102"/>
                  </a:cubicBezTo>
                  <a:cubicBezTo>
                    <a:pt x="4408" y="22102"/>
                    <a:pt x="2843" y="21879"/>
                    <a:pt x="1932" y="20838"/>
                  </a:cubicBezTo>
                  <a:cubicBezTo>
                    <a:pt x="1" y="18558"/>
                    <a:pt x="1774" y="15138"/>
                    <a:pt x="1521" y="12668"/>
                  </a:cubicBezTo>
                  <a:cubicBezTo>
                    <a:pt x="1483" y="12497"/>
                    <a:pt x="1616" y="12394"/>
                    <a:pt x="1735" y="12394"/>
                  </a:cubicBezTo>
                  <a:cubicBezTo>
                    <a:pt x="1815" y="12394"/>
                    <a:pt x="1888" y="12440"/>
                    <a:pt x="1901" y="12541"/>
                  </a:cubicBezTo>
                  <a:lnTo>
                    <a:pt x="1901" y="12668"/>
                  </a:lnTo>
                  <a:cubicBezTo>
                    <a:pt x="1932" y="12604"/>
                    <a:pt x="1964" y="12541"/>
                    <a:pt x="2059" y="12541"/>
                  </a:cubicBezTo>
                  <a:lnTo>
                    <a:pt x="2059" y="12509"/>
                  </a:lnTo>
                  <a:cubicBezTo>
                    <a:pt x="1806" y="12509"/>
                    <a:pt x="1742" y="12161"/>
                    <a:pt x="1964" y="12129"/>
                  </a:cubicBezTo>
                  <a:cubicBezTo>
                    <a:pt x="4602" y="11696"/>
                    <a:pt x="7441" y="11386"/>
                    <a:pt x="10256" y="11386"/>
                  </a:cubicBezTo>
                  <a:cubicBezTo>
                    <a:pt x="12172" y="11386"/>
                    <a:pt x="14077" y="11530"/>
                    <a:pt x="15898" y="11876"/>
                  </a:cubicBezTo>
                  <a:lnTo>
                    <a:pt x="15898" y="11433"/>
                  </a:lnTo>
                  <a:lnTo>
                    <a:pt x="15898" y="10293"/>
                  </a:lnTo>
                  <a:cubicBezTo>
                    <a:pt x="15360" y="10324"/>
                    <a:pt x="14853" y="10324"/>
                    <a:pt x="14315" y="10324"/>
                  </a:cubicBezTo>
                  <a:cubicBezTo>
                    <a:pt x="14188" y="10324"/>
                    <a:pt x="14188" y="10103"/>
                    <a:pt x="14315" y="10103"/>
                  </a:cubicBezTo>
                  <a:cubicBezTo>
                    <a:pt x="14885" y="10103"/>
                    <a:pt x="15392" y="10134"/>
                    <a:pt x="15898" y="10134"/>
                  </a:cubicBezTo>
                  <a:lnTo>
                    <a:pt x="15898" y="7854"/>
                  </a:lnTo>
                  <a:cubicBezTo>
                    <a:pt x="15877" y="7847"/>
                    <a:pt x="15855" y="7844"/>
                    <a:pt x="15832" y="7844"/>
                  </a:cubicBezTo>
                  <a:cubicBezTo>
                    <a:pt x="15647" y="7844"/>
                    <a:pt x="15406" y="8048"/>
                    <a:pt x="15265" y="8076"/>
                  </a:cubicBezTo>
                  <a:cubicBezTo>
                    <a:pt x="15107" y="8076"/>
                    <a:pt x="14980" y="8044"/>
                    <a:pt x="14917" y="7886"/>
                  </a:cubicBezTo>
                  <a:cubicBezTo>
                    <a:pt x="14870" y="7745"/>
                    <a:pt x="15032" y="7552"/>
                    <a:pt x="15183" y="7552"/>
                  </a:cubicBezTo>
                  <a:cubicBezTo>
                    <a:pt x="15236" y="7552"/>
                    <a:pt x="15287" y="7575"/>
                    <a:pt x="15328" y="7632"/>
                  </a:cubicBezTo>
                  <a:cubicBezTo>
                    <a:pt x="15378" y="7731"/>
                    <a:pt x="15292" y="7811"/>
                    <a:pt x="15222" y="7811"/>
                  </a:cubicBezTo>
                  <a:cubicBezTo>
                    <a:pt x="15202" y="7811"/>
                    <a:pt x="15184" y="7805"/>
                    <a:pt x="15170" y="7791"/>
                  </a:cubicBezTo>
                  <a:lnTo>
                    <a:pt x="15170" y="7791"/>
                  </a:lnTo>
                  <a:cubicBezTo>
                    <a:pt x="15202" y="7823"/>
                    <a:pt x="15225" y="7838"/>
                    <a:pt x="15253" y="7838"/>
                  </a:cubicBezTo>
                  <a:cubicBezTo>
                    <a:pt x="15281" y="7838"/>
                    <a:pt x="15313" y="7822"/>
                    <a:pt x="15360" y="7791"/>
                  </a:cubicBezTo>
                  <a:cubicBezTo>
                    <a:pt x="15455" y="7759"/>
                    <a:pt x="15550" y="7727"/>
                    <a:pt x="15645" y="7696"/>
                  </a:cubicBezTo>
                  <a:lnTo>
                    <a:pt x="15867" y="7696"/>
                  </a:lnTo>
                  <a:cubicBezTo>
                    <a:pt x="15867" y="6809"/>
                    <a:pt x="15930" y="5954"/>
                    <a:pt x="15962" y="5099"/>
                  </a:cubicBezTo>
                  <a:lnTo>
                    <a:pt x="15962" y="5099"/>
                  </a:lnTo>
                  <a:cubicBezTo>
                    <a:pt x="15724" y="5131"/>
                    <a:pt x="15463" y="5146"/>
                    <a:pt x="15202" y="5146"/>
                  </a:cubicBezTo>
                  <a:cubicBezTo>
                    <a:pt x="14940" y="5146"/>
                    <a:pt x="14679" y="5131"/>
                    <a:pt x="14442" y="5099"/>
                  </a:cubicBezTo>
                  <a:cubicBezTo>
                    <a:pt x="14283" y="5067"/>
                    <a:pt x="14283" y="4877"/>
                    <a:pt x="14442" y="4877"/>
                  </a:cubicBezTo>
                  <a:cubicBezTo>
                    <a:pt x="14581" y="4868"/>
                    <a:pt x="14728" y="4864"/>
                    <a:pt x="14879" y="4864"/>
                  </a:cubicBezTo>
                  <a:cubicBezTo>
                    <a:pt x="15242" y="4864"/>
                    <a:pt x="15626" y="4887"/>
                    <a:pt x="15962" y="4909"/>
                  </a:cubicBezTo>
                  <a:cubicBezTo>
                    <a:pt x="15993" y="4434"/>
                    <a:pt x="16025" y="3991"/>
                    <a:pt x="16088" y="3579"/>
                  </a:cubicBezTo>
                  <a:cubicBezTo>
                    <a:pt x="16088" y="3528"/>
                    <a:pt x="16134" y="3495"/>
                    <a:pt x="16176" y="3495"/>
                  </a:cubicBezTo>
                  <a:close/>
                  <a:moveTo>
                    <a:pt x="21029" y="0"/>
                  </a:moveTo>
                  <a:cubicBezTo>
                    <a:pt x="17548" y="583"/>
                    <a:pt x="14001" y="860"/>
                    <a:pt x="10456" y="860"/>
                  </a:cubicBezTo>
                  <a:cubicBezTo>
                    <a:pt x="7066" y="860"/>
                    <a:pt x="3677" y="607"/>
                    <a:pt x="349" y="127"/>
                  </a:cubicBezTo>
                  <a:cubicBezTo>
                    <a:pt x="317" y="127"/>
                    <a:pt x="286" y="95"/>
                    <a:pt x="254" y="32"/>
                  </a:cubicBezTo>
                  <a:lnTo>
                    <a:pt x="254" y="32"/>
                  </a:lnTo>
                  <a:cubicBezTo>
                    <a:pt x="761" y="5352"/>
                    <a:pt x="982" y="10641"/>
                    <a:pt x="887" y="15961"/>
                  </a:cubicBezTo>
                  <a:cubicBezTo>
                    <a:pt x="824" y="17260"/>
                    <a:pt x="666" y="18653"/>
                    <a:pt x="761" y="19952"/>
                  </a:cubicBezTo>
                  <a:cubicBezTo>
                    <a:pt x="824" y="22042"/>
                    <a:pt x="2407" y="22580"/>
                    <a:pt x="4276" y="22644"/>
                  </a:cubicBezTo>
                  <a:cubicBezTo>
                    <a:pt x="5584" y="22688"/>
                    <a:pt x="6899" y="22711"/>
                    <a:pt x="8214" y="22711"/>
                  </a:cubicBezTo>
                  <a:cubicBezTo>
                    <a:pt x="9733" y="22711"/>
                    <a:pt x="11253" y="22680"/>
                    <a:pt x="12763" y="22612"/>
                  </a:cubicBezTo>
                  <a:cubicBezTo>
                    <a:pt x="12964" y="22596"/>
                    <a:pt x="13204" y="22592"/>
                    <a:pt x="13469" y="22592"/>
                  </a:cubicBezTo>
                  <a:cubicBezTo>
                    <a:pt x="13801" y="22592"/>
                    <a:pt x="14172" y="22598"/>
                    <a:pt x="14555" y="22598"/>
                  </a:cubicBezTo>
                  <a:cubicBezTo>
                    <a:pt x="15702" y="22598"/>
                    <a:pt x="16951" y="22537"/>
                    <a:pt x="17545" y="22042"/>
                  </a:cubicBezTo>
                  <a:cubicBezTo>
                    <a:pt x="18780" y="21060"/>
                    <a:pt x="18495" y="19128"/>
                    <a:pt x="18495" y="17735"/>
                  </a:cubicBezTo>
                  <a:cubicBezTo>
                    <a:pt x="18495" y="14885"/>
                    <a:pt x="18559" y="12034"/>
                    <a:pt x="18622" y="9184"/>
                  </a:cubicBezTo>
                  <a:cubicBezTo>
                    <a:pt x="18654" y="6366"/>
                    <a:pt x="18622" y="2154"/>
                    <a:pt x="21092" y="349"/>
                  </a:cubicBezTo>
                  <a:lnTo>
                    <a:pt x="21029" y="0"/>
                  </a:lnTo>
                  <a:close/>
                </a:path>
              </a:pathLst>
            </a:custGeom>
            <a:solidFill>
              <a:srgbClr val="DDF0FA"/>
            </a:solidFill>
            <a:ln w="4750" cap="flat" cmpd="sng">
              <a:solidFill>
                <a:srgbClr val="555555"/>
              </a:solidFill>
              <a:prstDash val="solid"/>
              <a:miter lim="31669"/>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6" name="Google Shape;1615;p51"/>
            <p:cNvSpPr/>
            <p:nvPr/>
          </p:nvSpPr>
          <p:spPr>
            <a:xfrm>
              <a:off x="2175161" y="3876450"/>
              <a:ext cx="575965" cy="585011"/>
            </a:xfrm>
            <a:custGeom>
              <a:avLst/>
              <a:gdLst/>
              <a:ahLst/>
              <a:cxnLst/>
              <a:rect l="l" t="t" r="r" b="b"/>
              <a:pathLst>
                <a:path w="18337" h="18625" extrusionOk="0">
                  <a:moveTo>
                    <a:pt x="17450" y="9448"/>
                  </a:moveTo>
                  <a:cubicBezTo>
                    <a:pt x="17513" y="11918"/>
                    <a:pt x="18337" y="17207"/>
                    <a:pt x="15866" y="17872"/>
                  </a:cubicBezTo>
                  <a:cubicBezTo>
                    <a:pt x="14758" y="18188"/>
                    <a:pt x="13301" y="18093"/>
                    <a:pt x="12161" y="18125"/>
                  </a:cubicBezTo>
                  <a:cubicBezTo>
                    <a:pt x="10958" y="18157"/>
                    <a:pt x="9754" y="18157"/>
                    <a:pt x="8551" y="18157"/>
                  </a:cubicBezTo>
                  <a:cubicBezTo>
                    <a:pt x="7917" y="18157"/>
                    <a:pt x="7284" y="18173"/>
                    <a:pt x="6651" y="18173"/>
                  </a:cubicBezTo>
                  <a:cubicBezTo>
                    <a:pt x="6017" y="18173"/>
                    <a:pt x="5384" y="18157"/>
                    <a:pt x="4751" y="18093"/>
                  </a:cubicBezTo>
                  <a:cubicBezTo>
                    <a:pt x="2882" y="17935"/>
                    <a:pt x="1774" y="16858"/>
                    <a:pt x="1615" y="15085"/>
                  </a:cubicBezTo>
                  <a:cubicBezTo>
                    <a:pt x="1425" y="13185"/>
                    <a:pt x="2154" y="11380"/>
                    <a:pt x="1995" y="9480"/>
                  </a:cubicBezTo>
                  <a:lnTo>
                    <a:pt x="1995" y="9480"/>
                  </a:lnTo>
                  <a:cubicBezTo>
                    <a:pt x="1995" y="9480"/>
                    <a:pt x="2027" y="9543"/>
                    <a:pt x="2059" y="9543"/>
                  </a:cubicBezTo>
                  <a:cubicBezTo>
                    <a:pt x="4641" y="10193"/>
                    <a:pt x="7316" y="10544"/>
                    <a:pt x="9984" y="10544"/>
                  </a:cubicBezTo>
                  <a:cubicBezTo>
                    <a:pt x="11995" y="10544"/>
                    <a:pt x="14002" y="10345"/>
                    <a:pt x="15961" y="9923"/>
                  </a:cubicBezTo>
                  <a:lnTo>
                    <a:pt x="15961" y="9923"/>
                  </a:lnTo>
                  <a:cubicBezTo>
                    <a:pt x="15930" y="10240"/>
                    <a:pt x="15930" y="10588"/>
                    <a:pt x="15930" y="10968"/>
                  </a:cubicBezTo>
                  <a:cubicBezTo>
                    <a:pt x="15391" y="10905"/>
                    <a:pt x="14916" y="10905"/>
                    <a:pt x="14410" y="10905"/>
                  </a:cubicBezTo>
                  <a:cubicBezTo>
                    <a:pt x="14251" y="10905"/>
                    <a:pt x="14251" y="11158"/>
                    <a:pt x="14410" y="11158"/>
                  </a:cubicBezTo>
                  <a:cubicBezTo>
                    <a:pt x="14916" y="11126"/>
                    <a:pt x="15391" y="11126"/>
                    <a:pt x="15930" y="11126"/>
                  </a:cubicBezTo>
                  <a:cubicBezTo>
                    <a:pt x="15866" y="11855"/>
                    <a:pt x="15866" y="12583"/>
                    <a:pt x="15866" y="13280"/>
                  </a:cubicBezTo>
                  <a:cubicBezTo>
                    <a:pt x="15661" y="13264"/>
                    <a:pt x="15447" y="13256"/>
                    <a:pt x="15229" y="13256"/>
                  </a:cubicBezTo>
                  <a:cubicBezTo>
                    <a:pt x="15011" y="13256"/>
                    <a:pt x="14790" y="13264"/>
                    <a:pt x="14568" y="13280"/>
                  </a:cubicBezTo>
                  <a:cubicBezTo>
                    <a:pt x="14441" y="13280"/>
                    <a:pt x="14441" y="13501"/>
                    <a:pt x="14568" y="13501"/>
                  </a:cubicBezTo>
                  <a:cubicBezTo>
                    <a:pt x="14716" y="13512"/>
                    <a:pt x="14864" y="13516"/>
                    <a:pt x="15010" y="13516"/>
                  </a:cubicBezTo>
                  <a:cubicBezTo>
                    <a:pt x="15303" y="13516"/>
                    <a:pt x="15592" y="13501"/>
                    <a:pt x="15866" y="13501"/>
                  </a:cubicBezTo>
                  <a:cubicBezTo>
                    <a:pt x="15866" y="14230"/>
                    <a:pt x="15866" y="15022"/>
                    <a:pt x="15930" y="15782"/>
                  </a:cubicBezTo>
                  <a:cubicBezTo>
                    <a:pt x="15830" y="15789"/>
                    <a:pt x="15730" y="15793"/>
                    <a:pt x="15631" y="15793"/>
                  </a:cubicBezTo>
                  <a:cubicBezTo>
                    <a:pt x="15287" y="15793"/>
                    <a:pt x="14943" y="15746"/>
                    <a:pt x="14600" y="15623"/>
                  </a:cubicBezTo>
                  <a:cubicBezTo>
                    <a:pt x="14582" y="15616"/>
                    <a:pt x="14566" y="15613"/>
                    <a:pt x="14551" y="15613"/>
                  </a:cubicBezTo>
                  <a:cubicBezTo>
                    <a:pt x="14430" y="15613"/>
                    <a:pt x="14395" y="15820"/>
                    <a:pt x="14536" y="15877"/>
                  </a:cubicBezTo>
                  <a:cubicBezTo>
                    <a:pt x="14813" y="15976"/>
                    <a:pt x="15103" y="16025"/>
                    <a:pt x="15397" y="16025"/>
                  </a:cubicBezTo>
                  <a:cubicBezTo>
                    <a:pt x="15573" y="16025"/>
                    <a:pt x="15752" y="16007"/>
                    <a:pt x="15930" y="15972"/>
                  </a:cubicBezTo>
                  <a:cubicBezTo>
                    <a:pt x="15955" y="16022"/>
                    <a:pt x="16016" y="16048"/>
                    <a:pt x="16080" y="16048"/>
                  </a:cubicBezTo>
                  <a:cubicBezTo>
                    <a:pt x="16176" y="16048"/>
                    <a:pt x="16278" y="15991"/>
                    <a:pt x="16278" y="15877"/>
                  </a:cubicBezTo>
                  <a:cubicBezTo>
                    <a:pt x="16310" y="15022"/>
                    <a:pt x="16341" y="14230"/>
                    <a:pt x="16341" y="13406"/>
                  </a:cubicBezTo>
                  <a:cubicBezTo>
                    <a:pt x="16405" y="13375"/>
                    <a:pt x="16405" y="13343"/>
                    <a:pt x="16341" y="13280"/>
                  </a:cubicBezTo>
                  <a:lnTo>
                    <a:pt x="16341" y="9733"/>
                  </a:lnTo>
                  <a:cubicBezTo>
                    <a:pt x="16721" y="9638"/>
                    <a:pt x="17102" y="9575"/>
                    <a:pt x="17450" y="9448"/>
                  </a:cubicBezTo>
                  <a:close/>
                  <a:moveTo>
                    <a:pt x="16217" y="1"/>
                  </a:moveTo>
                  <a:cubicBezTo>
                    <a:pt x="16173" y="1"/>
                    <a:pt x="16120" y="37"/>
                    <a:pt x="16120" y="74"/>
                  </a:cubicBezTo>
                  <a:cubicBezTo>
                    <a:pt x="16025" y="549"/>
                    <a:pt x="16025" y="992"/>
                    <a:pt x="15993" y="1404"/>
                  </a:cubicBezTo>
                  <a:cubicBezTo>
                    <a:pt x="15715" y="1367"/>
                    <a:pt x="15415" y="1351"/>
                    <a:pt x="15119" y="1351"/>
                  </a:cubicBezTo>
                  <a:cubicBezTo>
                    <a:pt x="14909" y="1351"/>
                    <a:pt x="14701" y="1359"/>
                    <a:pt x="14505" y="1372"/>
                  </a:cubicBezTo>
                  <a:cubicBezTo>
                    <a:pt x="14346" y="1404"/>
                    <a:pt x="14346" y="1626"/>
                    <a:pt x="14505" y="1626"/>
                  </a:cubicBezTo>
                  <a:cubicBezTo>
                    <a:pt x="14742" y="1641"/>
                    <a:pt x="14996" y="1649"/>
                    <a:pt x="15249" y="1649"/>
                  </a:cubicBezTo>
                  <a:cubicBezTo>
                    <a:pt x="15502" y="1649"/>
                    <a:pt x="15756" y="1641"/>
                    <a:pt x="15993" y="1626"/>
                  </a:cubicBezTo>
                  <a:lnTo>
                    <a:pt x="15993" y="1626"/>
                  </a:lnTo>
                  <a:cubicBezTo>
                    <a:pt x="15961" y="2481"/>
                    <a:pt x="15930" y="3304"/>
                    <a:pt x="15930" y="4191"/>
                  </a:cubicBezTo>
                  <a:cubicBezTo>
                    <a:pt x="15882" y="4175"/>
                    <a:pt x="15843" y="4167"/>
                    <a:pt x="15803" y="4167"/>
                  </a:cubicBezTo>
                  <a:cubicBezTo>
                    <a:pt x="15763" y="4167"/>
                    <a:pt x="15724" y="4175"/>
                    <a:pt x="15676" y="4191"/>
                  </a:cubicBezTo>
                  <a:cubicBezTo>
                    <a:pt x="15550" y="4222"/>
                    <a:pt x="15486" y="4254"/>
                    <a:pt x="15391" y="4317"/>
                  </a:cubicBezTo>
                  <a:cubicBezTo>
                    <a:pt x="15349" y="4317"/>
                    <a:pt x="15321" y="4332"/>
                    <a:pt x="15279" y="4332"/>
                  </a:cubicBezTo>
                  <a:cubicBezTo>
                    <a:pt x="15263" y="4332"/>
                    <a:pt x="15245" y="4330"/>
                    <a:pt x="15224" y="4324"/>
                  </a:cubicBezTo>
                  <a:lnTo>
                    <a:pt x="15224" y="4324"/>
                  </a:lnTo>
                  <a:cubicBezTo>
                    <a:pt x="15230" y="4325"/>
                    <a:pt x="15236" y="4326"/>
                    <a:pt x="15243" y="4326"/>
                  </a:cubicBezTo>
                  <a:cubicBezTo>
                    <a:pt x="15322" y="4326"/>
                    <a:pt x="15438" y="4264"/>
                    <a:pt x="15360" y="4159"/>
                  </a:cubicBezTo>
                  <a:cubicBezTo>
                    <a:pt x="15312" y="4074"/>
                    <a:pt x="15250" y="4039"/>
                    <a:pt x="15190" y="4039"/>
                  </a:cubicBezTo>
                  <a:cubicBezTo>
                    <a:pt x="15048" y="4039"/>
                    <a:pt x="14913" y="4226"/>
                    <a:pt x="14980" y="4381"/>
                  </a:cubicBezTo>
                  <a:cubicBezTo>
                    <a:pt x="15007" y="4519"/>
                    <a:pt x="15155" y="4609"/>
                    <a:pt x="15276" y="4609"/>
                  </a:cubicBezTo>
                  <a:cubicBezTo>
                    <a:pt x="15294" y="4609"/>
                    <a:pt x="15312" y="4607"/>
                    <a:pt x="15328" y="4603"/>
                  </a:cubicBezTo>
                  <a:cubicBezTo>
                    <a:pt x="15506" y="4543"/>
                    <a:pt x="15738" y="4346"/>
                    <a:pt x="15923" y="4346"/>
                  </a:cubicBezTo>
                  <a:cubicBezTo>
                    <a:pt x="15936" y="4346"/>
                    <a:pt x="15949" y="4347"/>
                    <a:pt x="15961" y="4349"/>
                  </a:cubicBezTo>
                  <a:lnTo>
                    <a:pt x="15961" y="6661"/>
                  </a:lnTo>
                  <a:cubicBezTo>
                    <a:pt x="15391" y="6598"/>
                    <a:pt x="14885" y="6598"/>
                    <a:pt x="14378" y="6598"/>
                  </a:cubicBezTo>
                  <a:cubicBezTo>
                    <a:pt x="14220" y="6598"/>
                    <a:pt x="14220" y="6851"/>
                    <a:pt x="14378" y="6851"/>
                  </a:cubicBezTo>
                  <a:cubicBezTo>
                    <a:pt x="14916" y="6851"/>
                    <a:pt x="15455" y="6788"/>
                    <a:pt x="15961" y="6788"/>
                  </a:cubicBezTo>
                  <a:lnTo>
                    <a:pt x="15961" y="7959"/>
                  </a:lnTo>
                  <a:lnTo>
                    <a:pt x="15961" y="8371"/>
                  </a:lnTo>
                  <a:cubicBezTo>
                    <a:pt x="14153" y="8030"/>
                    <a:pt x="12274" y="7890"/>
                    <a:pt x="10387" y="7890"/>
                  </a:cubicBezTo>
                  <a:cubicBezTo>
                    <a:pt x="7548" y="7890"/>
                    <a:pt x="4690" y="8206"/>
                    <a:pt x="2027" y="8624"/>
                  </a:cubicBezTo>
                  <a:cubicBezTo>
                    <a:pt x="1774" y="8656"/>
                    <a:pt x="1900" y="9036"/>
                    <a:pt x="2090" y="9036"/>
                  </a:cubicBezTo>
                  <a:lnTo>
                    <a:pt x="2154" y="9036"/>
                  </a:lnTo>
                  <a:cubicBezTo>
                    <a:pt x="4751" y="8593"/>
                    <a:pt x="7411" y="8371"/>
                    <a:pt x="10071" y="8371"/>
                  </a:cubicBezTo>
                  <a:cubicBezTo>
                    <a:pt x="12034" y="8371"/>
                    <a:pt x="14030" y="8624"/>
                    <a:pt x="15961" y="8783"/>
                  </a:cubicBezTo>
                  <a:lnTo>
                    <a:pt x="15961" y="8973"/>
                  </a:lnTo>
                  <a:lnTo>
                    <a:pt x="14410" y="8973"/>
                  </a:lnTo>
                  <a:cubicBezTo>
                    <a:pt x="14283" y="8973"/>
                    <a:pt x="14283" y="9194"/>
                    <a:pt x="14410" y="9194"/>
                  </a:cubicBezTo>
                  <a:cubicBezTo>
                    <a:pt x="14579" y="9205"/>
                    <a:pt x="14751" y="9209"/>
                    <a:pt x="14925" y="9209"/>
                  </a:cubicBezTo>
                  <a:cubicBezTo>
                    <a:pt x="15272" y="9209"/>
                    <a:pt x="15624" y="9194"/>
                    <a:pt x="15961" y="9194"/>
                  </a:cubicBezTo>
                  <a:lnTo>
                    <a:pt x="15961" y="9511"/>
                  </a:lnTo>
                  <a:cubicBezTo>
                    <a:pt x="13933" y="9817"/>
                    <a:pt x="11922" y="9988"/>
                    <a:pt x="9914" y="9988"/>
                  </a:cubicBezTo>
                  <a:cubicBezTo>
                    <a:pt x="7346" y="9988"/>
                    <a:pt x="4780" y="9708"/>
                    <a:pt x="2185" y="9068"/>
                  </a:cubicBezTo>
                  <a:lnTo>
                    <a:pt x="2154" y="9068"/>
                  </a:lnTo>
                  <a:cubicBezTo>
                    <a:pt x="2059" y="9068"/>
                    <a:pt x="2027" y="9131"/>
                    <a:pt x="1995" y="9194"/>
                  </a:cubicBezTo>
                  <a:cubicBezTo>
                    <a:pt x="1995" y="9131"/>
                    <a:pt x="1995" y="9099"/>
                    <a:pt x="1805" y="9004"/>
                  </a:cubicBezTo>
                  <a:cubicBezTo>
                    <a:pt x="1793" y="8908"/>
                    <a:pt x="1730" y="8866"/>
                    <a:pt x="1659" y="8866"/>
                  </a:cubicBezTo>
                  <a:cubicBezTo>
                    <a:pt x="1543" y="8866"/>
                    <a:pt x="1406" y="8975"/>
                    <a:pt x="1425" y="9131"/>
                  </a:cubicBezTo>
                  <a:cubicBezTo>
                    <a:pt x="1805" y="11665"/>
                    <a:pt x="0" y="15117"/>
                    <a:pt x="1964" y="17365"/>
                  </a:cubicBezTo>
                  <a:cubicBezTo>
                    <a:pt x="2875" y="18404"/>
                    <a:pt x="4406" y="18625"/>
                    <a:pt x="5934" y="18625"/>
                  </a:cubicBezTo>
                  <a:cubicBezTo>
                    <a:pt x="7060" y="18625"/>
                    <a:pt x="8184" y="18505"/>
                    <a:pt x="9058" y="18505"/>
                  </a:cubicBezTo>
                  <a:cubicBezTo>
                    <a:pt x="10894" y="18473"/>
                    <a:pt x="12668" y="18442"/>
                    <a:pt x="14473" y="18315"/>
                  </a:cubicBezTo>
                  <a:cubicBezTo>
                    <a:pt x="15391" y="18252"/>
                    <a:pt x="16658" y="18315"/>
                    <a:pt x="17355" y="17587"/>
                  </a:cubicBezTo>
                  <a:cubicBezTo>
                    <a:pt x="18052" y="16827"/>
                    <a:pt x="17767" y="15560"/>
                    <a:pt x="17767" y="14610"/>
                  </a:cubicBezTo>
                  <a:cubicBezTo>
                    <a:pt x="17735" y="12710"/>
                    <a:pt x="17767" y="10810"/>
                    <a:pt x="17608" y="8909"/>
                  </a:cubicBezTo>
                  <a:cubicBezTo>
                    <a:pt x="17591" y="8859"/>
                    <a:pt x="17547" y="8826"/>
                    <a:pt x="17505" y="8826"/>
                  </a:cubicBezTo>
                  <a:cubicBezTo>
                    <a:pt x="17468" y="8826"/>
                    <a:pt x="17433" y="8851"/>
                    <a:pt x="17418" y="8909"/>
                  </a:cubicBezTo>
                  <a:lnTo>
                    <a:pt x="17418" y="9194"/>
                  </a:lnTo>
                  <a:cubicBezTo>
                    <a:pt x="17070" y="9258"/>
                    <a:pt x="16658" y="9289"/>
                    <a:pt x="16310" y="9385"/>
                  </a:cubicBezTo>
                  <a:lnTo>
                    <a:pt x="16310" y="8783"/>
                  </a:lnTo>
                  <a:cubicBezTo>
                    <a:pt x="16626" y="8814"/>
                    <a:pt x="16975" y="8878"/>
                    <a:pt x="17355" y="8878"/>
                  </a:cubicBezTo>
                  <a:lnTo>
                    <a:pt x="17387" y="8878"/>
                  </a:lnTo>
                  <a:cubicBezTo>
                    <a:pt x="17450" y="8814"/>
                    <a:pt x="17450" y="8719"/>
                    <a:pt x="17387" y="8719"/>
                  </a:cubicBezTo>
                  <a:lnTo>
                    <a:pt x="16310" y="8466"/>
                  </a:lnTo>
                  <a:lnTo>
                    <a:pt x="16310" y="7959"/>
                  </a:lnTo>
                  <a:cubicBezTo>
                    <a:pt x="16341" y="5331"/>
                    <a:pt x="16468" y="2702"/>
                    <a:pt x="16278" y="74"/>
                  </a:cubicBezTo>
                  <a:cubicBezTo>
                    <a:pt x="16278" y="20"/>
                    <a:pt x="16250" y="1"/>
                    <a:pt x="16217" y="1"/>
                  </a:cubicBezTo>
                  <a:close/>
                </a:path>
              </a:pathLst>
            </a:custGeom>
            <a:solidFill>
              <a:srgbClr val="00D2EE"/>
            </a:solidFill>
            <a:ln w="4750" cap="flat" cmpd="sng">
              <a:solidFill>
                <a:srgbClr val="555555"/>
              </a:solidFill>
              <a:prstDash val="solid"/>
              <a:miter lim="31669"/>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7" name="Google Shape;1616;p51"/>
            <p:cNvSpPr/>
            <p:nvPr/>
          </p:nvSpPr>
          <p:spPr>
            <a:xfrm>
              <a:off x="2287892" y="3831690"/>
              <a:ext cx="62349" cy="12250"/>
            </a:xfrm>
            <a:custGeom>
              <a:avLst/>
              <a:gdLst/>
              <a:ahLst/>
              <a:cxnLst/>
              <a:rect l="l" t="t" r="r" b="b"/>
              <a:pathLst>
                <a:path w="1985" h="390" extrusionOk="0">
                  <a:moveTo>
                    <a:pt x="132" y="0"/>
                  </a:moveTo>
                  <a:cubicBezTo>
                    <a:pt x="16" y="0"/>
                    <a:pt x="0" y="204"/>
                    <a:pt x="85" y="232"/>
                  </a:cubicBezTo>
                  <a:cubicBezTo>
                    <a:pt x="496" y="340"/>
                    <a:pt x="907" y="389"/>
                    <a:pt x="1318" y="389"/>
                  </a:cubicBezTo>
                  <a:cubicBezTo>
                    <a:pt x="1509" y="389"/>
                    <a:pt x="1699" y="379"/>
                    <a:pt x="1890" y="359"/>
                  </a:cubicBezTo>
                  <a:cubicBezTo>
                    <a:pt x="1985" y="359"/>
                    <a:pt x="1985" y="169"/>
                    <a:pt x="1890" y="169"/>
                  </a:cubicBezTo>
                  <a:cubicBezTo>
                    <a:pt x="1755" y="176"/>
                    <a:pt x="1621" y="180"/>
                    <a:pt x="1489" y="180"/>
                  </a:cubicBezTo>
                  <a:cubicBezTo>
                    <a:pt x="1034" y="180"/>
                    <a:pt x="597" y="133"/>
                    <a:pt x="180" y="10"/>
                  </a:cubicBezTo>
                  <a:cubicBezTo>
                    <a:pt x="162" y="3"/>
                    <a:pt x="146" y="0"/>
                    <a:pt x="132" y="0"/>
                  </a:cubicBezTo>
                  <a:close/>
                </a:path>
              </a:pathLst>
            </a:custGeom>
            <a:solidFill>
              <a:srgbClr val="565555"/>
            </a:solidFill>
            <a:ln w="4750" cap="flat" cmpd="sng">
              <a:solidFill>
                <a:srgbClr val="555555"/>
              </a:solidFill>
              <a:prstDash val="solid"/>
              <a:miter lim="31669"/>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8" name="Google Shape;1617;p51"/>
            <p:cNvSpPr/>
            <p:nvPr/>
          </p:nvSpPr>
          <p:spPr>
            <a:xfrm>
              <a:off x="2429802" y="4391040"/>
              <a:ext cx="88576" cy="7978"/>
            </a:xfrm>
            <a:custGeom>
              <a:avLst/>
              <a:gdLst/>
              <a:ahLst/>
              <a:cxnLst/>
              <a:rect l="l" t="t" r="r" b="b"/>
              <a:pathLst>
                <a:path w="2820" h="254" extrusionOk="0">
                  <a:moveTo>
                    <a:pt x="159" y="0"/>
                  </a:moveTo>
                  <a:cubicBezTo>
                    <a:pt x="0" y="0"/>
                    <a:pt x="0" y="254"/>
                    <a:pt x="159" y="254"/>
                  </a:cubicBezTo>
                  <a:cubicBezTo>
                    <a:pt x="1014" y="254"/>
                    <a:pt x="1869" y="254"/>
                    <a:pt x="2692" y="190"/>
                  </a:cubicBezTo>
                  <a:cubicBezTo>
                    <a:pt x="2819" y="190"/>
                    <a:pt x="2819" y="0"/>
                    <a:pt x="2692" y="0"/>
                  </a:cubicBezTo>
                  <a:close/>
                </a:path>
              </a:pathLst>
            </a:custGeom>
            <a:solidFill>
              <a:srgbClr val="565555"/>
            </a:solidFill>
            <a:ln w="4750" cap="flat" cmpd="sng">
              <a:solidFill>
                <a:srgbClr val="555555"/>
              </a:solidFill>
              <a:prstDash val="solid"/>
              <a:miter lim="31669"/>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9" name="Google Shape;1618;p51"/>
            <p:cNvSpPr/>
            <p:nvPr/>
          </p:nvSpPr>
          <p:spPr>
            <a:xfrm>
              <a:off x="2449684" y="4414911"/>
              <a:ext cx="98533" cy="9486"/>
            </a:xfrm>
            <a:custGeom>
              <a:avLst/>
              <a:gdLst/>
              <a:ahLst/>
              <a:cxnLst/>
              <a:rect l="l" t="t" r="r" b="b"/>
              <a:pathLst>
                <a:path w="3137" h="302" extrusionOk="0">
                  <a:moveTo>
                    <a:pt x="159" y="0"/>
                  </a:moveTo>
                  <a:cubicBezTo>
                    <a:pt x="64" y="0"/>
                    <a:pt x="1" y="190"/>
                    <a:pt x="128" y="190"/>
                  </a:cubicBezTo>
                  <a:cubicBezTo>
                    <a:pt x="603" y="270"/>
                    <a:pt x="1086" y="301"/>
                    <a:pt x="1568" y="301"/>
                  </a:cubicBezTo>
                  <a:cubicBezTo>
                    <a:pt x="2051" y="301"/>
                    <a:pt x="2534" y="270"/>
                    <a:pt x="3009" y="222"/>
                  </a:cubicBezTo>
                  <a:cubicBezTo>
                    <a:pt x="3136" y="222"/>
                    <a:pt x="3136" y="64"/>
                    <a:pt x="3009" y="64"/>
                  </a:cubicBezTo>
                  <a:cubicBezTo>
                    <a:pt x="2059" y="64"/>
                    <a:pt x="1109" y="32"/>
                    <a:pt x="159" y="0"/>
                  </a:cubicBezTo>
                  <a:close/>
                </a:path>
              </a:pathLst>
            </a:custGeom>
            <a:solidFill>
              <a:srgbClr val="565555"/>
            </a:solidFill>
            <a:ln w="4750" cap="flat" cmpd="sng">
              <a:solidFill>
                <a:srgbClr val="555555"/>
              </a:solidFill>
              <a:prstDash val="solid"/>
              <a:miter lim="31669"/>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70" name="TextBox 69"/>
          <p:cNvSpPr txBox="1"/>
          <p:nvPr/>
        </p:nvSpPr>
        <p:spPr>
          <a:xfrm>
            <a:off x="4889323" y="4399921"/>
            <a:ext cx="1562177" cy="461665"/>
          </a:xfrm>
          <a:prstGeom prst="rect">
            <a:avLst/>
          </a:prstGeom>
          <a:noFill/>
        </p:spPr>
        <p:txBody>
          <a:bodyPr wrap="square" rtlCol="0">
            <a:spAutoFit/>
          </a:bodyPr>
          <a:lstStyle/>
          <a:p>
            <a:pPr algn="ctr"/>
            <a:r>
              <a:rPr lang="en-US" sz="1200" dirty="0" err="1" smtClean="0">
                <a:solidFill>
                  <a:schemeClr val="tx1"/>
                </a:solidFill>
                <a:latin typeface="#9Slide03 Arima Madurai Black" panose="00000A00000000000000" pitchFamily="2" charset="0"/>
                <a:cs typeface="#9Slide03 Arima Madurai Black" panose="00000A00000000000000" pitchFamily="2" charset="0"/>
              </a:rPr>
              <a:t>Ngâm</a:t>
            </a:r>
            <a:r>
              <a:rPr lang="en-US" sz="1200" dirty="0">
                <a:solidFill>
                  <a:schemeClr val="tx1"/>
                </a:solidFill>
                <a:latin typeface="#9Slide03 Arima Madurai Black" panose="00000A00000000000000" pitchFamily="2" charset="0"/>
                <a:cs typeface="#9Slide03 Arima Madurai Black" panose="00000A00000000000000" pitchFamily="2" charset="0"/>
              </a:rPr>
              <a:t> </a:t>
            </a:r>
            <a:r>
              <a:rPr lang="en-US" sz="1200" dirty="0" err="1" smtClean="0">
                <a:solidFill>
                  <a:schemeClr val="tx1"/>
                </a:solidFill>
                <a:latin typeface="#9Slide03 Arima Madurai Black" panose="00000A00000000000000" pitchFamily="2" charset="0"/>
                <a:cs typeface="#9Slide03 Arima Madurai Black" panose="00000A00000000000000" pitchFamily="2" charset="0"/>
              </a:rPr>
              <a:t>viên</a:t>
            </a:r>
            <a:r>
              <a:rPr lang="en-US" sz="1200" dirty="0">
                <a:solidFill>
                  <a:schemeClr val="tx1"/>
                </a:solidFill>
                <a:latin typeface="#9Slide03 Arima Madurai Black" panose="00000A00000000000000" pitchFamily="2" charset="0"/>
                <a:cs typeface="#9Slide03 Arima Madurai Black" panose="00000A00000000000000" pitchFamily="2" charset="0"/>
              </a:rPr>
              <a:t> </a:t>
            </a:r>
            <a:r>
              <a:rPr lang="en-US" sz="1200" dirty="0" err="1" smtClean="0">
                <a:solidFill>
                  <a:schemeClr val="tx1"/>
                </a:solidFill>
                <a:latin typeface="#9Slide03 Arima Madurai Black" panose="00000A00000000000000" pitchFamily="2" charset="0"/>
                <a:cs typeface="#9Slide03 Arima Madurai Black" panose="00000A00000000000000" pitchFamily="2" charset="0"/>
              </a:rPr>
              <a:t>tẩy</a:t>
            </a:r>
            <a:r>
              <a:rPr lang="en-US" sz="1200" dirty="0">
                <a:solidFill>
                  <a:schemeClr val="tx1"/>
                </a:solidFill>
                <a:latin typeface="#9Slide03 Arima Madurai Black" panose="00000A00000000000000" pitchFamily="2" charset="0"/>
                <a:cs typeface="#9Slide03 Arima Madurai Black" panose="00000A00000000000000" pitchFamily="2" charset="0"/>
              </a:rPr>
              <a:t> </a:t>
            </a:r>
            <a:r>
              <a:rPr lang="en-US" sz="1200" dirty="0" err="1">
                <a:solidFill>
                  <a:schemeClr val="tx1"/>
                </a:solidFill>
                <a:latin typeface="#9Slide03 Arima Madurai Black" panose="00000A00000000000000" pitchFamily="2" charset="0"/>
                <a:cs typeface="#9Slide03 Arima Madurai Black" panose="00000A00000000000000" pitchFamily="2" charset="0"/>
              </a:rPr>
              <a:t>vào</a:t>
            </a:r>
            <a:r>
              <a:rPr lang="en-US" sz="1200" dirty="0">
                <a:solidFill>
                  <a:schemeClr val="tx1"/>
                </a:solidFill>
                <a:latin typeface="#9Slide03 Arima Madurai Black" panose="00000A00000000000000" pitchFamily="2" charset="0"/>
                <a:cs typeface="#9Slide03 Arima Madurai Black" panose="00000A00000000000000" pitchFamily="2" charset="0"/>
              </a:rPr>
              <a:t> </a:t>
            </a:r>
            <a:r>
              <a:rPr lang="en-US" sz="1200" dirty="0" err="1" smtClean="0">
                <a:solidFill>
                  <a:schemeClr val="tx1"/>
                </a:solidFill>
                <a:latin typeface="#9Slide03 Arima Madurai Black" panose="00000A00000000000000" pitchFamily="2" charset="0"/>
                <a:cs typeface="#9Slide03 Arima Madurai Black" panose="00000A00000000000000" pitchFamily="2" charset="0"/>
              </a:rPr>
              <a:t>cốc</a:t>
            </a:r>
            <a:r>
              <a:rPr lang="en-US" sz="1200" dirty="0">
                <a:solidFill>
                  <a:schemeClr val="tx1"/>
                </a:solidFill>
                <a:latin typeface="#9Slide03 Arima Madurai Black" panose="00000A00000000000000" pitchFamily="2" charset="0"/>
                <a:cs typeface="#9Slide03 Arima Madurai Black" panose="00000A00000000000000" pitchFamily="2" charset="0"/>
              </a:rPr>
              <a:t> đ</a:t>
            </a:r>
            <a:r>
              <a:rPr lang="vi-VN" sz="1200" dirty="0" smtClean="0">
                <a:solidFill>
                  <a:schemeClr val="tx1"/>
                </a:solidFill>
                <a:latin typeface="#9Slide03 Arima Madurai Black" panose="00000A00000000000000" pitchFamily="2" charset="0"/>
                <a:cs typeface="#9Slide03 Arima Madurai Black" panose="00000A00000000000000" pitchFamily="2" charset="0"/>
              </a:rPr>
              <a:t>ựng</a:t>
            </a:r>
            <a:r>
              <a:rPr lang="en-US" sz="1200" dirty="0" smtClean="0">
                <a:solidFill>
                  <a:schemeClr val="tx1"/>
                </a:solidFill>
                <a:latin typeface="#9Slide03 Arima Madurai Black" panose="00000A00000000000000" pitchFamily="2" charset="0"/>
                <a:cs typeface="#9Slide03 Arima Madurai Black" panose="00000A00000000000000" pitchFamily="2" charset="0"/>
              </a:rPr>
              <a:t> </a:t>
            </a:r>
            <a:r>
              <a:rPr lang="en-US" sz="1200" dirty="0" err="1" smtClean="0">
                <a:solidFill>
                  <a:schemeClr val="tx1"/>
                </a:solidFill>
                <a:latin typeface="#9Slide03 Arima Madurai Black" panose="00000A00000000000000" pitchFamily="2" charset="0"/>
                <a:cs typeface="#9Slide03 Arima Madurai Black" panose="00000A00000000000000" pitchFamily="2" charset="0"/>
              </a:rPr>
              <a:t>xăng</a:t>
            </a:r>
            <a:endParaRPr lang="en-US" sz="1200" dirty="0">
              <a:solidFill>
                <a:schemeClr val="tx1"/>
              </a:solidFill>
              <a:latin typeface="#9Slide03 Arima Madurai Black" panose="00000A00000000000000" pitchFamily="2" charset="0"/>
              <a:cs typeface="#9Slide03 Arima Madurai Black" panose="00000A00000000000000" pitchFamily="2" charset="0"/>
            </a:endParaRPr>
          </a:p>
        </p:txBody>
      </p:sp>
      <p:sp>
        <p:nvSpPr>
          <p:cNvPr id="71" name="Rounded Rectangle 70"/>
          <p:cNvSpPr/>
          <p:nvPr/>
        </p:nvSpPr>
        <p:spPr>
          <a:xfrm>
            <a:off x="6389699" y="3413497"/>
            <a:ext cx="2548062" cy="567650"/>
          </a:xfrm>
          <a:prstGeom prst="roundRect">
            <a:avLst/>
          </a:prstGeom>
          <a:ln>
            <a:prstDash val="dash"/>
          </a:ln>
        </p:spPr>
        <p:style>
          <a:lnRef idx="2">
            <a:schemeClr val="accent1"/>
          </a:lnRef>
          <a:fillRef idx="1">
            <a:schemeClr val="lt1"/>
          </a:fillRef>
          <a:effectRef idx="0">
            <a:schemeClr val="accent1"/>
          </a:effectRef>
          <a:fontRef idx="minor">
            <a:schemeClr val="dk1"/>
          </a:fontRef>
        </p:style>
        <p:txBody>
          <a:bodyPr rtlCol="0" anchor="ctr"/>
          <a:lstStyle/>
          <a:p>
            <a:pPr algn="ctr"/>
            <a:r>
              <a:rPr lang="en-US" dirty="0" err="1" smtClean="0">
                <a:solidFill>
                  <a:schemeClr val="tx1"/>
                </a:solidFill>
                <a:latin typeface="#9Slide03 Arima Madurai Black" panose="00000A00000000000000" pitchFamily="2" charset="0"/>
                <a:cs typeface="#9Slide03 Arima Madurai Black" panose="00000A00000000000000" pitchFamily="2" charset="0"/>
              </a:rPr>
              <a:t>Viên</a:t>
            </a:r>
            <a:r>
              <a:rPr lang="en-US" dirty="0">
                <a:solidFill>
                  <a:schemeClr val="tx1"/>
                </a:solidFill>
                <a:latin typeface="#9Slide03 Arima Madurai Black" panose="00000A00000000000000" pitchFamily="2" charset="0"/>
                <a:cs typeface="#9Slide03 Arima Madurai Black" panose="00000A00000000000000" pitchFamily="2" charset="0"/>
              </a:rPr>
              <a:t> </a:t>
            </a:r>
            <a:r>
              <a:rPr lang="en-US" dirty="0" err="1" smtClean="0">
                <a:solidFill>
                  <a:schemeClr val="tx1"/>
                </a:solidFill>
                <a:latin typeface="#9Slide03 Arima Madurai Black" panose="00000A00000000000000" pitchFamily="2" charset="0"/>
                <a:cs typeface="#9Slide03 Arima Madurai Black" panose="00000A00000000000000" pitchFamily="2" charset="0"/>
              </a:rPr>
              <a:t>tẩy</a:t>
            </a:r>
            <a:r>
              <a:rPr lang="en-US" dirty="0">
                <a:solidFill>
                  <a:schemeClr val="tx1"/>
                </a:solidFill>
                <a:latin typeface="#9Slide03 Arima Madurai Black" panose="00000A00000000000000" pitchFamily="2" charset="0"/>
                <a:cs typeface="#9Slide03 Arima Madurai Black" panose="00000A00000000000000" pitchFamily="2" charset="0"/>
              </a:rPr>
              <a:t> tan </a:t>
            </a:r>
            <a:r>
              <a:rPr lang="en-US" dirty="0" err="1" smtClean="0">
                <a:solidFill>
                  <a:schemeClr val="tx1"/>
                </a:solidFill>
                <a:latin typeface="#9Slide03 Arima Madurai Black" panose="00000A00000000000000" pitchFamily="2" charset="0"/>
                <a:cs typeface="#9Slide03 Arima Madurai Black" panose="00000A00000000000000" pitchFamily="2" charset="0"/>
              </a:rPr>
              <a:t>dần</a:t>
            </a:r>
            <a:r>
              <a:rPr lang="en-US" dirty="0">
                <a:solidFill>
                  <a:schemeClr val="tx1"/>
                </a:solidFill>
                <a:latin typeface="#9Slide03 Arima Madurai Black" panose="00000A00000000000000" pitchFamily="2" charset="0"/>
                <a:cs typeface="#9Slide03 Arima Madurai Black" panose="00000A00000000000000" pitchFamily="2" charset="0"/>
              </a:rPr>
              <a:t> </a:t>
            </a:r>
            <a:r>
              <a:rPr lang="en-US" dirty="0" err="1" smtClean="0">
                <a:solidFill>
                  <a:schemeClr val="tx1"/>
                </a:solidFill>
                <a:latin typeface="#9Slide03 Arima Madurai Black" panose="00000A00000000000000" pitchFamily="2" charset="0"/>
                <a:cs typeface="#9Slide03 Arima Madurai Black" panose="00000A00000000000000" pitchFamily="2" charset="0"/>
              </a:rPr>
              <a:t>vào</a:t>
            </a:r>
            <a:r>
              <a:rPr lang="en-US" dirty="0">
                <a:solidFill>
                  <a:schemeClr val="tx1"/>
                </a:solidFill>
                <a:latin typeface="#9Slide03 Arima Madurai Black" panose="00000A00000000000000" pitchFamily="2" charset="0"/>
                <a:cs typeface="#9Slide03 Arima Madurai Black" panose="00000A00000000000000" pitchFamily="2" charset="0"/>
              </a:rPr>
              <a:t> </a:t>
            </a:r>
            <a:r>
              <a:rPr lang="en-US" dirty="0" err="1" smtClean="0">
                <a:solidFill>
                  <a:schemeClr val="tx1"/>
                </a:solidFill>
                <a:latin typeface="#9Slide03 Arima Madurai Black" panose="00000A00000000000000" pitchFamily="2" charset="0"/>
                <a:cs typeface="#9Slide03 Arima Madurai Black" panose="00000A00000000000000" pitchFamily="2" charset="0"/>
              </a:rPr>
              <a:t>xăng</a:t>
            </a:r>
            <a:r>
              <a:rPr lang="en-US" dirty="0" smtClean="0">
                <a:solidFill>
                  <a:schemeClr val="tx1"/>
                </a:solidFill>
                <a:latin typeface="#9Slide03 Arima Madurai Black" panose="00000A00000000000000" pitchFamily="2" charset="0"/>
                <a:cs typeface="#9Slide03 Arima Madurai Black" panose="00000A00000000000000" pitchFamily="2" charset="0"/>
              </a:rPr>
              <a:t>.</a:t>
            </a:r>
            <a:endParaRPr lang="en-US" dirty="0">
              <a:solidFill>
                <a:schemeClr val="tx1"/>
              </a:solidFill>
              <a:latin typeface="#9Slide03 Arima Madurai Black" panose="00000A00000000000000" pitchFamily="2" charset="0"/>
              <a:cs typeface="#9Slide03 Arima Madurai Black" panose="00000A00000000000000" pitchFamily="2" charset="0"/>
            </a:endParaRPr>
          </a:p>
        </p:txBody>
      </p:sp>
      <p:pic>
        <p:nvPicPr>
          <p:cNvPr id="72" name="Picture 2" descr="Tuyệt chiêu biến chun buộc tóc cũ giãn thành y như mới"/>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5242093" y="2920013"/>
            <a:ext cx="3176096" cy="1985062"/>
          </a:xfrm>
          <a:prstGeom prst="rect">
            <a:avLst/>
          </a:prstGeom>
          <a:noFill/>
          <a:extLst>
            <a:ext uri="{909E8E84-426E-40DD-AFC4-6F175D3DCCD1}">
              <a14:hiddenFill xmlns:a14="http://schemas.microsoft.com/office/drawing/2010/main">
                <a:solidFill>
                  <a:srgbClr val="FFFFFF"/>
                </a:solidFill>
              </a14:hiddenFill>
            </a:ext>
          </a:extLst>
        </p:spPr>
      </p:pic>
      <p:grpSp>
        <p:nvGrpSpPr>
          <p:cNvPr id="3" name="Group 2"/>
          <p:cNvGrpSpPr/>
          <p:nvPr/>
        </p:nvGrpSpPr>
        <p:grpSpPr>
          <a:xfrm>
            <a:off x="4414454" y="1117226"/>
            <a:ext cx="4523307" cy="1743354"/>
            <a:chOff x="4485851" y="1274560"/>
            <a:chExt cx="4523307" cy="1743354"/>
          </a:xfrm>
        </p:grpSpPr>
        <p:grpSp>
          <p:nvGrpSpPr>
            <p:cNvPr id="73" name="Group 72"/>
            <p:cNvGrpSpPr/>
            <p:nvPr/>
          </p:nvGrpSpPr>
          <p:grpSpPr>
            <a:xfrm>
              <a:off x="4889324" y="1780427"/>
              <a:ext cx="4119834" cy="1237487"/>
              <a:chOff x="1227908" y="1234984"/>
              <a:chExt cx="7354389" cy="2050972"/>
            </a:xfrm>
          </p:grpSpPr>
          <p:sp>
            <p:nvSpPr>
              <p:cNvPr id="74" name="Rounded Rectangle 73"/>
              <p:cNvSpPr/>
              <p:nvPr/>
            </p:nvSpPr>
            <p:spPr>
              <a:xfrm>
                <a:off x="1227908" y="1234984"/>
                <a:ext cx="7354389" cy="2050972"/>
              </a:xfrm>
              <a:prstGeom prst="roundRect">
                <a:avLst/>
              </a:prstGeom>
            </p:spPr>
            <p:style>
              <a:lnRef idx="2">
                <a:schemeClr val="accent1"/>
              </a:lnRef>
              <a:fillRef idx="1">
                <a:schemeClr val="lt1"/>
              </a:fillRef>
              <a:effectRef idx="0">
                <a:schemeClr val="accent1"/>
              </a:effectRef>
              <a:fontRef idx="minor">
                <a:schemeClr val="dk1"/>
              </a:fontRef>
            </p:style>
            <p:txBody>
              <a:bodyPr rtlCol="0" anchor="ctr"/>
              <a:lstStyle/>
              <a:p>
                <a:pPr algn="ctr"/>
                <a:endParaRPr lang="en-US"/>
              </a:p>
            </p:txBody>
          </p:sp>
          <p:sp>
            <p:nvSpPr>
              <p:cNvPr id="75" name="Rounded Rectangle 74"/>
              <p:cNvSpPr/>
              <p:nvPr/>
            </p:nvSpPr>
            <p:spPr>
              <a:xfrm>
                <a:off x="1476104" y="1449628"/>
                <a:ext cx="6871063" cy="1604737"/>
              </a:xfrm>
              <a:prstGeom prst="roundRect">
                <a:avLst/>
              </a:prstGeom>
              <a:ln>
                <a:prstDash val="dash"/>
              </a:ln>
            </p:spPr>
            <p:style>
              <a:lnRef idx="2">
                <a:schemeClr val="accent1"/>
              </a:lnRef>
              <a:fillRef idx="1">
                <a:schemeClr val="lt1"/>
              </a:fillRef>
              <a:effectRef idx="0">
                <a:schemeClr val="accent1"/>
              </a:effectRef>
              <a:fontRef idx="minor">
                <a:schemeClr val="dk1"/>
              </a:fontRef>
            </p:style>
            <p:txBody>
              <a:bodyPr rtlCol="0" anchor="ctr"/>
              <a:lstStyle/>
              <a:p>
                <a:pPr algn="just"/>
                <a:r>
                  <a:rPr lang="en-US" sz="1600" dirty="0" smtClean="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Ngâm</a:t>
                </a:r>
                <a:r>
                  <a:rPr lang="en-US" sz="1600" dirty="0" smtClean="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dây</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buộc</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tóc</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bằng</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nhựa</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bị</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giãn</a:t>
                </a:r>
                <a:r>
                  <a:rPr lang="en-US" sz="1600" dirty="0" smtClean="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vào</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cốc</a:t>
                </a:r>
                <a:r>
                  <a:rPr lang="en-US" sz="1600" dirty="0" smtClean="0">
                    <a:solidFill>
                      <a:schemeClr val="tx1"/>
                    </a:solidFill>
                    <a:latin typeface="#9Slide03 Arima Madurai Black" panose="00000A00000000000000" pitchFamily="2" charset="0"/>
                    <a:cs typeface="#9Slide03 Arima Madurai Black" panose="00000A00000000000000" pitchFamily="2" charset="0"/>
                  </a:rPr>
                  <a:t> n</a:t>
                </a:r>
                <a:r>
                  <a:rPr lang="vi-VN" sz="1600" dirty="0" smtClean="0">
                    <a:solidFill>
                      <a:schemeClr val="tx1"/>
                    </a:solidFill>
                    <a:latin typeface="#9Slide03 Arima Madurai Black" panose="00000A00000000000000" pitchFamily="2" charset="0"/>
                    <a:cs typeface="#9Slide03 Arima Madurai Black" panose="00000A00000000000000" pitchFamily="2" charset="0"/>
                  </a:rPr>
                  <a:t>ước</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nóng</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dây</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buộc</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tóc</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trở</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lại</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kích</a:t>
                </a:r>
                <a:r>
                  <a:rPr lang="en-US" sz="1600" dirty="0" smtClean="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th</a:t>
                </a:r>
                <a:r>
                  <a:rPr lang="vi-VN" sz="1600" dirty="0" smtClean="0">
                    <a:solidFill>
                      <a:schemeClr val="tx1"/>
                    </a:solidFill>
                    <a:latin typeface="#9Slide03 Arima Madurai Black" panose="00000A00000000000000" pitchFamily="2" charset="0"/>
                    <a:cs typeface="#9Slide03 Arima Madurai Black" panose="00000A00000000000000" pitchFamily="2" charset="0"/>
                  </a:rPr>
                  <a:t>ước</a:t>
                </a:r>
                <a:r>
                  <a:rPr lang="en-US" sz="1600" dirty="0">
                    <a:solidFill>
                      <a:schemeClr val="tx1"/>
                    </a:solidFill>
                    <a:latin typeface="#9Slide03 Arima Madurai Black" panose="00000A00000000000000" pitchFamily="2" charset="0"/>
                    <a:cs typeface="#9Slide03 Arima Madurai Black" panose="00000A00000000000000" pitchFamily="2" charset="0"/>
                  </a:rPr>
                  <a:t> ban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đầu</a:t>
                </a:r>
                <a:r>
                  <a:rPr lang="en-US" sz="1600" dirty="0" smtClean="0">
                    <a:solidFill>
                      <a:schemeClr val="tx1"/>
                    </a:solidFill>
                    <a:latin typeface="#9Slide03 Arima Madurai Black" panose="00000A00000000000000" pitchFamily="2" charset="0"/>
                    <a:cs typeface="#9Slide03 Arima Madurai Black" panose="00000A00000000000000" pitchFamily="2" charset="0"/>
                  </a:rPr>
                  <a:t>.</a:t>
                </a:r>
              </a:p>
            </p:txBody>
          </p:sp>
        </p:grpSp>
        <p:pic>
          <p:nvPicPr>
            <p:cNvPr id="76" name="Picture 8" descr="Bóng đèn, Thiết kế biểu tượng, Bóng đèn sợi đốt, Đổi mới, Biểu tượng, Công  nghệ, Đường dây, Truyền thông png | Klipartz"/>
            <p:cNvPicPr>
              <a:picLocks noChangeAspect="1" noChangeArrowheads="1"/>
            </p:cNvPicPr>
            <p:nvPr/>
          </p:nvPicPr>
          <p:blipFill>
            <a:blip r:embed="rId5">
              <a:extLst>
                <a:ext uri="{BEBA8EAE-BF5A-486C-A8C5-ECC9F3942E4B}">
                  <a14:imgProps xmlns:a14="http://schemas.microsoft.com/office/drawing/2010/main">
                    <a14:imgLayer r:embed="rId6">
                      <a14:imgEffect>
                        <a14:backgroundRemoval t="270" b="90000" l="10000" r="90000"/>
                      </a14:imgEffect>
                    </a14:imgLayer>
                  </a14:imgProps>
                </a:ext>
                <a:ext uri="{28A0092B-C50C-407E-A947-70E740481C1C}">
                  <a14:useLocalDpi xmlns:a14="http://schemas.microsoft.com/office/drawing/2010/main" val="0"/>
                </a:ext>
              </a:extLst>
            </a:blip>
            <a:srcRect/>
            <a:stretch>
              <a:fillRect/>
            </a:stretch>
          </p:blipFill>
          <p:spPr bwMode="auto">
            <a:xfrm>
              <a:off x="4485851" y="1274560"/>
              <a:ext cx="1219597" cy="1219597"/>
            </a:xfrm>
            <a:prstGeom prst="rect">
              <a:avLst/>
            </a:prstGeom>
            <a:noFill/>
            <a:extLst>
              <a:ext uri="{909E8E84-426E-40DD-AFC4-6F175D3DCCD1}">
                <a14:hiddenFill xmlns:a14="http://schemas.microsoft.com/office/drawing/2010/main">
                  <a:solidFill>
                    <a:srgbClr val="FFFFFF"/>
                  </a:solidFill>
                </a14:hiddenFill>
              </a:ext>
            </a:extLst>
          </p:spPr>
        </p:pic>
      </p:gr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28"/>
                                        </p:tgtEl>
                                        <p:attrNameLst>
                                          <p:attrName>style.visibility</p:attrName>
                                        </p:attrNameLst>
                                      </p:cBhvr>
                                      <p:to>
                                        <p:strVal val="visible"/>
                                      </p:to>
                                    </p:set>
                                    <p:animEffect transition="in" filter="barn(inVertical)">
                                      <p:cBhvr>
                                        <p:cTn id="7" dur="500"/>
                                        <p:tgtEl>
                                          <p:spTgt spid="28"/>
                                        </p:tgtEl>
                                      </p:cBhvr>
                                    </p:animEffect>
                                  </p:childTnLst>
                                </p:cTn>
                              </p:par>
                              <p:par>
                                <p:cTn id="8" presetID="16" presetClass="entr" presetSubtype="21" fill="hold" nodeType="withEffect">
                                  <p:stCondLst>
                                    <p:cond delay="0"/>
                                  </p:stCondLst>
                                  <p:childTnLst>
                                    <p:set>
                                      <p:cBhvr>
                                        <p:cTn id="9" dur="1" fill="hold">
                                          <p:stCondLst>
                                            <p:cond delay="0"/>
                                          </p:stCondLst>
                                        </p:cTn>
                                        <p:tgtEl>
                                          <p:spTgt spid="27"/>
                                        </p:tgtEl>
                                        <p:attrNameLst>
                                          <p:attrName>style.visibility</p:attrName>
                                        </p:attrNameLst>
                                      </p:cBhvr>
                                      <p:to>
                                        <p:strVal val="visible"/>
                                      </p:to>
                                    </p:set>
                                    <p:animEffect transition="in" filter="barn(inVertical)">
                                      <p:cBhvr>
                                        <p:cTn id="10" dur="500"/>
                                        <p:tgtEl>
                                          <p:spTgt spid="27"/>
                                        </p:tgtEl>
                                      </p:cBhvr>
                                    </p:animEffect>
                                  </p:childTnLst>
                                </p:cTn>
                              </p:par>
                              <p:par>
                                <p:cTn id="11" presetID="16" presetClass="entr" presetSubtype="21" fill="hold" grpId="0" nodeType="withEffect">
                                  <p:stCondLst>
                                    <p:cond delay="0"/>
                                  </p:stCondLst>
                                  <p:childTnLst>
                                    <p:set>
                                      <p:cBhvr>
                                        <p:cTn id="12" dur="1" fill="hold">
                                          <p:stCondLst>
                                            <p:cond delay="0"/>
                                          </p:stCondLst>
                                        </p:cTn>
                                        <p:tgtEl>
                                          <p:spTgt spid="54"/>
                                        </p:tgtEl>
                                        <p:attrNameLst>
                                          <p:attrName>style.visibility</p:attrName>
                                        </p:attrNameLst>
                                      </p:cBhvr>
                                      <p:to>
                                        <p:strVal val="visible"/>
                                      </p:to>
                                    </p:set>
                                    <p:animEffect transition="in" filter="barn(inVertical)">
                                      <p:cBhvr>
                                        <p:cTn id="13" dur="500"/>
                                        <p:tgtEl>
                                          <p:spTgt spid="54"/>
                                        </p:tgtEl>
                                      </p:cBhvr>
                                    </p:animEffect>
                                  </p:childTnLst>
                                </p:cTn>
                              </p:par>
                              <p:par>
                                <p:cTn id="14" presetID="16" presetClass="entr" presetSubtype="21" fill="hold" nodeType="withEffect">
                                  <p:stCondLst>
                                    <p:cond delay="0"/>
                                  </p:stCondLst>
                                  <p:childTnLst>
                                    <p:set>
                                      <p:cBhvr>
                                        <p:cTn id="15" dur="1" fill="hold">
                                          <p:stCondLst>
                                            <p:cond delay="0"/>
                                          </p:stCondLst>
                                        </p:cTn>
                                        <p:tgtEl>
                                          <p:spTgt spid="32"/>
                                        </p:tgtEl>
                                        <p:attrNameLst>
                                          <p:attrName>style.visibility</p:attrName>
                                        </p:attrNameLst>
                                      </p:cBhvr>
                                      <p:to>
                                        <p:strVal val="visible"/>
                                      </p:to>
                                    </p:set>
                                    <p:animEffect transition="in" filter="barn(inVertical)">
                                      <p:cBhvr>
                                        <p:cTn id="16" dur="500"/>
                                        <p:tgtEl>
                                          <p:spTgt spid="32"/>
                                        </p:tgtEl>
                                      </p:cBhvr>
                                    </p:animEffect>
                                  </p:childTnLst>
                                </p:cTn>
                              </p:par>
                              <p:par>
                                <p:cTn id="17" presetID="16" presetClass="entr" presetSubtype="21" fill="hold" grpId="0" nodeType="withEffect">
                                  <p:stCondLst>
                                    <p:cond delay="0"/>
                                  </p:stCondLst>
                                  <p:childTnLst>
                                    <p:set>
                                      <p:cBhvr>
                                        <p:cTn id="18" dur="1" fill="hold">
                                          <p:stCondLst>
                                            <p:cond delay="0"/>
                                          </p:stCondLst>
                                        </p:cTn>
                                        <p:tgtEl>
                                          <p:spTgt spid="55"/>
                                        </p:tgtEl>
                                        <p:attrNameLst>
                                          <p:attrName>style.visibility</p:attrName>
                                        </p:attrNameLst>
                                      </p:cBhvr>
                                      <p:to>
                                        <p:strVal val="visible"/>
                                      </p:to>
                                    </p:set>
                                    <p:animEffect transition="in" filter="barn(inVertical)">
                                      <p:cBhvr>
                                        <p:cTn id="19" dur="500"/>
                                        <p:tgtEl>
                                          <p:spTgt spid="55"/>
                                        </p:tgtEl>
                                      </p:cBhvr>
                                    </p:animEffect>
                                  </p:childTnLst>
                                </p:cTn>
                              </p:par>
                              <p:par>
                                <p:cTn id="20" presetID="16" presetClass="entr" presetSubtype="21" fill="hold" grpId="0" nodeType="withEffect">
                                  <p:stCondLst>
                                    <p:cond delay="0"/>
                                  </p:stCondLst>
                                  <p:childTnLst>
                                    <p:set>
                                      <p:cBhvr>
                                        <p:cTn id="21" dur="1" fill="hold">
                                          <p:stCondLst>
                                            <p:cond delay="0"/>
                                          </p:stCondLst>
                                        </p:cTn>
                                        <p:tgtEl>
                                          <p:spTgt spid="56"/>
                                        </p:tgtEl>
                                        <p:attrNameLst>
                                          <p:attrName>style.visibility</p:attrName>
                                        </p:attrNameLst>
                                      </p:cBhvr>
                                      <p:to>
                                        <p:strVal val="visible"/>
                                      </p:to>
                                    </p:set>
                                    <p:animEffect transition="in" filter="barn(inVertical)">
                                      <p:cBhvr>
                                        <p:cTn id="22" dur="500"/>
                                        <p:tgtEl>
                                          <p:spTgt spid="56"/>
                                        </p:tgtEl>
                                      </p:cBhvr>
                                    </p:animEffect>
                                  </p:childTnLst>
                                </p:cTn>
                              </p:par>
                              <p:par>
                                <p:cTn id="23" presetID="16" presetClass="entr" presetSubtype="21" fill="hold" nodeType="withEffect">
                                  <p:stCondLst>
                                    <p:cond delay="0"/>
                                  </p:stCondLst>
                                  <p:childTnLst>
                                    <p:set>
                                      <p:cBhvr>
                                        <p:cTn id="24" dur="1" fill="hold">
                                          <p:stCondLst>
                                            <p:cond delay="0"/>
                                          </p:stCondLst>
                                        </p:cTn>
                                        <p:tgtEl>
                                          <p:spTgt spid="43"/>
                                        </p:tgtEl>
                                        <p:attrNameLst>
                                          <p:attrName>style.visibility</p:attrName>
                                        </p:attrNameLst>
                                      </p:cBhvr>
                                      <p:to>
                                        <p:strVal val="visible"/>
                                      </p:to>
                                    </p:set>
                                    <p:animEffect transition="in" filter="barn(inVertical)">
                                      <p:cBhvr>
                                        <p:cTn id="25" dur="500"/>
                                        <p:tgtEl>
                                          <p:spTgt spid="43"/>
                                        </p:tgtEl>
                                      </p:cBhvr>
                                    </p:animEffect>
                                  </p:childTnLst>
                                </p:cTn>
                              </p:par>
                            </p:childTnLst>
                          </p:cTn>
                        </p:par>
                      </p:childTnLst>
                    </p:cTn>
                  </p:par>
                  <p:par>
                    <p:cTn id="26" fill="hold">
                      <p:stCondLst>
                        <p:cond delay="indefinite"/>
                      </p:stCondLst>
                      <p:childTnLst>
                        <p:par>
                          <p:cTn id="27" fill="hold">
                            <p:stCondLst>
                              <p:cond delay="0"/>
                            </p:stCondLst>
                            <p:childTnLst>
                              <p:par>
                                <p:cTn id="28" presetID="16" presetClass="entr" presetSubtype="21" fill="hold" grpId="0" nodeType="clickEffect">
                                  <p:stCondLst>
                                    <p:cond delay="0"/>
                                  </p:stCondLst>
                                  <p:childTnLst>
                                    <p:set>
                                      <p:cBhvr>
                                        <p:cTn id="29" dur="1" fill="hold">
                                          <p:stCondLst>
                                            <p:cond delay="0"/>
                                          </p:stCondLst>
                                        </p:cTn>
                                        <p:tgtEl>
                                          <p:spTgt spid="57"/>
                                        </p:tgtEl>
                                        <p:attrNameLst>
                                          <p:attrName>style.visibility</p:attrName>
                                        </p:attrNameLst>
                                      </p:cBhvr>
                                      <p:to>
                                        <p:strVal val="visible"/>
                                      </p:to>
                                    </p:set>
                                    <p:animEffect transition="in" filter="barn(inVertical)">
                                      <p:cBhvr>
                                        <p:cTn id="30" dur="500"/>
                                        <p:tgtEl>
                                          <p:spTgt spid="57"/>
                                        </p:tgtEl>
                                      </p:cBhvr>
                                    </p:animEffect>
                                  </p:childTnLst>
                                </p:cTn>
                              </p:par>
                            </p:childTnLst>
                          </p:cTn>
                        </p:par>
                      </p:childTnLst>
                    </p:cTn>
                  </p:par>
                  <p:par>
                    <p:cTn id="31" fill="hold">
                      <p:stCondLst>
                        <p:cond delay="indefinite"/>
                      </p:stCondLst>
                      <p:childTnLst>
                        <p:par>
                          <p:cTn id="32" fill="hold">
                            <p:stCondLst>
                              <p:cond delay="0"/>
                            </p:stCondLst>
                            <p:childTnLst>
                              <p:par>
                                <p:cTn id="33" presetID="16" presetClass="entr" presetSubtype="21" fill="hold" nodeType="clickEffect">
                                  <p:stCondLst>
                                    <p:cond delay="0"/>
                                  </p:stCondLst>
                                  <p:childTnLst>
                                    <p:set>
                                      <p:cBhvr>
                                        <p:cTn id="34" dur="1" fill="hold">
                                          <p:stCondLst>
                                            <p:cond delay="0"/>
                                          </p:stCondLst>
                                        </p:cTn>
                                        <p:tgtEl>
                                          <p:spTgt spid="72"/>
                                        </p:tgtEl>
                                        <p:attrNameLst>
                                          <p:attrName>style.visibility</p:attrName>
                                        </p:attrNameLst>
                                      </p:cBhvr>
                                      <p:to>
                                        <p:strVal val="visible"/>
                                      </p:to>
                                    </p:set>
                                    <p:animEffect transition="in" filter="barn(inVertical)">
                                      <p:cBhvr>
                                        <p:cTn id="35" dur="500"/>
                                        <p:tgtEl>
                                          <p:spTgt spid="72"/>
                                        </p:tgtEl>
                                      </p:cBhvr>
                                    </p:animEffect>
                                  </p:childTnLst>
                                </p:cTn>
                              </p:par>
                              <p:par>
                                <p:cTn id="36" presetID="16" presetClass="entr" presetSubtype="21" fill="hold" nodeType="withEffect">
                                  <p:stCondLst>
                                    <p:cond delay="0"/>
                                  </p:stCondLst>
                                  <p:childTnLst>
                                    <p:set>
                                      <p:cBhvr>
                                        <p:cTn id="37" dur="1" fill="hold">
                                          <p:stCondLst>
                                            <p:cond delay="0"/>
                                          </p:stCondLst>
                                        </p:cTn>
                                        <p:tgtEl>
                                          <p:spTgt spid="3"/>
                                        </p:tgtEl>
                                        <p:attrNameLst>
                                          <p:attrName>style.visibility</p:attrName>
                                        </p:attrNameLst>
                                      </p:cBhvr>
                                      <p:to>
                                        <p:strVal val="visible"/>
                                      </p:to>
                                    </p:set>
                                    <p:animEffect transition="in" filter="barn(inVertical)">
                                      <p:cBhvr>
                                        <p:cTn id="38" dur="500"/>
                                        <p:tgtEl>
                                          <p:spTgt spid="3"/>
                                        </p:tgtEl>
                                      </p:cBhvr>
                                    </p:animEffect>
                                  </p:childTnLst>
                                </p:cTn>
                              </p:par>
                            </p:childTnLst>
                          </p:cTn>
                        </p:par>
                      </p:childTnLst>
                    </p:cTn>
                  </p:par>
                  <p:par>
                    <p:cTn id="39" fill="hold">
                      <p:stCondLst>
                        <p:cond delay="indefinite"/>
                      </p:stCondLst>
                      <p:childTnLst>
                        <p:par>
                          <p:cTn id="40" fill="hold">
                            <p:stCondLst>
                              <p:cond delay="0"/>
                            </p:stCondLst>
                            <p:childTnLst>
                              <p:par>
                                <p:cTn id="41" presetID="53" presetClass="exit" presetSubtype="32" fill="hold" nodeType="clickEffect">
                                  <p:stCondLst>
                                    <p:cond delay="0"/>
                                  </p:stCondLst>
                                  <p:childTnLst>
                                    <p:anim calcmode="lin" valueType="num">
                                      <p:cBhvr>
                                        <p:cTn id="42" dur="500"/>
                                        <p:tgtEl>
                                          <p:spTgt spid="72"/>
                                        </p:tgtEl>
                                        <p:attrNameLst>
                                          <p:attrName>ppt_w</p:attrName>
                                        </p:attrNameLst>
                                      </p:cBhvr>
                                      <p:tavLst>
                                        <p:tav tm="0">
                                          <p:val>
                                            <p:strVal val="ppt_w"/>
                                          </p:val>
                                        </p:tav>
                                        <p:tav tm="100000">
                                          <p:val>
                                            <p:fltVal val="0"/>
                                          </p:val>
                                        </p:tav>
                                      </p:tavLst>
                                    </p:anim>
                                    <p:anim calcmode="lin" valueType="num">
                                      <p:cBhvr>
                                        <p:cTn id="43" dur="500"/>
                                        <p:tgtEl>
                                          <p:spTgt spid="72"/>
                                        </p:tgtEl>
                                        <p:attrNameLst>
                                          <p:attrName>ppt_h</p:attrName>
                                        </p:attrNameLst>
                                      </p:cBhvr>
                                      <p:tavLst>
                                        <p:tav tm="0">
                                          <p:val>
                                            <p:strVal val="ppt_h"/>
                                          </p:val>
                                        </p:tav>
                                        <p:tav tm="100000">
                                          <p:val>
                                            <p:fltVal val="0"/>
                                          </p:val>
                                        </p:tav>
                                      </p:tavLst>
                                    </p:anim>
                                    <p:animEffect transition="out" filter="fade">
                                      <p:cBhvr>
                                        <p:cTn id="44" dur="500"/>
                                        <p:tgtEl>
                                          <p:spTgt spid="72"/>
                                        </p:tgtEl>
                                      </p:cBhvr>
                                    </p:animEffect>
                                    <p:set>
                                      <p:cBhvr>
                                        <p:cTn id="45" dur="1" fill="hold">
                                          <p:stCondLst>
                                            <p:cond delay="499"/>
                                          </p:stCondLst>
                                        </p:cTn>
                                        <p:tgtEl>
                                          <p:spTgt spid="72"/>
                                        </p:tgtEl>
                                        <p:attrNameLst>
                                          <p:attrName>style.visibility</p:attrName>
                                        </p:attrNameLst>
                                      </p:cBhvr>
                                      <p:to>
                                        <p:strVal val="hidden"/>
                                      </p:to>
                                    </p:set>
                                  </p:childTnLst>
                                </p:cTn>
                              </p:par>
                              <p:par>
                                <p:cTn id="46" presetID="53" presetClass="exit" presetSubtype="32" fill="hold" nodeType="withEffect">
                                  <p:stCondLst>
                                    <p:cond delay="0"/>
                                  </p:stCondLst>
                                  <p:childTnLst>
                                    <p:anim calcmode="lin" valueType="num">
                                      <p:cBhvr>
                                        <p:cTn id="47" dur="500"/>
                                        <p:tgtEl>
                                          <p:spTgt spid="3"/>
                                        </p:tgtEl>
                                        <p:attrNameLst>
                                          <p:attrName>ppt_w</p:attrName>
                                        </p:attrNameLst>
                                      </p:cBhvr>
                                      <p:tavLst>
                                        <p:tav tm="0">
                                          <p:val>
                                            <p:strVal val="ppt_w"/>
                                          </p:val>
                                        </p:tav>
                                        <p:tav tm="100000">
                                          <p:val>
                                            <p:fltVal val="0"/>
                                          </p:val>
                                        </p:tav>
                                      </p:tavLst>
                                    </p:anim>
                                    <p:anim calcmode="lin" valueType="num">
                                      <p:cBhvr>
                                        <p:cTn id="48" dur="500"/>
                                        <p:tgtEl>
                                          <p:spTgt spid="3"/>
                                        </p:tgtEl>
                                        <p:attrNameLst>
                                          <p:attrName>ppt_h</p:attrName>
                                        </p:attrNameLst>
                                      </p:cBhvr>
                                      <p:tavLst>
                                        <p:tav tm="0">
                                          <p:val>
                                            <p:strVal val="ppt_h"/>
                                          </p:val>
                                        </p:tav>
                                        <p:tav tm="100000">
                                          <p:val>
                                            <p:fltVal val="0"/>
                                          </p:val>
                                        </p:tav>
                                      </p:tavLst>
                                    </p:anim>
                                    <p:animEffect transition="out" filter="fade">
                                      <p:cBhvr>
                                        <p:cTn id="49" dur="500"/>
                                        <p:tgtEl>
                                          <p:spTgt spid="3"/>
                                        </p:tgtEl>
                                      </p:cBhvr>
                                    </p:animEffect>
                                    <p:set>
                                      <p:cBhvr>
                                        <p:cTn id="50" dur="1" fill="hold">
                                          <p:stCondLst>
                                            <p:cond delay="499"/>
                                          </p:stCondLst>
                                        </p:cTn>
                                        <p:tgtEl>
                                          <p:spTgt spid="3"/>
                                        </p:tgtEl>
                                        <p:attrNameLst>
                                          <p:attrName>style.visibility</p:attrName>
                                        </p:attrNameLst>
                                      </p:cBhvr>
                                      <p:to>
                                        <p:strVal val="hidden"/>
                                      </p:to>
                                    </p:set>
                                  </p:childTnLst>
                                </p:cTn>
                              </p:par>
                            </p:childTnLst>
                          </p:cTn>
                        </p:par>
                      </p:childTnLst>
                    </p:cTn>
                  </p:par>
                  <p:par>
                    <p:cTn id="51" fill="hold">
                      <p:stCondLst>
                        <p:cond delay="indefinite"/>
                      </p:stCondLst>
                      <p:childTnLst>
                        <p:par>
                          <p:cTn id="52" fill="hold">
                            <p:stCondLst>
                              <p:cond delay="0"/>
                            </p:stCondLst>
                            <p:childTnLst>
                              <p:par>
                                <p:cTn id="53" presetID="16" presetClass="entr" presetSubtype="21" fill="hold" nodeType="clickEffect">
                                  <p:stCondLst>
                                    <p:cond delay="0"/>
                                  </p:stCondLst>
                                  <p:childTnLst>
                                    <p:set>
                                      <p:cBhvr>
                                        <p:cTn id="54" dur="1" fill="hold">
                                          <p:stCondLst>
                                            <p:cond delay="0"/>
                                          </p:stCondLst>
                                        </p:cTn>
                                        <p:tgtEl>
                                          <p:spTgt spid="2"/>
                                        </p:tgtEl>
                                        <p:attrNameLst>
                                          <p:attrName>style.visibility</p:attrName>
                                        </p:attrNameLst>
                                      </p:cBhvr>
                                      <p:to>
                                        <p:strVal val="visible"/>
                                      </p:to>
                                    </p:set>
                                    <p:animEffect transition="in" filter="barn(inVertical)">
                                      <p:cBhvr>
                                        <p:cTn id="55" dur="500"/>
                                        <p:tgtEl>
                                          <p:spTgt spid="2"/>
                                        </p:tgtEl>
                                      </p:cBhvr>
                                    </p:animEffect>
                                  </p:childTnLst>
                                </p:cTn>
                              </p:par>
                              <p:par>
                                <p:cTn id="56" presetID="16" presetClass="entr" presetSubtype="21" fill="hold" grpId="0" nodeType="withEffect">
                                  <p:stCondLst>
                                    <p:cond delay="0"/>
                                  </p:stCondLst>
                                  <p:childTnLst>
                                    <p:set>
                                      <p:cBhvr>
                                        <p:cTn id="57" dur="1" fill="hold">
                                          <p:stCondLst>
                                            <p:cond delay="0"/>
                                          </p:stCondLst>
                                        </p:cTn>
                                        <p:tgtEl>
                                          <p:spTgt spid="70"/>
                                        </p:tgtEl>
                                        <p:attrNameLst>
                                          <p:attrName>style.visibility</p:attrName>
                                        </p:attrNameLst>
                                      </p:cBhvr>
                                      <p:to>
                                        <p:strVal val="visible"/>
                                      </p:to>
                                    </p:set>
                                    <p:animEffect transition="in" filter="barn(inVertical)">
                                      <p:cBhvr>
                                        <p:cTn id="58" dur="500"/>
                                        <p:tgtEl>
                                          <p:spTgt spid="70"/>
                                        </p:tgtEl>
                                      </p:cBhvr>
                                    </p:animEffect>
                                  </p:childTnLst>
                                </p:cTn>
                              </p:par>
                              <p:par>
                                <p:cTn id="59" presetID="16" presetClass="entr" presetSubtype="21" fill="hold" grpId="0" nodeType="withEffect">
                                  <p:stCondLst>
                                    <p:cond delay="0"/>
                                  </p:stCondLst>
                                  <p:childTnLst>
                                    <p:set>
                                      <p:cBhvr>
                                        <p:cTn id="60" dur="1" fill="hold">
                                          <p:stCondLst>
                                            <p:cond delay="0"/>
                                          </p:stCondLst>
                                        </p:cTn>
                                        <p:tgtEl>
                                          <p:spTgt spid="58"/>
                                        </p:tgtEl>
                                        <p:attrNameLst>
                                          <p:attrName>style.visibility</p:attrName>
                                        </p:attrNameLst>
                                      </p:cBhvr>
                                      <p:to>
                                        <p:strVal val="visible"/>
                                      </p:to>
                                    </p:set>
                                    <p:animEffect transition="in" filter="barn(inVertical)">
                                      <p:cBhvr>
                                        <p:cTn id="61" dur="500"/>
                                        <p:tgtEl>
                                          <p:spTgt spid="58"/>
                                        </p:tgtEl>
                                      </p:cBhvr>
                                    </p:animEffect>
                                  </p:childTnLst>
                                </p:cTn>
                              </p:par>
                              <p:par>
                                <p:cTn id="62" presetID="16" presetClass="entr" presetSubtype="21" fill="hold" nodeType="withEffect">
                                  <p:stCondLst>
                                    <p:cond delay="0"/>
                                  </p:stCondLst>
                                  <p:childTnLst>
                                    <p:set>
                                      <p:cBhvr>
                                        <p:cTn id="63" dur="1" fill="hold">
                                          <p:stCondLst>
                                            <p:cond delay="0"/>
                                          </p:stCondLst>
                                        </p:cTn>
                                        <p:tgtEl>
                                          <p:spTgt spid="59"/>
                                        </p:tgtEl>
                                        <p:attrNameLst>
                                          <p:attrName>style.visibility</p:attrName>
                                        </p:attrNameLst>
                                      </p:cBhvr>
                                      <p:to>
                                        <p:strVal val="visible"/>
                                      </p:to>
                                    </p:set>
                                    <p:animEffect transition="in" filter="barn(inVertical)">
                                      <p:cBhvr>
                                        <p:cTn id="64" dur="500"/>
                                        <p:tgtEl>
                                          <p:spTgt spid="59"/>
                                        </p:tgtEl>
                                      </p:cBhvr>
                                    </p:animEffect>
                                  </p:childTnLst>
                                </p:cTn>
                              </p:par>
                            </p:childTnLst>
                          </p:cTn>
                        </p:par>
                      </p:childTnLst>
                    </p:cTn>
                  </p:par>
                  <p:par>
                    <p:cTn id="65" fill="hold">
                      <p:stCondLst>
                        <p:cond delay="indefinite"/>
                      </p:stCondLst>
                      <p:childTnLst>
                        <p:par>
                          <p:cTn id="66" fill="hold">
                            <p:stCondLst>
                              <p:cond delay="0"/>
                            </p:stCondLst>
                            <p:childTnLst>
                              <p:par>
                                <p:cTn id="67" presetID="16" presetClass="entr" presetSubtype="21" fill="hold" grpId="0" nodeType="clickEffect">
                                  <p:stCondLst>
                                    <p:cond delay="0"/>
                                  </p:stCondLst>
                                  <p:childTnLst>
                                    <p:set>
                                      <p:cBhvr>
                                        <p:cTn id="68" dur="1" fill="hold">
                                          <p:stCondLst>
                                            <p:cond delay="0"/>
                                          </p:stCondLst>
                                        </p:cTn>
                                        <p:tgtEl>
                                          <p:spTgt spid="71"/>
                                        </p:tgtEl>
                                        <p:attrNameLst>
                                          <p:attrName>style.visibility</p:attrName>
                                        </p:attrNameLst>
                                      </p:cBhvr>
                                      <p:to>
                                        <p:strVal val="visible"/>
                                      </p:to>
                                    </p:set>
                                    <p:animEffect transition="in" filter="barn(inVertical)">
                                      <p:cBhvr>
                                        <p:cTn id="69" dur="500"/>
                                        <p:tgtEl>
                                          <p:spTgt spid="71"/>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8" grpId="0"/>
      <p:bldP spid="54" grpId="0" animBg="1"/>
      <p:bldP spid="55" grpId="0"/>
      <p:bldP spid="56" grpId="0"/>
      <p:bldP spid="57" grpId="0" animBg="1"/>
      <p:bldP spid="58" grpId="0" animBg="1"/>
      <p:bldP spid="70" grpId="0"/>
      <p:bldP spid="71" grpId="0" animBg="1"/>
    </p:bld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7" name="Rounded Rectangle 16"/>
          <p:cNvSpPr/>
          <p:nvPr/>
        </p:nvSpPr>
        <p:spPr>
          <a:xfrm>
            <a:off x="42817" y="289352"/>
            <a:ext cx="576943" cy="736751"/>
          </a:xfrm>
          <a:prstGeom prst="roundRect">
            <a:avLst/>
          </a:prstGeom>
        </p:spPr>
        <p:style>
          <a:lnRef idx="2">
            <a:schemeClr val="accent2"/>
          </a:lnRef>
          <a:fillRef idx="1">
            <a:schemeClr val="lt1"/>
          </a:fillRef>
          <a:effectRef idx="0">
            <a:schemeClr val="accent2"/>
          </a:effectRef>
          <a:fontRef idx="minor">
            <a:schemeClr val="dk1"/>
          </a:fontRef>
        </p:style>
        <p:txBody>
          <a:bodyPr rtlCol="0" anchor="ctr"/>
          <a:lstStyle/>
          <a:p>
            <a:pPr algn="ctr"/>
            <a:r>
              <a:rPr lang="en-US" sz="3600" dirty="0">
                <a:solidFill>
                  <a:srgbClr val="FF0000"/>
                </a:solidFill>
                <a:latin typeface="#9Slide07 SVNBrandon Printed Sh" panose="02000000000000000000" pitchFamily="2" charset="0"/>
              </a:rPr>
              <a:t>2</a:t>
            </a:r>
          </a:p>
        </p:txBody>
      </p:sp>
      <p:sp>
        <p:nvSpPr>
          <p:cNvPr id="19" name="TextBox 18"/>
          <p:cNvSpPr txBox="1"/>
          <p:nvPr/>
        </p:nvSpPr>
        <p:spPr>
          <a:xfrm>
            <a:off x="619760" y="248566"/>
            <a:ext cx="4951955" cy="892552"/>
          </a:xfrm>
          <a:prstGeom prst="rect">
            <a:avLst/>
          </a:prstGeom>
          <a:noFill/>
        </p:spPr>
        <p:txBody>
          <a:bodyPr wrap="square" rtlCol="0">
            <a:spAutoFit/>
          </a:bodyPr>
          <a:lstStyle/>
          <a:p>
            <a:pPr algn="ctr"/>
            <a:r>
              <a:rPr lang="en-US" sz="2600" dirty="0">
                <a:solidFill>
                  <a:srgbClr val="FF0000"/>
                </a:solidFill>
                <a:latin typeface="#9Slide03 BoosterNextFYBlack" panose="02000A03000000020004" pitchFamily="2" charset="0"/>
              </a:rPr>
              <a:t>MỘT SỐ TÍNH CHẤT VÀ </a:t>
            </a:r>
            <a:endParaRPr lang="en-US" sz="2600" dirty="0" smtClean="0">
              <a:solidFill>
                <a:srgbClr val="FF0000"/>
              </a:solidFill>
              <a:latin typeface="#9Slide03 BoosterNextFYBlack" panose="02000A03000000020004" pitchFamily="2" charset="0"/>
            </a:endParaRPr>
          </a:p>
          <a:p>
            <a:pPr algn="ctr"/>
            <a:r>
              <a:rPr lang="en-US" sz="2600" dirty="0" smtClean="0">
                <a:solidFill>
                  <a:srgbClr val="FF0000"/>
                </a:solidFill>
                <a:latin typeface="#9Slide03 BoosterNextFYBlack" panose="02000A03000000020004" pitchFamily="2" charset="0"/>
              </a:rPr>
              <a:t>ỨNG </a:t>
            </a:r>
            <a:r>
              <a:rPr lang="en-US" sz="2600" dirty="0">
                <a:solidFill>
                  <a:srgbClr val="FF0000"/>
                </a:solidFill>
                <a:latin typeface="#9Slide03 BoosterNextFYBlack" panose="02000A03000000020004" pitchFamily="2" charset="0"/>
              </a:rPr>
              <a:t>DỤNG CỦA VẬT LIỆU</a:t>
            </a:r>
          </a:p>
        </p:txBody>
      </p:sp>
      <p:grpSp>
        <p:nvGrpSpPr>
          <p:cNvPr id="20" name="Group 19"/>
          <p:cNvGrpSpPr/>
          <p:nvPr/>
        </p:nvGrpSpPr>
        <p:grpSpPr>
          <a:xfrm>
            <a:off x="0" y="225707"/>
            <a:ext cx="5716131" cy="45719"/>
            <a:chOff x="0" y="911503"/>
            <a:chExt cx="2739712" cy="45719"/>
          </a:xfrm>
        </p:grpSpPr>
        <p:cxnSp>
          <p:nvCxnSpPr>
            <p:cNvPr id="21" name="直接连接符 15"/>
            <p:cNvCxnSpPr/>
            <p:nvPr/>
          </p:nvCxnSpPr>
          <p:spPr>
            <a:xfrm flipH="1">
              <a:off x="0" y="927100"/>
              <a:ext cx="2717799" cy="14527"/>
            </a:xfrm>
            <a:prstGeom prst="line">
              <a:avLst/>
            </a:prstGeom>
            <a:ln w="25400">
              <a:solidFill>
                <a:schemeClr val="tx2"/>
              </a:solidFill>
            </a:ln>
          </p:spPr>
          <p:style>
            <a:lnRef idx="1">
              <a:schemeClr val="dk1"/>
            </a:lnRef>
            <a:fillRef idx="0">
              <a:schemeClr val="dk1"/>
            </a:fillRef>
            <a:effectRef idx="0">
              <a:schemeClr val="dk1"/>
            </a:effectRef>
            <a:fontRef idx="minor">
              <a:schemeClr val="tx1"/>
            </a:fontRef>
          </p:style>
        </p:cxnSp>
        <p:sp>
          <p:nvSpPr>
            <p:cNvPr id="22" name="Oval 21"/>
            <p:cNvSpPr/>
            <p:nvPr/>
          </p:nvSpPr>
          <p:spPr>
            <a:xfrm>
              <a:off x="2717799" y="911503"/>
              <a:ext cx="21913" cy="45719"/>
            </a:xfrm>
            <a:prstGeom prst="ellipse">
              <a:avLst/>
            </a:prstGeom>
            <a:solidFill>
              <a:schemeClr val="tx2"/>
            </a:solid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grpSp>
        <p:nvGrpSpPr>
          <p:cNvPr id="24" name="Group 23"/>
          <p:cNvGrpSpPr/>
          <p:nvPr/>
        </p:nvGrpSpPr>
        <p:grpSpPr>
          <a:xfrm>
            <a:off x="5141" y="1095398"/>
            <a:ext cx="5716131" cy="45720"/>
            <a:chOff x="0" y="861691"/>
            <a:chExt cx="5716131" cy="45720"/>
          </a:xfrm>
        </p:grpSpPr>
        <p:grpSp>
          <p:nvGrpSpPr>
            <p:cNvPr id="18" name="Group 17"/>
            <p:cNvGrpSpPr/>
            <p:nvPr/>
          </p:nvGrpSpPr>
          <p:grpSpPr>
            <a:xfrm>
              <a:off x="0" y="861692"/>
              <a:ext cx="5716131" cy="45719"/>
              <a:chOff x="0" y="911503"/>
              <a:chExt cx="2739712" cy="45719"/>
            </a:xfrm>
          </p:grpSpPr>
          <p:cxnSp>
            <p:nvCxnSpPr>
              <p:cNvPr id="4" name="直接连接符 15"/>
              <p:cNvCxnSpPr/>
              <p:nvPr/>
            </p:nvCxnSpPr>
            <p:spPr>
              <a:xfrm flipH="1">
                <a:off x="0" y="927100"/>
                <a:ext cx="2717799" cy="14527"/>
              </a:xfrm>
              <a:prstGeom prst="line">
                <a:avLst/>
              </a:prstGeom>
              <a:ln w="25400">
                <a:solidFill>
                  <a:schemeClr val="tx2"/>
                </a:solidFill>
              </a:ln>
            </p:spPr>
            <p:style>
              <a:lnRef idx="1">
                <a:schemeClr val="dk1"/>
              </a:lnRef>
              <a:fillRef idx="0">
                <a:schemeClr val="dk1"/>
              </a:fillRef>
              <a:effectRef idx="0">
                <a:schemeClr val="dk1"/>
              </a:effectRef>
              <a:fontRef idx="minor">
                <a:schemeClr val="tx1"/>
              </a:fontRef>
            </p:style>
          </p:cxnSp>
          <p:sp>
            <p:nvSpPr>
              <p:cNvPr id="9" name="Oval 8"/>
              <p:cNvSpPr/>
              <p:nvPr/>
            </p:nvSpPr>
            <p:spPr>
              <a:xfrm>
                <a:off x="2717799" y="911503"/>
                <a:ext cx="21913" cy="45719"/>
              </a:xfrm>
              <a:prstGeom prst="ellipse">
                <a:avLst/>
              </a:prstGeom>
              <a:solidFill>
                <a:schemeClr val="tx2"/>
              </a:solid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23" name="Oval 22"/>
            <p:cNvSpPr/>
            <p:nvPr/>
          </p:nvSpPr>
          <p:spPr>
            <a:xfrm>
              <a:off x="2652558" y="861691"/>
              <a:ext cx="45719" cy="45719"/>
            </a:xfrm>
            <a:prstGeom prst="ellipse">
              <a:avLst/>
            </a:prstGeom>
            <a:solidFill>
              <a:schemeClr val="tx2"/>
            </a:solid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grpSp>
        <p:nvGrpSpPr>
          <p:cNvPr id="16" name="Group 15"/>
          <p:cNvGrpSpPr/>
          <p:nvPr/>
        </p:nvGrpSpPr>
        <p:grpSpPr>
          <a:xfrm>
            <a:off x="41597" y="1210416"/>
            <a:ext cx="3891775" cy="392582"/>
            <a:chOff x="250366" y="1294410"/>
            <a:chExt cx="3891775" cy="392582"/>
          </a:xfrm>
        </p:grpSpPr>
        <p:sp>
          <p:nvSpPr>
            <p:cNvPr id="25" name="Pentagon 24"/>
            <p:cNvSpPr/>
            <p:nvPr/>
          </p:nvSpPr>
          <p:spPr>
            <a:xfrm>
              <a:off x="457917" y="1294410"/>
              <a:ext cx="3684224" cy="392582"/>
            </a:xfrm>
            <a:prstGeom prst="homePlate">
              <a:avLst/>
            </a:prstGeom>
          </p:spPr>
          <p:style>
            <a:lnRef idx="2">
              <a:schemeClr val="accent2"/>
            </a:lnRef>
            <a:fillRef idx="1">
              <a:schemeClr val="lt1"/>
            </a:fillRef>
            <a:effectRef idx="0">
              <a:schemeClr val="accent2"/>
            </a:effectRef>
            <a:fontRef idx="minor">
              <a:schemeClr val="dk1"/>
            </a:fontRef>
          </p:style>
          <p:txBody>
            <a:bodyPr rtlCol="0" anchor="ctr"/>
            <a:lstStyle/>
            <a:p>
              <a:pPr>
                <a:lnSpc>
                  <a:spcPct val="150000"/>
                </a:lnSpc>
              </a:pPr>
              <a:r>
                <a:rPr lang="en-US" sz="1600" dirty="0" smtClean="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Khảo</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sát</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tính</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chất</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của</a:t>
              </a:r>
              <a:r>
                <a:rPr lang="en-US" sz="1600" dirty="0" smtClean="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cao</a:t>
              </a:r>
              <a:r>
                <a:rPr lang="en-US" sz="1600" dirty="0" smtClean="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su</a:t>
              </a:r>
              <a:endParaRPr lang="en-US" sz="1600" dirty="0">
                <a:latin typeface="#9Slide03 Arima Madurai Black" panose="00000A00000000000000" pitchFamily="2" charset="0"/>
                <a:cs typeface="#9Slide03 Arima Madurai Black" panose="00000A00000000000000" pitchFamily="2" charset="0"/>
              </a:endParaRPr>
            </a:p>
          </p:txBody>
        </p:sp>
        <p:sp>
          <p:nvSpPr>
            <p:cNvPr id="26" name="Chevron 25"/>
            <p:cNvSpPr/>
            <p:nvPr/>
          </p:nvSpPr>
          <p:spPr>
            <a:xfrm>
              <a:off x="250366" y="1294410"/>
              <a:ext cx="415099" cy="392582"/>
            </a:xfrm>
            <a:prstGeom prst="chevron">
              <a:avLst/>
            </a:prstGeom>
          </p:spPr>
          <p:style>
            <a:lnRef idx="2">
              <a:schemeClr val="accent2"/>
            </a:lnRef>
            <a:fillRef idx="1">
              <a:schemeClr val="lt1"/>
            </a:fillRef>
            <a:effectRef idx="0">
              <a:schemeClr val="accent2"/>
            </a:effectRef>
            <a:fontRef idx="minor">
              <a:schemeClr val="dk1"/>
            </a:fontRef>
          </p:style>
          <p:txBody>
            <a:bodyPr rtlCol="0" anchor="ctr"/>
            <a:lstStyle/>
            <a:p>
              <a:pPr algn="ctr"/>
              <a:endParaRPr lang="en-US">
                <a:solidFill>
                  <a:schemeClr val="tx1"/>
                </a:solidFill>
              </a:endParaRPr>
            </a:p>
          </p:txBody>
        </p:sp>
      </p:grpSp>
      <p:sp>
        <p:nvSpPr>
          <p:cNvPr id="27" name="Rounded Rectangle 26"/>
          <p:cNvSpPr/>
          <p:nvPr/>
        </p:nvSpPr>
        <p:spPr>
          <a:xfrm>
            <a:off x="41597" y="1730631"/>
            <a:ext cx="4530403" cy="1812669"/>
          </a:xfrm>
          <a:prstGeom prst="roundRect">
            <a:avLst/>
          </a:prstGeom>
          <a:ln>
            <a:prstDash val="dash"/>
          </a:ln>
        </p:spPr>
        <p:style>
          <a:lnRef idx="2">
            <a:schemeClr val="accent1"/>
          </a:lnRef>
          <a:fillRef idx="1">
            <a:schemeClr val="lt1"/>
          </a:fillRef>
          <a:effectRef idx="0">
            <a:schemeClr val="accent1"/>
          </a:effectRef>
          <a:fontRef idx="minor">
            <a:schemeClr val="dk1"/>
          </a:fontRef>
        </p:style>
        <p:txBody>
          <a:bodyPr rtlCol="0" anchor="ctr"/>
          <a:lstStyle/>
          <a:p>
            <a:pPr algn="just">
              <a:lnSpc>
                <a:spcPct val="150000"/>
              </a:lnSpc>
            </a:pPr>
            <a:r>
              <a:rPr lang="en-US" sz="1600" dirty="0" smtClean="0">
                <a:solidFill>
                  <a:schemeClr val="tx1"/>
                </a:solidFill>
                <a:latin typeface="#9Slide03 Arima Madurai Black" panose="00000A00000000000000" pitchFamily="2" charset="0"/>
                <a:cs typeface="#9Slide03 Arima Madurai Black" panose="00000A00000000000000" pitchFamily="2" charset="0"/>
              </a:rPr>
              <a:t>Cao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su</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có</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tính</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đàn</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hồi</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tốt</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ít</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bị</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biến</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đổi</a:t>
            </a:r>
            <a:r>
              <a:rPr lang="en-US" sz="1600" dirty="0" smtClean="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khi</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gặp</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nóng</a:t>
            </a:r>
            <a:r>
              <a:rPr lang="en-US" sz="1600" dirty="0" smtClean="0">
                <a:solidFill>
                  <a:schemeClr val="tx1"/>
                </a:solidFill>
                <a:latin typeface="#9Slide03 Arima Madurai Black" panose="00000A00000000000000" pitchFamily="2" charset="0"/>
                <a:cs typeface="#9Slide03 Arima Madurai Black" panose="00000A00000000000000" pitchFamily="2" charset="0"/>
              </a:rPr>
              <a:t> </a:t>
            </a:r>
            <a:r>
              <a:rPr lang="en-US" sz="1600" dirty="0">
                <a:solidFill>
                  <a:schemeClr val="tx1"/>
                </a:solidFill>
                <a:latin typeface="#9Slide03 Arima Madurai Black" panose="00000A00000000000000" pitchFamily="2" charset="0"/>
                <a:cs typeface="#9Slide03 Arima Madurai Black" panose="00000A00000000000000" pitchFamily="2" charset="0"/>
              </a:rPr>
              <a:t>hay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lạnh</a:t>
            </a:r>
            <a:r>
              <a:rPr lang="en-US" sz="1600" dirty="0" smtClean="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tuy</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nhiên</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nếu</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nhiệt</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độ</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quá</a:t>
            </a:r>
            <a:r>
              <a:rPr lang="en-US" sz="1600" dirty="0" smtClean="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cao</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sẽ</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làm</a:t>
            </a:r>
            <a:r>
              <a:rPr lang="en-US" sz="1600" dirty="0" smtClean="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cao</a:t>
            </a:r>
            <a:r>
              <a:rPr lang="en-US" sz="1600" dirty="0" smtClean="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su</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chảy</a:t>
            </a:r>
            <a:r>
              <a:rPr lang="en-US" sz="1600" dirty="0" smtClean="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ra</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và</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mất</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a:solidFill>
                  <a:schemeClr val="tx1"/>
                </a:solidFill>
                <a:latin typeface="#9Slide03 Arima Madurai Black" panose="00000A00000000000000" pitchFamily="2" charset="0"/>
                <a:cs typeface="#9Slide03 Arima Madurai Black" panose="00000A00000000000000" pitchFamily="2" charset="0"/>
              </a:rPr>
              <a:t>tính</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đàn</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hồi</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cách</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nhiệt</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a:solidFill>
                  <a:schemeClr val="tx1"/>
                </a:solidFill>
                <a:latin typeface="#9Slide03 Arima Madurai Black" panose="00000A00000000000000" pitchFamily="2" charset="0"/>
                <a:cs typeface="#9Slide03 Arima Madurai Black" panose="00000A00000000000000" pitchFamily="2" charset="0"/>
              </a:rPr>
              <a:t>cách</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điện</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ít</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bị</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ăn</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mòn</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không</a:t>
            </a:r>
            <a:r>
              <a:rPr lang="en-US" sz="1600" dirty="0" smtClean="0">
                <a:solidFill>
                  <a:schemeClr val="tx1"/>
                </a:solidFill>
                <a:latin typeface="#9Slide03 Arima Madurai Black" panose="00000A00000000000000" pitchFamily="2" charset="0"/>
                <a:cs typeface="#9Slide03 Arima Madurai Black" panose="00000A00000000000000" pitchFamily="2" charset="0"/>
              </a:rPr>
              <a:t> tan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trong</a:t>
            </a:r>
            <a:r>
              <a:rPr lang="en-US" sz="1600" dirty="0" smtClean="0">
                <a:solidFill>
                  <a:schemeClr val="tx1"/>
                </a:solidFill>
                <a:latin typeface="#9Slide03 Arima Madurai Black" panose="00000A00000000000000" pitchFamily="2" charset="0"/>
                <a:cs typeface="#9Slide03 Arima Madurai Black" panose="00000A00000000000000" pitchFamily="2" charset="0"/>
              </a:rPr>
              <a:t> n</a:t>
            </a:r>
            <a:r>
              <a:rPr lang="vi-VN" sz="1600" dirty="0" smtClean="0">
                <a:solidFill>
                  <a:schemeClr val="tx1"/>
                </a:solidFill>
                <a:latin typeface="#9Slide03 Arima Madurai Black" panose="00000A00000000000000" pitchFamily="2" charset="0"/>
                <a:cs typeface="#9Slide03 Arima Madurai Black" panose="00000A00000000000000" pitchFamily="2" charset="0"/>
              </a:rPr>
              <a:t>ước</a:t>
            </a:r>
            <a:r>
              <a:rPr lang="en-US" sz="1600" dirty="0">
                <a:solidFill>
                  <a:schemeClr val="tx1"/>
                </a:solidFill>
                <a:latin typeface="#9Slide03 Arima Madurai Black" panose="00000A00000000000000" pitchFamily="2" charset="0"/>
                <a:cs typeface="#9Slide03 Arima Madurai Black" panose="00000A00000000000000" pitchFamily="2" charset="0"/>
              </a:rPr>
              <a:t>, tan </a:t>
            </a:r>
            <a:r>
              <a:rPr lang="en-US" sz="1600" dirty="0" smtClean="0">
                <a:solidFill>
                  <a:schemeClr val="tx1"/>
                </a:solidFill>
                <a:latin typeface="#9Slide03 Arima Madurai Black" panose="00000A00000000000000" pitchFamily="2" charset="0"/>
                <a:cs typeface="#9Slide03 Arima Madurai Black" panose="00000A00000000000000" pitchFamily="2" charset="0"/>
              </a:rPr>
              <a:t>đ</a:t>
            </a:r>
            <a:r>
              <a:rPr lang="vi-VN" sz="1600" dirty="0" smtClean="0">
                <a:solidFill>
                  <a:schemeClr val="tx1"/>
                </a:solidFill>
                <a:latin typeface="#9Slide03 Arima Madurai Black" panose="00000A00000000000000" pitchFamily="2" charset="0"/>
                <a:cs typeface="#9Slide03 Arima Madurai Black" panose="00000A00000000000000" pitchFamily="2" charset="0"/>
              </a:rPr>
              <a:t>ượ</a:t>
            </a:r>
            <a:r>
              <a:rPr lang="en-US" sz="1600" dirty="0" smtClean="0">
                <a:solidFill>
                  <a:schemeClr val="tx1"/>
                </a:solidFill>
                <a:latin typeface="#9Slide03 Arima Madurai Black" panose="00000A00000000000000" pitchFamily="2" charset="0"/>
                <a:cs typeface="#9Slide03 Arima Madurai Black" panose="00000A00000000000000" pitchFamily="2" charset="0"/>
              </a:rPr>
              <a:t>c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trong</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a:solidFill>
                  <a:schemeClr val="tx1"/>
                </a:solidFill>
                <a:latin typeface="#9Slide03 Arima Madurai Black" panose="00000A00000000000000" pitchFamily="2" charset="0"/>
                <a:cs typeface="#9Slide03 Arima Madurai Black" panose="00000A00000000000000" pitchFamily="2" charset="0"/>
              </a:rPr>
              <a:t>dầu</a:t>
            </a:r>
            <a:r>
              <a:rPr lang="en-US" sz="1600" dirty="0">
                <a:solidFill>
                  <a:schemeClr val="tx1"/>
                </a:solidFill>
                <a:latin typeface="#9Slide03 Arima Madurai Black" panose="00000A00000000000000" pitchFamily="2" charset="0"/>
                <a:cs typeface="#9Slide03 Arima Madurai Black" panose="00000A00000000000000" pitchFamily="2" charset="0"/>
              </a:rPr>
              <a:t>.</a:t>
            </a:r>
          </a:p>
        </p:txBody>
      </p:sp>
      <p:sp>
        <p:nvSpPr>
          <p:cNvPr id="28" name="Rounded Rectangle 27"/>
          <p:cNvSpPr/>
          <p:nvPr/>
        </p:nvSpPr>
        <p:spPr>
          <a:xfrm>
            <a:off x="4572000" y="3670933"/>
            <a:ext cx="4210050" cy="1269621"/>
          </a:xfrm>
          <a:prstGeom prst="roundRect">
            <a:avLst/>
          </a:prstGeom>
          <a:ln>
            <a:prstDash val="dash"/>
          </a:ln>
        </p:spPr>
        <p:style>
          <a:lnRef idx="2">
            <a:schemeClr val="accent1"/>
          </a:lnRef>
          <a:fillRef idx="1">
            <a:schemeClr val="lt1"/>
          </a:fillRef>
          <a:effectRef idx="0">
            <a:schemeClr val="accent1"/>
          </a:effectRef>
          <a:fontRef idx="minor">
            <a:schemeClr val="dk1"/>
          </a:fontRef>
        </p:style>
        <p:txBody>
          <a:bodyPr rtlCol="0" anchor="ctr"/>
          <a:lstStyle/>
          <a:p>
            <a:pPr algn="just">
              <a:lnSpc>
                <a:spcPct val="150000"/>
              </a:lnSpc>
            </a:pPr>
            <a:r>
              <a:rPr lang="en-US" sz="1600" dirty="0" err="1" smtClean="0">
                <a:solidFill>
                  <a:schemeClr val="tx1"/>
                </a:solidFill>
                <a:latin typeface="#9Slide03 Arima Madurai Black" panose="00000A00000000000000" pitchFamily="2" charset="0"/>
                <a:cs typeface="#9Slide03 Arima Madurai Black" panose="00000A00000000000000" pitchFamily="2" charset="0"/>
              </a:rPr>
              <a:t>Ứng</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dụng</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lốp</a:t>
            </a:r>
            <a:r>
              <a:rPr lang="en-US" sz="1600" dirty="0" smtClean="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xe</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quả</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bóng</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cao</a:t>
            </a:r>
            <a:r>
              <a:rPr lang="en-US" sz="1600" dirty="0" smtClean="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su</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dây</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kéo</a:t>
            </a:r>
            <a:r>
              <a:rPr lang="en-US" sz="1600" dirty="0" smtClean="0">
                <a:solidFill>
                  <a:schemeClr val="tx1"/>
                </a:solidFill>
                <a:latin typeface="#9Slide03 Arima Madurai Black" panose="00000A00000000000000" pitchFamily="2" charset="0"/>
                <a:cs typeface="#9Slide03 Arima Madurai Black" panose="00000A00000000000000" pitchFamily="2" charset="0"/>
              </a:rPr>
              <a:t> </a:t>
            </a:r>
            <a:r>
              <a:rPr lang="en-US" sz="1600" dirty="0">
                <a:solidFill>
                  <a:schemeClr val="tx1"/>
                </a:solidFill>
                <a:latin typeface="#9Slide03 Arima Madurai Black" panose="00000A00000000000000" pitchFamily="2" charset="0"/>
                <a:cs typeface="#9Slide03 Arima Madurai Black" panose="00000A00000000000000" pitchFamily="2" charset="0"/>
              </a:rPr>
              <a:t>co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giãn</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tập</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thể</a:t>
            </a:r>
            <a:r>
              <a:rPr lang="en-US" sz="1600" dirty="0" smtClean="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thao</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dây</a:t>
            </a:r>
            <a:r>
              <a:rPr lang="en-US" sz="1600" dirty="0" smtClean="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chun</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dây</a:t>
            </a:r>
            <a:r>
              <a:rPr lang="en-US" sz="1600" dirty="0" smtClean="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thun</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cột</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đôt</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các</a:t>
            </a:r>
            <a:r>
              <a:rPr lang="en-US" sz="1600" dirty="0">
                <a:solidFill>
                  <a:schemeClr val="tx1"/>
                </a:solidFill>
                <a:latin typeface="#9Slide03 Arima Madurai Black" panose="00000A00000000000000" pitchFamily="2" charset="0"/>
                <a:cs typeface="#9Slide03 Arima Madurai Black" panose="00000A00000000000000" pitchFamily="2" charset="0"/>
              </a:rPr>
              <a:t> chi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tiết</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a:solidFill>
                  <a:schemeClr val="tx1"/>
                </a:solidFill>
                <a:latin typeface="#9Slide03 Arima Madurai Black" panose="00000A00000000000000" pitchFamily="2" charset="0"/>
                <a:cs typeface="#9Slide03 Arima Madurai Black" panose="00000A00000000000000" pitchFamily="2" charset="0"/>
              </a:rPr>
              <a:t>của</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a:solidFill>
                  <a:schemeClr val="tx1"/>
                </a:solidFill>
                <a:latin typeface="#9Slide03 Arima Madurai Black" panose="00000A00000000000000" pitchFamily="2" charset="0"/>
                <a:cs typeface="#9Slide03 Arima Madurai Black" panose="00000A00000000000000" pitchFamily="2" charset="0"/>
              </a:rPr>
              <a:t>đồ</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điện</a:t>
            </a:r>
            <a:r>
              <a:rPr lang="en-US" sz="1600" dirty="0" smtClean="0">
                <a:solidFill>
                  <a:schemeClr val="tx1"/>
                </a:solidFill>
                <a:latin typeface="#9Slide03 Arima Madurai Black" panose="00000A00000000000000" pitchFamily="2" charset="0"/>
                <a:cs typeface="#9Slide03 Arima Madurai Black" panose="00000A00000000000000" pitchFamily="2" charset="0"/>
              </a:rPr>
              <a:t>.</a:t>
            </a:r>
            <a:endParaRPr lang="en-US" sz="1600" dirty="0">
              <a:solidFill>
                <a:schemeClr val="tx1"/>
              </a:solidFill>
              <a:latin typeface="#9Slide03 Arima Madurai Black" panose="00000A00000000000000" pitchFamily="2" charset="0"/>
              <a:cs typeface="#9Slide03 Arima Madurai Black" panose="00000A00000000000000" pitchFamily="2" charset="0"/>
            </a:endParaRPr>
          </a:p>
        </p:txBody>
      </p:sp>
      <p:pic>
        <p:nvPicPr>
          <p:cNvPr id="1026" name="Picture 2" descr="Bảng giá lốp xe tải SRC Sao Vàng 06/2021, lắp đặt Hà Đôn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37357" y="3649236"/>
            <a:ext cx="876804" cy="1313014"/>
          </a:xfrm>
          <a:prstGeom prst="rect">
            <a:avLst/>
          </a:prstGeom>
          <a:noFill/>
          <a:extLst>
            <a:ext uri="{909E8E84-426E-40DD-AFC4-6F175D3DCCD1}">
              <a14:hiddenFill xmlns:a14="http://schemas.microsoft.com/office/drawing/2010/main">
                <a:solidFill>
                  <a:srgbClr val="FFFFFF"/>
                </a:solidFill>
              </a14:hiddenFill>
            </a:ext>
          </a:extLst>
        </p:spPr>
      </p:pic>
      <p:pic>
        <p:nvPicPr>
          <p:cNvPr id="1028" name="Picture 4" descr="Dây kháng lực Power Band Medium 394003-UFC - Trung Bình - Giới thiệu"/>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745980" y="1602998"/>
            <a:ext cx="1940302" cy="1940302"/>
          </a:xfrm>
          <a:prstGeom prst="rect">
            <a:avLst/>
          </a:prstGeom>
          <a:noFill/>
          <a:extLst>
            <a:ext uri="{909E8E84-426E-40DD-AFC4-6F175D3DCCD1}">
              <a14:hiddenFill xmlns:a14="http://schemas.microsoft.com/office/drawing/2010/main">
                <a:solidFill>
                  <a:srgbClr val="FFFFFF"/>
                </a:solidFill>
              </a14:hiddenFill>
            </a:ext>
          </a:extLst>
        </p:spPr>
      </p:pic>
      <p:pic>
        <p:nvPicPr>
          <p:cNvPr id="1030" name="Picture 6" descr="Vỏ dây đề - Fx Bike 225 Hoàng Hoa Thám- Ba Đình- Hà Nội"/>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1220936" y="3670933"/>
            <a:ext cx="1407207" cy="1269621"/>
          </a:xfrm>
          <a:prstGeom prst="rect">
            <a:avLst/>
          </a:prstGeom>
          <a:noFill/>
          <a:extLst>
            <a:ext uri="{909E8E84-426E-40DD-AFC4-6F175D3DCCD1}">
              <a14:hiddenFill xmlns:a14="http://schemas.microsoft.com/office/drawing/2010/main">
                <a:solidFill>
                  <a:srgbClr val="FFFFFF"/>
                </a:solidFill>
              </a14:hiddenFill>
            </a:ext>
          </a:extLst>
        </p:spPr>
      </p:pic>
      <p:pic>
        <p:nvPicPr>
          <p:cNvPr id="1032" name="Picture 8" descr="Dây Thun Cột Đồ Loại Trung Phi 35mm"/>
          <p:cNvPicPr>
            <a:picLocks noChangeAspect="1" noChangeArrowheads="1"/>
          </p:cNvPicPr>
          <p:nvPr/>
        </p:nvPicPr>
        <p:blipFill rotWithShape="1">
          <a:blip r:embed="rId5">
            <a:extLst>
              <a:ext uri="{28A0092B-C50C-407E-A947-70E740481C1C}">
                <a14:useLocalDpi xmlns:a14="http://schemas.microsoft.com/office/drawing/2010/main" val="0"/>
              </a:ext>
            </a:extLst>
          </a:blip>
          <a:srcRect l="18309" t="17874" b="10127"/>
          <a:stretch>
            <a:fillRect/>
          </a:stretch>
        </p:blipFill>
        <p:spPr bwMode="auto">
          <a:xfrm>
            <a:off x="2657699" y="3670933"/>
            <a:ext cx="1707526" cy="1291317"/>
          </a:xfrm>
          <a:prstGeom prst="rect">
            <a:avLst/>
          </a:prstGeom>
          <a:noFill/>
          <a:extLst>
            <a:ext uri="{909E8E84-426E-40DD-AFC4-6F175D3DCCD1}">
              <a14:hiddenFill xmlns:a14="http://schemas.microsoft.com/office/drawing/2010/main">
                <a:solidFill>
                  <a:srgbClr val="FFFFFF"/>
                </a:solidFill>
              </a14:hiddenFill>
            </a:ext>
          </a:extLst>
        </p:spPr>
      </p:pic>
      <p:pic>
        <p:nvPicPr>
          <p:cNvPr id="1036" name="Picture 12" descr="Cách chọn bóng tập Yoga chi tiết, phù hợp nhất cho người Mới"/>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6405330" y="1513465"/>
            <a:ext cx="2455954" cy="2029835"/>
          </a:xfrm>
          <a:prstGeom prst="rect">
            <a:avLst/>
          </a:prstGeom>
          <a:noFill/>
          <a:extLst>
            <a:ext uri="{909E8E84-426E-40DD-AFC4-6F175D3DCCD1}">
              <a14:hiddenFill xmlns:a14="http://schemas.microsoft.com/office/drawing/2010/main">
                <a:solidFill>
                  <a:srgbClr val="FFFFFF"/>
                </a:solidFill>
              </a14:hiddenFill>
            </a:ext>
          </a:extLst>
        </p:spPr>
      </p:pic>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27"/>
                                        </p:tgtEl>
                                        <p:attrNameLst>
                                          <p:attrName>style.visibility</p:attrName>
                                        </p:attrNameLst>
                                      </p:cBhvr>
                                      <p:to>
                                        <p:strVal val="visible"/>
                                      </p:to>
                                    </p:set>
                                    <p:animEffect transition="in" filter="barn(inVertical)">
                                      <p:cBhvr>
                                        <p:cTn id="7" dur="500"/>
                                        <p:tgtEl>
                                          <p:spTgt spid="27"/>
                                        </p:tgtEl>
                                      </p:cBhvr>
                                    </p:animEffect>
                                  </p:childTnLst>
                                </p:cTn>
                              </p:par>
                              <p:par>
                                <p:cTn id="8" presetID="16" presetClass="entr" presetSubtype="21" fill="hold" nodeType="withEffect">
                                  <p:stCondLst>
                                    <p:cond delay="0"/>
                                  </p:stCondLst>
                                  <p:childTnLst>
                                    <p:set>
                                      <p:cBhvr>
                                        <p:cTn id="9" dur="1" fill="hold">
                                          <p:stCondLst>
                                            <p:cond delay="0"/>
                                          </p:stCondLst>
                                        </p:cTn>
                                        <p:tgtEl>
                                          <p:spTgt spid="1026"/>
                                        </p:tgtEl>
                                        <p:attrNameLst>
                                          <p:attrName>style.visibility</p:attrName>
                                        </p:attrNameLst>
                                      </p:cBhvr>
                                      <p:to>
                                        <p:strVal val="visible"/>
                                      </p:to>
                                    </p:set>
                                    <p:animEffect transition="in" filter="barn(inVertical)">
                                      <p:cBhvr>
                                        <p:cTn id="10" dur="500"/>
                                        <p:tgtEl>
                                          <p:spTgt spid="1026"/>
                                        </p:tgtEl>
                                      </p:cBhvr>
                                    </p:animEffect>
                                  </p:childTnLst>
                                </p:cTn>
                              </p:par>
                              <p:par>
                                <p:cTn id="11" presetID="16" presetClass="entr" presetSubtype="21" fill="hold" nodeType="withEffect">
                                  <p:stCondLst>
                                    <p:cond delay="0"/>
                                  </p:stCondLst>
                                  <p:childTnLst>
                                    <p:set>
                                      <p:cBhvr>
                                        <p:cTn id="12" dur="1" fill="hold">
                                          <p:stCondLst>
                                            <p:cond delay="0"/>
                                          </p:stCondLst>
                                        </p:cTn>
                                        <p:tgtEl>
                                          <p:spTgt spid="1030"/>
                                        </p:tgtEl>
                                        <p:attrNameLst>
                                          <p:attrName>style.visibility</p:attrName>
                                        </p:attrNameLst>
                                      </p:cBhvr>
                                      <p:to>
                                        <p:strVal val="visible"/>
                                      </p:to>
                                    </p:set>
                                    <p:animEffect transition="in" filter="barn(inVertical)">
                                      <p:cBhvr>
                                        <p:cTn id="13" dur="500"/>
                                        <p:tgtEl>
                                          <p:spTgt spid="1030"/>
                                        </p:tgtEl>
                                      </p:cBhvr>
                                    </p:animEffect>
                                  </p:childTnLst>
                                </p:cTn>
                              </p:par>
                              <p:par>
                                <p:cTn id="14" presetID="16" presetClass="entr" presetSubtype="21" fill="hold" nodeType="withEffect">
                                  <p:stCondLst>
                                    <p:cond delay="0"/>
                                  </p:stCondLst>
                                  <p:childTnLst>
                                    <p:set>
                                      <p:cBhvr>
                                        <p:cTn id="15" dur="1" fill="hold">
                                          <p:stCondLst>
                                            <p:cond delay="0"/>
                                          </p:stCondLst>
                                        </p:cTn>
                                        <p:tgtEl>
                                          <p:spTgt spid="1032"/>
                                        </p:tgtEl>
                                        <p:attrNameLst>
                                          <p:attrName>style.visibility</p:attrName>
                                        </p:attrNameLst>
                                      </p:cBhvr>
                                      <p:to>
                                        <p:strVal val="visible"/>
                                      </p:to>
                                    </p:set>
                                    <p:animEffect transition="in" filter="barn(inVertical)">
                                      <p:cBhvr>
                                        <p:cTn id="16" dur="500"/>
                                        <p:tgtEl>
                                          <p:spTgt spid="1032"/>
                                        </p:tgtEl>
                                      </p:cBhvr>
                                    </p:animEffect>
                                  </p:childTnLst>
                                </p:cTn>
                              </p:par>
                            </p:childTnLst>
                          </p:cTn>
                        </p:par>
                      </p:childTnLst>
                    </p:cTn>
                  </p:par>
                  <p:par>
                    <p:cTn id="17" fill="hold">
                      <p:stCondLst>
                        <p:cond delay="indefinite"/>
                      </p:stCondLst>
                      <p:childTnLst>
                        <p:par>
                          <p:cTn id="18" fill="hold">
                            <p:stCondLst>
                              <p:cond delay="0"/>
                            </p:stCondLst>
                            <p:childTnLst>
                              <p:par>
                                <p:cTn id="19" presetID="16" presetClass="entr" presetSubtype="21" fill="hold" nodeType="clickEffect">
                                  <p:stCondLst>
                                    <p:cond delay="0"/>
                                  </p:stCondLst>
                                  <p:childTnLst>
                                    <p:set>
                                      <p:cBhvr>
                                        <p:cTn id="20" dur="1" fill="hold">
                                          <p:stCondLst>
                                            <p:cond delay="0"/>
                                          </p:stCondLst>
                                        </p:cTn>
                                        <p:tgtEl>
                                          <p:spTgt spid="1028"/>
                                        </p:tgtEl>
                                        <p:attrNameLst>
                                          <p:attrName>style.visibility</p:attrName>
                                        </p:attrNameLst>
                                      </p:cBhvr>
                                      <p:to>
                                        <p:strVal val="visible"/>
                                      </p:to>
                                    </p:set>
                                    <p:animEffect transition="in" filter="barn(inVertical)">
                                      <p:cBhvr>
                                        <p:cTn id="21" dur="500"/>
                                        <p:tgtEl>
                                          <p:spTgt spid="1028"/>
                                        </p:tgtEl>
                                      </p:cBhvr>
                                    </p:animEffect>
                                  </p:childTnLst>
                                </p:cTn>
                              </p:par>
                              <p:par>
                                <p:cTn id="22" presetID="16" presetClass="entr" presetSubtype="21" fill="hold" nodeType="withEffect">
                                  <p:stCondLst>
                                    <p:cond delay="0"/>
                                  </p:stCondLst>
                                  <p:childTnLst>
                                    <p:set>
                                      <p:cBhvr>
                                        <p:cTn id="23" dur="1" fill="hold">
                                          <p:stCondLst>
                                            <p:cond delay="0"/>
                                          </p:stCondLst>
                                        </p:cTn>
                                        <p:tgtEl>
                                          <p:spTgt spid="1036"/>
                                        </p:tgtEl>
                                        <p:attrNameLst>
                                          <p:attrName>style.visibility</p:attrName>
                                        </p:attrNameLst>
                                      </p:cBhvr>
                                      <p:to>
                                        <p:strVal val="visible"/>
                                      </p:to>
                                    </p:set>
                                    <p:animEffect transition="in" filter="barn(inVertical)">
                                      <p:cBhvr>
                                        <p:cTn id="24" dur="500"/>
                                        <p:tgtEl>
                                          <p:spTgt spid="1036"/>
                                        </p:tgtEl>
                                      </p:cBhvr>
                                    </p:animEffect>
                                  </p:childTnLst>
                                </p:cTn>
                              </p:par>
                              <p:par>
                                <p:cTn id="25" presetID="16" presetClass="entr" presetSubtype="21" fill="hold" grpId="0" nodeType="withEffect">
                                  <p:stCondLst>
                                    <p:cond delay="0"/>
                                  </p:stCondLst>
                                  <p:childTnLst>
                                    <p:set>
                                      <p:cBhvr>
                                        <p:cTn id="26" dur="1" fill="hold">
                                          <p:stCondLst>
                                            <p:cond delay="0"/>
                                          </p:stCondLst>
                                        </p:cTn>
                                        <p:tgtEl>
                                          <p:spTgt spid="28"/>
                                        </p:tgtEl>
                                        <p:attrNameLst>
                                          <p:attrName>style.visibility</p:attrName>
                                        </p:attrNameLst>
                                      </p:cBhvr>
                                      <p:to>
                                        <p:strVal val="visible"/>
                                      </p:to>
                                    </p:set>
                                    <p:animEffect transition="in" filter="barn(inVertical)">
                                      <p:cBhvr>
                                        <p:cTn id="27" dur="500"/>
                                        <p:tgtEl>
                                          <p:spTgt spid="28"/>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7" grpId="0" animBg="1"/>
      <p:bldP spid="28" grpId="0" animBg="1"/>
    </p:bld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7" name="Rounded Rectangle 16"/>
          <p:cNvSpPr/>
          <p:nvPr/>
        </p:nvSpPr>
        <p:spPr>
          <a:xfrm>
            <a:off x="42817" y="289352"/>
            <a:ext cx="576943" cy="836168"/>
          </a:xfrm>
          <a:prstGeom prst="roundRect">
            <a:avLst/>
          </a:prstGeom>
        </p:spPr>
        <p:style>
          <a:lnRef idx="2">
            <a:schemeClr val="accent2"/>
          </a:lnRef>
          <a:fillRef idx="1">
            <a:schemeClr val="lt1"/>
          </a:fillRef>
          <a:effectRef idx="0">
            <a:schemeClr val="accent2"/>
          </a:effectRef>
          <a:fontRef idx="minor">
            <a:schemeClr val="dk1"/>
          </a:fontRef>
        </p:style>
        <p:txBody>
          <a:bodyPr rtlCol="0" anchor="ctr"/>
          <a:lstStyle/>
          <a:p>
            <a:pPr algn="ctr"/>
            <a:r>
              <a:rPr lang="en-US" sz="3600" dirty="0">
                <a:solidFill>
                  <a:srgbClr val="FF0000"/>
                </a:solidFill>
                <a:latin typeface="#9Slide07 SVNBrandon Printed Sh" panose="02000000000000000000" pitchFamily="2" charset="0"/>
              </a:rPr>
              <a:t>2</a:t>
            </a:r>
          </a:p>
        </p:txBody>
      </p:sp>
      <p:sp>
        <p:nvSpPr>
          <p:cNvPr id="19" name="TextBox 18"/>
          <p:cNvSpPr txBox="1"/>
          <p:nvPr/>
        </p:nvSpPr>
        <p:spPr>
          <a:xfrm>
            <a:off x="619760" y="248566"/>
            <a:ext cx="4951955" cy="892552"/>
          </a:xfrm>
          <a:prstGeom prst="rect">
            <a:avLst/>
          </a:prstGeom>
          <a:noFill/>
        </p:spPr>
        <p:txBody>
          <a:bodyPr wrap="square" rtlCol="0">
            <a:spAutoFit/>
          </a:bodyPr>
          <a:lstStyle/>
          <a:p>
            <a:pPr algn="ctr"/>
            <a:r>
              <a:rPr lang="en-US" sz="2600" dirty="0">
                <a:solidFill>
                  <a:srgbClr val="FF0000"/>
                </a:solidFill>
                <a:latin typeface="#9Slide03 BoosterNextFYBlack" panose="02000A03000000020004" pitchFamily="2" charset="0"/>
              </a:rPr>
              <a:t>MỘT SỐ TÍNH CHẤT VÀ </a:t>
            </a:r>
            <a:endParaRPr lang="en-US" sz="2600" dirty="0" smtClean="0">
              <a:solidFill>
                <a:srgbClr val="FF0000"/>
              </a:solidFill>
              <a:latin typeface="#9Slide03 BoosterNextFYBlack" panose="02000A03000000020004" pitchFamily="2" charset="0"/>
            </a:endParaRPr>
          </a:p>
          <a:p>
            <a:pPr algn="ctr"/>
            <a:r>
              <a:rPr lang="en-US" sz="2600" dirty="0" smtClean="0">
                <a:solidFill>
                  <a:srgbClr val="FF0000"/>
                </a:solidFill>
                <a:latin typeface="#9Slide03 BoosterNextFYBlack" panose="02000A03000000020004" pitchFamily="2" charset="0"/>
              </a:rPr>
              <a:t>ỨNG </a:t>
            </a:r>
            <a:r>
              <a:rPr lang="en-US" sz="2600" dirty="0">
                <a:solidFill>
                  <a:srgbClr val="FF0000"/>
                </a:solidFill>
                <a:latin typeface="#9Slide03 BoosterNextFYBlack" panose="02000A03000000020004" pitchFamily="2" charset="0"/>
              </a:rPr>
              <a:t>DỤNG CỦA VẬT LIỆU</a:t>
            </a:r>
          </a:p>
        </p:txBody>
      </p:sp>
      <p:grpSp>
        <p:nvGrpSpPr>
          <p:cNvPr id="20" name="Group 19"/>
          <p:cNvGrpSpPr/>
          <p:nvPr/>
        </p:nvGrpSpPr>
        <p:grpSpPr>
          <a:xfrm>
            <a:off x="0" y="225707"/>
            <a:ext cx="5716131" cy="45719"/>
            <a:chOff x="0" y="911503"/>
            <a:chExt cx="2739712" cy="45719"/>
          </a:xfrm>
        </p:grpSpPr>
        <p:cxnSp>
          <p:nvCxnSpPr>
            <p:cNvPr id="21" name="直接连接符 15"/>
            <p:cNvCxnSpPr/>
            <p:nvPr/>
          </p:nvCxnSpPr>
          <p:spPr>
            <a:xfrm flipH="1">
              <a:off x="0" y="927100"/>
              <a:ext cx="2717799" cy="14527"/>
            </a:xfrm>
            <a:prstGeom prst="line">
              <a:avLst/>
            </a:prstGeom>
            <a:ln w="25400">
              <a:solidFill>
                <a:schemeClr val="tx2"/>
              </a:solidFill>
            </a:ln>
          </p:spPr>
          <p:style>
            <a:lnRef idx="1">
              <a:schemeClr val="dk1"/>
            </a:lnRef>
            <a:fillRef idx="0">
              <a:schemeClr val="dk1"/>
            </a:fillRef>
            <a:effectRef idx="0">
              <a:schemeClr val="dk1"/>
            </a:effectRef>
            <a:fontRef idx="minor">
              <a:schemeClr val="tx1"/>
            </a:fontRef>
          </p:style>
        </p:cxnSp>
        <p:sp>
          <p:nvSpPr>
            <p:cNvPr id="22" name="Oval 21"/>
            <p:cNvSpPr/>
            <p:nvPr/>
          </p:nvSpPr>
          <p:spPr>
            <a:xfrm>
              <a:off x="2717799" y="911503"/>
              <a:ext cx="21913" cy="45719"/>
            </a:xfrm>
            <a:prstGeom prst="ellipse">
              <a:avLst/>
            </a:prstGeom>
            <a:solidFill>
              <a:schemeClr val="tx2"/>
            </a:solid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grpSp>
        <p:nvGrpSpPr>
          <p:cNvPr id="24" name="Group 23"/>
          <p:cNvGrpSpPr/>
          <p:nvPr/>
        </p:nvGrpSpPr>
        <p:grpSpPr>
          <a:xfrm>
            <a:off x="0" y="1125520"/>
            <a:ext cx="5716131" cy="45720"/>
            <a:chOff x="0" y="861691"/>
            <a:chExt cx="5716131" cy="45720"/>
          </a:xfrm>
        </p:grpSpPr>
        <p:grpSp>
          <p:nvGrpSpPr>
            <p:cNvPr id="18" name="Group 17"/>
            <p:cNvGrpSpPr/>
            <p:nvPr/>
          </p:nvGrpSpPr>
          <p:grpSpPr>
            <a:xfrm>
              <a:off x="0" y="861692"/>
              <a:ext cx="5716131" cy="45719"/>
              <a:chOff x="0" y="911503"/>
              <a:chExt cx="2739712" cy="45719"/>
            </a:xfrm>
          </p:grpSpPr>
          <p:cxnSp>
            <p:nvCxnSpPr>
              <p:cNvPr id="4" name="直接连接符 15"/>
              <p:cNvCxnSpPr/>
              <p:nvPr/>
            </p:nvCxnSpPr>
            <p:spPr>
              <a:xfrm flipH="1">
                <a:off x="0" y="927100"/>
                <a:ext cx="2717799" cy="14527"/>
              </a:xfrm>
              <a:prstGeom prst="line">
                <a:avLst/>
              </a:prstGeom>
              <a:ln w="25400">
                <a:solidFill>
                  <a:schemeClr val="tx2"/>
                </a:solidFill>
              </a:ln>
            </p:spPr>
            <p:style>
              <a:lnRef idx="1">
                <a:schemeClr val="dk1"/>
              </a:lnRef>
              <a:fillRef idx="0">
                <a:schemeClr val="dk1"/>
              </a:fillRef>
              <a:effectRef idx="0">
                <a:schemeClr val="dk1"/>
              </a:effectRef>
              <a:fontRef idx="minor">
                <a:schemeClr val="tx1"/>
              </a:fontRef>
            </p:style>
          </p:cxnSp>
          <p:sp>
            <p:nvSpPr>
              <p:cNvPr id="9" name="Oval 8"/>
              <p:cNvSpPr/>
              <p:nvPr/>
            </p:nvSpPr>
            <p:spPr>
              <a:xfrm>
                <a:off x="2717799" y="911503"/>
                <a:ext cx="21913" cy="45719"/>
              </a:xfrm>
              <a:prstGeom prst="ellipse">
                <a:avLst/>
              </a:prstGeom>
              <a:solidFill>
                <a:schemeClr val="tx2"/>
              </a:solid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23" name="Oval 22"/>
            <p:cNvSpPr/>
            <p:nvPr/>
          </p:nvSpPr>
          <p:spPr>
            <a:xfrm>
              <a:off x="2652558" y="861691"/>
              <a:ext cx="45719" cy="45719"/>
            </a:xfrm>
            <a:prstGeom prst="ellipse">
              <a:avLst/>
            </a:prstGeom>
            <a:solidFill>
              <a:schemeClr val="tx2"/>
            </a:solid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pic>
        <p:nvPicPr>
          <p:cNvPr id="12" name="Picture 2" descr="Hình ảnh Biểu Tượng Cây Bút Chì PNG, Vector, PSD, và biểu tượng để tải về  miễn phí | pngtree"/>
          <p:cNvPicPr>
            <a:picLocks noChangeAspect="1" noChangeArrowheads="1"/>
          </p:cNvPicPr>
          <p:nvPr/>
        </p:nvPicPr>
        <p:blipFill rotWithShape="1">
          <a:blip r:embed="rId2">
            <a:extLst>
              <a:ext uri="{28A0092B-C50C-407E-A947-70E740481C1C}">
                <a14:useLocalDpi xmlns:a14="http://schemas.microsoft.com/office/drawing/2010/main" val="0"/>
              </a:ext>
            </a:extLst>
          </a:blip>
          <a:srcRect l="27065" t="23595" r="24071" b="23846"/>
          <a:stretch>
            <a:fillRect/>
          </a:stretch>
        </p:blipFill>
        <p:spPr bwMode="auto">
          <a:xfrm flipH="1">
            <a:off x="0" y="1289661"/>
            <a:ext cx="1375479" cy="1397314"/>
          </a:xfrm>
          <a:prstGeom prst="rect">
            <a:avLst/>
          </a:prstGeom>
          <a:noFill/>
          <a:extLst>
            <a:ext uri="{909E8E84-426E-40DD-AFC4-6F175D3DCCD1}">
              <a14:hiddenFill xmlns:a14="http://schemas.microsoft.com/office/drawing/2010/main">
                <a:solidFill>
                  <a:srgbClr val="FFFFFF"/>
                </a:solidFill>
              </a14:hiddenFill>
            </a:ext>
          </a:extLst>
        </p:spPr>
      </p:pic>
      <p:grpSp>
        <p:nvGrpSpPr>
          <p:cNvPr id="13" name="Group 12"/>
          <p:cNvGrpSpPr/>
          <p:nvPr/>
        </p:nvGrpSpPr>
        <p:grpSpPr>
          <a:xfrm>
            <a:off x="1227908" y="1583708"/>
            <a:ext cx="7783087" cy="3054794"/>
            <a:chOff x="1227908" y="1234984"/>
            <a:chExt cx="7354389" cy="3337016"/>
          </a:xfrm>
        </p:grpSpPr>
        <p:sp>
          <p:nvSpPr>
            <p:cNvPr id="14" name="Rounded Rectangle 13"/>
            <p:cNvSpPr/>
            <p:nvPr/>
          </p:nvSpPr>
          <p:spPr>
            <a:xfrm>
              <a:off x="1227908" y="1234984"/>
              <a:ext cx="7354389" cy="3337016"/>
            </a:xfrm>
            <a:prstGeom prst="roundRect">
              <a:avLst/>
            </a:prstGeom>
          </p:spPr>
          <p:style>
            <a:lnRef idx="2">
              <a:schemeClr val="accent1"/>
            </a:lnRef>
            <a:fillRef idx="1">
              <a:schemeClr val="lt1"/>
            </a:fillRef>
            <a:effectRef idx="0">
              <a:schemeClr val="accent1"/>
            </a:effectRef>
            <a:fontRef idx="minor">
              <a:schemeClr val="dk1"/>
            </a:fontRef>
          </p:style>
          <p:txBody>
            <a:bodyPr rtlCol="0" anchor="ctr"/>
            <a:lstStyle/>
            <a:p>
              <a:pPr algn="ctr"/>
              <a:endParaRPr lang="en-US"/>
            </a:p>
          </p:txBody>
        </p:sp>
        <p:sp>
          <p:nvSpPr>
            <p:cNvPr id="15" name="Rounded Rectangle 14"/>
            <p:cNvSpPr/>
            <p:nvPr/>
          </p:nvSpPr>
          <p:spPr>
            <a:xfrm>
              <a:off x="1476103" y="1449626"/>
              <a:ext cx="6871063" cy="2926431"/>
            </a:xfrm>
            <a:prstGeom prst="roundRect">
              <a:avLst/>
            </a:prstGeom>
            <a:ln>
              <a:prstDash val="dash"/>
            </a:ln>
          </p:spPr>
          <p:style>
            <a:lnRef idx="2">
              <a:schemeClr val="accent1"/>
            </a:lnRef>
            <a:fillRef idx="1">
              <a:schemeClr val="lt1"/>
            </a:fillRef>
            <a:effectRef idx="0">
              <a:schemeClr val="accent1"/>
            </a:effectRef>
            <a:fontRef idx="minor">
              <a:schemeClr val="dk1"/>
            </a:fontRef>
          </p:style>
          <p:txBody>
            <a:bodyPr rtlCol="0" anchor="ctr"/>
            <a:lstStyle/>
            <a:p>
              <a:pPr algn="just"/>
              <a:r>
                <a:rPr lang="en-US" sz="2000" dirty="0" err="1" smtClean="0">
                  <a:solidFill>
                    <a:schemeClr val="tx1"/>
                  </a:solidFill>
                  <a:latin typeface="#9Slide03 Arima Madurai Black" panose="00000A00000000000000" pitchFamily="2" charset="0"/>
                  <a:cs typeface="#9Slide03 Arima Madurai Black" panose="00000A00000000000000" pitchFamily="2" charset="0"/>
                </a:rPr>
                <a:t>Mỗi</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loại</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vật</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liệu</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đều</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có</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những</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tính</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chất</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riêng</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ví</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dụ</a:t>
              </a:r>
              <a:r>
                <a:rPr lang="en-US" sz="2000" dirty="0" smtClean="0">
                  <a:solidFill>
                    <a:schemeClr val="tx1"/>
                  </a:solidFill>
                  <a:latin typeface="#9Slide03 Arima Madurai Black" panose="00000A00000000000000" pitchFamily="2" charset="0"/>
                  <a:cs typeface="#9Slide03 Arima Madurai Black" panose="00000A00000000000000" pitchFamily="2" charset="0"/>
                </a:rPr>
                <a:t>:</a:t>
              </a:r>
            </a:p>
            <a:p>
              <a:pPr marL="285750" indent="-285750" algn="just">
                <a:buFontTx/>
                <a:buChar char="-"/>
              </a:pPr>
              <a:r>
                <a:rPr lang="en-US" sz="2000" dirty="0" err="1" smtClean="0">
                  <a:solidFill>
                    <a:schemeClr val="tx1"/>
                  </a:solidFill>
                  <a:latin typeface="#9Slide03 Arima Madurai Black" panose="00000A00000000000000" pitchFamily="2" charset="0"/>
                  <a:cs typeface="#9Slide03 Arima Madurai Black" panose="00000A00000000000000" pitchFamily="2" charset="0"/>
                </a:rPr>
                <a:t>Vật</a:t>
              </a:r>
              <a:r>
                <a:rPr lang="en-US" sz="2000" dirty="0" smtClean="0">
                  <a:solidFill>
                    <a:schemeClr val="tx1"/>
                  </a:solidFill>
                  <a:latin typeface="#9Slide03 Arima Madurai Black" panose="00000A00000000000000" pitchFamily="2" charset="0"/>
                  <a:cs typeface="#9Slide03 Arima Madurai Black" panose="00000A00000000000000" pitchFamily="2" charset="0"/>
                </a:rPr>
                <a:t> </a:t>
              </a:r>
              <a:r>
                <a:rPr lang="en-US" sz="2000" dirty="0" err="1">
                  <a:solidFill>
                    <a:schemeClr val="tx1"/>
                  </a:solidFill>
                  <a:latin typeface="#9Slide03 Arima Madurai Black" panose="00000A00000000000000" pitchFamily="2" charset="0"/>
                  <a:cs typeface="#9Slide03 Arima Madurai Black" panose="00000A00000000000000" pitchFamily="2" charset="0"/>
                </a:rPr>
                <a:t>liệu</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bằng</a:t>
              </a:r>
              <a:r>
                <a:rPr lang="en-US" sz="2000" dirty="0" smtClean="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kim</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loại</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có</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tính</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dẫn</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điện</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dẫn</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nhiệt</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dễ</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bị</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ăn</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mòn</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bị</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gỉ</a:t>
              </a:r>
              <a:r>
                <a:rPr lang="en-US" sz="2000" dirty="0" smtClean="0">
                  <a:solidFill>
                    <a:schemeClr val="tx1"/>
                  </a:solidFill>
                  <a:latin typeface="#9Slide03 Arima Madurai Black" panose="00000A00000000000000" pitchFamily="2" charset="0"/>
                  <a:cs typeface="#9Slide03 Arima Madurai Black" panose="00000A00000000000000" pitchFamily="2" charset="0"/>
                </a:rPr>
                <a:t>.</a:t>
              </a:r>
            </a:p>
            <a:p>
              <a:pPr marL="285750" indent="-285750" algn="just">
                <a:buFontTx/>
                <a:buChar char="-"/>
              </a:pPr>
              <a:r>
                <a:rPr lang="en-US" sz="2000" dirty="0" err="1" smtClean="0">
                  <a:solidFill>
                    <a:schemeClr val="tx1"/>
                  </a:solidFill>
                  <a:latin typeface="#9Slide03 Arima Madurai Black" panose="00000A00000000000000" pitchFamily="2" charset="0"/>
                  <a:cs typeface="#9Slide03 Arima Madurai Black" panose="00000A00000000000000" pitchFamily="2" charset="0"/>
                </a:rPr>
                <a:t>Vật</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liệu</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bằng</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nhựa</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và</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thủy</a:t>
              </a:r>
              <a:r>
                <a:rPr lang="en-US" sz="2000" dirty="0" smtClean="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tinh</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không</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dẫn</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điện</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không</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dẫn</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nhiệt</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ít</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bị</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ăn</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mòn</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và</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không</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bị</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gỉ</a:t>
              </a:r>
              <a:r>
                <a:rPr lang="en-US" sz="2000" dirty="0" smtClean="0">
                  <a:solidFill>
                    <a:schemeClr val="tx1"/>
                  </a:solidFill>
                  <a:latin typeface="#9Slide03 Arima Madurai Black" panose="00000A00000000000000" pitchFamily="2" charset="0"/>
                  <a:cs typeface="#9Slide03 Arima Madurai Black" panose="00000A00000000000000" pitchFamily="2" charset="0"/>
                </a:rPr>
                <a:t>.</a:t>
              </a:r>
            </a:p>
            <a:p>
              <a:pPr marL="285750" indent="-285750" algn="just">
                <a:buFontTx/>
                <a:buChar char="-"/>
              </a:pPr>
              <a:r>
                <a:rPr lang="en-US" sz="2000" dirty="0" err="1" smtClean="0">
                  <a:solidFill>
                    <a:schemeClr val="tx1"/>
                  </a:solidFill>
                  <a:latin typeface="#9Slide03 Arima Madurai Black" panose="00000A00000000000000" pitchFamily="2" charset="0"/>
                  <a:cs typeface="#9Slide03 Arima Madurai Black" panose="00000A00000000000000" pitchFamily="2" charset="0"/>
                </a:rPr>
                <a:t>Vật</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liệu</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bằng</a:t>
              </a:r>
              <a:r>
                <a:rPr lang="en-US" sz="2000" dirty="0" smtClean="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cao</a:t>
              </a:r>
              <a:r>
                <a:rPr lang="en-US" sz="2000" dirty="0" smtClean="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su</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không</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a:solidFill>
                    <a:schemeClr val="tx1"/>
                  </a:solidFill>
                  <a:latin typeface="#9Slide03 Arima Madurai Black" panose="00000A00000000000000" pitchFamily="2" charset="0"/>
                  <a:cs typeface="#9Slide03 Arima Madurai Black" panose="00000A00000000000000" pitchFamily="2" charset="0"/>
                </a:rPr>
                <a:t>gẫn</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điện</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không</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dẫn</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a:solidFill>
                    <a:schemeClr val="tx1"/>
                  </a:solidFill>
                  <a:latin typeface="#9Slide03 Arima Madurai Black" panose="00000A00000000000000" pitchFamily="2" charset="0"/>
                  <a:cs typeface="#9Slide03 Arima Madurai Black" panose="00000A00000000000000" pitchFamily="2" charset="0"/>
                </a:rPr>
                <a:t>nhiệt</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có</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tính</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đàn</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hồi</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ít</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bị</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biến</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đổi</a:t>
              </a:r>
              <a:r>
                <a:rPr lang="en-US" sz="2000" dirty="0" smtClean="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khi</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gặp</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nóng</a:t>
              </a:r>
              <a:r>
                <a:rPr lang="en-US" sz="2000" dirty="0" smtClean="0">
                  <a:solidFill>
                    <a:schemeClr val="tx1"/>
                  </a:solidFill>
                  <a:latin typeface="#9Slide03 Arima Madurai Black" panose="00000A00000000000000" pitchFamily="2" charset="0"/>
                  <a:cs typeface="#9Slide03 Arima Madurai Black" panose="00000A00000000000000" pitchFamily="2" charset="0"/>
                </a:rPr>
                <a:t> </a:t>
              </a:r>
              <a:r>
                <a:rPr lang="en-US" sz="2000" dirty="0">
                  <a:solidFill>
                    <a:schemeClr val="tx1"/>
                  </a:solidFill>
                  <a:latin typeface="#9Slide03 Arima Madurai Black" panose="00000A00000000000000" pitchFamily="2" charset="0"/>
                  <a:cs typeface="#9Slide03 Arima Madurai Black" panose="00000A00000000000000" pitchFamily="2" charset="0"/>
                </a:rPr>
                <a:t>hay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lạnh</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không</a:t>
              </a:r>
              <a:r>
                <a:rPr lang="en-US" sz="2000" dirty="0" smtClean="0">
                  <a:solidFill>
                    <a:schemeClr val="tx1"/>
                  </a:solidFill>
                  <a:latin typeface="#9Slide03 Arima Madurai Black" panose="00000A00000000000000" pitchFamily="2" charset="0"/>
                  <a:cs typeface="#9Slide03 Arima Madurai Black" panose="00000A00000000000000" pitchFamily="2" charset="0"/>
                </a:rPr>
                <a:t> tan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trong</a:t>
              </a:r>
              <a:r>
                <a:rPr lang="en-US" sz="2000" dirty="0" smtClean="0">
                  <a:solidFill>
                    <a:schemeClr val="tx1"/>
                  </a:solidFill>
                  <a:latin typeface="#9Slide03 Arima Madurai Black" panose="00000A00000000000000" pitchFamily="2" charset="0"/>
                  <a:cs typeface="#9Slide03 Arima Madurai Black" panose="00000A00000000000000" pitchFamily="2" charset="0"/>
                </a:rPr>
                <a:t> n</a:t>
              </a:r>
              <a:r>
                <a:rPr lang="vi-VN" sz="2000" dirty="0" smtClean="0">
                  <a:solidFill>
                    <a:schemeClr val="tx1"/>
                  </a:solidFill>
                  <a:latin typeface="#9Slide03 Arima Madurai Black" panose="00000A00000000000000" pitchFamily="2" charset="0"/>
                  <a:cs typeface="#9Slide03 Arima Madurai Black" panose="00000A00000000000000" pitchFamily="2" charset="0"/>
                </a:rPr>
                <a:t>ước</a:t>
              </a:r>
              <a:r>
                <a:rPr lang="en-US" sz="2000" dirty="0">
                  <a:solidFill>
                    <a:schemeClr val="tx1"/>
                  </a:solidFill>
                  <a:latin typeface="#9Slide03 Arima Madurai Black" panose="00000A00000000000000" pitchFamily="2" charset="0"/>
                  <a:cs typeface="#9Slide03 Arima Madurai Black" panose="00000A00000000000000" pitchFamily="2" charset="0"/>
                </a:rPr>
                <a:t>, tan </a:t>
              </a:r>
              <a:r>
                <a:rPr lang="en-US" sz="2000" dirty="0" smtClean="0">
                  <a:solidFill>
                    <a:schemeClr val="tx1"/>
                  </a:solidFill>
                  <a:latin typeface="#9Slide03 Arima Madurai Black" panose="00000A00000000000000" pitchFamily="2" charset="0"/>
                  <a:cs typeface="#9Slide03 Arima Madurai Black" panose="00000A00000000000000" pitchFamily="2" charset="0"/>
                </a:rPr>
                <a:t>đ</a:t>
              </a:r>
              <a:r>
                <a:rPr lang="vi-VN" sz="2000" dirty="0" smtClean="0">
                  <a:solidFill>
                    <a:schemeClr val="tx1"/>
                  </a:solidFill>
                  <a:latin typeface="#9Slide03 Arima Madurai Black" panose="00000A00000000000000" pitchFamily="2" charset="0"/>
                  <a:cs typeface="#9Slide03 Arima Madurai Black" panose="00000A00000000000000" pitchFamily="2" charset="0"/>
                </a:rPr>
                <a:t>ượ</a:t>
              </a:r>
              <a:r>
                <a:rPr lang="en-US" sz="2000" dirty="0" smtClean="0">
                  <a:solidFill>
                    <a:schemeClr val="tx1"/>
                  </a:solidFill>
                  <a:latin typeface="#9Slide03 Arima Madurai Black" panose="00000A00000000000000" pitchFamily="2" charset="0"/>
                  <a:cs typeface="#9Slide03 Arima Madurai Black" panose="00000A00000000000000" pitchFamily="2" charset="0"/>
                </a:rPr>
                <a:t>c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trong</a:t>
              </a:r>
              <a:r>
                <a:rPr lang="en-US" sz="2000" dirty="0">
                  <a:solidFill>
                    <a:schemeClr val="tx1"/>
                  </a:solidFill>
                  <a:latin typeface="#9Slide03 Arima Madurai Black" panose="00000A00000000000000" pitchFamily="2" charset="0"/>
                  <a:cs typeface="#9Slide03 Arima Madurai Black" panose="00000A00000000000000" pitchFamily="2" charset="0"/>
                </a:rPr>
                <a:t> xi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măng</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ít</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bị</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ăn</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mòn</a:t>
              </a:r>
              <a:r>
                <a:rPr lang="en-US" sz="2000" dirty="0" smtClean="0">
                  <a:solidFill>
                    <a:schemeClr val="tx1"/>
                  </a:solidFill>
                  <a:latin typeface="#9Slide03 Arima Madurai Black" panose="00000A00000000000000" pitchFamily="2" charset="0"/>
                  <a:cs typeface="#9Slide03 Arima Madurai Black" panose="00000A00000000000000" pitchFamily="2" charset="0"/>
                </a:rPr>
                <a:t>.</a:t>
              </a:r>
              <a:endParaRPr lang="en-US" sz="2000" dirty="0">
                <a:solidFill>
                  <a:schemeClr val="tx1"/>
                </a:solidFill>
                <a:latin typeface="#9Slide03 Arima Madurai Black" panose="00000A00000000000000" pitchFamily="2" charset="0"/>
                <a:cs typeface="#9Slide03 Arima Madurai Black" panose="00000A00000000000000" pitchFamily="2" charset="0"/>
              </a:endParaRPr>
            </a:p>
          </p:txBody>
        </p:sp>
      </p:grpSp>
    </p:spTree>
  </p:cSld>
  <p:clrMapOvr>
    <a:masterClrMapping/>
  </p:clrMapOvr>
  <p:timing>
    <p:tnLst>
      <p:par>
        <p:cTn id="1" dur="indefinite" restart="never" nodeType="tmRoot"/>
      </p:par>
    </p:tn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 name="TextBox 18"/>
          <p:cNvSpPr txBox="1"/>
          <p:nvPr/>
        </p:nvSpPr>
        <p:spPr>
          <a:xfrm>
            <a:off x="584200" y="269057"/>
            <a:ext cx="7104224" cy="830997"/>
          </a:xfrm>
          <a:prstGeom prst="rect">
            <a:avLst/>
          </a:prstGeom>
          <a:noFill/>
        </p:spPr>
        <p:txBody>
          <a:bodyPr wrap="square" rtlCol="0">
            <a:spAutoFit/>
          </a:bodyPr>
          <a:lstStyle/>
          <a:p>
            <a:pPr algn="ctr"/>
            <a:r>
              <a:rPr lang="en-US" sz="2400" dirty="0">
                <a:solidFill>
                  <a:srgbClr val="FF0000"/>
                </a:solidFill>
                <a:latin typeface="#9Slide03 BoosterNextFYBlack" panose="02000A03000000020004" pitchFamily="2" charset="0"/>
              </a:rPr>
              <a:t>SỬ DỤNG VẬT LIỆU AN TOÀN, HIỆU QUẢ VÀ BẢO ĐẢM SỰ PHÁT TRIỂN BỀN VỮNG</a:t>
            </a:r>
          </a:p>
        </p:txBody>
      </p:sp>
      <p:grpSp>
        <p:nvGrpSpPr>
          <p:cNvPr id="20" name="Group 19"/>
          <p:cNvGrpSpPr/>
          <p:nvPr/>
        </p:nvGrpSpPr>
        <p:grpSpPr>
          <a:xfrm>
            <a:off x="0" y="225707"/>
            <a:ext cx="5716131" cy="45719"/>
            <a:chOff x="0" y="911503"/>
            <a:chExt cx="2739712" cy="45719"/>
          </a:xfrm>
        </p:grpSpPr>
        <p:cxnSp>
          <p:nvCxnSpPr>
            <p:cNvPr id="21" name="直接连接符 15"/>
            <p:cNvCxnSpPr/>
            <p:nvPr/>
          </p:nvCxnSpPr>
          <p:spPr>
            <a:xfrm flipH="1">
              <a:off x="0" y="927100"/>
              <a:ext cx="2717799" cy="14527"/>
            </a:xfrm>
            <a:prstGeom prst="line">
              <a:avLst/>
            </a:prstGeom>
            <a:ln w="25400">
              <a:solidFill>
                <a:schemeClr val="tx2"/>
              </a:solidFill>
            </a:ln>
          </p:spPr>
          <p:style>
            <a:lnRef idx="1">
              <a:schemeClr val="dk1"/>
            </a:lnRef>
            <a:fillRef idx="0">
              <a:schemeClr val="dk1"/>
            </a:fillRef>
            <a:effectRef idx="0">
              <a:schemeClr val="dk1"/>
            </a:effectRef>
            <a:fontRef idx="minor">
              <a:schemeClr val="tx1"/>
            </a:fontRef>
          </p:style>
        </p:cxnSp>
        <p:sp>
          <p:nvSpPr>
            <p:cNvPr id="22" name="Oval 21"/>
            <p:cNvSpPr/>
            <p:nvPr/>
          </p:nvSpPr>
          <p:spPr>
            <a:xfrm>
              <a:off x="2717799" y="911503"/>
              <a:ext cx="21913" cy="45719"/>
            </a:xfrm>
            <a:prstGeom prst="ellipse">
              <a:avLst/>
            </a:prstGeom>
            <a:solidFill>
              <a:schemeClr val="tx2"/>
            </a:solid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grpSp>
        <p:nvGrpSpPr>
          <p:cNvPr id="24" name="Group 23"/>
          <p:cNvGrpSpPr/>
          <p:nvPr/>
        </p:nvGrpSpPr>
        <p:grpSpPr>
          <a:xfrm>
            <a:off x="0" y="1077194"/>
            <a:ext cx="5716131" cy="45720"/>
            <a:chOff x="0" y="861691"/>
            <a:chExt cx="5716131" cy="45720"/>
          </a:xfrm>
        </p:grpSpPr>
        <p:grpSp>
          <p:nvGrpSpPr>
            <p:cNvPr id="18" name="Group 17"/>
            <p:cNvGrpSpPr/>
            <p:nvPr/>
          </p:nvGrpSpPr>
          <p:grpSpPr>
            <a:xfrm>
              <a:off x="0" y="861692"/>
              <a:ext cx="5716131" cy="45719"/>
              <a:chOff x="0" y="911503"/>
              <a:chExt cx="2739712" cy="45719"/>
            </a:xfrm>
          </p:grpSpPr>
          <p:cxnSp>
            <p:nvCxnSpPr>
              <p:cNvPr id="4" name="直接连接符 15"/>
              <p:cNvCxnSpPr/>
              <p:nvPr/>
            </p:nvCxnSpPr>
            <p:spPr>
              <a:xfrm flipH="1">
                <a:off x="0" y="927100"/>
                <a:ext cx="2717799" cy="14527"/>
              </a:xfrm>
              <a:prstGeom prst="line">
                <a:avLst/>
              </a:prstGeom>
              <a:ln w="25400">
                <a:solidFill>
                  <a:schemeClr val="tx2"/>
                </a:solidFill>
              </a:ln>
            </p:spPr>
            <p:style>
              <a:lnRef idx="1">
                <a:schemeClr val="dk1"/>
              </a:lnRef>
              <a:fillRef idx="0">
                <a:schemeClr val="dk1"/>
              </a:fillRef>
              <a:effectRef idx="0">
                <a:schemeClr val="dk1"/>
              </a:effectRef>
              <a:fontRef idx="minor">
                <a:schemeClr val="tx1"/>
              </a:fontRef>
            </p:style>
          </p:cxnSp>
          <p:sp>
            <p:nvSpPr>
              <p:cNvPr id="9" name="Oval 8"/>
              <p:cNvSpPr/>
              <p:nvPr/>
            </p:nvSpPr>
            <p:spPr>
              <a:xfrm>
                <a:off x="2717799" y="911503"/>
                <a:ext cx="21913" cy="45719"/>
              </a:xfrm>
              <a:prstGeom prst="ellipse">
                <a:avLst/>
              </a:prstGeom>
              <a:solidFill>
                <a:schemeClr val="tx2"/>
              </a:solid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23" name="Oval 22"/>
            <p:cNvSpPr/>
            <p:nvPr/>
          </p:nvSpPr>
          <p:spPr>
            <a:xfrm>
              <a:off x="2652558" y="861691"/>
              <a:ext cx="45719" cy="45719"/>
            </a:xfrm>
            <a:prstGeom prst="ellipse">
              <a:avLst/>
            </a:prstGeom>
            <a:solidFill>
              <a:schemeClr val="tx2"/>
            </a:solid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12" name="Rounded Rectangle 11"/>
          <p:cNvSpPr/>
          <p:nvPr/>
        </p:nvSpPr>
        <p:spPr>
          <a:xfrm>
            <a:off x="42817" y="289353"/>
            <a:ext cx="576943" cy="701248"/>
          </a:xfrm>
          <a:prstGeom prst="roundRect">
            <a:avLst/>
          </a:prstGeom>
        </p:spPr>
        <p:style>
          <a:lnRef idx="2">
            <a:schemeClr val="accent2"/>
          </a:lnRef>
          <a:fillRef idx="1">
            <a:schemeClr val="lt1"/>
          </a:fillRef>
          <a:effectRef idx="0">
            <a:schemeClr val="accent2"/>
          </a:effectRef>
          <a:fontRef idx="minor">
            <a:schemeClr val="dk1"/>
          </a:fontRef>
        </p:style>
        <p:txBody>
          <a:bodyPr rtlCol="0" anchor="ctr"/>
          <a:lstStyle/>
          <a:p>
            <a:pPr algn="ctr"/>
            <a:r>
              <a:rPr lang="en-US" sz="3600" dirty="0" smtClean="0">
                <a:solidFill>
                  <a:srgbClr val="FF0000"/>
                </a:solidFill>
                <a:latin typeface="#9Slide07 SVNBrandon Printed Sh" panose="02000000000000000000" pitchFamily="2" charset="0"/>
              </a:rPr>
              <a:t>3</a:t>
            </a:r>
            <a:endParaRPr lang="en-US" sz="3600" dirty="0">
              <a:solidFill>
                <a:srgbClr val="FF0000"/>
              </a:solidFill>
              <a:latin typeface="#9Slide07 SVNBrandon Printed Sh" panose="02000000000000000000" pitchFamily="2" charset="0"/>
            </a:endParaRPr>
          </a:p>
        </p:txBody>
      </p:sp>
      <p:sp>
        <p:nvSpPr>
          <p:cNvPr id="2" name="AutoShape 4" descr="Chùm ảnh sinh vật biển đau đớn vì rác thải nhựa: Ám ảnh và đáng buồn | Tin  tức mới nhất 24h - Đọc Báo Lao Động online - Laodong.vn"/>
          <p:cNvSpPr>
            <a:spLocks noChangeAspect="1" noChangeArrowheads="1"/>
          </p:cNvSpPr>
          <p:nvPr/>
        </p:nvSpPr>
        <p:spPr bwMode="auto">
          <a:xfrm>
            <a:off x="155575" y="-144463"/>
            <a:ext cx="304800" cy="304801"/>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lstStyle/>
          <a:p>
            <a:endParaRPr lang="en-US"/>
          </a:p>
        </p:txBody>
      </p:sp>
      <p:pic>
        <p:nvPicPr>
          <p:cNvPr id="2054" name="Picture 6" descr="Chùm ảnh sinh vật biển đau đớn vì rác thải nhựa: Ám ảnh và đáng buồn | Tin  tức mới nhất 24h - Đọc Báo Lao Động online - Laodong.vn"/>
          <p:cNvPicPr>
            <a:picLocks noChangeAspect="1" noChangeArrowheads="1"/>
          </p:cNvPicPr>
          <p:nvPr/>
        </p:nvPicPr>
        <p:blipFill rotWithShape="1">
          <a:blip r:embed="rId2">
            <a:extLst>
              <a:ext uri="{28A0092B-C50C-407E-A947-70E740481C1C}">
                <a14:useLocalDpi xmlns:a14="http://schemas.microsoft.com/office/drawing/2010/main" val="0"/>
              </a:ext>
            </a:extLst>
          </a:blip>
          <a:srcRect t="11558"/>
          <a:stretch>
            <a:fillRect/>
          </a:stretch>
        </p:blipFill>
        <p:spPr bwMode="auto">
          <a:xfrm>
            <a:off x="5311213" y="3413541"/>
            <a:ext cx="3643538" cy="1677727"/>
          </a:xfrm>
          <a:prstGeom prst="rect">
            <a:avLst/>
          </a:prstGeom>
          <a:noFill/>
          <a:extLst>
            <a:ext uri="{909E8E84-426E-40DD-AFC4-6F175D3DCCD1}">
              <a14:hiddenFill xmlns:a14="http://schemas.microsoft.com/office/drawing/2010/main">
                <a:solidFill>
                  <a:srgbClr val="FFFFFF"/>
                </a:solidFill>
              </a14:hiddenFill>
            </a:ext>
          </a:extLst>
        </p:spPr>
      </p:pic>
      <p:sp>
        <p:nvSpPr>
          <p:cNvPr id="16" name="Rounded Rectangle 15"/>
          <p:cNvSpPr/>
          <p:nvPr/>
        </p:nvSpPr>
        <p:spPr>
          <a:xfrm>
            <a:off x="225767" y="1657379"/>
            <a:ext cx="4899299" cy="2476039"/>
          </a:xfrm>
          <a:prstGeom prst="roundRect">
            <a:avLst/>
          </a:prstGeom>
          <a:ln>
            <a:prstDash val="dash"/>
          </a:ln>
        </p:spPr>
        <p:style>
          <a:lnRef idx="2">
            <a:schemeClr val="accent1"/>
          </a:lnRef>
          <a:fillRef idx="1">
            <a:schemeClr val="lt1"/>
          </a:fillRef>
          <a:effectRef idx="0">
            <a:schemeClr val="accent1"/>
          </a:effectRef>
          <a:fontRef idx="minor">
            <a:schemeClr val="dk1"/>
          </a:fontRef>
        </p:style>
        <p:txBody>
          <a:bodyPr rtlCol="0" anchor="ctr"/>
          <a:lstStyle/>
          <a:p>
            <a:pPr algn="just"/>
            <a:r>
              <a:rPr lang="en-US" sz="1700" dirty="0" err="1" smtClean="0">
                <a:solidFill>
                  <a:schemeClr val="tx1"/>
                </a:solidFill>
                <a:latin typeface="#9Slide03 Arima Madurai Black" panose="00000A00000000000000" pitchFamily="2" charset="0"/>
                <a:cs typeface="#9Slide03 Arima Madurai Black" panose="00000A00000000000000" pitchFamily="2" charset="0"/>
              </a:rPr>
              <a:t>Các</a:t>
            </a:r>
            <a:r>
              <a:rPr lang="en-US" sz="1700" dirty="0">
                <a:solidFill>
                  <a:schemeClr val="tx1"/>
                </a:solidFill>
                <a:latin typeface="#9Slide03 Arima Madurai Black" panose="00000A00000000000000" pitchFamily="2" charset="0"/>
                <a:cs typeface="#9Slide03 Arima Madurai Black" panose="00000A00000000000000" pitchFamily="2" charset="0"/>
              </a:rPr>
              <a:t> </a:t>
            </a:r>
            <a:r>
              <a:rPr lang="en-US" sz="1700" dirty="0" err="1" smtClean="0">
                <a:solidFill>
                  <a:schemeClr val="tx1"/>
                </a:solidFill>
                <a:latin typeface="#9Slide03 Arima Madurai Black" panose="00000A00000000000000" pitchFamily="2" charset="0"/>
                <a:cs typeface="#9Slide03 Arima Madurai Black" panose="00000A00000000000000" pitchFamily="2" charset="0"/>
              </a:rPr>
              <a:t>vật</a:t>
            </a:r>
            <a:r>
              <a:rPr lang="en-US" sz="1700" dirty="0">
                <a:solidFill>
                  <a:schemeClr val="tx1"/>
                </a:solidFill>
                <a:latin typeface="#9Slide03 Arima Madurai Black" panose="00000A00000000000000" pitchFamily="2" charset="0"/>
                <a:cs typeface="#9Slide03 Arima Madurai Black" panose="00000A00000000000000" pitchFamily="2" charset="0"/>
              </a:rPr>
              <a:t> </a:t>
            </a:r>
            <a:r>
              <a:rPr lang="en-US" sz="1700" dirty="0" err="1">
                <a:solidFill>
                  <a:schemeClr val="tx1"/>
                </a:solidFill>
                <a:latin typeface="#9Slide03 Arima Madurai Black" panose="00000A00000000000000" pitchFamily="2" charset="0"/>
                <a:cs typeface="#9Slide03 Arima Madurai Black" panose="00000A00000000000000" pitchFamily="2" charset="0"/>
              </a:rPr>
              <a:t>dụng</a:t>
            </a:r>
            <a:r>
              <a:rPr lang="en-US" sz="1700" dirty="0">
                <a:solidFill>
                  <a:schemeClr val="tx1"/>
                </a:solidFill>
                <a:latin typeface="#9Slide03 Arima Madurai Black" panose="00000A00000000000000" pitchFamily="2" charset="0"/>
                <a:cs typeface="#9Slide03 Arima Madurai Black" panose="00000A00000000000000" pitchFamily="2" charset="0"/>
              </a:rPr>
              <a:t> </a:t>
            </a:r>
            <a:r>
              <a:rPr lang="en-US" sz="1700" dirty="0" err="1" smtClean="0">
                <a:solidFill>
                  <a:schemeClr val="tx1"/>
                </a:solidFill>
                <a:latin typeface="#9Slide03 Arima Madurai Black" panose="00000A00000000000000" pitchFamily="2" charset="0"/>
                <a:cs typeface="#9Slide03 Arima Madurai Black" panose="00000A00000000000000" pitchFamily="2" charset="0"/>
              </a:rPr>
              <a:t>bằng</a:t>
            </a:r>
            <a:r>
              <a:rPr lang="en-US" sz="1700" dirty="0">
                <a:solidFill>
                  <a:schemeClr val="tx1"/>
                </a:solidFill>
                <a:latin typeface="#9Slide03 Arima Madurai Black" panose="00000A00000000000000" pitchFamily="2" charset="0"/>
                <a:cs typeface="#9Slide03 Arima Madurai Black" panose="00000A00000000000000" pitchFamily="2" charset="0"/>
              </a:rPr>
              <a:t> </a:t>
            </a:r>
            <a:r>
              <a:rPr lang="en-US" sz="1700" dirty="0" err="1" smtClean="0">
                <a:solidFill>
                  <a:schemeClr val="tx1"/>
                </a:solidFill>
                <a:latin typeface="#9Slide03 Arima Madurai Black" panose="00000A00000000000000" pitchFamily="2" charset="0"/>
                <a:cs typeface="#9Slide03 Arima Madurai Black" panose="00000A00000000000000" pitchFamily="2" charset="0"/>
              </a:rPr>
              <a:t>nhựa</a:t>
            </a:r>
            <a:r>
              <a:rPr lang="en-US" sz="1700" dirty="0" smtClean="0">
                <a:solidFill>
                  <a:schemeClr val="tx1"/>
                </a:solidFill>
                <a:latin typeface="#9Slide03 Arima Madurai Black" panose="00000A00000000000000" pitchFamily="2" charset="0"/>
                <a:cs typeface="#9Slide03 Arima Madurai Black" panose="00000A00000000000000" pitchFamily="2" charset="0"/>
              </a:rPr>
              <a:t> </a:t>
            </a:r>
            <a:r>
              <a:rPr lang="en-US" sz="1700" dirty="0" err="1" smtClean="0">
                <a:solidFill>
                  <a:schemeClr val="tx1"/>
                </a:solidFill>
                <a:latin typeface="#9Slide03 Arima Madurai Black" panose="00000A00000000000000" pitchFamily="2" charset="0"/>
                <a:cs typeface="#9Slide03 Arima Madurai Black" panose="00000A00000000000000" pitchFamily="2" charset="0"/>
              </a:rPr>
              <a:t>khi</a:t>
            </a:r>
            <a:r>
              <a:rPr lang="en-US" sz="1700" dirty="0">
                <a:solidFill>
                  <a:schemeClr val="tx1"/>
                </a:solidFill>
                <a:latin typeface="#9Slide03 Arima Madurai Black" panose="00000A00000000000000" pitchFamily="2" charset="0"/>
                <a:cs typeface="#9Slide03 Arima Madurai Black" panose="00000A00000000000000" pitchFamily="2" charset="0"/>
              </a:rPr>
              <a:t> </a:t>
            </a:r>
            <a:r>
              <a:rPr lang="en-US" sz="1700" dirty="0" err="1" smtClean="0">
                <a:solidFill>
                  <a:schemeClr val="tx1"/>
                </a:solidFill>
                <a:latin typeface="#9Slide03 Arima Madurai Black" panose="00000A00000000000000" pitchFamily="2" charset="0"/>
                <a:cs typeface="#9Slide03 Arima Madurai Black" panose="00000A00000000000000" pitchFamily="2" charset="0"/>
              </a:rPr>
              <a:t>thải</a:t>
            </a:r>
            <a:r>
              <a:rPr lang="en-US" sz="1700" dirty="0" smtClean="0">
                <a:solidFill>
                  <a:schemeClr val="tx1"/>
                </a:solidFill>
                <a:latin typeface="#9Slide03 Arima Madurai Black" panose="00000A00000000000000" pitchFamily="2" charset="0"/>
                <a:cs typeface="#9Slide03 Arima Madurai Black" panose="00000A00000000000000" pitchFamily="2" charset="0"/>
              </a:rPr>
              <a:t> </a:t>
            </a:r>
            <a:r>
              <a:rPr lang="en-US" sz="1700" dirty="0" err="1" smtClean="0">
                <a:solidFill>
                  <a:schemeClr val="tx1"/>
                </a:solidFill>
                <a:latin typeface="#9Slide03 Arima Madurai Black" panose="00000A00000000000000" pitchFamily="2" charset="0"/>
                <a:cs typeface="#9Slide03 Arima Madurai Black" panose="00000A00000000000000" pitchFamily="2" charset="0"/>
              </a:rPr>
              <a:t>ra</a:t>
            </a:r>
            <a:r>
              <a:rPr lang="en-US" sz="1700" dirty="0">
                <a:solidFill>
                  <a:schemeClr val="tx1"/>
                </a:solidFill>
                <a:latin typeface="#9Slide03 Arima Madurai Black" panose="00000A00000000000000" pitchFamily="2" charset="0"/>
                <a:cs typeface="#9Slide03 Arima Madurai Black" panose="00000A00000000000000" pitchFamily="2" charset="0"/>
              </a:rPr>
              <a:t> </a:t>
            </a:r>
            <a:r>
              <a:rPr lang="en-US" sz="1700" dirty="0" err="1" smtClean="0">
                <a:solidFill>
                  <a:schemeClr val="tx1"/>
                </a:solidFill>
                <a:latin typeface="#9Slide03 Arima Madurai Black" panose="00000A00000000000000" pitchFamily="2" charset="0"/>
                <a:cs typeface="#9Slide03 Arima Madurai Black" panose="00000A00000000000000" pitchFamily="2" charset="0"/>
              </a:rPr>
              <a:t>môi</a:t>
            </a:r>
            <a:r>
              <a:rPr lang="en-US" sz="1700" dirty="0" smtClean="0">
                <a:solidFill>
                  <a:schemeClr val="tx1"/>
                </a:solidFill>
                <a:latin typeface="#9Slide03 Arima Madurai Black" panose="00000A00000000000000" pitchFamily="2" charset="0"/>
                <a:cs typeface="#9Slide03 Arima Madurai Black" panose="00000A00000000000000" pitchFamily="2" charset="0"/>
              </a:rPr>
              <a:t> </a:t>
            </a:r>
            <a:r>
              <a:rPr lang="en-US" sz="1700" dirty="0" err="1" smtClean="0">
                <a:solidFill>
                  <a:schemeClr val="tx1"/>
                </a:solidFill>
                <a:latin typeface="#9Slide03 Arima Madurai Black" panose="00000A00000000000000" pitchFamily="2" charset="0"/>
                <a:cs typeface="#9Slide03 Arima Madurai Black" panose="00000A00000000000000" pitchFamily="2" charset="0"/>
              </a:rPr>
              <a:t>tr</a:t>
            </a:r>
            <a:r>
              <a:rPr lang="vi-VN" sz="1700" dirty="0" smtClean="0">
                <a:solidFill>
                  <a:schemeClr val="tx1"/>
                </a:solidFill>
                <a:latin typeface="#9Slide03 Arima Madurai Black" panose="00000A00000000000000" pitchFamily="2" charset="0"/>
                <a:cs typeface="#9Slide03 Arima Madurai Black" panose="00000A00000000000000" pitchFamily="2" charset="0"/>
              </a:rPr>
              <a:t>ường</a:t>
            </a:r>
            <a:r>
              <a:rPr lang="en-US" sz="1700" dirty="0">
                <a:solidFill>
                  <a:schemeClr val="tx1"/>
                </a:solidFill>
                <a:latin typeface="#9Slide03 Arima Madurai Black" panose="00000A00000000000000" pitchFamily="2" charset="0"/>
                <a:cs typeface="#9Slide03 Arima Madurai Black" panose="00000A00000000000000" pitchFamily="2" charset="0"/>
              </a:rPr>
              <a:t> </a:t>
            </a:r>
            <a:r>
              <a:rPr lang="en-US" sz="1700" dirty="0" err="1">
                <a:solidFill>
                  <a:schemeClr val="tx1"/>
                </a:solidFill>
                <a:latin typeface="#9Slide03 Arima Madurai Black" panose="00000A00000000000000" pitchFamily="2" charset="0"/>
                <a:cs typeface="#9Slide03 Arima Madurai Black" panose="00000A00000000000000" pitchFamily="2" charset="0"/>
              </a:rPr>
              <a:t>không</a:t>
            </a:r>
            <a:r>
              <a:rPr lang="en-US" sz="1700" dirty="0">
                <a:solidFill>
                  <a:schemeClr val="tx1"/>
                </a:solidFill>
                <a:latin typeface="#9Slide03 Arima Madurai Black" panose="00000A00000000000000" pitchFamily="2" charset="0"/>
                <a:cs typeface="#9Slide03 Arima Madurai Black" panose="00000A00000000000000" pitchFamily="2" charset="0"/>
              </a:rPr>
              <a:t> </a:t>
            </a:r>
            <a:r>
              <a:rPr lang="en-US" sz="1700" dirty="0" err="1" smtClean="0">
                <a:solidFill>
                  <a:schemeClr val="tx1"/>
                </a:solidFill>
                <a:latin typeface="#9Slide03 Arima Madurai Black" panose="00000A00000000000000" pitchFamily="2" charset="0"/>
                <a:cs typeface="#9Slide03 Arima Madurai Black" panose="00000A00000000000000" pitchFamily="2" charset="0"/>
              </a:rPr>
              <a:t>thể</a:t>
            </a:r>
            <a:r>
              <a:rPr lang="en-US" sz="1700" dirty="0">
                <a:solidFill>
                  <a:schemeClr val="tx1"/>
                </a:solidFill>
                <a:latin typeface="#9Slide03 Arima Madurai Black" panose="00000A00000000000000" pitchFamily="2" charset="0"/>
                <a:cs typeface="#9Slide03 Arima Madurai Black" panose="00000A00000000000000" pitchFamily="2" charset="0"/>
              </a:rPr>
              <a:t> </a:t>
            </a:r>
            <a:r>
              <a:rPr lang="en-US" sz="1700" dirty="0" err="1" smtClean="0">
                <a:solidFill>
                  <a:schemeClr val="tx1"/>
                </a:solidFill>
                <a:latin typeface="#9Slide03 Arima Madurai Black" panose="00000A00000000000000" pitchFamily="2" charset="0"/>
                <a:cs typeface="#9Slide03 Arima Madurai Black" panose="00000A00000000000000" pitchFamily="2" charset="0"/>
              </a:rPr>
              <a:t>bị</a:t>
            </a:r>
            <a:r>
              <a:rPr lang="en-US" sz="1700" dirty="0">
                <a:solidFill>
                  <a:schemeClr val="tx1"/>
                </a:solidFill>
                <a:latin typeface="#9Slide03 Arima Madurai Black" panose="00000A00000000000000" pitchFamily="2" charset="0"/>
                <a:cs typeface="#9Slide03 Arima Madurai Black" panose="00000A00000000000000" pitchFamily="2" charset="0"/>
              </a:rPr>
              <a:t> </a:t>
            </a:r>
            <a:r>
              <a:rPr lang="en-US" sz="1700" dirty="0" err="1" smtClean="0">
                <a:solidFill>
                  <a:schemeClr val="tx1"/>
                </a:solidFill>
                <a:latin typeface="#9Slide03 Arima Madurai Black" panose="00000A00000000000000" pitchFamily="2" charset="0"/>
                <a:cs typeface="#9Slide03 Arima Madurai Black" panose="00000A00000000000000" pitchFamily="2" charset="0"/>
              </a:rPr>
              <a:t>phân</a:t>
            </a:r>
            <a:r>
              <a:rPr lang="en-US" sz="1700" dirty="0">
                <a:solidFill>
                  <a:schemeClr val="tx1"/>
                </a:solidFill>
                <a:latin typeface="#9Slide03 Arima Madurai Black" panose="00000A00000000000000" pitchFamily="2" charset="0"/>
                <a:cs typeface="#9Slide03 Arima Madurai Black" panose="00000A00000000000000" pitchFamily="2" charset="0"/>
              </a:rPr>
              <a:t> </a:t>
            </a:r>
            <a:r>
              <a:rPr lang="en-US" sz="1700" dirty="0" err="1" smtClean="0">
                <a:solidFill>
                  <a:schemeClr val="tx1"/>
                </a:solidFill>
                <a:latin typeface="#9Slide03 Arima Madurai Black" panose="00000A00000000000000" pitchFamily="2" charset="0"/>
                <a:cs typeface="#9Slide03 Arima Madurai Black" panose="00000A00000000000000" pitchFamily="2" charset="0"/>
              </a:rPr>
              <a:t>hủy</a:t>
            </a:r>
            <a:r>
              <a:rPr lang="en-US" sz="1700" dirty="0" smtClean="0">
                <a:solidFill>
                  <a:schemeClr val="tx1"/>
                </a:solidFill>
                <a:latin typeface="#9Slide03 Arima Madurai Black" panose="00000A00000000000000" pitchFamily="2" charset="0"/>
                <a:cs typeface="#9Slide03 Arima Madurai Black" panose="00000A00000000000000" pitchFamily="2" charset="0"/>
              </a:rPr>
              <a:t> </a:t>
            </a:r>
            <a:r>
              <a:rPr lang="en-US" sz="1700" dirty="0" err="1" smtClean="0">
                <a:solidFill>
                  <a:schemeClr val="tx1"/>
                </a:solidFill>
                <a:latin typeface="#9Slide03 Arima Madurai Black" panose="00000A00000000000000" pitchFamily="2" charset="0"/>
                <a:cs typeface="#9Slide03 Arima Madurai Black" panose="00000A00000000000000" pitchFamily="2" charset="0"/>
              </a:rPr>
              <a:t>ngay</a:t>
            </a:r>
            <a:r>
              <a:rPr lang="en-US" sz="1700" dirty="0">
                <a:solidFill>
                  <a:schemeClr val="tx1"/>
                </a:solidFill>
                <a:latin typeface="#9Slide03 Arima Madurai Black" panose="00000A00000000000000" pitchFamily="2" charset="0"/>
                <a:cs typeface="#9Slide03 Arima Madurai Black" panose="00000A00000000000000" pitchFamily="2" charset="0"/>
              </a:rPr>
              <a:t> </a:t>
            </a:r>
            <a:r>
              <a:rPr lang="en-US" sz="1700" dirty="0" err="1" smtClean="0">
                <a:solidFill>
                  <a:schemeClr val="tx1"/>
                </a:solidFill>
                <a:latin typeface="#9Slide03 Arima Madurai Black" panose="00000A00000000000000" pitchFamily="2" charset="0"/>
                <a:cs typeface="#9Slide03 Arima Madurai Black" panose="00000A00000000000000" pitchFamily="2" charset="0"/>
              </a:rPr>
              <a:t>mà</a:t>
            </a:r>
            <a:r>
              <a:rPr lang="en-US" sz="1700" dirty="0">
                <a:solidFill>
                  <a:schemeClr val="tx1"/>
                </a:solidFill>
                <a:latin typeface="#9Slide03 Arima Madurai Black" panose="00000A00000000000000" pitchFamily="2" charset="0"/>
                <a:cs typeface="#9Slide03 Arima Madurai Black" panose="00000A00000000000000" pitchFamily="2" charset="0"/>
              </a:rPr>
              <a:t> </a:t>
            </a:r>
            <a:r>
              <a:rPr lang="en-US" sz="1700" dirty="0" err="1" smtClean="0">
                <a:solidFill>
                  <a:schemeClr val="tx1"/>
                </a:solidFill>
                <a:latin typeface="#9Slide03 Arima Madurai Black" panose="00000A00000000000000" pitchFamily="2" charset="0"/>
                <a:cs typeface="#9Slide03 Arima Madurai Black" panose="00000A00000000000000" pitchFamily="2" charset="0"/>
              </a:rPr>
              <a:t>tồn</a:t>
            </a:r>
            <a:r>
              <a:rPr lang="en-US" sz="1700" dirty="0">
                <a:solidFill>
                  <a:schemeClr val="tx1"/>
                </a:solidFill>
                <a:latin typeface="#9Slide03 Arima Madurai Black" panose="00000A00000000000000" pitchFamily="2" charset="0"/>
                <a:cs typeface="#9Slide03 Arima Madurai Black" panose="00000A00000000000000" pitchFamily="2" charset="0"/>
              </a:rPr>
              <a:t> </a:t>
            </a:r>
            <a:r>
              <a:rPr lang="en-US" sz="1700" dirty="0" err="1" smtClean="0">
                <a:solidFill>
                  <a:schemeClr val="tx1"/>
                </a:solidFill>
                <a:latin typeface="#9Slide03 Arima Madurai Black" panose="00000A00000000000000" pitchFamily="2" charset="0"/>
                <a:cs typeface="#9Slide03 Arima Madurai Black" panose="00000A00000000000000" pitchFamily="2" charset="0"/>
              </a:rPr>
              <a:t>tại</a:t>
            </a:r>
            <a:r>
              <a:rPr lang="en-US" sz="1700" dirty="0" smtClean="0">
                <a:solidFill>
                  <a:schemeClr val="tx1"/>
                </a:solidFill>
                <a:latin typeface="#9Slide03 Arima Madurai Black" panose="00000A00000000000000" pitchFamily="2" charset="0"/>
                <a:cs typeface="#9Slide03 Arima Madurai Black" panose="00000A00000000000000" pitchFamily="2" charset="0"/>
              </a:rPr>
              <a:t> </a:t>
            </a:r>
            <a:r>
              <a:rPr lang="en-US" sz="1700" dirty="0" err="1" smtClean="0">
                <a:solidFill>
                  <a:schemeClr val="tx1"/>
                </a:solidFill>
                <a:latin typeface="#9Slide03 Arima Madurai Black" panose="00000A00000000000000" pitchFamily="2" charset="0"/>
                <a:cs typeface="#9Slide03 Arima Madurai Black" panose="00000A00000000000000" pitchFamily="2" charset="0"/>
              </a:rPr>
              <a:t>trong</a:t>
            </a:r>
            <a:r>
              <a:rPr lang="en-US" sz="1700" dirty="0">
                <a:solidFill>
                  <a:schemeClr val="tx1"/>
                </a:solidFill>
                <a:latin typeface="#9Slide03 Arima Madurai Black" panose="00000A00000000000000" pitchFamily="2" charset="0"/>
                <a:cs typeface="#9Slide03 Arima Madurai Black" panose="00000A00000000000000" pitchFamily="2" charset="0"/>
              </a:rPr>
              <a:t> </a:t>
            </a:r>
            <a:r>
              <a:rPr lang="en-US" sz="1700" dirty="0" err="1" smtClean="0">
                <a:solidFill>
                  <a:schemeClr val="tx1"/>
                </a:solidFill>
                <a:latin typeface="#9Slide03 Arima Madurai Black" panose="00000A00000000000000" pitchFamily="2" charset="0"/>
                <a:cs typeface="#9Slide03 Arima Madurai Black" panose="00000A00000000000000" pitchFamily="2" charset="0"/>
              </a:rPr>
              <a:t>thời</a:t>
            </a:r>
            <a:r>
              <a:rPr lang="en-US" sz="1700" dirty="0" smtClean="0">
                <a:solidFill>
                  <a:schemeClr val="tx1"/>
                </a:solidFill>
                <a:latin typeface="#9Slide03 Arima Madurai Black" panose="00000A00000000000000" pitchFamily="2" charset="0"/>
                <a:cs typeface="#9Slide03 Arima Madurai Black" panose="00000A00000000000000" pitchFamily="2" charset="0"/>
              </a:rPr>
              <a:t> </a:t>
            </a:r>
            <a:r>
              <a:rPr lang="en-US" sz="1700" dirty="0" err="1" smtClean="0">
                <a:solidFill>
                  <a:schemeClr val="tx1"/>
                </a:solidFill>
                <a:latin typeface="#9Slide03 Arima Madurai Black" panose="00000A00000000000000" pitchFamily="2" charset="0"/>
                <a:cs typeface="#9Slide03 Arima Madurai Black" panose="00000A00000000000000" pitchFamily="2" charset="0"/>
              </a:rPr>
              <a:t>gian</a:t>
            </a:r>
            <a:r>
              <a:rPr lang="en-US" sz="1700" dirty="0">
                <a:solidFill>
                  <a:schemeClr val="tx1"/>
                </a:solidFill>
                <a:latin typeface="#9Slide03 Arima Madurai Black" panose="00000A00000000000000" pitchFamily="2" charset="0"/>
                <a:cs typeface="#9Slide03 Arima Madurai Black" panose="00000A00000000000000" pitchFamily="2" charset="0"/>
              </a:rPr>
              <a:t> </a:t>
            </a:r>
            <a:r>
              <a:rPr lang="en-US" sz="1700" dirty="0" err="1" smtClean="0">
                <a:solidFill>
                  <a:schemeClr val="tx1"/>
                </a:solidFill>
                <a:latin typeface="#9Slide03 Arima Madurai Black" panose="00000A00000000000000" pitchFamily="2" charset="0"/>
                <a:cs typeface="#9Slide03 Arima Madurai Black" panose="00000A00000000000000" pitchFamily="2" charset="0"/>
              </a:rPr>
              <a:t>rất</a:t>
            </a:r>
            <a:r>
              <a:rPr lang="en-US" sz="1700" dirty="0">
                <a:solidFill>
                  <a:schemeClr val="tx1"/>
                </a:solidFill>
                <a:latin typeface="#9Slide03 Arima Madurai Black" panose="00000A00000000000000" pitchFamily="2" charset="0"/>
                <a:cs typeface="#9Slide03 Arima Madurai Black" panose="00000A00000000000000" pitchFamily="2" charset="0"/>
              </a:rPr>
              <a:t> </a:t>
            </a:r>
            <a:r>
              <a:rPr lang="en-US" sz="1700" dirty="0" err="1" smtClean="0">
                <a:solidFill>
                  <a:schemeClr val="tx1"/>
                </a:solidFill>
                <a:latin typeface="#9Slide03 Arima Madurai Black" panose="00000A00000000000000" pitchFamily="2" charset="0"/>
                <a:cs typeface="#9Slide03 Arima Madurai Black" panose="00000A00000000000000" pitchFamily="2" charset="0"/>
              </a:rPr>
              <a:t>dài</a:t>
            </a:r>
            <a:r>
              <a:rPr lang="en-US" sz="1700" dirty="0">
                <a:solidFill>
                  <a:schemeClr val="tx1"/>
                </a:solidFill>
                <a:latin typeface="#9Slide03 Arima Madurai Black" panose="00000A00000000000000" pitchFamily="2" charset="0"/>
                <a:cs typeface="#9Slide03 Arima Madurai Black" panose="00000A00000000000000" pitchFamily="2" charset="0"/>
              </a:rPr>
              <a:t>. </a:t>
            </a:r>
            <a:r>
              <a:rPr lang="en-US" sz="1700" dirty="0" err="1" smtClean="0">
                <a:solidFill>
                  <a:schemeClr val="tx1"/>
                </a:solidFill>
                <a:latin typeface="#9Slide03 Arima Madurai Black" panose="00000A00000000000000" pitchFamily="2" charset="0"/>
                <a:cs typeface="#9Slide03 Arima Madurai Black" panose="00000A00000000000000" pitchFamily="2" charset="0"/>
              </a:rPr>
              <a:t>Cụ</a:t>
            </a:r>
            <a:r>
              <a:rPr lang="en-US" sz="1700" dirty="0">
                <a:solidFill>
                  <a:schemeClr val="tx1"/>
                </a:solidFill>
                <a:latin typeface="#9Slide03 Arima Madurai Black" panose="00000A00000000000000" pitchFamily="2" charset="0"/>
                <a:cs typeface="#9Slide03 Arima Madurai Black" panose="00000A00000000000000" pitchFamily="2" charset="0"/>
              </a:rPr>
              <a:t> </a:t>
            </a:r>
            <a:r>
              <a:rPr lang="en-US" sz="1700" dirty="0" err="1" smtClean="0">
                <a:solidFill>
                  <a:schemeClr val="tx1"/>
                </a:solidFill>
                <a:latin typeface="#9Slide03 Arima Madurai Black" panose="00000A00000000000000" pitchFamily="2" charset="0"/>
                <a:cs typeface="#9Slide03 Arima Madurai Black" panose="00000A00000000000000" pitchFamily="2" charset="0"/>
              </a:rPr>
              <a:t>thể</a:t>
            </a:r>
            <a:r>
              <a:rPr lang="en-US" sz="1700" dirty="0" smtClean="0">
                <a:solidFill>
                  <a:schemeClr val="tx1"/>
                </a:solidFill>
                <a:latin typeface="#9Slide03 Arima Madurai Black" panose="00000A00000000000000" pitchFamily="2" charset="0"/>
                <a:cs typeface="#9Slide03 Arima Madurai Black" panose="00000A00000000000000" pitchFamily="2" charset="0"/>
              </a:rPr>
              <a:t>:</a:t>
            </a:r>
          </a:p>
          <a:p>
            <a:pPr marL="285750" indent="-285750" algn="just">
              <a:buFont typeface="Arial" panose="020B0604020202020204" pitchFamily="34" charset="0"/>
              <a:buChar char="•"/>
            </a:pPr>
            <a:r>
              <a:rPr lang="en-US" sz="1700" dirty="0" smtClean="0">
                <a:solidFill>
                  <a:schemeClr val="tx1"/>
                </a:solidFill>
                <a:latin typeface="#9Slide03 Arima Madurai Black" panose="00000A00000000000000" pitchFamily="2" charset="0"/>
                <a:cs typeface="#9Slide03 Arima Madurai Black" panose="00000A00000000000000" pitchFamily="2" charset="0"/>
              </a:rPr>
              <a:t>Chai n</a:t>
            </a:r>
            <a:r>
              <a:rPr lang="vi-VN" sz="1700" dirty="0" smtClean="0">
                <a:solidFill>
                  <a:schemeClr val="tx1"/>
                </a:solidFill>
                <a:latin typeface="#9Slide03 Arima Madurai Black" panose="00000A00000000000000" pitchFamily="2" charset="0"/>
                <a:cs typeface="#9Slide03 Arima Madurai Black" panose="00000A00000000000000" pitchFamily="2" charset="0"/>
              </a:rPr>
              <a:t>ước</a:t>
            </a:r>
            <a:r>
              <a:rPr lang="en-US" sz="1700" dirty="0" smtClean="0">
                <a:solidFill>
                  <a:schemeClr val="tx1"/>
                </a:solidFill>
                <a:latin typeface="#9Slide03 Arima Madurai Black" panose="00000A00000000000000" pitchFamily="2" charset="0"/>
                <a:cs typeface="#9Slide03 Arima Madurai Black" panose="00000A00000000000000" pitchFamily="2" charset="0"/>
              </a:rPr>
              <a:t>: </a:t>
            </a:r>
            <a:r>
              <a:rPr lang="en-US" sz="1700" dirty="0" err="1" smtClean="0">
                <a:solidFill>
                  <a:schemeClr val="tx1"/>
                </a:solidFill>
                <a:latin typeface="#9Slide03 Arima Madurai Black" panose="00000A00000000000000" pitchFamily="2" charset="0"/>
                <a:cs typeface="#9Slide03 Arima Madurai Black" panose="00000A00000000000000" pitchFamily="2" charset="0"/>
              </a:rPr>
              <a:t>sau</a:t>
            </a:r>
            <a:r>
              <a:rPr lang="en-US" sz="1700" dirty="0">
                <a:solidFill>
                  <a:schemeClr val="tx1"/>
                </a:solidFill>
                <a:latin typeface="#9Slide03 Arima Madurai Black" panose="00000A00000000000000" pitchFamily="2" charset="0"/>
                <a:cs typeface="#9Slide03 Arima Madurai Black" panose="00000A00000000000000" pitchFamily="2" charset="0"/>
              </a:rPr>
              <a:t> 450 – 1000 </a:t>
            </a:r>
            <a:r>
              <a:rPr lang="en-US" sz="1700" dirty="0" err="1" smtClean="0">
                <a:solidFill>
                  <a:schemeClr val="tx1"/>
                </a:solidFill>
                <a:latin typeface="#9Slide03 Arima Madurai Black" panose="00000A00000000000000" pitchFamily="2" charset="0"/>
                <a:cs typeface="#9Slide03 Arima Madurai Black" panose="00000A00000000000000" pitchFamily="2" charset="0"/>
              </a:rPr>
              <a:t>năm</a:t>
            </a:r>
            <a:r>
              <a:rPr lang="en-US" sz="1700" dirty="0" smtClean="0">
                <a:solidFill>
                  <a:schemeClr val="tx1"/>
                </a:solidFill>
                <a:latin typeface="#9Slide03 Arima Madurai Black" panose="00000A00000000000000" pitchFamily="2" charset="0"/>
                <a:cs typeface="#9Slide03 Arima Madurai Black" panose="00000A00000000000000" pitchFamily="2" charset="0"/>
              </a:rPr>
              <a:t>.</a:t>
            </a:r>
          </a:p>
          <a:p>
            <a:pPr marL="285750" indent="-285750" algn="just">
              <a:buFont typeface="Arial" panose="020B0604020202020204" pitchFamily="34" charset="0"/>
              <a:buChar char="•"/>
            </a:pPr>
            <a:r>
              <a:rPr lang="en-US" sz="1700" dirty="0" err="1" smtClean="0">
                <a:solidFill>
                  <a:schemeClr val="tx1"/>
                </a:solidFill>
                <a:latin typeface="#9Slide03 Arima Madurai Black" panose="00000A00000000000000" pitchFamily="2" charset="0"/>
                <a:cs typeface="#9Slide03 Arima Madurai Black" panose="00000A00000000000000" pitchFamily="2" charset="0"/>
              </a:rPr>
              <a:t>Ống</a:t>
            </a:r>
            <a:r>
              <a:rPr lang="en-US" sz="1700" dirty="0">
                <a:solidFill>
                  <a:schemeClr val="tx1"/>
                </a:solidFill>
                <a:latin typeface="#9Slide03 Arima Madurai Black" panose="00000A00000000000000" pitchFamily="2" charset="0"/>
                <a:cs typeface="#9Slide03 Arima Madurai Black" panose="00000A00000000000000" pitchFamily="2" charset="0"/>
              </a:rPr>
              <a:t> </a:t>
            </a:r>
            <a:r>
              <a:rPr lang="en-US" sz="1700" dirty="0" err="1" smtClean="0">
                <a:solidFill>
                  <a:schemeClr val="tx1"/>
                </a:solidFill>
                <a:latin typeface="#9Slide03 Arima Madurai Black" panose="00000A00000000000000" pitchFamily="2" charset="0"/>
                <a:cs typeface="#9Slide03 Arima Madurai Black" panose="00000A00000000000000" pitchFamily="2" charset="0"/>
              </a:rPr>
              <a:t>hút</a:t>
            </a:r>
            <a:r>
              <a:rPr lang="en-US" sz="1700" dirty="0" smtClean="0">
                <a:solidFill>
                  <a:schemeClr val="tx1"/>
                </a:solidFill>
                <a:latin typeface="#9Slide03 Arima Madurai Black" panose="00000A00000000000000" pitchFamily="2" charset="0"/>
                <a:cs typeface="#9Slide03 Arima Madurai Black" panose="00000A00000000000000" pitchFamily="2" charset="0"/>
              </a:rPr>
              <a:t>: </a:t>
            </a:r>
            <a:r>
              <a:rPr lang="en-US" sz="1700" dirty="0" err="1" smtClean="0">
                <a:solidFill>
                  <a:schemeClr val="tx1"/>
                </a:solidFill>
                <a:latin typeface="#9Slide03 Arima Madurai Black" panose="00000A00000000000000" pitchFamily="2" charset="0"/>
                <a:cs typeface="#9Slide03 Arima Madurai Black" panose="00000A00000000000000" pitchFamily="2" charset="0"/>
              </a:rPr>
              <a:t>sau</a:t>
            </a:r>
            <a:r>
              <a:rPr lang="en-US" sz="1700" dirty="0" smtClean="0">
                <a:solidFill>
                  <a:schemeClr val="tx1"/>
                </a:solidFill>
                <a:latin typeface="#9Slide03 Arima Madurai Black" panose="00000A00000000000000" pitchFamily="2" charset="0"/>
                <a:cs typeface="#9Slide03 Arima Madurai Black" panose="00000A00000000000000" pitchFamily="2" charset="0"/>
              </a:rPr>
              <a:t> 100 - 500 </a:t>
            </a:r>
            <a:r>
              <a:rPr lang="en-US" sz="1700" dirty="0" err="1" smtClean="0">
                <a:solidFill>
                  <a:schemeClr val="tx1"/>
                </a:solidFill>
                <a:latin typeface="#9Slide03 Arima Madurai Black" panose="00000A00000000000000" pitchFamily="2" charset="0"/>
                <a:cs typeface="#9Slide03 Arima Madurai Black" panose="00000A00000000000000" pitchFamily="2" charset="0"/>
              </a:rPr>
              <a:t>năm</a:t>
            </a:r>
            <a:r>
              <a:rPr lang="en-US" sz="1700" dirty="0" smtClean="0">
                <a:solidFill>
                  <a:schemeClr val="tx1"/>
                </a:solidFill>
                <a:latin typeface="#9Slide03 Arima Madurai Black" panose="00000A00000000000000" pitchFamily="2" charset="0"/>
                <a:cs typeface="#9Slide03 Arima Madurai Black" panose="00000A00000000000000" pitchFamily="2" charset="0"/>
              </a:rPr>
              <a:t>.</a:t>
            </a:r>
          </a:p>
          <a:p>
            <a:pPr marL="285750" indent="-285750" algn="just">
              <a:buFont typeface="Arial" panose="020B0604020202020204" pitchFamily="34" charset="0"/>
              <a:buChar char="•"/>
            </a:pPr>
            <a:r>
              <a:rPr lang="en-US" sz="1700" dirty="0" err="1" smtClean="0">
                <a:solidFill>
                  <a:schemeClr val="tx1"/>
                </a:solidFill>
                <a:latin typeface="#9Slide03 Arima Madurai Black" panose="00000A00000000000000" pitchFamily="2" charset="0"/>
                <a:cs typeface="#9Slide03 Arima Madurai Black" panose="00000A00000000000000" pitchFamily="2" charset="0"/>
              </a:rPr>
              <a:t>Cốc</a:t>
            </a:r>
            <a:r>
              <a:rPr lang="en-US" sz="1700" dirty="0" smtClean="0">
                <a:solidFill>
                  <a:schemeClr val="tx1"/>
                </a:solidFill>
                <a:latin typeface="#9Slide03 Arima Madurai Black" panose="00000A00000000000000" pitchFamily="2" charset="0"/>
                <a:cs typeface="#9Slide03 Arima Madurai Black" panose="00000A00000000000000" pitchFamily="2" charset="0"/>
              </a:rPr>
              <a:t>, </a:t>
            </a:r>
            <a:r>
              <a:rPr lang="en-US" sz="1700" dirty="0" err="1" smtClean="0">
                <a:solidFill>
                  <a:schemeClr val="tx1"/>
                </a:solidFill>
                <a:latin typeface="#9Slide03 Arima Madurai Black" panose="00000A00000000000000" pitchFamily="2" charset="0"/>
                <a:cs typeface="#9Slide03 Arima Madurai Black" panose="00000A00000000000000" pitchFamily="2" charset="0"/>
              </a:rPr>
              <a:t>ly</a:t>
            </a:r>
            <a:r>
              <a:rPr lang="en-US" sz="1700" dirty="0">
                <a:solidFill>
                  <a:schemeClr val="tx1"/>
                </a:solidFill>
                <a:latin typeface="#9Slide03 Arima Madurai Black" panose="00000A00000000000000" pitchFamily="2" charset="0"/>
                <a:cs typeface="#9Slide03 Arima Madurai Black" panose="00000A00000000000000" pitchFamily="2" charset="0"/>
              </a:rPr>
              <a:t> </a:t>
            </a:r>
            <a:r>
              <a:rPr lang="en-US" sz="1700" dirty="0" err="1" smtClean="0">
                <a:solidFill>
                  <a:schemeClr val="tx1"/>
                </a:solidFill>
                <a:latin typeface="#9Slide03 Arima Madurai Black" panose="00000A00000000000000" pitchFamily="2" charset="0"/>
                <a:cs typeface="#9Slide03 Arima Madurai Black" panose="00000A00000000000000" pitchFamily="2" charset="0"/>
              </a:rPr>
              <a:t>nhựa</a:t>
            </a:r>
            <a:r>
              <a:rPr lang="en-US" sz="1700" dirty="0" smtClean="0">
                <a:solidFill>
                  <a:schemeClr val="tx1"/>
                </a:solidFill>
                <a:latin typeface="#9Slide03 Arima Madurai Black" panose="00000A00000000000000" pitchFamily="2" charset="0"/>
                <a:cs typeface="#9Slide03 Arima Madurai Black" panose="00000A00000000000000" pitchFamily="2" charset="0"/>
              </a:rPr>
              <a:t>: 50 – </a:t>
            </a:r>
            <a:r>
              <a:rPr lang="en-US" sz="1700" dirty="0">
                <a:solidFill>
                  <a:schemeClr val="tx1"/>
                </a:solidFill>
                <a:latin typeface="#9Slide03 Arima Madurai Black" panose="00000A00000000000000" pitchFamily="2" charset="0"/>
                <a:cs typeface="#9Slide03 Arima Madurai Black" panose="00000A00000000000000" pitchFamily="2" charset="0"/>
              </a:rPr>
              <a:t>200 </a:t>
            </a:r>
            <a:r>
              <a:rPr lang="en-US" sz="1700" dirty="0" err="1" smtClean="0">
                <a:solidFill>
                  <a:schemeClr val="tx1"/>
                </a:solidFill>
                <a:latin typeface="#9Slide03 Arima Madurai Black" panose="00000A00000000000000" pitchFamily="2" charset="0"/>
                <a:cs typeface="#9Slide03 Arima Madurai Black" panose="00000A00000000000000" pitchFamily="2" charset="0"/>
              </a:rPr>
              <a:t>năm</a:t>
            </a:r>
            <a:r>
              <a:rPr lang="en-US" sz="1700" dirty="0" smtClean="0">
                <a:solidFill>
                  <a:schemeClr val="tx1"/>
                </a:solidFill>
                <a:latin typeface="#9Slide03 Arima Madurai Black" panose="00000A00000000000000" pitchFamily="2" charset="0"/>
                <a:cs typeface="#9Slide03 Arima Madurai Black" panose="00000A00000000000000" pitchFamily="2" charset="0"/>
              </a:rPr>
              <a:t>.</a:t>
            </a:r>
          </a:p>
          <a:p>
            <a:pPr marL="285750" indent="-285750" algn="just">
              <a:buFont typeface="Arial" panose="020B0604020202020204" pitchFamily="34" charset="0"/>
              <a:buChar char="•"/>
            </a:pPr>
            <a:r>
              <a:rPr lang="en-US" sz="1700" dirty="0" err="1" smtClean="0">
                <a:solidFill>
                  <a:schemeClr val="tx1"/>
                </a:solidFill>
                <a:latin typeface="#9Slide03 Arima Madurai Black" panose="00000A00000000000000" pitchFamily="2" charset="0"/>
                <a:cs typeface="#9Slide03 Arima Madurai Black" panose="00000A00000000000000" pitchFamily="2" charset="0"/>
              </a:rPr>
              <a:t>Túi</a:t>
            </a:r>
            <a:r>
              <a:rPr lang="en-US" sz="1700" dirty="0">
                <a:solidFill>
                  <a:schemeClr val="tx1"/>
                </a:solidFill>
                <a:latin typeface="#9Slide03 Arima Madurai Black" panose="00000A00000000000000" pitchFamily="2" charset="0"/>
                <a:cs typeface="#9Slide03 Arima Madurai Black" panose="00000A00000000000000" pitchFamily="2" charset="0"/>
              </a:rPr>
              <a:t> </a:t>
            </a:r>
            <a:r>
              <a:rPr lang="en-US" sz="1700" dirty="0" err="1" smtClean="0">
                <a:solidFill>
                  <a:schemeClr val="tx1"/>
                </a:solidFill>
                <a:latin typeface="#9Slide03 Arima Madurai Black" panose="00000A00000000000000" pitchFamily="2" charset="0"/>
                <a:cs typeface="#9Slide03 Arima Madurai Black" panose="00000A00000000000000" pitchFamily="2" charset="0"/>
              </a:rPr>
              <a:t>nhựa</a:t>
            </a:r>
            <a:r>
              <a:rPr lang="en-US" sz="1700" dirty="0">
                <a:solidFill>
                  <a:schemeClr val="tx1"/>
                </a:solidFill>
                <a:latin typeface="#9Slide03 Arima Madurai Black" panose="00000A00000000000000" pitchFamily="2" charset="0"/>
                <a:cs typeface="#9Slide03 Arima Madurai Black" panose="00000A00000000000000" pitchFamily="2" charset="0"/>
              </a:rPr>
              <a:t>, </a:t>
            </a:r>
            <a:r>
              <a:rPr lang="en-US" sz="1700" dirty="0" err="1" smtClean="0">
                <a:solidFill>
                  <a:schemeClr val="tx1"/>
                </a:solidFill>
                <a:latin typeface="#9Slide03 Arima Madurai Black" panose="00000A00000000000000" pitchFamily="2" charset="0"/>
                <a:cs typeface="#9Slide03 Arima Madurai Black" panose="00000A00000000000000" pitchFamily="2" charset="0"/>
              </a:rPr>
              <a:t>túi</a:t>
            </a:r>
            <a:r>
              <a:rPr lang="en-US" sz="1700" dirty="0" smtClean="0">
                <a:solidFill>
                  <a:schemeClr val="tx1"/>
                </a:solidFill>
                <a:latin typeface="#9Slide03 Arima Madurai Black" panose="00000A00000000000000" pitchFamily="2" charset="0"/>
                <a:cs typeface="#9Slide03 Arima Madurai Black" panose="00000A00000000000000" pitchFamily="2" charset="0"/>
              </a:rPr>
              <a:t> </a:t>
            </a:r>
            <a:r>
              <a:rPr lang="en-US" sz="1700" dirty="0" err="1" smtClean="0">
                <a:solidFill>
                  <a:schemeClr val="tx1"/>
                </a:solidFill>
                <a:latin typeface="#9Slide03 Arima Madurai Black" panose="00000A00000000000000" pitchFamily="2" charset="0"/>
                <a:cs typeface="#9Slide03 Arima Madurai Black" panose="00000A00000000000000" pitchFamily="2" charset="0"/>
              </a:rPr>
              <a:t>nilong</a:t>
            </a:r>
            <a:r>
              <a:rPr lang="en-US" sz="1700" dirty="0">
                <a:solidFill>
                  <a:schemeClr val="tx1"/>
                </a:solidFill>
                <a:latin typeface="#9Slide03 Arima Madurai Black" panose="00000A00000000000000" pitchFamily="2" charset="0"/>
                <a:cs typeface="#9Slide03 Arima Madurai Black" panose="00000A00000000000000" pitchFamily="2" charset="0"/>
              </a:rPr>
              <a:t>: 500 – 1000 </a:t>
            </a:r>
            <a:r>
              <a:rPr lang="en-US" sz="1700" dirty="0" err="1" smtClean="0">
                <a:solidFill>
                  <a:schemeClr val="tx1"/>
                </a:solidFill>
                <a:latin typeface="#9Slide03 Arima Madurai Black" panose="00000A00000000000000" pitchFamily="2" charset="0"/>
                <a:cs typeface="#9Slide03 Arima Madurai Black" panose="00000A00000000000000" pitchFamily="2" charset="0"/>
              </a:rPr>
              <a:t>năm</a:t>
            </a:r>
            <a:r>
              <a:rPr lang="en-US" sz="1700" dirty="0" smtClean="0">
                <a:solidFill>
                  <a:schemeClr val="tx1"/>
                </a:solidFill>
                <a:latin typeface="#9Slide03 Arima Madurai Black" panose="00000A00000000000000" pitchFamily="2" charset="0"/>
                <a:cs typeface="#9Slide03 Arima Madurai Black" panose="00000A00000000000000" pitchFamily="2" charset="0"/>
              </a:rPr>
              <a:t>.</a:t>
            </a:r>
          </a:p>
          <a:p>
            <a:pPr marL="285750" indent="-285750" algn="just">
              <a:buFont typeface="Arial" panose="020B0604020202020204" pitchFamily="34" charset="0"/>
              <a:buChar char="•"/>
            </a:pPr>
            <a:r>
              <a:rPr lang="en-US" sz="1700" dirty="0" err="1" smtClean="0">
                <a:solidFill>
                  <a:schemeClr val="tx1"/>
                </a:solidFill>
                <a:latin typeface="#9Slide03 Arima Madurai Black" panose="00000A00000000000000" pitchFamily="2" charset="0"/>
                <a:cs typeface="#9Slide03 Arima Madurai Black" panose="00000A00000000000000" pitchFamily="2" charset="0"/>
              </a:rPr>
              <a:t>Bỉm</a:t>
            </a:r>
            <a:r>
              <a:rPr lang="en-US" sz="1700" dirty="0">
                <a:solidFill>
                  <a:schemeClr val="tx1"/>
                </a:solidFill>
                <a:latin typeface="#9Slide03 Arima Madurai Black" panose="00000A00000000000000" pitchFamily="2" charset="0"/>
                <a:cs typeface="#9Slide03 Arima Madurai Black" panose="00000A00000000000000" pitchFamily="2" charset="0"/>
              </a:rPr>
              <a:t>, </a:t>
            </a:r>
            <a:r>
              <a:rPr lang="en-US" sz="1700" dirty="0" err="1" smtClean="0">
                <a:solidFill>
                  <a:schemeClr val="tx1"/>
                </a:solidFill>
                <a:latin typeface="#9Slide03 Arima Madurai Black" panose="00000A00000000000000" pitchFamily="2" charset="0"/>
                <a:cs typeface="#9Slide03 Arima Madurai Black" panose="00000A00000000000000" pitchFamily="2" charset="0"/>
              </a:rPr>
              <a:t>tả</a:t>
            </a:r>
            <a:r>
              <a:rPr lang="en-US" sz="1700" dirty="0">
                <a:solidFill>
                  <a:schemeClr val="tx1"/>
                </a:solidFill>
                <a:latin typeface="#9Slide03 Arima Madurai Black" panose="00000A00000000000000" pitchFamily="2" charset="0"/>
                <a:cs typeface="#9Slide03 Arima Madurai Black" panose="00000A00000000000000" pitchFamily="2" charset="0"/>
              </a:rPr>
              <a:t> </a:t>
            </a:r>
            <a:r>
              <a:rPr lang="en-US" sz="1700" dirty="0" err="1" smtClean="0">
                <a:solidFill>
                  <a:schemeClr val="tx1"/>
                </a:solidFill>
                <a:latin typeface="#9Slide03 Arima Madurai Black" panose="00000A00000000000000" pitchFamily="2" charset="0"/>
                <a:cs typeface="#9Slide03 Arima Madurai Black" panose="00000A00000000000000" pitchFamily="2" charset="0"/>
              </a:rPr>
              <a:t>lót</a:t>
            </a:r>
            <a:r>
              <a:rPr lang="en-US" sz="1700" dirty="0" smtClean="0">
                <a:solidFill>
                  <a:schemeClr val="tx1"/>
                </a:solidFill>
                <a:latin typeface="#9Slide03 Arima Madurai Black" panose="00000A00000000000000" pitchFamily="2" charset="0"/>
                <a:cs typeface="#9Slide03 Arima Madurai Black" panose="00000A00000000000000" pitchFamily="2" charset="0"/>
              </a:rPr>
              <a:t>: 250 – </a:t>
            </a:r>
            <a:r>
              <a:rPr lang="en-US" sz="1700" dirty="0">
                <a:solidFill>
                  <a:schemeClr val="tx1"/>
                </a:solidFill>
                <a:latin typeface="#9Slide03 Arima Madurai Black" panose="00000A00000000000000" pitchFamily="2" charset="0"/>
                <a:cs typeface="#9Slide03 Arima Madurai Black" panose="00000A00000000000000" pitchFamily="2" charset="0"/>
              </a:rPr>
              <a:t>500 </a:t>
            </a:r>
            <a:r>
              <a:rPr lang="en-US" sz="1700" dirty="0" err="1" smtClean="0">
                <a:solidFill>
                  <a:schemeClr val="tx1"/>
                </a:solidFill>
                <a:latin typeface="#9Slide03 Arima Madurai Black" panose="00000A00000000000000" pitchFamily="2" charset="0"/>
                <a:cs typeface="#9Slide03 Arima Madurai Black" panose="00000A00000000000000" pitchFamily="2" charset="0"/>
              </a:rPr>
              <a:t>năm</a:t>
            </a:r>
            <a:r>
              <a:rPr lang="en-US" sz="1700" dirty="0" smtClean="0">
                <a:solidFill>
                  <a:schemeClr val="tx1"/>
                </a:solidFill>
                <a:latin typeface="#9Slide03 Arima Madurai Black" panose="00000A00000000000000" pitchFamily="2" charset="0"/>
                <a:cs typeface="#9Slide03 Arima Madurai Black" panose="00000A00000000000000" pitchFamily="2" charset="0"/>
              </a:rPr>
              <a:t>.</a:t>
            </a:r>
          </a:p>
          <a:p>
            <a:pPr marL="285750" indent="-285750" algn="just">
              <a:buFont typeface="Arial" panose="020B0604020202020204" pitchFamily="34" charset="0"/>
              <a:buChar char="•"/>
            </a:pPr>
            <a:r>
              <a:rPr lang="en-US" sz="1700" dirty="0" err="1" smtClean="0">
                <a:solidFill>
                  <a:schemeClr val="tx1"/>
                </a:solidFill>
                <a:latin typeface="#9Slide03 Arima Madurai Black" panose="00000A00000000000000" pitchFamily="2" charset="0"/>
                <a:cs typeface="#9Slide03 Arima Madurai Black" panose="00000A00000000000000" pitchFamily="2" charset="0"/>
              </a:rPr>
              <a:t>Vỏ</a:t>
            </a:r>
            <a:r>
              <a:rPr lang="en-US" sz="1700" dirty="0">
                <a:solidFill>
                  <a:schemeClr val="tx1"/>
                </a:solidFill>
                <a:latin typeface="#9Slide03 Arima Madurai Black" panose="00000A00000000000000" pitchFamily="2" charset="0"/>
                <a:cs typeface="#9Slide03 Arima Madurai Black" panose="00000A00000000000000" pitchFamily="2" charset="0"/>
              </a:rPr>
              <a:t> </a:t>
            </a:r>
            <a:r>
              <a:rPr lang="en-US" sz="1700" dirty="0" err="1" smtClean="0">
                <a:solidFill>
                  <a:schemeClr val="tx1"/>
                </a:solidFill>
                <a:latin typeface="#9Slide03 Arima Madurai Black" panose="00000A00000000000000" pitchFamily="2" charset="0"/>
                <a:cs typeface="#9Slide03 Arima Madurai Black" panose="00000A00000000000000" pitchFamily="2" charset="0"/>
              </a:rPr>
              <a:t>hộp</a:t>
            </a:r>
            <a:r>
              <a:rPr lang="en-US" sz="1700" dirty="0">
                <a:solidFill>
                  <a:schemeClr val="tx1"/>
                </a:solidFill>
                <a:latin typeface="#9Slide03 Arima Madurai Black" panose="00000A00000000000000" pitchFamily="2" charset="0"/>
                <a:cs typeface="#9Slide03 Arima Madurai Black" panose="00000A00000000000000" pitchFamily="2" charset="0"/>
              </a:rPr>
              <a:t> </a:t>
            </a:r>
            <a:r>
              <a:rPr lang="en-US" sz="1700" dirty="0" err="1" smtClean="0">
                <a:solidFill>
                  <a:schemeClr val="tx1"/>
                </a:solidFill>
                <a:latin typeface="#9Slide03 Arima Madurai Black" panose="00000A00000000000000" pitchFamily="2" charset="0"/>
                <a:cs typeface="#9Slide03 Arima Madurai Black" panose="00000A00000000000000" pitchFamily="2" charset="0"/>
              </a:rPr>
              <a:t>sữa</a:t>
            </a:r>
            <a:r>
              <a:rPr lang="en-US" sz="1700" dirty="0">
                <a:solidFill>
                  <a:schemeClr val="tx1"/>
                </a:solidFill>
                <a:latin typeface="#9Slide03 Arima Madurai Black" panose="00000A00000000000000" pitchFamily="2" charset="0"/>
                <a:cs typeface="#9Slide03 Arima Madurai Black" panose="00000A00000000000000" pitchFamily="2" charset="0"/>
              </a:rPr>
              <a:t> : 100 – 1000 </a:t>
            </a:r>
            <a:r>
              <a:rPr lang="en-US" sz="1700" dirty="0" err="1" smtClean="0">
                <a:solidFill>
                  <a:schemeClr val="tx1"/>
                </a:solidFill>
                <a:latin typeface="#9Slide03 Arima Madurai Black" panose="00000A00000000000000" pitchFamily="2" charset="0"/>
                <a:cs typeface="#9Slide03 Arima Madurai Black" panose="00000A00000000000000" pitchFamily="2" charset="0"/>
              </a:rPr>
              <a:t>năm</a:t>
            </a:r>
            <a:r>
              <a:rPr lang="en-US" sz="1700" dirty="0" smtClean="0">
                <a:solidFill>
                  <a:schemeClr val="tx1"/>
                </a:solidFill>
                <a:latin typeface="#9Slide03 Arima Madurai Black" panose="00000A00000000000000" pitchFamily="2" charset="0"/>
                <a:cs typeface="#9Slide03 Arima Madurai Black" panose="00000A00000000000000" pitchFamily="2" charset="0"/>
              </a:rPr>
              <a:t>.</a:t>
            </a:r>
            <a:endParaRPr lang="en-US" sz="1700" dirty="0">
              <a:solidFill>
                <a:schemeClr val="tx1"/>
              </a:solidFill>
              <a:latin typeface="#9Slide03 Arima Madurai Black" panose="00000A00000000000000" pitchFamily="2" charset="0"/>
              <a:cs typeface="#9Slide03 Arima Madurai Black" panose="00000A00000000000000" pitchFamily="2" charset="0"/>
            </a:endParaRPr>
          </a:p>
        </p:txBody>
      </p:sp>
      <p:sp>
        <p:nvSpPr>
          <p:cNvPr id="17" name="Rounded Rectangle 16"/>
          <p:cNvSpPr/>
          <p:nvPr/>
        </p:nvSpPr>
        <p:spPr>
          <a:xfrm>
            <a:off x="944354" y="4250136"/>
            <a:ext cx="4157853" cy="716151"/>
          </a:xfrm>
          <a:prstGeom prst="roundRect">
            <a:avLst/>
          </a:prstGeom>
          <a:ln>
            <a:prstDash val="dash"/>
          </a:ln>
        </p:spPr>
        <p:style>
          <a:lnRef idx="2">
            <a:schemeClr val="accent1"/>
          </a:lnRef>
          <a:fillRef idx="1">
            <a:schemeClr val="lt1"/>
          </a:fillRef>
          <a:effectRef idx="0">
            <a:schemeClr val="accent1"/>
          </a:effectRef>
          <a:fontRef idx="minor">
            <a:schemeClr val="dk1"/>
          </a:fontRef>
        </p:style>
        <p:txBody>
          <a:bodyPr rtlCol="0" anchor="ctr"/>
          <a:lstStyle/>
          <a:p>
            <a:pPr algn="just"/>
            <a:r>
              <a:rPr lang="en-US" sz="1700" dirty="0" err="1" smtClean="0">
                <a:solidFill>
                  <a:schemeClr val="tx1"/>
                </a:solidFill>
                <a:latin typeface="#9Slide03 Arima Madurai Black" panose="00000A00000000000000" pitchFamily="2" charset="0"/>
                <a:cs typeface="#9Slide03 Arima Madurai Black" panose="00000A00000000000000" pitchFamily="2" charset="0"/>
              </a:rPr>
              <a:t>Cách</a:t>
            </a:r>
            <a:r>
              <a:rPr lang="en-US" sz="1700" dirty="0">
                <a:solidFill>
                  <a:schemeClr val="tx1"/>
                </a:solidFill>
                <a:latin typeface="#9Slide03 Arima Madurai Black" panose="00000A00000000000000" pitchFamily="2" charset="0"/>
                <a:cs typeface="#9Slide03 Arima Madurai Black" panose="00000A00000000000000" pitchFamily="2" charset="0"/>
              </a:rPr>
              <a:t> </a:t>
            </a:r>
            <a:r>
              <a:rPr lang="en-US" sz="1700" dirty="0" err="1" smtClean="0">
                <a:solidFill>
                  <a:schemeClr val="tx1"/>
                </a:solidFill>
                <a:latin typeface="#9Slide03 Arima Madurai Black" panose="00000A00000000000000" pitchFamily="2" charset="0"/>
                <a:cs typeface="#9Slide03 Arima Madurai Black" panose="00000A00000000000000" pitchFamily="2" charset="0"/>
              </a:rPr>
              <a:t>sử</a:t>
            </a:r>
            <a:r>
              <a:rPr lang="en-US" sz="1700" dirty="0">
                <a:solidFill>
                  <a:schemeClr val="tx1"/>
                </a:solidFill>
                <a:latin typeface="#9Slide03 Arima Madurai Black" panose="00000A00000000000000" pitchFamily="2" charset="0"/>
                <a:cs typeface="#9Slide03 Arima Madurai Black" panose="00000A00000000000000" pitchFamily="2" charset="0"/>
              </a:rPr>
              <a:t> </a:t>
            </a:r>
            <a:r>
              <a:rPr lang="en-US" sz="1700" dirty="0" err="1" smtClean="0">
                <a:solidFill>
                  <a:schemeClr val="tx1"/>
                </a:solidFill>
                <a:latin typeface="#9Slide03 Arima Madurai Black" panose="00000A00000000000000" pitchFamily="2" charset="0"/>
                <a:cs typeface="#9Slide03 Arima Madurai Black" panose="00000A00000000000000" pitchFamily="2" charset="0"/>
              </a:rPr>
              <a:t>dụng</a:t>
            </a:r>
            <a:r>
              <a:rPr lang="en-US" sz="1700" dirty="0" smtClean="0">
                <a:solidFill>
                  <a:schemeClr val="tx1"/>
                </a:solidFill>
                <a:latin typeface="#9Slide03 Arima Madurai Black" panose="00000A00000000000000" pitchFamily="2" charset="0"/>
                <a:cs typeface="#9Slide03 Arima Madurai Black" panose="00000A00000000000000" pitchFamily="2" charset="0"/>
              </a:rPr>
              <a:t> </a:t>
            </a:r>
            <a:r>
              <a:rPr lang="en-US" sz="1700" dirty="0" err="1" smtClean="0">
                <a:solidFill>
                  <a:schemeClr val="tx1"/>
                </a:solidFill>
                <a:latin typeface="#9Slide03 Arima Madurai Black" panose="00000A00000000000000" pitchFamily="2" charset="0"/>
                <a:cs typeface="#9Slide03 Arima Madurai Black" panose="00000A00000000000000" pitchFamily="2" charset="0"/>
              </a:rPr>
              <a:t>đồ</a:t>
            </a:r>
            <a:r>
              <a:rPr lang="en-US" sz="1700" dirty="0">
                <a:solidFill>
                  <a:schemeClr val="tx1"/>
                </a:solidFill>
                <a:latin typeface="#9Slide03 Arima Madurai Black" panose="00000A00000000000000" pitchFamily="2" charset="0"/>
                <a:cs typeface="#9Slide03 Arima Madurai Black" panose="00000A00000000000000" pitchFamily="2" charset="0"/>
              </a:rPr>
              <a:t> </a:t>
            </a:r>
            <a:r>
              <a:rPr lang="en-US" sz="1700" dirty="0" err="1" smtClean="0">
                <a:solidFill>
                  <a:schemeClr val="tx1"/>
                </a:solidFill>
                <a:latin typeface="#9Slide03 Arima Madurai Black" panose="00000A00000000000000" pitchFamily="2" charset="0"/>
                <a:cs typeface="#9Slide03 Arima Madurai Black" panose="00000A00000000000000" pitchFamily="2" charset="0"/>
              </a:rPr>
              <a:t>vật</a:t>
            </a:r>
            <a:r>
              <a:rPr lang="en-US" sz="1700" dirty="0">
                <a:solidFill>
                  <a:schemeClr val="tx1"/>
                </a:solidFill>
                <a:latin typeface="#9Slide03 Arima Madurai Black" panose="00000A00000000000000" pitchFamily="2" charset="0"/>
                <a:cs typeface="#9Slide03 Arima Madurai Black" panose="00000A00000000000000" pitchFamily="2" charset="0"/>
              </a:rPr>
              <a:t> </a:t>
            </a:r>
            <a:r>
              <a:rPr lang="en-US" sz="1700" dirty="0" err="1" smtClean="0">
                <a:solidFill>
                  <a:schemeClr val="tx1"/>
                </a:solidFill>
                <a:latin typeface="#9Slide03 Arima Madurai Black" panose="00000A00000000000000" pitchFamily="2" charset="0"/>
                <a:cs typeface="#9Slide03 Arima Madurai Black" panose="00000A00000000000000" pitchFamily="2" charset="0"/>
              </a:rPr>
              <a:t>bằng</a:t>
            </a:r>
            <a:r>
              <a:rPr lang="en-US" sz="1700" dirty="0">
                <a:solidFill>
                  <a:schemeClr val="tx1"/>
                </a:solidFill>
                <a:latin typeface="#9Slide03 Arima Madurai Black" panose="00000A00000000000000" pitchFamily="2" charset="0"/>
                <a:cs typeface="#9Slide03 Arima Madurai Black" panose="00000A00000000000000" pitchFamily="2" charset="0"/>
              </a:rPr>
              <a:t> </a:t>
            </a:r>
            <a:r>
              <a:rPr lang="en-US" sz="1700" dirty="0" err="1" smtClean="0">
                <a:solidFill>
                  <a:schemeClr val="tx1"/>
                </a:solidFill>
                <a:latin typeface="#9Slide03 Arima Madurai Black" panose="00000A00000000000000" pitchFamily="2" charset="0"/>
                <a:cs typeface="#9Slide03 Arima Madurai Black" panose="00000A00000000000000" pitchFamily="2" charset="0"/>
              </a:rPr>
              <a:t>nhựa</a:t>
            </a:r>
            <a:r>
              <a:rPr lang="en-US" sz="1700" dirty="0" smtClean="0">
                <a:solidFill>
                  <a:schemeClr val="tx1"/>
                </a:solidFill>
                <a:latin typeface="#9Slide03 Arima Madurai Black" panose="00000A00000000000000" pitchFamily="2" charset="0"/>
                <a:cs typeface="#9Slide03 Arima Madurai Black" panose="00000A00000000000000" pitchFamily="2" charset="0"/>
              </a:rPr>
              <a:t> </a:t>
            </a:r>
            <a:r>
              <a:rPr lang="en-US" sz="1700" dirty="0">
                <a:solidFill>
                  <a:schemeClr val="tx1"/>
                </a:solidFill>
                <a:latin typeface="#9Slide03 Arima Madurai Black" panose="00000A00000000000000" pitchFamily="2" charset="0"/>
                <a:cs typeface="#9Slide03 Arima Madurai Black" panose="00000A00000000000000" pitchFamily="2" charset="0"/>
              </a:rPr>
              <a:t>an </a:t>
            </a:r>
            <a:r>
              <a:rPr lang="en-US" sz="1700" dirty="0" err="1" smtClean="0">
                <a:solidFill>
                  <a:schemeClr val="tx1"/>
                </a:solidFill>
                <a:latin typeface="#9Slide03 Arima Madurai Black" panose="00000A00000000000000" pitchFamily="2" charset="0"/>
                <a:cs typeface="#9Slide03 Arima Madurai Black" panose="00000A00000000000000" pitchFamily="2" charset="0"/>
              </a:rPr>
              <a:t>toàn</a:t>
            </a:r>
            <a:r>
              <a:rPr lang="en-US" sz="1700" dirty="0">
                <a:solidFill>
                  <a:schemeClr val="tx1"/>
                </a:solidFill>
                <a:latin typeface="#9Slide03 Arima Madurai Black" panose="00000A00000000000000" pitchFamily="2" charset="0"/>
                <a:cs typeface="#9Slide03 Arima Madurai Black" panose="00000A00000000000000" pitchFamily="2" charset="0"/>
              </a:rPr>
              <a:t>, </a:t>
            </a:r>
            <a:r>
              <a:rPr lang="en-US" sz="1700" dirty="0" err="1" smtClean="0">
                <a:solidFill>
                  <a:schemeClr val="tx1"/>
                </a:solidFill>
                <a:latin typeface="#9Slide03 Arima Madurai Black" panose="00000A00000000000000" pitchFamily="2" charset="0"/>
                <a:cs typeface="#9Slide03 Arima Madurai Black" panose="00000A00000000000000" pitchFamily="2" charset="0"/>
              </a:rPr>
              <a:t>hiệu</a:t>
            </a:r>
            <a:r>
              <a:rPr lang="en-US" sz="1700" dirty="0">
                <a:solidFill>
                  <a:schemeClr val="tx1"/>
                </a:solidFill>
                <a:latin typeface="#9Slide03 Arima Madurai Black" panose="00000A00000000000000" pitchFamily="2" charset="0"/>
                <a:cs typeface="#9Slide03 Arima Madurai Black" panose="00000A00000000000000" pitchFamily="2" charset="0"/>
              </a:rPr>
              <a:t> </a:t>
            </a:r>
            <a:r>
              <a:rPr lang="en-US" sz="1700" dirty="0" err="1" smtClean="0">
                <a:solidFill>
                  <a:schemeClr val="tx1"/>
                </a:solidFill>
                <a:latin typeface="#9Slide03 Arima Madurai Black" panose="00000A00000000000000" pitchFamily="2" charset="0"/>
                <a:cs typeface="#9Slide03 Arima Madurai Black" panose="00000A00000000000000" pitchFamily="2" charset="0"/>
              </a:rPr>
              <a:t>quả</a:t>
            </a:r>
            <a:r>
              <a:rPr lang="en-US" sz="1700" dirty="0" smtClean="0">
                <a:solidFill>
                  <a:schemeClr val="tx1"/>
                </a:solidFill>
                <a:latin typeface="#9Slide03 Arima Madurai Black" panose="00000A00000000000000" pitchFamily="2" charset="0"/>
                <a:cs typeface="#9Slide03 Arima Madurai Black" panose="00000A00000000000000" pitchFamily="2" charset="0"/>
              </a:rPr>
              <a:t>?</a:t>
            </a:r>
            <a:endParaRPr lang="en-US" sz="1700" dirty="0">
              <a:solidFill>
                <a:schemeClr val="tx1"/>
              </a:solidFill>
              <a:latin typeface="#9Slide03 Arima Madurai Black" panose="00000A00000000000000" pitchFamily="2" charset="0"/>
              <a:cs typeface="#9Slide03 Arima Madurai Black" panose="00000A00000000000000" pitchFamily="2" charset="0"/>
            </a:endParaRPr>
          </a:p>
        </p:txBody>
      </p:sp>
      <p:pic>
        <p:nvPicPr>
          <p:cNvPr id="2060" name="Picture 12" descr="100+ hình ảnh dấu hỏi chấm đẹp - hinhanhsieudep.net"/>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202908" y="4185762"/>
            <a:ext cx="660015" cy="780525"/>
          </a:xfrm>
          <a:prstGeom prst="rect">
            <a:avLst/>
          </a:prstGeom>
          <a:noFill/>
          <a:extLst>
            <a:ext uri="{909E8E84-426E-40DD-AFC4-6F175D3DCCD1}">
              <a14:hiddenFill xmlns:a14="http://schemas.microsoft.com/office/drawing/2010/main">
                <a:solidFill>
                  <a:srgbClr val="FFFFFF"/>
                </a:solidFill>
              </a14:hiddenFill>
            </a:ext>
          </a:extLst>
        </p:spPr>
      </p:pic>
      <p:grpSp>
        <p:nvGrpSpPr>
          <p:cNvPr id="25" name="Group 24"/>
          <p:cNvGrpSpPr/>
          <p:nvPr/>
        </p:nvGrpSpPr>
        <p:grpSpPr>
          <a:xfrm>
            <a:off x="42817" y="1186058"/>
            <a:ext cx="4748115" cy="392582"/>
            <a:chOff x="250366" y="1294410"/>
            <a:chExt cx="3891773" cy="392582"/>
          </a:xfrm>
        </p:grpSpPr>
        <p:sp>
          <p:nvSpPr>
            <p:cNvPr id="26" name="Pentagon 25"/>
            <p:cNvSpPr/>
            <p:nvPr/>
          </p:nvSpPr>
          <p:spPr>
            <a:xfrm>
              <a:off x="457915" y="1294410"/>
              <a:ext cx="3684224" cy="392582"/>
            </a:xfrm>
            <a:prstGeom prst="homePlate">
              <a:avLst/>
            </a:prstGeom>
          </p:spPr>
          <p:style>
            <a:lnRef idx="2">
              <a:schemeClr val="accent2"/>
            </a:lnRef>
            <a:fillRef idx="1">
              <a:schemeClr val="lt1"/>
            </a:fillRef>
            <a:effectRef idx="0">
              <a:schemeClr val="accent2"/>
            </a:effectRef>
            <a:fontRef idx="minor">
              <a:schemeClr val="dk1"/>
            </a:fontRef>
          </p:style>
          <p:txBody>
            <a:bodyPr rtlCol="0" anchor="ctr"/>
            <a:lstStyle/>
            <a:p>
              <a:pPr>
                <a:lnSpc>
                  <a:spcPct val="150000"/>
                </a:lnSpc>
              </a:pPr>
              <a:r>
                <a:rPr lang="en-US" sz="1600" dirty="0" smtClean="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Sử</a:t>
              </a:r>
              <a:r>
                <a:rPr lang="en-US" sz="1600" dirty="0">
                  <a:latin typeface="#9Slide03 Arima Madurai Black" panose="00000A00000000000000" pitchFamily="2" charset="0"/>
                  <a:cs typeface="#9Slide03 Arima Madurai Black" panose="00000A00000000000000" pitchFamily="2" charset="0"/>
                </a:rPr>
                <a:t> </a:t>
              </a:r>
              <a:r>
                <a:rPr lang="en-US" sz="1600" dirty="0" err="1">
                  <a:latin typeface="#9Slide03 Arima Madurai Black" panose="00000A00000000000000" pitchFamily="2" charset="0"/>
                  <a:cs typeface="#9Slide03 Arima Madurai Black" panose="00000A00000000000000" pitchFamily="2" charset="0"/>
                </a:rPr>
                <a:t>dụng</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vật</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liệu</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nhựa</a:t>
              </a:r>
              <a:r>
                <a:rPr lang="en-US" sz="1600" dirty="0">
                  <a:latin typeface="#9Slide03 Arima Madurai Black" panose="00000A00000000000000" pitchFamily="2" charset="0"/>
                  <a:cs typeface="#9Slide03 Arima Madurai Black" panose="00000A00000000000000" pitchFamily="2" charset="0"/>
                </a:rPr>
                <a:t> an </a:t>
              </a:r>
              <a:r>
                <a:rPr lang="en-US" sz="1600" dirty="0" err="1" smtClean="0">
                  <a:latin typeface="#9Slide03 Arima Madurai Black" panose="00000A00000000000000" pitchFamily="2" charset="0"/>
                  <a:cs typeface="#9Slide03 Arima Madurai Black" panose="00000A00000000000000" pitchFamily="2" charset="0"/>
                </a:rPr>
                <a:t>toàn</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hiệu</a:t>
              </a:r>
              <a:r>
                <a:rPr lang="en-US" sz="1600" dirty="0" smtClean="0">
                  <a:latin typeface="#9Slide03 Arima Madurai Black" panose="00000A00000000000000" pitchFamily="2" charset="0"/>
                  <a:cs typeface="#9Slide03 Arima Madurai Black" panose="00000A00000000000000" pitchFamily="2" charset="0"/>
                </a:rPr>
                <a:t> </a:t>
              </a:r>
              <a:r>
                <a:rPr lang="en-US" sz="1600" dirty="0" err="1">
                  <a:latin typeface="#9Slide03 Arima Madurai Black" panose="00000A00000000000000" pitchFamily="2" charset="0"/>
                  <a:cs typeface="#9Slide03 Arima Madurai Black" panose="00000A00000000000000" pitchFamily="2" charset="0"/>
                </a:rPr>
                <a:t>quả</a:t>
              </a:r>
              <a:endParaRPr lang="en-US" sz="1600" dirty="0">
                <a:latin typeface="#9Slide03 Arima Madurai Black" panose="00000A00000000000000" pitchFamily="2" charset="0"/>
                <a:cs typeface="#9Slide03 Arima Madurai Black" panose="00000A00000000000000" pitchFamily="2" charset="0"/>
              </a:endParaRPr>
            </a:p>
          </p:txBody>
        </p:sp>
        <p:sp>
          <p:nvSpPr>
            <p:cNvPr id="27" name="Chevron 26"/>
            <p:cNvSpPr/>
            <p:nvPr/>
          </p:nvSpPr>
          <p:spPr>
            <a:xfrm>
              <a:off x="250366" y="1294410"/>
              <a:ext cx="415099" cy="392582"/>
            </a:xfrm>
            <a:prstGeom prst="chevron">
              <a:avLst/>
            </a:prstGeom>
          </p:spPr>
          <p:style>
            <a:lnRef idx="2">
              <a:schemeClr val="accent2"/>
            </a:lnRef>
            <a:fillRef idx="1">
              <a:schemeClr val="lt1"/>
            </a:fillRef>
            <a:effectRef idx="0">
              <a:schemeClr val="accent2"/>
            </a:effectRef>
            <a:fontRef idx="minor">
              <a:schemeClr val="dk1"/>
            </a:fontRef>
          </p:style>
          <p:txBody>
            <a:bodyPr rtlCol="0" anchor="ctr"/>
            <a:lstStyle/>
            <a:p>
              <a:pPr algn="ctr"/>
              <a:endParaRPr lang="en-US">
                <a:solidFill>
                  <a:schemeClr val="tx1"/>
                </a:solidFill>
              </a:endParaRPr>
            </a:p>
          </p:txBody>
        </p:sp>
      </p:grpSp>
      <p:sp>
        <p:nvSpPr>
          <p:cNvPr id="28" name="Rounded Rectangle 27"/>
          <p:cNvSpPr/>
          <p:nvPr/>
        </p:nvSpPr>
        <p:spPr>
          <a:xfrm>
            <a:off x="104934" y="1908191"/>
            <a:ext cx="5020132" cy="2225227"/>
          </a:xfrm>
          <a:prstGeom prst="roundRect">
            <a:avLst/>
          </a:prstGeom>
          <a:ln>
            <a:prstDash val="dash"/>
          </a:ln>
        </p:spPr>
        <p:style>
          <a:lnRef idx="2">
            <a:schemeClr val="accent1"/>
          </a:lnRef>
          <a:fillRef idx="1">
            <a:schemeClr val="lt1"/>
          </a:fillRef>
          <a:effectRef idx="0">
            <a:schemeClr val="accent1"/>
          </a:effectRef>
          <a:fontRef idx="minor">
            <a:schemeClr val="dk1"/>
          </a:fontRef>
        </p:style>
        <p:txBody>
          <a:bodyPr rtlCol="0" anchor="ctr"/>
          <a:lstStyle/>
          <a:p>
            <a:pPr algn="just">
              <a:lnSpc>
                <a:spcPct val="150000"/>
              </a:lnSpc>
            </a:pPr>
            <a:r>
              <a:rPr lang="en-US" sz="1600" dirty="0" err="1" smtClean="0">
                <a:solidFill>
                  <a:schemeClr val="tx1"/>
                </a:solidFill>
                <a:latin typeface="#9Slide03 Arima Madurai Black" panose="00000A00000000000000" pitchFamily="2" charset="0"/>
                <a:cs typeface="#9Slide03 Arima Madurai Black" panose="00000A00000000000000" pitchFamily="2" charset="0"/>
              </a:rPr>
              <a:t>Để</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sử</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dụng</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vật</a:t>
            </a:r>
            <a:r>
              <a:rPr lang="en-US" sz="1600" dirty="0" smtClean="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liệu</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nhựa</a:t>
            </a:r>
            <a:r>
              <a:rPr lang="en-US" sz="1600" dirty="0" smtClean="0">
                <a:solidFill>
                  <a:schemeClr val="tx1"/>
                </a:solidFill>
                <a:latin typeface="#9Slide03 Arima Madurai Black" panose="00000A00000000000000" pitchFamily="2" charset="0"/>
                <a:cs typeface="#9Slide03 Arima Madurai Black" panose="00000A00000000000000" pitchFamily="2" charset="0"/>
              </a:rPr>
              <a:t> </a:t>
            </a:r>
            <a:r>
              <a:rPr lang="en-US" sz="1600" dirty="0">
                <a:solidFill>
                  <a:schemeClr val="tx1"/>
                </a:solidFill>
                <a:latin typeface="#9Slide03 Arima Madurai Black" panose="00000A00000000000000" pitchFamily="2" charset="0"/>
                <a:cs typeface="#9Slide03 Arima Madurai Black" panose="00000A00000000000000" pitchFamily="2" charset="0"/>
              </a:rPr>
              <a:t>an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toàn</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hiệu</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quả</a:t>
            </a:r>
            <a:r>
              <a:rPr lang="en-US" sz="1600" dirty="0" smtClean="0">
                <a:solidFill>
                  <a:schemeClr val="tx1"/>
                </a:solidFill>
                <a:latin typeface="#9Slide03 Arima Madurai Black" panose="00000A00000000000000" pitchFamily="2" charset="0"/>
                <a:cs typeface="#9Slide03 Arima Madurai Black" panose="00000A00000000000000" pitchFamily="2" charset="0"/>
              </a:rPr>
              <a:t>:</a:t>
            </a:r>
          </a:p>
          <a:p>
            <a:pPr marL="285750" indent="-285750" algn="just">
              <a:buFont typeface="Arial" panose="020B0604020202020204" pitchFamily="34" charset="0"/>
              <a:buChar char="•"/>
            </a:pPr>
            <a:r>
              <a:rPr lang="en-US" sz="1600" dirty="0" err="1" smtClean="0">
                <a:solidFill>
                  <a:schemeClr val="tx1"/>
                </a:solidFill>
                <a:latin typeface="#9Slide03 Arima Madurai Black" panose="00000A00000000000000" pitchFamily="2" charset="0"/>
                <a:cs typeface="#9Slide03 Arima Madurai Black" panose="00000A00000000000000" pitchFamily="2" charset="0"/>
              </a:rPr>
              <a:t>Hạn</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chế</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sử</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a:solidFill>
                  <a:schemeClr val="tx1"/>
                </a:solidFill>
                <a:latin typeface="#9Slide03 Arima Madurai Black" panose="00000A00000000000000" pitchFamily="2" charset="0"/>
                <a:cs typeface="#9Slide03 Arima Madurai Black" panose="00000A00000000000000" pitchFamily="2" charset="0"/>
              </a:rPr>
              <a:t>dụng</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đồ</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nhựa</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nên</a:t>
            </a:r>
            <a:r>
              <a:rPr lang="en-US" sz="1600" dirty="0" smtClean="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thay</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bằng</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đồ</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thủy</a:t>
            </a:r>
            <a:r>
              <a:rPr lang="en-US" sz="1600" dirty="0" smtClean="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tinh</a:t>
            </a:r>
            <a:r>
              <a:rPr lang="en-US" sz="1600" dirty="0" smtClean="0">
                <a:solidFill>
                  <a:schemeClr val="tx1"/>
                </a:solidFill>
                <a:latin typeface="#9Slide03 Arima Madurai Black" panose="00000A00000000000000" pitchFamily="2" charset="0"/>
                <a:cs typeface="#9Slide03 Arima Madurai Black" panose="00000A00000000000000" pitchFamily="2" charset="0"/>
              </a:rPr>
              <a:t>.</a:t>
            </a:r>
          </a:p>
          <a:p>
            <a:pPr marL="285750" indent="-285750" algn="just">
              <a:buFont typeface="Arial" panose="020B0604020202020204" pitchFamily="34" charset="0"/>
              <a:buChar char="•"/>
            </a:pPr>
            <a:r>
              <a:rPr lang="en-US" sz="1600" dirty="0" err="1" smtClean="0">
                <a:solidFill>
                  <a:schemeClr val="tx1"/>
                </a:solidFill>
                <a:latin typeface="#9Slide03 Arima Madurai Black" panose="00000A00000000000000" pitchFamily="2" charset="0"/>
                <a:cs typeface="#9Slide03 Arima Madurai Black" panose="00000A00000000000000" pitchFamily="2" charset="0"/>
              </a:rPr>
              <a:t>Không</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sử</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dụng</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hộp</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a:solidFill>
                  <a:schemeClr val="tx1"/>
                </a:solidFill>
                <a:latin typeface="#9Slide03 Arima Madurai Black" panose="00000A00000000000000" pitchFamily="2" charset="0"/>
                <a:cs typeface="#9Slide03 Arima Madurai Black" panose="00000A00000000000000" pitchFamily="2" charset="0"/>
              </a:rPr>
              <a:t>nhựa</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đựng</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thực</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phẩm</a:t>
            </a:r>
            <a:r>
              <a:rPr lang="en-US" sz="1600" dirty="0">
                <a:solidFill>
                  <a:schemeClr val="tx1"/>
                </a:solidFill>
                <a:latin typeface="#9Slide03 Arima Madurai Black" panose="00000A00000000000000" pitchFamily="2" charset="0"/>
                <a:cs typeface="#9Slide03 Arima Madurai Black" panose="00000A00000000000000" pitchFamily="2" charset="0"/>
              </a:rPr>
              <a:t> ở </a:t>
            </a:r>
            <a:r>
              <a:rPr lang="en-US" sz="1600" dirty="0" err="1">
                <a:solidFill>
                  <a:schemeClr val="tx1"/>
                </a:solidFill>
                <a:latin typeface="#9Slide03 Arima Madurai Black" panose="00000A00000000000000" pitchFamily="2" charset="0"/>
                <a:cs typeface="#9Slide03 Arima Madurai Black" panose="00000A00000000000000" pitchFamily="2" charset="0"/>
              </a:rPr>
              <a:t>nhiệt</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độ</a:t>
            </a:r>
            <a:r>
              <a:rPr lang="en-US" sz="1600" dirty="0" smtClean="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cao</a:t>
            </a:r>
            <a:r>
              <a:rPr lang="en-US" sz="1600" dirty="0">
                <a:solidFill>
                  <a:schemeClr val="tx1"/>
                </a:solidFill>
                <a:latin typeface="#9Slide03 Arima Madurai Black" panose="00000A00000000000000" pitchFamily="2" charset="0"/>
                <a:cs typeface="#9Slide03 Arima Madurai Black" panose="00000A00000000000000" pitchFamily="2" charset="0"/>
              </a:rPr>
              <a:t> hay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sử</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dụng</a:t>
            </a:r>
            <a:r>
              <a:rPr lang="en-US" sz="1600" dirty="0" smtClean="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trong</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lò</a:t>
            </a:r>
            <a:r>
              <a:rPr lang="en-US" sz="1600" dirty="0">
                <a:solidFill>
                  <a:schemeClr val="tx1"/>
                </a:solidFill>
                <a:latin typeface="#9Slide03 Arima Madurai Black" panose="00000A00000000000000" pitchFamily="2" charset="0"/>
                <a:cs typeface="#9Slide03 Arima Madurai Black" panose="00000A00000000000000" pitchFamily="2" charset="0"/>
              </a:rPr>
              <a:t> vi </a:t>
            </a:r>
            <a:r>
              <a:rPr lang="en-US" sz="1600" dirty="0" smtClean="0">
                <a:solidFill>
                  <a:schemeClr val="tx1"/>
                </a:solidFill>
                <a:latin typeface="#9Slide03 Arima Madurai Black" panose="00000A00000000000000" pitchFamily="2" charset="0"/>
                <a:cs typeface="#9Slide03 Arima Madurai Black" panose="00000A00000000000000" pitchFamily="2" charset="0"/>
              </a:rPr>
              <a:t>song.</a:t>
            </a:r>
          </a:p>
          <a:p>
            <a:pPr marL="285750" indent="-285750" algn="just">
              <a:buFont typeface="Arial" panose="020B0604020202020204" pitchFamily="34" charset="0"/>
              <a:buChar char="•"/>
            </a:pPr>
            <a:r>
              <a:rPr lang="en-US" sz="1600" dirty="0" err="1" smtClean="0">
                <a:solidFill>
                  <a:schemeClr val="tx1"/>
                </a:solidFill>
                <a:latin typeface="#9Slide03 Arima Madurai Black" panose="00000A00000000000000" pitchFamily="2" charset="0"/>
                <a:cs typeface="#9Slide03 Arima Madurai Black" panose="00000A00000000000000" pitchFamily="2" charset="0"/>
              </a:rPr>
              <a:t>Hạn</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chế</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a:solidFill>
                  <a:schemeClr val="tx1"/>
                </a:solidFill>
                <a:latin typeface="#9Slide03 Arima Madurai Black" panose="00000A00000000000000" pitchFamily="2" charset="0"/>
                <a:cs typeface="#9Slide03 Arima Madurai Black" panose="00000A00000000000000" pitchFamily="2" charset="0"/>
              </a:rPr>
              <a:t>cho</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trẻ</a:t>
            </a:r>
            <a:r>
              <a:rPr lang="en-US" sz="1600" dirty="0" smtClean="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em</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ch</a:t>
            </a:r>
            <a:r>
              <a:rPr lang="vi-VN" sz="1600" dirty="0" smtClean="0">
                <a:solidFill>
                  <a:schemeClr val="tx1"/>
                </a:solidFill>
                <a:latin typeface="#9Slide03 Arima Madurai Black" panose="00000A00000000000000" pitchFamily="2" charset="0"/>
                <a:cs typeface="#9Slide03 Arima Madurai Black" panose="00000A00000000000000" pitchFamily="2" charset="0"/>
              </a:rPr>
              <a:t>ơ</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i</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đồ</a:t>
            </a:r>
            <a:r>
              <a:rPr lang="en-US" sz="1600" dirty="0" smtClean="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ch</a:t>
            </a:r>
            <a:r>
              <a:rPr lang="vi-VN" sz="1600" dirty="0" smtClean="0">
                <a:solidFill>
                  <a:schemeClr val="tx1"/>
                </a:solidFill>
                <a:latin typeface="#9Slide03 Arima Madurai Black" panose="00000A00000000000000" pitchFamily="2" charset="0"/>
                <a:cs typeface="#9Slide03 Arima Madurai Black" panose="00000A00000000000000" pitchFamily="2" charset="0"/>
              </a:rPr>
              <a:t>ơ</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i</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nhựa</a:t>
            </a:r>
            <a:r>
              <a:rPr lang="en-US" sz="1600" dirty="0" smtClean="0">
                <a:solidFill>
                  <a:schemeClr val="tx1"/>
                </a:solidFill>
                <a:latin typeface="#9Slide03 Arima Madurai Black" panose="00000A00000000000000" pitchFamily="2" charset="0"/>
                <a:cs typeface="#9Slide03 Arima Madurai Black" panose="00000A00000000000000" pitchFamily="2" charset="0"/>
              </a:rPr>
              <a:t>.</a:t>
            </a:r>
          </a:p>
          <a:p>
            <a:pPr marL="285750" indent="-285750" algn="just">
              <a:buFont typeface="Arial" panose="020B0604020202020204" pitchFamily="34" charset="0"/>
              <a:buChar char="•"/>
            </a:pPr>
            <a:r>
              <a:rPr lang="en-US" sz="1600" dirty="0" err="1" smtClean="0">
                <a:solidFill>
                  <a:schemeClr val="tx1"/>
                </a:solidFill>
                <a:latin typeface="#9Slide03 Arima Madurai Black" panose="00000A00000000000000" pitchFamily="2" charset="0"/>
                <a:cs typeface="#9Slide03 Arima Madurai Black" panose="00000A00000000000000" pitchFamily="2" charset="0"/>
              </a:rPr>
              <a:t>Nên</a:t>
            </a:r>
            <a:r>
              <a:rPr lang="en-US" sz="1600" dirty="0" smtClean="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mua</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các</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sản</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phẩm</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nhựa</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có</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nguồn</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gốc</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rõ</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ràng</a:t>
            </a:r>
            <a:r>
              <a:rPr lang="en-US" sz="1600" dirty="0" smtClean="0">
                <a:solidFill>
                  <a:schemeClr val="tx1"/>
                </a:solidFill>
                <a:latin typeface="#9Slide03 Arima Madurai Black" panose="00000A00000000000000" pitchFamily="2" charset="0"/>
                <a:cs typeface="#9Slide03 Arima Madurai Black" panose="00000A00000000000000" pitchFamily="2" charset="0"/>
              </a:rPr>
              <a:t>. </a:t>
            </a:r>
          </a:p>
          <a:p>
            <a:pPr marL="285750" indent="-285750" algn="just">
              <a:buFont typeface="Arial" panose="020B0604020202020204" pitchFamily="34" charset="0"/>
              <a:buChar char="•"/>
            </a:pPr>
            <a:endParaRPr lang="en-US" sz="1600" dirty="0" smtClean="0">
              <a:solidFill>
                <a:schemeClr val="tx1"/>
              </a:solidFill>
              <a:latin typeface="#9Slide03 Arima Madurai Black" panose="00000A00000000000000" pitchFamily="2" charset="0"/>
              <a:cs typeface="#9Slide03 Arima Madurai Black" panose="00000A00000000000000" pitchFamily="2" charset="0"/>
            </a:endParaRPr>
          </a:p>
        </p:txBody>
      </p:sp>
      <p:pic>
        <p:nvPicPr>
          <p:cNvPr id="2062" name="Picture 14" descr="NHỰA THÔNG DỤNG CÓ MẤY LOẠI?"/>
          <p:cNvPicPr>
            <a:picLocks noChangeAspect="1" noChangeArrowheads="1"/>
          </p:cNvPicPr>
          <p:nvPr/>
        </p:nvPicPr>
        <p:blipFill rotWithShape="1">
          <a:blip r:embed="rId4">
            <a:extLst>
              <a:ext uri="{28A0092B-C50C-407E-A947-70E740481C1C}">
                <a14:useLocalDpi xmlns:a14="http://schemas.microsoft.com/office/drawing/2010/main" val="0"/>
              </a:ext>
            </a:extLst>
          </a:blip>
          <a:srcRect t="7773"/>
          <a:stretch>
            <a:fillRect/>
          </a:stretch>
        </p:blipFill>
        <p:spPr bwMode="auto">
          <a:xfrm>
            <a:off x="5311213" y="1202245"/>
            <a:ext cx="3643538" cy="2158443"/>
          </a:xfrm>
          <a:prstGeom prst="rect">
            <a:avLst/>
          </a:prstGeom>
          <a:noFill/>
          <a:extLst>
            <a:ext uri="{909E8E84-426E-40DD-AFC4-6F175D3DCCD1}">
              <a14:hiddenFill xmlns:a14="http://schemas.microsoft.com/office/drawing/2010/main">
                <a:solidFill>
                  <a:srgbClr val="FFFFFF"/>
                </a:solidFill>
              </a14:hiddenFill>
            </a:ext>
          </a:extLst>
        </p:spPr>
      </p:pic>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16"/>
                                        </p:tgtEl>
                                        <p:attrNameLst>
                                          <p:attrName>style.visibility</p:attrName>
                                        </p:attrNameLst>
                                      </p:cBhvr>
                                      <p:to>
                                        <p:strVal val="visible"/>
                                      </p:to>
                                    </p:set>
                                    <p:animEffect transition="in" filter="barn(inVertical)">
                                      <p:cBhvr>
                                        <p:cTn id="7" dur="500"/>
                                        <p:tgtEl>
                                          <p:spTgt spid="16"/>
                                        </p:tgtEl>
                                      </p:cBhvr>
                                    </p:animEffect>
                                  </p:childTnLst>
                                </p:cTn>
                              </p:par>
                            </p:childTnLst>
                          </p:cTn>
                        </p:par>
                      </p:childTnLst>
                    </p:cTn>
                  </p:par>
                  <p:par>
                    <p:cTn id="8" fill="hold">
                      <p:stCondLst>
                        <p:cond delay="indefinite"/>
                      </p:stCondLst>
                      <p:childTnLst>
                        <p:par>
                          <p:cTn id="9" fill="hold">
                            <p:stCondLst>
                              <p:cond delay="0"/>
                            </p:stCondLst>
                            <p:childTnLst>
                              <p:par>
                                <p:cTn id="10" presetID="16" presetClass="entr" presetSubtype="21" fill="hold" grpId="0" nodeType="clickEffect">
                                  <p:stCondLst>
                                    <p:cond delay="0"/>
                                  </p:stCondLst>
                                  <p:childTnLst>
                                    <p:set>
                                      <p:cBhvr>
                                        <p:cTn id="11" dur="1" fill="hold">
                                          <p:stCondLst>
                                            <p:cond delay="0"/>
                                          </p:stCondLst>
                                        </p:cTn>
                                        <p:tgtEl>
                                          <p:spTgt spid="17"/>
                                        </p:tgtEl>
                                        <p:attrNameLst>
                                          <p:attrName>style.visibility</p:attrName>
                                        </p:attrNameLst>
                                      </p:cBhvr>
                                      <p:to>
                                        <p:strVal val="visible"/>
                                      </p:to>
                                    </p:set>
                                    <p:animEffect transition="in" filter="barn(inVertical)">
                                      <p:cBhvr>
                                        <p:cTn id="12" dur="500"/>
                                        <p:tgtEl>
                                          <p:spTgt spid="17"/>
                                        </p:tgtEl>
                                      </p:cBhvr>
                                    </p:animEffect>
                                  </p:childTnLst>
                                </p:cTn>
                              </p:par>
                              <p:par>
                                <p:cTn id="13" presetID="16" presetClass="entr" presetSubtype="21" fill="hold" nodeType="withEffect">
                                  <p:stCondLst>
                                    <p:cond delay="0"/>
                                  </p:stCondLst>
                                  <p:childTnLst>
                                    <p:set>
                                      <p:cBhvr>
                                        <p:cTn id="14" dur="1" fill="hold">
                                          <p:stCondLst>
                                            <p:cond delay="0"/>
                                          </p:stCondLst>
                                        </p:cTn>
                                        <p:tgtEl>
                                          <p:spTgt spid="2060"/>
                                        </p:tgtEl>
                                        <p:attrNameLst>
                                          <p:attrName>style.visibility</p:attrName>
                                        </p:attrNameLst>
                                      </p:cBhvr>
                                      <p:to>
                                        <p:strVal val="visible"/>
                                      </p:to>
                                    </p:set>
                                    <p:animEffect transition="in" filter="barn(inVertical)">
                                      <p:cBhvr>
                                        <p:cTn id="15" dur="500"/>
                                        <p:tgtEl>
                                          <p:spTgt spid="2060"/>
                                        </p:tgtEl>
                                      </p:cBhvr>
                                    </p:animEffect>
                                  </p:childTnLst>
                                </p:cTn>
                              </p:par>
                            </p:childTnLst>
                          </p:cTn>
                        </p:par>
                      </p:childTnLst>
                    </p:cTn>
                  </p:par>
                  <p:par>
                    <p:cTn id="16" fill="hold">
                      <p:stCondLst>
                        <p:cond delay="indefinite"/>
                      </p:stCondLst>
                      <p:childTnLst>
                        <p:par>
                          <p:cTn id="17" fill="hold">
                            <p:stCondLst>
                              <p:cond delay="0"/>
                            </p:stCondLst>
                            <p:childTnLst>
                              <p:par>
                                <p:cTn id="18" presetID="53" presetClass="exit" presetSubtype="32" fill="hold" grpId="1" nodeType="clickEffect">
                                  <p:stCondLst>
                                    <p:cond delay="0"/>
                                  </p:stCondLst>
                                  <p:childTnLst>
                                    <p:anim calcmode="lin" valueType="num">
                                      <p:cBhvr>
                                        <p:cTn id="19" dur="500"/>
                                        <p:tgtEl>
                                          <p:spTgt spid="16"/>
                                        </p:tgtEl>
                                        <p:attrNameLst>
                                          <p:attrName>ppt_w</p:attrName>
                                        </p:attrNameLst>
                                      </p:cBhvr>
                                      <p:tavLst>
                                        <p:tav tm="0">
                                          <p:val>
                                            <p:strVal val="ppt_w"/>
                                          </p:val>
                                        </p:tav>
                                        <p:tav tm="100000">
                                          <p:val>
                                            <p:fltVal val="0"/>
                                          </p:val>
                                        </p:tav>
                                      </p:tavLst>
                                    </p:anim>
                                    <p:anim calcmode="lin" valueType="num">
                                      <p:cBhvr>
                                        <p:cTn id="20" dur="500"/>
                                        <p:tgtEl>
                                          <p:spTgt spid="16"/>
                                        </p:tgtEl>
                                        <p:attrNameLst>
                                          <p:attrName>ppt_h</p:attrName>
                                        </p:attrNameLst>
                                      </p:cBhvr>
                                      <p:tavLst>
                                        <p:tav tm="0">
                                          <p:val>
                                            <p:strVal val="ppt_h"/>
                                          </p:val>
                                        </p:tav>
                                        <p:tav tm="100000">
                                          <p:val>
                                            <p:fltVal val="0"/>
                                          </p:val>
                                        </p:tav>
                                      </p:tavLst>
                                    </p:anim>
                                    <p:animEffect transition="out" filter="fade">
                                      <p:cBhvr>
                                        <p:cTn id="21" dur="500"/>
                                        <p:tgtEl>
                                          <p:spTgt spid="16"/>
                                        </p:tgtEl>
                                      </p:cBhvr>
                                    </p:animEffect>
                                    <p:set>
                                      <p:cBhvr>
                                        <p:cTn id="22" dur="1" fill="hold">
                                          <p:stCondLst>
                                            <p:cond delay="499"/>
                                          </p:stCondLst>
                                        </p:cTn>
                                        <p:tgtEl>
                                          <p:spTgt spid="16"/>
                                        </p:tgtEl>
                                        <p:attrNameLst>
                                          <p:attrName>style.visibility</p:attrName>
                                        </p:attrNameLst>
                                      </p:cBhvr>
                                      <p:to>
                                        <p:strVal val="hidden"/>
                                      </p:to>
                                    </p:set>
                                  </p:childTnLst>
                                </p:cTn>
                              </p:par>
                              <p:par>
                                <p:cTn id="23" presetID="53" presetClass="exit" presetSubtype="32" fill="hold" grpId="1" nodeType="withEffect">
                                  <p:stCondLst>
                                    <p:cond delay="0"/>
                                  </p:stCondLst>
                                  <p:childTnLst>
                                    <p:anim calcmode="lin" valueType="num">
                                      <p:cBhvr>
                                        <p:cTn id="24" dur="500"/>
                                        <p:tgtEl>
                                          <p:spTgt spid="17"/>
                                        </p:tgtEl>
                                        <p:attrNameLst>
                                          <p:attrName>ppt_w</p:attrName>
                                        </p:attrNameLst>
                                      </p:cBhvr>
                                      <p:tavLst>
                                        <p:tav tm="0">
                                          <p:val>
                                            <p:strVal val="ppt_w"/>
                                          </p:val>
                                        </p:tav>
                                        <p:tav tm="100000">
                                          <p:val>
                                            <p:fltVal val="0"/>
                                          </p:val>
                                        </p:tav>
                                      </p:tavLst>
                                    </p:anim>
                                    <p:anim calcmode="lin" valueType="num">
                                      <p:cBhvr>
                                        <p:cTn id="25" dur="500"/>
                                        <p:tgtEl>
                                          <p:spTgt spid="17"/>
                                        </p:tgtEl>
                                        <p:attrNameLst>
                                          <p:attrName>ppt_h</p:attrName>
                                        </p:attrNameLst>
                                      </p:cBhvr>
                                      <p:tavLst>
                                        <p:tav tm="0">
                                          <p:val>
                                            <p:strVal val="ppt_h"/>
                                          </p:val>
                                        </p:tav>
                                        <p:tav tm="100000">
                                          <p:val>
                                            <p:fltVal val="0"/>
                                          </p:val>
                                        </p:tav>
                                      </p:tavLst>
                                    </p:anim>
                                    <p:animEffect transition="out" filter="fade">
                                      <p:cBhvr>
                                        <p:cTn id="26" dur="500"/>
                                        <p:tgtEl>
                                          <p:spTgt spid="17"/>
                                        </p:tgtEl>
                                      </p:cBhvr>
                                    </p:animEffect>
                                    <p:set>
                                      <p:cBhvr>
                                        <p:cTn id="27" dur="1" fill="hold">
                                          <p:stCondLst>
                                            <p:cond delay="499"/>
                                          </p:stCondLst>
                                        </p:cTn>
                                        <p:tgtEl>
                                          <p:spTgt spid="17"/>
                                        </p:tgtEl>
                                        <p:attrNameLst>
                                          <p:attrName>style.visibility</p:attrName>
                                        </p:attrNameLst>
                                      </p:cBhvr>
                                      <p:to>
                                        <p:strVal val="hidden"/>
                                      </p:to>
                                    </p:set>
                                  </p:childTnLst>
                                </p:cTn>
                              </p:par>
                              <p:par>
                                <p:cTn id="28" presetID="53" presetClass="exit" presetSubtype="32" fill="hold" nodeType="withEffect">
                                  <p:stCondLst>
                                    <p:cond delay="0"/>
                                  </p:stCondLst>
                                  <p:childTnLst>
                                    <p:anim calcmode="lin" valueType="num">
                                      <p:cBhvr>
                                        <p:cTn id="29" dur="500"/>
                                        <p:tgtEl>
                                          <p:spTgt spid="2060"/>
                                        </p:tgtEl>
                                        <p:attrNameLst>
                                          <p:attrName>ppt_w</p:attrName>
                                        </p:attrNameLst>
                                      </p:cBhvr>
                                      <p:tavLst>
                                        <p:tav tm="0">
                                          <p:val>
                                            <p:strVal val="ppt_w"/>
                                          </p:val>
                                        </p:tav>
                                        <p:tav tm="100000">
                                          <p:val>
                                            <p:fltVal val="0"/>
                                          </p:val>
                                        </p:tav>
                                      </p:tavLst>
                                    </p:anim>
                                    <p:anim calcmode="lin" valueType="num">
                                      <p:cBhvr>
                                        <p:cTn id="30" dur="500"/>
                                        <p:tgtEl>
                                          <p:spTgt spid="2060"/>
                                        </p:tgtEl>
                                        <p:attrNameLst>
                                          <p:attrName>ppt_h</p:attrName>
                                        </p:attrNameLst>
                                      </p:cBhvr>
                                      <p:tavLst>
                                        <p:tav tm="0">
                                          <p:val>
                                            <p:strVal val="ppt_h"/>
                                          </p:val>
                                        </p:tav>
                                        <p:tav tm="100000">
                                          <p:val>
                                            <p:fltVal val="0"/>
                                          </p:val>
                                        </p:tav>
                                      </p:tavLst>
                                    </p:anim>
                                    <p:animEffect transition="out" filter="fade">
                                      <p:cBhvr>
                                        <p:cTn id="31" dur="500"/>
                                        <p:tgtEl>
                                          <p:spTgt spid="2060"/>
                                        </p:tgtEl>
                                      </p:cBhvr>
                                    </p:animEffect>
                                    <p:set>
                                      <p:cBhvr>
                                        <p:cTn id="32" dur="1" fill="hold">
                                          <p:stCondLst>
                                            <p:cond delay="499"/>
                                          </p:stCondLst>
                                        </p:cTn>
                                        <p:tgtEl>
                                          <p:spTgt spid="2060"/>
                                        </p:tgtEl>
                                        <p:attrNameLst>
                                          <p:attrName>style.visibility</p:attrName>
                                        </p:attrNameLst>
                                      </p:cBhvr>
                                      <p:to>
                                        <p:strVal val="hidden"/>
                                      </p:to>
                                    </p:set>
                                  </p:childTnLst>
                                </p:cTn>
                              </p:par>
                              <p:par>
                                <p:cTn id="33" presetID="16" presetClass="entr" presetSubtype="21" fill="hold" grpId="0" nodeType="withEffect">
                                  <p:stCondLst>
                                    <p:cond delay="0"/>
                                  </p:stCondLst>
                                  <p:childTnLst>
                                    <p:set>
                                      <p:cBhvr>
                                        <p:cTn id="34" dur="1" fill="hold">
                                          <p:stCondLst>
                                            <p:cond delay="0"/>
                                          </p:stCondLst>
                                        </p:cTn>
                                        <p:tgtEl>
                                          <p:spTgt spid="28"/>
                                        </p:tgtEl>
                                        <p:attrNameLst>
                                          <p:attrName>style.visibility</p:attrName>
                                        </p:attrNameLst>
                                      </p:cBhvr>
                                      <p:to>
                                        <p:strVal val="visible"/>
                                      </p:to>
                                    </p:set>
                                    <p:animEffect transition="in" filter="barn(inVertical)">
                                      <p:cBhvr>
                                        <p:cTn id="35" dur="500"/>
                                        <p:tgtEl>
                                          <p:spTgt spid="28"/>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6" grpId="0" animBg="1"/>
      <p:bldP spid="16" grpId="1" animBg="1"/>
      <p:bldP spid="17" grpId="0" animBg="1"/>
      <p:bldP spid="17" grpId="1" animBg="1"/>
      <p:bldP spid="28" grpId="0" animBg="1"/>
    </p:bld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 name="TextBox 18"/>
          <p:cNvSpPr txBox="1"/>
          <p:nvPr/>
        </p:nvSpPr>
        <p:spPr>
          <a:xfrm>
            <a:off x="584200" y="269057"/>
            <a:ext cx="7104224" cy="830997"/>
          </a:xfrm>
          <a:prstGeom prst="rect">
            <a:avLst/>
          </a:prstGeom>
          <a:noFill/>
        </p:spPr>
        <p:txBody>
          <a:bodyPr wrap="square" rtlCol="0">
            <a:spAutoFit/>
          </a:bodyPr>
          <a:lstStyle/>
          <a:p>
            <a:pPr algn="ctr"/>
            <a:r>
              <a:rPr lang="en-US" sz="2400" dirty="0">
                <a:solidFill>
                  <a:srgbClr val="FF0000"/>
                </a:solidFill>
                <a:latin typeface="#9Slide03 BoosterNextFYBlack" panose="02000A03000000020004" pitchFamily="2" charset="0"/>
              </a:rPr>
              <a:t>SỬ DỤNG VẬT LIỆU AN TOÀN, HIỆU QUẢ VÀ BẢO ĐẢM SỰ PHÁT TRIỂN BỀN VỮ</a:t>
            </a:r>
            <a:r>
              <a:rPr lang="en-US" sz="2400" dirty="0" smtClean="0">
                <a:solidFill>
                  <a:srgbClr val="FF0000"/>
                </a:solidFill>
                <a:latin typeface="#9Slide03 BoosterNextFYBlack" panose="02000A03000000020004" pitchFamily="2" charset="0"/>
              </a:rPr>
              <a:t>NG</a:t>
            </a:r>
            <a:endParaRPr lang="en-US" sz="2400" dirty="0">
              <a:solidFill>
                <a:srgbClr val="FF0000"/>
              </a:solidFill>
              <a:latin typeface="#9Slide03 BoosterNextFYBlack" panose="02000A03000000020004" pitchFamily="2" charset="0"/>
            </a:endParaRPr>
          </a:p>
        </p:txBody>
      </p:sp>
      <p:grpSp>
        <p:nvGrpSpPr>
          <p:cNvPr id="20" name="Group 19"/>
          <p:cNvGrpSpPr/>
          <p:nvPr/>
        </p:nvGrpSpPr>
        <p:grpSpPr>
          <a:xfrm>
            <a:off x="0" y="225707"/>
            <a:ext cx="5716131" cy="45719"/>
            <a:chOff x="0" y="911503"/>
            <a:chExt cx="2739712" cy="45719"/>
          </a:xfrm>
        </p:grpSpPr>
        <p:cxnSp>
          <p:nvCxnSpPr>
            <p:cNvPr id="21" name="直接连接符 15"/>
            <p:cNvCxnSpPr/>
            <p:nvPr/>
          </p:nvCxnSpPr>
          <p:spPr>
            <a:xfrm flipH="1">
              <a:off x="0" y="927100"/>
              <a:ext cx="2717799" cy="14527"/>
            </a:xfrm>
            <a:prstGeom prst="line">
              <a:avLst/>
            </a:prstGeom>
            <a:ln w="25400">
              <a:solidFill>
                <a:schemeClr val="tx2"/>
              </a:solidFill>
            </a:ln>
          </p:spPr>
          <p:style>
            <a:lnRef idx="1">
              <a:schemeClr val="dk1"/>
            </a:lnRef>
            <a:fillRef idx="0">
              <a:schemeClr val="dk1"/>
            </a:fillRef>
            <a:effectRef idx="0">
              <a:schemeClr val="dk1"/>
            </a:effectRef>
            <a:fontRef idx="minor">
              <a:schemeClr val="tx1"/>
            </a:fontRef>
          </p:style>
        </p:cxnSp>
        <p:sp>
          <p:nvSpPr>
            <p:cNvPr id="22" name="Oval 21"/>
            <p:cNvSpPr/>
            <p:nvPr/>
          </p:nvSpPr>
          <p:spPr>
            <a:xfrm>
              <a:off x="2717799" y="911503"/>
              <a:ext cx="21913" cy="45719"/>
            </a:xfrm>
            <a:prstGeom prst="ellipse">
              <a:avLst/>
            </a:prstGeom>
            <a:solidFill>
              <a:schemeClr val="tx2"/>
            </a:solid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grpSp>
        <p:nvGrpSpPr>
          <p:cNvPr id="24" name="Group 23"/>
          <p:cNvGrpSpPr/>
          <p:nvPr/>
        </p:nvGrpSpPr>
        <p:grpSpPr>
          <a:xfrm>
            <a:off x="0" y="1077194"/>
            <a:ext cx="5716131" cy="45720"/>
            <a:chOff x="0" y="861691"/>
            <a:chExt cx="5716131" cy="45720"/>
          </a:xfrm>
        </p:grpSpPr>
        <p:grpSp>
          <p:nvGrpSpPr>
            <p:cNvPr id="18" name="Group 17"/>
            <p:cNvGrpSpPr/>
            <p:nvPr/>
          </p:nvGrpSpPr>
          <p:grpSpPr>
            <a:xfrm>
              <a:off x="0" y="861692"/>
              <a:ext cx="5716131" cy="45719"/>
              <a:chOff x="0" y="911503"/>
              <a:chExt cx="2739712" cy="45719"/>
            </a:xfrm>
          </p:grpSpPr>
          <p:cxnSp>
            <p:nvCxnSpPr>
              <p:cNvPr id="4" name="直接连接符 15"/>
              <p:cNvCxnSpPr/>
              <p:nvPr/>
            </p:nvCxnSpPr>
            <p:spPr>
              <a:xfrm flipH="1">
                <a:off x="0" y="927100"/>
                <a:ext cx="2717799" cy="14527"/>
              </a:xfrm>
              <a:prstGeom prst="line">
                <a:avLst/>
              </a:prstGeom>
              <a:ln w="25400">
                <a:solidFill>
                  <a:schemeClr val="tx2"/>
                </a:solidFill>
              </a:ln>
            </p:spPr>
            <p:style>
              <a:lnRef idx="1">
                <a:schemeClr val="dk1"/>
              </a:lnRef>
              <a:fillRef idx="0">
                <a:schemeClr val="dk1"/>
              </a:fillRef>
              <a:effectRef idx="0">
                <a:schemeClr val="dk1"/>
              </a:effectRef>
              <a:fontRef idx="minor">
                <a:schemeClr val="tx1"/>
              </a:fontRef>
            </p:style>
          </p:cxnSp>
          <p:sp>
            <p:nvSpPr>
              <p:cNvPr id="9" name="Oval 8"/>
              <p:cNvSpPr/>
              <p:nvPr/>
            </p:nvSpPr>
            <p:spPr>
              <a:xfrm>
                <a:off x="2717799" y="911503"/>
                <a:ext cx="21913" cy="45719"/>
              </a:xfrm>
              <a:prstGeom prst="ellipse">
                <a:avLst/>
              </a:prstGeom>
              <a:solidFill>
                <a:schemeClr val="tx2"/>
              </a:solid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23" name="Oval 22"/>
            <p:cNvSpPr/>
            <p:nvPr/>
          </p:nvSpPr>
          <p:spPr>
            <a:xfrm>
              <a:off x="2652558" y="861691"/>
              <a:ext cx="45719" cy="45719"/>
            </a:xfrm>
            <a:prstGeom prst="ellipse">
              <a:avLst/>
            </a:prstGeom>
            <a:solidFill>
              <a:schemeClr val="tx2"/>
            </a:solid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12" name="Rounded Rectangle 11"/>
          <p:cNvSpPr/>
          <p:nvPr/>
        </p:nvSpPr>
        <p:spPr>
          <a:xfrm>
            <a:off x="42817" y="289353"/>
            <a:ext cx="576943" cy="701248"/>
          </a:xfrm>
          <a:prstGeom prst="roundRect">
            <a:avLst/>
          </a:prstGeom>
        </p:spPr>
        <p:style>
          <a:lnRef idx="2">
            <a:schemeClr val="accent2"/>
          </a:lnRef>
          <a:fillRef idx="1">
            <a:schemeClr val="lt1"/>
          </a:fillRef>
          <a:effectRef idx="0">
            <a:schemeClr val="accent2"/>
          </a:effectRef>
          <a:fontRef idx="minor">
            <a:schemeClr val="dk1"/>
          </a:fontRef>
        </p:style>
        <p:txBody>
          <a:bodyPr rtlCol="0" anchor="ctr"/>
          <a:lstStyle/>
          <a:p>
            <a:pPr algn="ctr"/>
            <a:r>
              <a:rPr lang="en-US" sz="3600" dirty="0" smtClean="0">
                <a:solidFill>
                  <a:srgbClr val="FF0000"/>
                </a:solidFill>
                <a:latin typeface="#9Slide07 SVNBrandon Printed Sh" panose="02000000000000000000" pitchFamily="2" charset="0"/>
              </a:rPr>
              <a:t>3</a:t>
            </a:r>
            <a:endParaRPr lang="en-US" sz="3600" dirty="0">
              <a:solidFill>
                <a:srgbClr val="FF0000"/>
              </a:solidFill>
              <a:latin typeface="#9Slide07 SVNBrandon Printed Sh" panose="02000000000000000000" pitchFamily="2" charset="0"/>
            </a:endParaRPr>
          </a:p>
        </p:txBody>
      </p:sp>
      <p:grpSp>
        <p:nvGrpSpPr>
          <p:cNvPr id="13" name="Group 12"/>
          <p:cNvGrpSpPr/>
          <p:nvPr/>
        </p:nvGrpSpPr>
        <p:grpSpPr>
          <a:xfrm>
            <a:off x="42817" y="1186058"/>
            <a:ext cx="4748115" cy="392582"/>
            <a:chOff x="250366" y="1294410"/>
            <a:chExt cx="3891773" cy="392582"/>
          </a:xfrm>
        </p:grpSpPr>
        <p:sp>
          <p:nvSpPr>
            <p:cNvPr id="14" name="Pentagon 13"/>
            <p:cNvSpPr/>
            <p:nvPr/>
          </p:nvSpPr>
          <p:spPr>
            <a:xfrm>
              <a:off x="457915" y="1294410"/>
              <a:ext cx="3684224" cy="392582"/>
            </a:xfrm>
            <a:prstGeom prst="homePlate">
              <a:avLst/>
            </a:prstGeom>
          </p:spPr>
          <p:style>
            <a:lnRef idx="2">
              <a:schemeClr val="accent2"/>
            </a:lnRef>
            <a:fillRef idx="1">
              <a:schemeClr val="lt1"/>
            </a:fillRef>
            <a:effectRef idx="0">
              <a:schemeClr val="accent2"/>
            </a:effectRef>
            <a:fontRef idx="minor">
              <a:schemeClr val="dk1"/>
            </a:fontRef>
          </p:style>
          <p:txBody>
            <a:bodyPr rtlCol="0" anchor="ctr"/>
            <a:lstStyle/>
            <a:p>
              <a:pPr>
                <a:lnSpc>
                  <a:spcPct val="150000"/>
                </a:lnSpc>
              </a:pPr>
              <a:r>
                <a:rPr lang="en-US" sz="1600" dirty="0" smtClean="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Sử</a:t>
              </a:r>
              <a:r>
                <a:rPr lang="en-US" sz="1600" dirty="0">
                  <a:latin typeface="#9Slide03 Arima Madurai Black" panose="00000A00000000000000" pitchFamily="2" charset="0"/>
                  <a:cs typeface="#9Slide03 Arima Madurai Black" panose="00000A00000000000000" pitchFamily="2" charset="0"/>
                </a:rPr>
                <a:t> </a:t>
              </a:r>
              <a:r>
                <a:rPr lang="en-US" sz="1600" dirty="0" err="1">
                  <a:latin typeface="#9Slide03 Arima Madurai Black" panose="00000A00000000000000" pitchFamily="2" charset="0"/>
                  <a:cs typeface="#9Slide03 Arima Madurai Black" panose="00000A00000000000000" pitchFamily="2" charset="0"/>
                </a:rPr>
                <a:t>dụng</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vật</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liệu</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nhựa</a:t>
              </a:r>
              <a:r>
                <a:rPr lang="en-US" sz="1600" dirty="0">
                  <a:latin typeface="#9Slide03 Arima Madurai Black" panose="00000A00000000000000" pitchFamily="2" charset="0"/>
                  <a:cs typeface="#9Slide03 Arima Madurai Black" panose="00000A00000000000000" pitchFamily="2" charset="0"/>
                </a:rPr>
                <a:t> an </a:t>
              </a:r>
              <a:r>
                <a:rPr lang="en-US" sz="1600" dirty="0" err="1" smtClean="0">
                  <a:latin typeface="#9Slide03 Arima Madurai Black" panose="00000A00000000000000" pitchFamily="2" charset="0"/>
                  <a:cs typeface="#9Slide03 Arima Madurai Black" panose="00000A00000000000000" pitchFamily="2" charset="0"/>
                </a:rPr>
                <a:t>toàn</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hiệu</a:t>
              </a:r>
              <a:r>
                <a:rPr lang="en-US" sz="1600" dirty="0" smtClean="0">
                  <a:latin typeface="#9Slide03 Arima Madurai Black" panose="00000A00000000000000" pitchFamily="2" charset="0"/>
                  <a:cs typeface="#9Slide03 Arima Madurai Black" panose="00000A00000000000000" pitchFamily="2" charset="0"/>
                </a:rPr>
                <a:t> </a:t>
              </a:r>
              <a:r>
                <a:rPr lang="en-US" sz="1600" dirty="0" err="1">
                  <a:latin typeface="#9Slide03 Arima Madurai Black" panose="00000A00000000000000" pitchFamily="2" charset="0"/>
                  <a:cs typeface="#9Slide03 Arima Madurai Black" panose="00000A00000000000000" pitchFamily="2" charset="0"/>
                </a:rPr>
                <a:t>quả</a:t>
              </a:r>
              <a:endParaRPr lang="en-US" sz="1600" dirty="0">
                <a:latin typeface="#9Slide03 Arima Madurai Black" panose="00000A00000000000000" pitchFamily="2" charset="0"/>
                <a:cs typeface="#9Slide03 Arima Madurai Black" panose="00000A00000000000000" pitchFamily="2" charset="0"/>
              </a:endParaRPr>
            </a:p>
          </p:txBody>
        </p:sp>
        <p:sp>
          <p:nvSpPr>
            <p:cNvPr id="15" name="Chevron 14"/>
            <p:cNvSpPr/>
            <p:nvPr/>
          </p:nvSpPr>
          <p:spPr>
            <a:xfrm>
              <a:off x="250366" y="1294410"/>
              <a:ext cx="415099" cy="392582"/>
            </a:xfrm>
            <a:prstGeom prst="chevron">
              <a:avLst/>
            </a:prstGeom>
          </p:spPr>
          <p:style>
            <a:lnRef idx="2">
              <a:schemeClr val="accent2"/>
            </a:lnRef>
            <a:fillRef idx="1">
              <a:schemeClr val="lt1"/>
            </a:fillRef>
            <a:effectRef idx="0">
              <a:schemeClr val="accent2"/>
            </a:effectRef>
            <a:fontRef idx="minor">
              <a:schemeClr val="dk1"/>
            </a:fontRef>
          </p:style>
          <p:txBody>
            <a:bodyPr rtlCol="0" anchor="ctr"/>
            <a:lstStyle/>
            <a:p>
              <a:pPr algn="ctr"/>
              <a:endParaRPr lang="en-US">
                <a:solidFill>
                  <a:schemeClr val="tx1"/>
                </a:solidFill>
              </a:endParaRPr>
            </a:p>
          </p:txBody>
        </p:sp>
      </p:grpSp>
      <p:pic>
        <p:nvPicPr>
          <p:cNvPr id="3074" name="Picture 2" descr="95% DÂN SỐ KHÔNG BIẾT ĐƯỢC CÁC KÝ HIỆU DƯỚI ĐÁY CHAI NHỰA NÀY, HÃY LÀ  BRITA® Việt Nam - Bình lọc nước từ Đức"/>
          <p:cNvPicPr>
            <a:picLocks noChangeAspect="1" noChangeArrowheads="1"/>
          </p:cNvPicPr>
          <p:nvPr/>
        </p:nvPicPr>
        <p:blipFill rotWithShape="1">
          <a:blip r:embed="rId2">
            <a:extLst>
              <a:ext uri="{28A0092B-C50C-407E-A947-70E740481C1C}">
                <a14:useLocalDpi xmlns:a14="http://schemas.microsoft.com/office/drawing/2010/main" val="0"/>
              </a:ext>
            </a:extLst>
          </a:blip>
          <a:srcRect t="31005"/>
          <a:stretch>
            <a:fillRect/>
          </a:stretch>
        </p:blipFill>
        <p:spPr bwMode="auto">
          <a:xfrm>
            <a:off x="4256313" y="1959875"/>
            <a:ext cx="4691745" cy="3004011"/>
          </a:xfrm>
          <a:prstGeom prst="rect">
            <a:avLst/>
          </a:prstGeom>
          <a:noFill/>
          <a:extLst>
            <a:ext uri="{909E8E84-426E-40DD-AFC4-6F175D3DCCD1}">
              <a14:hiddenFill xmlns:a14="http://schemas.microsoft.com/office/drawing/2010/main">
                <a:solidFill>
                  <a:srgbClr val="FFFFFF"/>
                </a:solidFill>
              </a14:hiddenFill>
            </a:ext>
          </a:extLst>
        </p:spPr>
      </p:pic>
      <p:pic>
        <p:nvPicPr>
          <p:cNvPr id="3076" name="Picture 4" descr="Làm sao để nhận biết các loại nhựa an toàn? – VNCPC"/>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021967" y="2300105"/>
            <a:ext cx="3043032" cy="1874827"/>
          </a:xfrm>
          <a:prstGeom prst="rect">
            <a:avLst/>
          </a:prstGeom>
          <a:noFill/>
          <a:extLst>
            <a:ext uri="{909E8E84-426E-40DD-AFC4-6F175D3DCCD1}">
              <a14:hiddenFill xmlns:a14="http://schemas.microsoft.com/office/drawing/2010/main">
                <a:solidFill>
                  <a:srgbClr val="FFFFFF"/>
                </a:solidFill>
              </a14:hiddenFill>
            </a:ext>
          </a:extLst>
        </p:spPr>
      </p:pic>
      <p:sp>
        <p:nvSpPr>
          <p:cNvPr id="17" name="TextBox 16"/>
          <p:cNvSpPr txBox="1"/>
          <p:nvPr/>
        </p:nvSpPr>
        <p:spPr>
          <a:xfrm>
            <a:off x="1177507" y="1588248"/>
            <a:ext cx="6510917" cy="400110"/>
          </a:xfrm>
          <a:prstGeom prst="rect">
            <a:avLst/>
          </a:prstGeom>
          <a:noFill/>
        </p:spPr>
        <p:txBody>
          <a:bodyPr wrap="square" rtlCol="0">
            <a:spAutoFit/>
          </a:bodyPr>
          <a:lstStyle/>
          <a:p>
            <a:pPr algn="ctr"/>
            <a:r>
              <a:rPr lang="en-US" sz="2000" dirty="0" err="1" smtClean="0">
                <a:solidFill>
                  <a:schemeClr val="tx1"/>
                </a:solidFill>
                <a:latin typeface="#9Slide03 Arima Madurai Black" panose="00000A00000000000000" pitchFamily="2" charset="0"/>
                <a:cs typeface="#9Slide03 Arima Madurai Black" panose="00000A00000000000000" pitchFamily="2" charset="0"/>
              </a:rPr>
              <a:t>Phân</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biệt</a:t>
            </a:r>
            <a:r>
              <a:rPr lang="en-US" sz="2000" dirty="0" smtClean="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kí</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hiệu</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trên</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các</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vật</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dụng</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nhựa</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thông</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a:solidFill>
                  <a:schemeClr val="tx1"/>
                </a:solidFill>
                <a:latin typeface="#9Slide03 Arima Madurai Black" panose="00000A00000000000000" pitchFamily="2" charset="0"/>
                <a:cs typeface="#9Slide03 Arima Madurai Black" panose="00000A00000000000000" pitchFamily="2" charset="0"/>
              </a:rPr>
              <a:t>dụng</a:t>
            </a:r>
            <a:r>
              <a:rPr lang="en-US" sz="2000" dirty="0">
                <a:solidFill>
                  <a:schemeClr val="tx1"/>
                </a:solidFill>
                <a:latin typeface="#9Slide03 Arima Madurai Black" panose="00000A00000000000000" pitchFamily="2" charset="0"/>
                <a:cs typeface="#9Slide03 Arima Madurai Black" panose="00000A00000000000000" pitchFamily="2" charset="0"/>
              </a:rPr>
              <a:t> </a:t>
            </a:r>
          </a:p>
        </p:txBody>
      </p:sp>
      <p:pic>
        <p:nvPicPr>
          <p:cNvPr id="2" name="Picture 1"/>
          <p:cNvPicPr>
            <a:picLocks noChangeAspect="1"/>
          </p:cNvPicPr>
          <p:nvPr/>
        </p:nvPicPr>
        <p:blipFill>
          <a:blip r:embed="rId4"/>
          <a:stretch>
            <a:fillRect/>
          </a:stretch>
        </p:blipFill>
        <p:spPr>
          <a:xfrm>
            <a:off x="4790932" y="1982735"/>
            <a:ext cx="2689663" cy="2799273"/>
          </a:xfrm>
          <a:prstGeom prst="rect">
            <a:avLst/>
          </a:prstGeom>
        </p:spPr>
      </p:pic>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3" presetClass="exit" presetSubtype="32" fill="hold" nodeType="clickEffect">
                                  <p:stCondLst>
                                    <p:cond delay="0"/>
                                  </p:stCondLst>
                                  <p:childTnLst>
                                    <p:anim calcmode="lin" valueType="num">
                                      <p:cBhvr>
                                        <p:cTn id="6" dur="500"/>
                                        <p:tgtEl>
                                          <p:spTgt spid="3074"/>
                                        </p:tgtEl>
                                        <p:attrNameLst>
                                          <p:attrName>ppt_w</p:attrName>
                                        </p:attrNameLst>
                                      </p:cBhvr>
                                      <p:tavLst>
                                        <p:tav tm="0">
                                          <p:val>
                                            <p:strVal val="ppt_w"/>
                                          </p:val>
                                        </p:tav>
                                        <p:tav tm="100000">
                                          <p:val>
                                            <p:fltVal val="0"/>
                                          </p:val>
                                        </p:tav>
                                      </p:tavLst>
                                    </p:anim>
                                    <p:anim calcmode="lin" valueType="num">
                                      <p:cBhvr>
                                        <p:cTn id="7" dur="500"/>
                                        <p:tgtEl>
                                          <p:spTgt spid="3074"/>
                                        </p:tgtEl>
                                        <p:attrNameLst>
                                          <p:attrName>ppt_h</p:attrName>
                                        </p:attrNameLst>
                                      </p:cBhvr>
                                      <p:tavLst>
                                        <p:tav tm="0">
                                          <p:val>
                                            <p:strVal val="ppt_h"/>
                                          </p:val>
                                        </p:tav>
                                        <p:tav tm="100000">
                                          <p:val>
                                            <p:fltVal val="0"/>
                                          </p:val>
                                        </p:tav>
                                      </p:tavLst>
                                    </p:anim>
                                    <p:animEffect transition="out" filter="fade">
                                      <p:cBhvr>
                                        <p:cTn id="8" dur="500"/>
                                        <p:tgtEl>
                                          <p:spTgt spid="3074"/>
                                        </p:tgtEl>
                                      </p:cBhvr>
                                    </p:animEffect>
                                    <p:set>
                                      <p:cBhvr>
                                        <p:cTn id="9" dur="1" fill="hold">
                                          <p:stCondLst>
                                            <p:cond delay="499"/>
                                          </p:stCondLst>
                                        </p:cTn>
                                        <p:tgtEl>
                                          <p:spTgt spid="3074"/>
                                        </p:tgtEl>
                                        <p:attrNameLst>
                                          <p:attrName>style.visibility</p:attrName>
                                        </p:attrNameLst>
                                      </p:cBhvr>
                                      <p:to>
                                        <p:strVal val="hidden"/>
                                      </p:to>
                                    </p:set>
                                  </p:childTnLst>
                                </p:cTn>
                              </p:par>
                              <p:par>
                                <p:cTn id="10" presetID="2" presetClass="entr" presetSubtype="4" fill="hold" nodeType="withEffect">
                                  <p:stCondLst>
                                    <p:cond delay="0"/>
                                  </p:stCondLst>
                                  <p:childTnLst>
                                    <p:set>
                                      <p:cBhvr>
                                        <p:cTn id="11" dur="1" fill="hold">
                                          <p:stCondLst>
                                            <p:cond delay="0"/>
                                          </p:stCondLst>
                                        </p:cTn>
                                        <p:tgtEl>
                                          <p:spTgt spid="2"/>
                                        </p:tgtEl>
                                        <p:attrNameLst>
                                          <p:attrName>style.visibility</p:attrName>
                                        </p:attrNameLst>
                                      </p:cBhvr>
                                      <p:to>
                                        <p:strVal val="visible"/>
                                      </p:to>
                                    </p:set>
                                    <p:anim calcmode="lin" valueType="num">
                                      <p:cBhvr additive="base">
                                        <p:cTn id="12" dur="500" fill="hold"/>
                                        <p:tgtEl>
                                          <p:spTgt spid="2"/>
                                        </p:tgtEl>
                                        <p:attrNameLst>
                                          <p:attrName>ppt_x</p:attrName>
                                        </p:attrNameLst>
                                      </p:cBhvr>
                                      <p:tavLst>
                                        <p:tav tm="0">
                                          <p:val>
                                            <p:strVal val="#ppt_x"/>
                                          </p:val>
                                        </p:tav>
                                        <p:tav tm="100000">
                                          <p:val>
                                            <p:strVal val="#ppt_x"/>
                                          </p:val>
                                        </p:tav>
                                      </p:tavLst>
                                    </p:anim>
                                    <p:anim calcmode="lin" valueType="num">
                                      <p:cBhvr additive="base">
                                        <p:cTn id="13" dur="500" fill="hold"/>
                                        <p:tgtEl>
                                          <p:spTgt spid="2"/>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 name="TextBox 18"/>
          <p:cNvSpPr txBox="1"/>
          <p:nvPr/>
        </p:nvSpPr>
        <p:spPr>
          <a:xfrm>
            <a:off x="584200" y="246198"/>
            <a:ext cx="7104224" cy="830997"/>
          </a:xfrm>
          <a:prstGeom prst="rect">
            <a:avLst/>
          </a:prstGeom>
          <a:noFill/>
        </p:spPr>
        <p:txBody>
          <a:bodyPr wrap="square" rtlCol="0">
            <a:spAutoFit/>
          </a:bodyPr>
          <a:lstStyle/>
          <a:p>
            <a:pPr algn="ctr"/>
            <a:r>
              <a:rPr lang="en-US" sz="2400" dirty="0">
                <a:solidFill>
                  <a:srgbClr val="FF0000"/>
                </a:solidFill>
                <a:latin typeface="#9Slide03 BoosterNextFYBlack" panose="02000A03000000020004" pitchFamily="2" charset="0"/>
              </a:rPr>
              <a:t>SỬ DỤNG VẬT LIỆU AN TOÀN, HIỆU QUẢ VÀ BẢO ĐẢM SỰ PHÁT TRIỂN BỀN VỮ</a:t>
            </a:r>
            <a:r>
              <a:rPr lang="en-US" sz="2400" dirty="0" smtClean="0">
                <a:solidFill>
                  <a:srgbClr val="FF0000"/>
                </a:solidFill>
                <a:latin typeface="#9Slide03 BoosterNextFYBlack" panose="02000A03000000020004" pitchFamily="2" charset="0"/>
              </a:rPr>
              <a:t>NG</a:t>
            </a:r>
            <a:endParaRPr lang="en-US" sz="2400" dirty="0">
              <a:solidFill>
                <a:srgbClr val="FF0000"/>
              </a:solidFill>
              <a:latin typeface="#9Slide03 BoosterNextFYBlack" panose="02000A03000000020004" pitchFamily="2" charset="0"/>
            </a:endParaRPr>
          </a:p>
        </p:txBody>
      </p:sp>
      <p:grpSp>
        <p:nvGrpSpPr>
          <p:cNvPr id="20" name="Group 19"/>
          <p:cNvGrpSpPr/>
          <p:nvPr/>
        </p:nvGrpSpPr>
        <p:grpSpPr>
          <a:xfrm>
            <a:off x="0" y="225707"/>
            <a:ext cx="5716131" cy="45719"/>
            <a:chOff x="0" y="911503"/>
            <a:chExt cx="2739712" cy="45719"/>
          </a:xfrm>
        </p:grpSpPr>
        <p:cxnSp>
          <p:nvCxnSpPr>
            <p:cNvPr id="21" name="直接连接符 15"/>
            <p:cNvCxnSpPr/>
            <p:nvPr/>
          </p:nvCxnSpPr>
          <p:spPr>
            <a:xfrm flipH="1">
              <a:off x="0" y="927100"/>
              <a:ext cx="2717799" cy="14527"/>
            </a:xfrm>
            <a:prstGeom prst="line">
              <a:avLst/>
            </a:prstGeom>
            <a:ln w="25400">
              <a:solidFill>
                <a:schemeClr val="tx2"/>
              </a:solidFill>
            </a:ln>
          </p:spPr>
          <p:style>
            <a:lnRef idx="1">
              <a:schemeClr val="dk1"/>
            </a:lnRef>
            <a:fillRef idx="0">
              <a:schemeClr val="dk1"/>
            </a:fillRef>
            <a:effectRef idx="0">
              <a:schemeClr val="dk1"/>
            </a:effectRef>
            <a:fontRef idx="minor">
              <a:schemeClr val="tx1"/>
            </a:fontRef>
          </p:style>
        </p:cxnSp>
        <p:sp>
          <p:nvSpPr>
            <p:cNvPr id="22" name="Oval 21"/>
            <p:cNvSpPr/>
            <p:nvPr/>
          </p:nvSpPr>
          <p:spPr>
            <a:xfrm>
              <a:off x="2717799" y="911503"/>
              <a:ext cx="21913" cy="45719"/>
            </a:xfrm>
            <a:prstGeom prst="ellipse">
              <a:avLst/>
            </a:prstGeom>
            <a:solidFill>
              <a:schemeClr val="tx2"/>
            </a:solid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grpSp>
        <p:nvGrpSpPr>
          <p:cNvPr id="24" name="Group 23"/>
          <p:cNvGrpSpPr/>
          <p:nvPr/>
        </p:nvGrpSpPr>
        <p:grpSpPr>
          <a:xfrm>
            <a:off x="0" y="1077194"/>
            <a:ext cx="5716131" cy="45720"/>
            <a:chOff x="0" y="861691"/>
            <a:chExt cx="5716131" cy="45720"/>
          </a:xfrm>
        </p:grpSpPr>
        <p:grpSp>
          <p:nvGrpSpPr>
            <p:cNvPr id="18" name="Group 17"/>
            <p:cNvGrpSpPr/>
            <p:nvPr/>
          </p:nvGrpSpPr>
          <p:grpSpPr>
            <a:xfrm>
              <a:off x="0" y="861692"/>
              <a:ext cx="5716131" cy="45719"/>
              <a:chOff x="0" y="911503"/>
              <a:chExt cx="2739712" cy="45719"/>
            </a:xfrm>
          </p:grpSpPr>
          <p:cxnSp>
            <p:nvCxnSpPr>
              <p:cNvPr id="4" name="直接连接符 15"/>
              <p:cNvCxnSpPr/>
              <p:nvPr/>
            </p:nvCxnSpPr>
            <p:spPr>
              <a:xfrm flipH="1">
                <a:off x="0" y="927100"/>
                <a:ext cx="2717799" cy="14527"/>
              </a:xfrm>
              <a:prstGeom prst="line">
                <a:avLst/>
              </a:prstGeom>
              <a:ln w="25400">
                <a:solidFill>
                  <a:schemeClr val="tx2"/>
                </a:solidFill>
              </a:ln>
            </p:spPr>
            <p:style>
              <a:lnRef idx="1">
                <a:schemeClr val="dk1"/>
              </a:lnRef>
              <a:fillRef idx="0">
                <a:schemeClr val="dk1"/>
              </a:fillRef>
              <a:effectRef idx="0">
                <a:schemeClr val="dk1"/>
              </a:effectRef>
              <a:fontRef idx="minor">
                <a:schemeClr val="tx1"/>
              </a:fontRef>
            </p:style>
          </p:cxnSp>
          <p:sp>
            <p:nvSpPr>
              <p:cNvPr id="9" name="Oval 8"/>
              <p:cNvSpPr/>
              <p:nvPr/>
            </p:nvSpPr>
            <p:spPr>
              <a:xfrm>
                <a:off x="2717799" y="911503"/>
                <a:ext cx="21913" cy="45719"/>
              </a:xfrm>
              <a:prstGeom prst="ellipse">
                <a:avLst/>
              </a:prstGeom>
              <a:solidFill>
                <a:schemeClr val="tx2"/>
              </a:solid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23" name="Oval 22"/>
            <p:cNvSpPr/>
            <p:nvPr/>
          </p:nvSpPr>
          <p:spPr>
            <a:xfrm>
              <a:off x="2652558" y="861691"/>
              <a:ext cx="45719" cy="45719"/>
            </a:xfrm>
            <a:prstGeom prst="ellipse">
              <a:avLst/>
            </a:prstGeom>
            <a:solidFill>
              <a:schemeClr val="tx2"/>
            </a:solid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12" name="Rounded Rectangle 11"/>
          <p:cNvSpPr/>
          <p:nvPr/>
        </p:nvSpPr>
        <p:spPr>
          <a:xfrm>
            <a:off x="42817" y="266494"/>
            <a:ext cx="576943" cy="701248"/>
          </a:xfrm>
          <a:prstGeom prst="roundRect">
            <a:avLst/>
          </a:prstGeom>
        </p:spPr>
        <p:style>
          <a:lnRef idx="2">
            <a:schemeClr val="accent2"/>
          </a:lnRef>
          <a:fillRef idx="1">
            <a:schemeClr val="lt1"/>
          </a:fillRef>
          <a:effectRef idx="0">
            <a:schemeClr val="accent2"/>
          </a:effectRef>
          <a:fontRef idx="minor">
            <a:schemeClr val="dk1"/>
          </a:fontRef>
        </p:style>
        <p:txBody>
          <a:bodyPr rtlCol="0" anchor="ctr"/>
          <a:lstStyle/>
          <a:p>
            <a:pPr algn="ctr"/>
            <a:r>
              <a:rPr lang="en-US" sz="3600" dirty="0" smtClean="0">
                <a:solidFill>
                  <a:srgbClr val="FF0000"/>
                </a:solidFill>
                <a:latin typeface="#9Slide07 SVNBrandon Printed Sh" panose="02000000000000000000" pitchFamily="2" charset="0"/>
              </a:rPr>
              <a:t>3</a:t>
            </a:r>
            <a:endParaRPr lang="en-US" sz="3600" dirty="0">
              <a:solidFill>
                <a:srgbClr val="FF0000"/>
              </a:solidFill>
              <a:latin typeface="#9Slide07 SVNBrandon Printed Sh" panose="02000000000000000000" pitchFamily="2" charset="0"/>
            </a:endParaRPr>
          </a:p>
        </p:txBody>
      </p:sp>
      <p:grpSp>
        <p:nvGrpSpPr>
          <p:cNvPr id="27" name="Group 26"/>
          <p:cNvGrpSpPr/>
          <p:nvPr/>
        </p:nvGrpSpPr>
        <p:grpSpPr>
          <a:xfrm>
            <a:off x="42817" y="1186058"/>
            <a:ext cx="4748115" cy="392582"/>
            <a:chOff x="250366" y="1294410"/>
            <a:chExt cx="3891773" cy="392582"/>
          </a:xfrm>
        </p:grpSpPr>
        <p:sp>
          <p:nvSpPr>
            <p:cNvPr id="28" name="Pentagon 27"/>
            <p:cNvSpPr/>
            <p:nvPr/>
          </p:nvSpPr>
          <p:spPr>
            <a:xfrm>
              <a:off x="457915" y="1294410"/>
              <a:ext cx="3684224" cy="392582"/>
            </a:xfrm>
            <a:prstGeom prst="homePlate">
              <a:avLst/>
            </a:prstGeom>
          </p:spPr>
          <p:style>
            <a:lnRef idx="2">
              <a:schemeClr val="accent2"/>
            </a:lnRef>
            <a:fillRef idx="1">
              <a:schemeClr val="lt1"/>
            </a:fillRef>
            <a:effectRef idx="0">
              <a:schemeClr val="accent2"/>
            </a:effectRef>
            <a:fontRef idx="minor">
              <a:schemeClr val="dk1"/>
            </a:fontRef>
          </p:style>
          <p:txBody>
            <a:bodyPr rtlCol="0" anchor="ctr"/>
            <a:lstStyle/>
            <a:p>
              <a:pPr>
                <a:lnSpc>
                  <a:spcPct val="150000"/>
                </a:lnSpc>
              </a:pPr>
              <a:r>
                <a:rPr lang="en-US" sz="1600" dirty="0" smtClean="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Sử</a:t>
              </a:r>
              <a:r>
                <a:rPr lang="en-US" sz="1600" dirty="0">
                  <a:latin typeface="#9Slide03 Arima Madurai Black" panose="00000A00000000000000" pitchFamily="2" charset="0"/>
                  <a:cs typeface="#9Slide03 Arima Madurai Black" panose="00000A00000000000000" pitchFamily="2" charset="0"/>
                </a:rPr>
                <a:t> </a:t>
              </a:r>
              <a:r>
                <a:rPr lang="en-US" sz="1600" dirty="0" err="1">
                  <a:latin typeface="#9Slide03 Arima Madurai Black" panose="00000A00000000000000" pitchFamily="2" charset="0"/>
                  <a:cs typeface="#9Slide03 Arima Madurai Black" panose="00000A00000000000000" pitchFamily="2" charset="0"/>
                </a:rPr>
                <a:t>dụng</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vật</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liệu</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nhựa</a:t>
              </a:r>
              <a:r>
                <a:rPr lang="en-US" sz="1600" dirty="0">
                  <a:latin typeface="#9Slide03 Arima Madurai Black" panose="00000A00000000000000" pitchFamily="2" charset="0"/>
                  <a:cs typeface="#9Slide03 Arima Madurai Black" panose="00000A00000000000000" pitchFamily="2" charset="0"/>
                </a:rPr>
                <a:t> an </a:t>
              </a:r>
              <a:r>
                <a:rPr lang="en-US" sz="1600" dirty="0" err="1" smtClean="0">
                  <a:latin typeface="#9Slide03 Arima Madurai Black" panose="00000A00000000000000" pitchFamily="2" charset="0"/>
                  <a:cs typeface="#9Slide03 Arima Madurai Black" panose="00000A00000000000000" pitchFamily="2" charset="0"/>
                </a:rPr>
                <a:t>toàn</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hiệu</a:t>
              </a:r>
              <a:r>
                <a:rPr lang="en-US" sz="1600" dirty="0" smtClean="0">
                  <a:latin typeface="#9Slide03 Arima Madurai Black" panose="00000A00000000000000" pitchFamily="2" charset="0"/>
                  <a:cs typeface="#9Slide03 Arima Madurai Black" panose="00000A00000000000000" pitchFamily="2" charset="0"/>
                </a:rPr>
                <a:t> </a:t>
              </a:r>
              <a:r>
                <a:rPr lang="en-US" sz="1600" dirty="0" err="1">
                  <a:latin typeface="#9Slide03 Arima Madurai Black" panose="00000A00000000000000" pitchFamily="2" charset="0"/>
                  <a:cs typeface="#9Slide03 Arima Madurai Black" panose="00000A00000000000000" pitchFamily="2" charset="0"/>
                </a:rPr>
                <a:t>quả</a:t>
              </a:r>
              <a:endParaRPr lang="en-US" sz="1600" dirty="0">
                <a:latin typeface="#9Slide03 Arima Madurai Black" panose="00000A00000000000000" pitchFamily="2" charset="0"/>
                <a:cs typeface="#9Slide03 Arima Madurai Black" panose="00000A00000000000000" pitchFamily="2" charset="0"/>
              </a:endParaRPr>
            </a:p>
          </p:txBody>
        </p:sp>
        <p:sp>
          <p:nvSpPr>
            <p:cNvPr id="29" name="Chevron 28"/>
            <p:cNvSpPr/>
            <p:nvPr/>
          </p:nvSpPr>
          <p:spPr>
            <a:xfrm>
              <a:off x="250366" y="1294410"/>
              <a:ext cx="415099" cy="392582"/>
            </a:xfrm>
            <a:prstGeom prst="chevron">
              <a:avLst/>
            </a:prstGeom>
          </p:spPr>
          <p:style>
            <a:lnRef idx="2">
              <a:schemeClr val="accent2"/>
            </a:lnRef>
            <a:fillRef idx="1">
              <a:schemeClr val="lt1"/>
            </a:fillRef>
            <a:effectRef idx="0">
              <a:schemeClr val="accent2"/>
            </a:effectRef>
            <a:fontRef idx="minor">
              <a:schemeClr val="dk1"/>
            </a:fontRef>
          </p:style>
          <p:txBody>
            <a:bodyPr rtlCol="0" anchor="ctr"/>
            <a:lstStyle/>
            <a:p>
              <a:pPr algn="ctr"/>
              <a:endParaRPr lang="en-US">
                <a:solidFill>
                  <a:schemeClr val="tx1"/>
                </a:solidFill>
              </a:endParaRPr>
            </a:p>
          </p:txBody>
        </p:sp>
      </p:grpSp>
      <p:pic>
        <p:nvPicPr>
          <p:cNvPr id="4098" name="Picture 2" descr="Biểu Tượng Văn Bản - Phim hoạt hình toán học cao cấp giáo sư ảnh png tải về  - Miễn phí trong suốt Hành Vi Con Người png Tải về."/>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871078" y="1670282"/>
            <a:ext cx="1827199" cy="3329563"/>
          </a:xfrm>
          <a:prstGeom prst="rect">
            <a:avLst/>
          </a:prstGeom>
          <a:noFill/>
          <a:extLst>
            <a:ext uri="{909E8E84-426E-40DD-AFC4-6F175D3DCCD1}">
              <a14:hiddenFill xmlns:a14="http://schemas.microsoft.com/office/drawing/2010/main">
                <a:solidFill>
                  <a:srgbClr val="FFFFFF"/>
                </a:solidFill>
              </a14:hiddenFill>
            </a:ext>
          </a:extLst>
        </p:spPr>
      </p:pic>
      <p:sp>
        <p:nvSpPr>
          <p:cNvPr id="3" name="Rounded Rectangular Callout 2"/>
          <p:cNvSpPr/>
          <p:nvPr/>
        </p:nvSpPr>
        <p:spPr>
          <a:xfrm>
            <a:off x="3178629" y="1752600"/>
            <a:ext cx="4942114" cy="1262743"/>
          </a:xfrm>
          <a:prstGeom prst="wedgeRoundRectCallout">
            <a:avLst>
              <a:gd name="adj1" fmla="val -61803"/>
              <a:gd name="adj2" fmla="val 35776"/>
              <a:gd name="adj3" fmla="val 16667"/>
            </a:avLst>
          </a:prstGeom>
        </p:spPr>
        <p:style>
          <a:lnRef idx="2">
            <a:schemeClr val="accent2"/>
          </a:lnRef>
          <a:fillRef idx="1">
            <a:schemeClr val="lt1"/>
          </a:fillRef>
          <a:effectRef idx="0">
            <a:schemeClr val="accent2"/>
          </a:effectRef>
          <a:fontRef idx="minor">
            <a:schemeClr val="dk1"/>
          </a:fontRef>
        </p:style>
        <p:txBody>
          <a:bodyPr rtlCol="0" anchor="ctr"/>
          <a:lstStyle/>
          <a:p>
            <a:pPr marL="285750" indent="-285750" algn="ctr">
              <a:buFont typeface="Arial" panose="020B0604020202020204" pitchFamily="34" charset="0"/>
              <a:buChar char="•"/>
            </a:pPr>
            <a:r>
              <a:rPr lang="en-US" sz="1800" dirty="0" err="1" smtClean="0">
                <a:latin typeface="#9Slide03 Arima Madurai Medium" panose="00000600000000000000" pitchFamily="2" charset="0"/>
                <a:cs typeface="#9Slide03 Arima Madurai Medium" panose="00000600000000000000" pitchFamily="2" charset="0"/>
              </a:rPr>
              <a:t>Em</a:t>
            </a:r>
            <a:r>
              <a:rPr lang="en-US" sz="1800" dirty="0">
                <a:latin typeface="#9Slide03 Arima Madurai Medium" panose="00000600000000000000" pitchFamily="2" charset="0"/>
                <a:cs typeface="#9Slide03 Arima Madurai Medium" panose="00000600000000000000" pitchFamily="2" charset="0"/>
              </a:rPr>
              <a:t> </a:t>
            </a:r>
            <a:r>
              <a:rPr lang="en-US" sz="1800" dirty="0" err="1" smtClean="0">
                <a:latin typeface="#9Slide03 Arima Madurai Medium" panose="00000600000000000000" pitchFamily="2" charset="0"/>
                <a:cs typeface="#9Slide03 Arima Madurai Medium" panose="00000600000000000000" pitchFamily="2" charset="0"/>
              </a:rPr>
              <a:t>hãy</a:t>
            </a:r>
            <a:r>
              <a:rPr lang="en-US" sz="1800" dirty="0">
                <a:latin typeface="#9Slide03 Arima Madurai Medium" panose="00000600000000000000" pitchFamily="2" charset="0"/>
                <a:cs typeface="#9Slide03 Arima Madurai Medium" panose="00000600000000000000" pitchFamily="2" charset="0"/>
              </a:rPr>
              <a:t> </a:t>
            </a:r>
            <a:r>
              <a:rPr lang="en-US" sz="1800" dirty="0" err="1" smtClean="0">
                <a:latin typeface="#9Slide03 Arima Madurai Medium" panose="00000600000000000000" pitchFamily="2" charset="0"/>
                <a:cs typeface="#9Slide03 Arima Madurai Medium" panose="00000600000000000000" pitchFamily="2" charset="0"/>
              </a:rPr>
              <a:t>tìm</a:t>
            </a:r>
            <a:r>
              <a:rPr lang="en-US" sz="1800" dirty="0">
                <a:latin typeface="#9Slide03 Arima Madurai Medium" panose="00000600000000000000" pitchFamily="2" charset="0"/>
                <a:cs typeface="#9Slide03 Arima Madurai Medium" panose="00000600000000000000" pitchFamily="2" charset="0"/>
              </a:rPr>
              <a:t> </a:t>
            </a:r>
            <a:r>
              <a:rPr lang="en-US" sz="1800" dirty="0" err="1" smtClean="0">
                <a:latin typeface="#9Slide03 Arima Madurai Medium" panose="00000600000000000000" pitchFamily="2" charset="0"/>
                <a:cs typeface="#9Slide03 Arima Madurai Medium" panose="00000600000000000000" pitchFamily="2" charset="0"/>
              </a:rPr>
              <a:t>hiểu</a:t>
            </a:r>
            <a:r>
              <a:rPr lang="en-US" sz="1800" dirty="0">
                <a:latin typeface="#9Slide03 Arima Madurai Medium" panose="00000600000000000000" pitchFamily="2" charset="0"/>
                <a:cs typeface="#9Slide03 Arima Madurai Medium" panose="00000600000000000000" pitchFamily="2" charset="0"/>
              </a:rPr>
              <a:t> </a:t>
            </a:r>
            <a:r>
              <a:rPr lang="en-US" sz="1800" dirty="0" err="1" smtClean="0">
                <a:latin typeface="#9Slide03 Arima Madurai Medium" panose="00000600000000000000" pitchFamily="2" charset="0"/>
                <a:cs typeface="#9Slide03 Arima Madurai Medium" panose="00000600000000000000" pitchFamily="2" charset="0"/>
              </a:rPr>
              <a:t>cách</a:t>
            </a:r>
            <a:r>
              <a:rPr lang="en-US" sz="1800" dirty="0">
                <a:latin typeface="#9Slide03 Arima Madurai Medium" panose="00000600000000000000" pitchFamily="2" charset="0"/>
                <a:cs typeface="#9Slide03 Arima Madurai Medium" panose="00000600000000000000" pitchFamily="2" charset="0"/>
              </a:rPr>
              <a:t> </a:t>
            </a:r>
            <a:r>
              <a:rPr lang="en-US" sz="1800" dirty="0" err="1" smtClean="0">
                <a:latin typeface="#9Slide03 Arima Madurai Medium" panose="00000600000000000000" pitchFamily="2" charset="0"/>
                <a:cs typeface="#9Slide03 Arima Madurai Medium" panose="00000600000000000000" pitchFamily="2" charset="0"/>
              </a:rPr>
              <a:t>sử</a:t>
            </a:r>
            <a:r>
              <a:rPr lang="en-US" sz="1800" dirty="0">
                <a:latin typeface="#9Slide03 Arima Madurai Medium" panose="00000600000000000000" pitchFamily="2" charset="0"/>
                <a:cs typeface="#9Slide03 Arima Madurai Medium" panose="00000600000000000000" pitchFamily="2" charset="0"/>
              </a:rPr>
              <a:t> </a:t>
            </a:r>
            <a:r>
              <a:rPr lang="en-US" sz="1800" dirty="0" err="1" smtClean="0">
                <a:latin typeface="#9Slide03 Arima Madurai Medium" panose="00000600000000000000" pitchFamily="2" charset="0"/>
                <a:cs typeface="#9Slide03 Arima Madurai Medium" panose="00000600000000000000" pitchFamily="2" charset="0"/>
              </a:rPr>
              <a:t>dụng</a:t>
            </a:r>
            <a:r>
              <a:rPr lang="en-US" sz="1800" dirty="0">
                <a:latin typeface="#9Slide03 Arima Madurai Medium" panose="00000600000000000000" pitchFamily="2" charset="0"/>
                <a:cs typeface="#9Slide03 Arima Madurai Medium" panose="00000600000000000000" pitchFamily="2" charset="0"/>
              </a:rPr>
              <a:t> </a:t>
            </a:r>
            <a:r>
              <a:rPr lang="en-US" sz="1800" dirty="0" err="1" smtClean="0">
                <a:latin typeface="#9Slide03 Arima Madurai Medium" panose="00000600000000000000" pitchFamily="2" charset="0"/>
                <a:cs typeface="#9Slide03 Arima Madurai Medium" panose="00000600000000000000" pitchFamily="2" charset="0"/>
              </a:rPr>
              <a:t>vật</a:t>
            </a:r>
            <a:r>
              <a:rPr lang="en-US" sz="1800" dirty="0">
                <a:latin typeface="#9Slide03 Arima Madurai Medium" panose="00000600000000000000" pitchFamily="2" charset="0"/>
                <a:cs typeface="#9Slide03 Arima Madurai Medium" panose="00000600000000000000" pitchFamily="2" charset="0"/>
              </a:rPr>
              <a:t> </a:t>
            </a:r>
            <a:r>
              <a:rPr lang="en-US" sz="1800" dirty="0" err="1" smtClean="0">
                <a:latin typeface="#9Slide03 Arima Madurai Medium" panose="00000600000000000000" pitchFamily="2" charset="0"/>
                <a:cs typeface="#9Slide03 Arima Madurai Medium" panose="00000600000000000000" pitchFamily="2" charset="0"/>
              </a:rPr>
              <a:t>liệu</a:t>
            </a:r>
            <a:r>
              <a:rPr lang="en-US" sz="1800" dirty="0" smtClean="0">
                <a:latin typeface="#9Slide03 Arima Madurai Medium" panose="00000600000000000000" pitchFamily="2" charset="0"/>
                <a:cs typeface="#9Slide03 Arima Madurai Medium" panose="00000600000000000000" pitchFamily="2" charset="0"/>
              </a:rPr>
              <a:t> </a:t>
            </a:r>
            <a:r>
              <a:rPr lang="en-US" sz="1800" dirty="0" err="1" smtClean="0">
                <a:latin typeface="#9Slide03 Arima Madurai Medium" panose="00000600000000000000" pitchFamily="2" charset="0"/>
                <a:cs typeface="#9Slide03 Arima Madurai Medium" panose="00000600000000000000" pitchFamily="2" charset="0"/>
              </a:rPr>
              <a:t>cao</a:t>
            </a:r>
            <a:r>
              <a:rPr lang="en-US" sz="1800" dirty="0" smtClean="0">
                <a:latin typeface="#9Slide03 Arima Madurai Medium" panose="00000600000000000000" pitchFamily="2" charset="0"/>
                <a:cs typeface="#9Slide03 Arima Madurai Medium" panose="00000600000000000000" pitchFamily="2" charset="0"/>
              </a:rPr>
              <a:t> </a:t>
            </a:r>
            <a:r>
              <a:rPr lang="en-US" sz="1800" dirty="0" err="1" smtClean="0">
                <a:latin typeface="#9Slide03 Arima Madurai Medium" panose="00000600000000000000" pitchFamily="2" charset="0"/>
                <a:cs typeface="#9Slide03 Arima Madurai Medium" panose="00000600000000000000" pitchFamily="2" charset="0"/>
              </a:rPr>
              <a:t>su</a:t>
            </a:r>
            <a:r>
              <a:rPr lang="en-US" sz="1800" dirty="0" smtClean="0">
                <a:latin typeface="#9Slide03 Arima Madurai Medium" panose="00000600000000000000" pitchFamily="2" charset="0"/>
                <a:cs typeface="#9Slide03 Arima Madurai Medium" panose="00000600000000000000" pitchFamily="2" charset="0"/>
              </a:rPr>
              <a:t> </a:t>
            </a:r>
            <a:r>
              <a:rPr lang="en-US" sz="1800" dirty="0">
                <a:latin typeface="#9Slide03 Arima Madurai Medium" panose="00000600000000000000" pitchFamily="2" charset="0"/>
                <a:cs typeface="#9Slide03 Arima Madurai Medium" panose="00000600000000000000" pitchFamily="2" charset="0"/>
              </a:rPr>
              <a:t>an </a:t>
            </a:r>
            <a:r>
              <a:rPr lang="en-US" sz="1800" dirty="0" err="1" smtClean="0">
                <a:latin typeface="#9Slide03 Arima Madurai Medium" panose="00000600000000000000" pitchFamily="2" charset="0"/>
                <a:cs typeface="#9Slide03 Arima Madurai Medium" panose="00000600000000000000" pitchFamily="2" charset="0"/>
              </a:rPr>
              <a:t>toàn</a:t>
            </a:r>
            <a:r>
              <a:rPr lang="en-US" sz="1800" dirty="0">
                <a:latin typeface="#9Slide03 Arima Madurai Medium" panose="00000600000000000000" pitchFamily="2" charset="0"/>
                <a:cs typeface="#9Slide03 Arima Madurai Medium" panose="00000600000000000000" pitchFamily="2" charset="0"/>
              </a:rPr>
              <a:t>, </a:t>
            </a:r>
            <a:r>
              <a:rPr lang="en-US" sz="1800" dirty="0" err="1" smtClean="0">
                <a:latin typeface="#9Slide03 Arima Madurai Medium" panose="00000600000000000000" pitchFamily="2" charset="0"/>
                <a:cs typeface="#9Slide03 Arima Madurai Medium" panose="00000600000000000000" pitchFamily="2" charset="0"/>
              </a:rPr>
              <a:t>hiệu</a:t>
            </a:r>
            <a:r>
              <a:rPr lang="en-US" sz="1800" dirty="0">
                <a:latin typeface="#9Slide03 Arima Madurai Medium" panose="00000600000000000000" pitchFamily="2" charset="0"/>
                <a:cs typeface="#9Slide03 Arima Madurai Medium" panose="00000600000000000000" pitchFamily="2" charset="0"/>
              </a:rPr>
              <a:t> </a:t>
            </a:r>
            <a:r>
              <a:rPr lang="en-US" sz="1800" dirty="0" err="1" smtClean="0">
                <a:latin typeface="#9Slide03 Arima Madurai Medium" panose="00000600000000000000" pitchFamily="2" charset="0"/>
                <a:cs typeface="#9Slide03 Arima Madurai Medium" panose="00000600000000000000" pitchFamily="2" charset="0"/>
              </a:rPr>
              <a:t>quả</a:t>
            </a:r>
            <a:r>
              <a:rPr lang="en-US" sz="1800" dirty="0" smtClean="0">
                <a:latin typeface="#9Slide03 Arima Madurai Medium" panose="00000600000000000000" pitchFamily="2" charset="0"/>
                <a:cs typeface="#9Slide03 Arima Madurai Medium" panose="00000600000000000000" pitchFamily="2" charset="0"/>
              </a:rPr>
              <a:t>.?</a:t>
            </a:r>
          </a:p>
          <a:p>
            <a:pPr marL="285750" indent="-285750" algn="ctr">
              <a:buFont typeface="Arial" panose="020B0604020202020204" pitchFamily="34" charset="0"/>
              <a:buChar char="•"/>
            </a:pPr>
            <a:r>
              <a:rPr lang="en-US" sz="1800" dirty="0" err="1" smtClean="0">
                <a:latin typeface="#9Slide03 Arima Madurai Medium" panose="00000600000000000000" pitchFamily="2" charset="0"/>
                <a:cs typeface="#9Slide03 Arima Madurai Medium" panose="00000600000000000000" pitchFamily="2" charset="0"/>
              </a:rPr>
              <a:t>Những</a:t>
            </a:r>
            <a:r>
              <a:rPr lang="en-US" sz="1800" dirty="0">
                <a:latin typeface="#9Slide03 Arima Madurai Medium" panose="00000600000000000000" pitchFamily="2" charset="0"/>
                <a:cs typeface="#9Slide03 Arima Madurai Medium" panose="00000600000000000000" pitchFamily="2" charset="0"/>
              </a:rPr>
              <a:t> </a:t>
            </a:r>
            <a:r>
              <a:rPr lang="en-US" sz="1800" dirty="0" err="1" smtClean="0">
                <a:latin typeface="#9Slide03 Arima Madurai Medium" panose="00000600000000000000" pitchFamily="2" charset="0"/>
                <a:cs typeface="#9Slide03 Arima Madurai Medium" panose="00000600000000000000" pitchFamily="2" charset="0"/>
              </a:rPr>
              <a:t>biện</a:t>
            </a:r>
            <a:r>
              <a:rPr lang="en-US" sz="1800" dirty="0">
                <a:latin typeface="#9Slide03 Arima Madurai Medium" panose="00000600000000000000" pitchFamily="2" charset="0"/>
                <a:cs typeface="#9Slide03 Arima Madurai Medium" panose="00000600000000000000" pitchFamily="2" charset="0"/>
              </a:rPr>
              <a:t> </a:t>
            </a:r>
            <a:r>
              <a:rPr lang="en-US" sz="1800" dirty="0" err="1">
                <a:latin typeface="#9Slide03 Arima Madurai Medium" panose="00000600000000000000" pitchFamily="2" charset="0"/>
                <a:cs typeface="#9Slide03 Arima Madurai Medium" panose="00000600000000000000" pitchFamily="2" charset="0"/>
              </a:rPr>
              <a:t>pháp</a:t>
            </a:r>
            <a:r>
              <a:rPr lang="en-US" sz="1800" dirty="0">
                <a:latin typeface="#9Slide03 Arima Madurai Medium" panose="00000600000000000000" pitchFamily="2" charset="0"/>
                <a:cs typeface="#9Slide03 Arima Madurai Medium" panose="00000600000000000000" pitchFamily="2" charset="0"/>
              </a:rPr>
              <a:t> </a:t>
            </a:r>
            <a:r>
              <a:rPr lang="en-US" sz="1800" dirty="0" err="1" smtClean="0">
                <a:latin typeface="#9Slide03 Arima Madurai Medium" panose="00000600000000000000" pitchFamily="2" charset="0"/>
                <a:cs typeface="#9Slide03 Arima Madurai Medium" panose="00000600000000000000" pitchFamily="2" charset="0"/>
              </a:rPr>
              <a:t>nào</a:t>
            </a:r>
            <a:r>
              <a:rPr lang="en-US" sz="1800" dirty="0">
                <a:latin typeface="#9Slide03 Arima Madurai Medium" panose="00000600000000000000" pitchFamily="2" charset="0"/>
                <a:cs typeface="#9Slide03 Arima Madurai Medium" panose="00000600000000000000" pitchFamily="2" charset="0"/>
              </a:rPr>
              <a:t> </a:t>
            </a:r>
            <a:r>
              <a:rPr lang="en-US" sz="1800" dirty="0" err="1" smtClean="0">
                <a:latin typeface="#9Slide03 Arima Madurai Medium" panose="00000600000000000000" pitchFamily="2" charset="0"/>
                <a:cs typeface="#9Slide03 Arima Madurai Medium" panose="00000600000000000000" pitchFamily="2" charset="0"/>
              </a:rPr>
              <a:t>hạn</a:t>
            </a:r>
            <a:r>
              <a:rPr lang="en-US" sz="1800" dirty="0">
                <a:latin typeface="#9Slide03 Arima Madurai Medium" panose="00000600000000000000" pitchFamily="2" charset="0"/>
                <a:cs typeface="#9Slide03 Arima Madurai Medium" panose="00000600000000000000" pitchFamily="2" charset="0"/>
              </a:rPr>
              <a:t> </a:t>
            </a:r>
            <a:r>
              <a:rPr lang="en-US" sz="1800" dirty="0" err="1" smtClean="0">
                <a:latin typeface="#9Slide03 Arima Madurai Medium" panose="00000600000000000000" pitchFamily="2" charset="0"/>
                <a:cs typeface="#9Slide03 Arima Madurai Medium" panose="00000600000000000000" pitchFamily="2" charset="0"/>
              </a:rPr>
              <a:t>chế</a:t>
            </a:r>
            <a:r>
              <a:rPr lang="en-US" sz="1800" dirty="0">
                <a:latin typeface="#9Slide03 Arima Madurai Medium" panose="00000600000000000000" pitchFamily="2" charset="0"/>
                <a:cs typeface="#9Slide03 Arima Madurai Medium" panose="00000600000000000000" pitchFamily="2" charset="0"/>
              </a:rPr>
              <a:t> </a:t>
            </a:r>
            <a:r>
              <a:rPr lang="en-US" sz="1800" dirty="0" err="1" smtClean="0">
                <a:latin typeface="#9Slide03 Arima Madurai Medium" panose="00000600000000000000" pitchFamily="2" charset="0"/>
                <a:cs typeface="#9Slide03 Arima Madurai Medium" panose="00000600000000000000" pitchFamily="2" charset="0"/>
              </a:rPr>
              <a:t>sự</a:t>
            </a:r>
            <a:r>
              <a:rPr lang="en-US" sz="1800" dirty="0" smtClean="0">
                <a:latin typeface="#9Slide03 Arima Madurai Medium" panose="00000600000000000000" pitchFamily="2" charset="0"/>
                <a:cs typeface="#9Slide03 Arima Madurai Medium" panose="00000600000000000000" pitchFamily="2" charset="0"/>
              </a:rPr>
              <a:t> </a:t>
            </a:r>
            <a:r>
              <a:rPr lang="en-US" sz="1800" dirty="0" err="1" smtClean="0">
                <a:latin typeface="#9Slide03 Arima Madurai Medium" panose="00000600000000000000" pitchFamily="2" charset="0"/>
                <a:cs typeface="#9Slide03 Arima Madurai Medium" panose="00000600000000000000" pitchFamily="2" charset="0"/>
              </a:rPr>
              <a:t>hoen</a:t>
            </a:r>
            <a:r>
              <a:rPr lang="en-US" sz="1800" dirty="0">
                <a:latin typeface="#9Slide03 Arima Madurai Medium" panose="00000600000000000000" pitchFamily="2" charset="0"/>
                <a:cs typeface="#9Slide03 Arima Madurai Medium" panose="00000600000000000000" pitchFamily="2" charset="0"/>
              </a:rPr>
              <a:t> </a:t>
            </a:r>
            <a:r>
              <a:rPr lang="en-US" sz="1800" dirty="0" err="1" smtClean="0">
                <a:latin typeface="#9Slide03 Arima Madurai Medium" panose="00000600000000000000" pitchFamily="2" charset="0"/>
                <a:cs typeface="#9Slide03 Arima Madurai Medium" panose="00000600000000000000" pitchFamily="2" charset="0"/>
              </a:rPr>
              <a:t>gỉ</a:t>
            </a:r>
            <a:r>
              <a:rPr lang="en-US" sz="1800" dirty="0">
                <a:latin typeface="#9Slide03 Arima Madurai Medium" panose="00000600000000000000" pitchFamily="2" charset="0"/>
                <a:cs typeface="#9Slide03 Arima Madurai Medium" panose="00000600000000000000" pitchFamily="2" charset="0"/>
              </a:rPr>
              <a:t> </a:t>
            </a:r>
            <a:r>
              <a:rPr lang="en-US" sz="1800" dirty="0" err="1" smtClean="0">
                <a:latin typeface="#9Slide03 Arima Madurai Medium" panose="00000600000000000000" pitchFamily="2" charset="0"/>
                <a:cs typeface="#9Slide03 Arima Madurai Medium" panose="00000600000000000000" pitchFamily="2" charset="0"/>
              </a:rPr>
              <a:t>của</a:t>
            </a:r>
            <a:r>
              <a:rPr lang="en-US" sz="1800" dirty="0" smtClean="0">
                <a:latin typeface="#9Slide03 Arima Madurai Medium" panose="00000600000000000000" pitchFamily="2" charset="0"/>
                <a:cs typeface="#9Slide03 Arima Madurai Medium" panose="00000600000000000000" pitchFamily="2" charset="0"/>
              </a:rPr>
              <a:t> </a:t>
            </a:r>
            <a:r>
              <a:rPr lang="en-US" sz="1800" dirty="0" err="1" smtClean="0">
                <a:latin typeface="#9Slide03 Arima Madurai Medium" panose="00000600000000000000" pitchFamily="2" charset="0"/>
                <a:cs typeface="#9Slide03 Arima Madurai Medium" panose="00000600000000000000" pitchFamily="2" charset="0"/>
              </a:rPr>
              <a:t>kim</a:t>
            </a:r>
            <a:r>
              <a:rPr lang="en-US" sz="1800" dirty="0">
                <a:latin typeface="#9Slide03 Arima Madurai Medium" panose="00000600000000000000" pitchFamily="2" charset="0"/>
                <a:cs typeface="#9Slide03 Arima Madurai Medium" panose="00000600000000000000" pitchFamily="2" charset="0"/>
              </a:rPr>
              <a:t> </a:t>
            </a:r>
            <a:r>
              <a:rPr lang="en-US" sz="1800" dirty="0" err="1" smtClean="0">
                <a:latin typeface="#9Slide03 Arima Madurai Medium" panose="00000600000000000000" pitchFamily="2" charset="0"/>
                <a:cs typeface="#9Slide03 Arima Madurai Medium" panose="00000600000000000000" pitchFamily="2" charset="0"/>
              </a:rPr>
              <a:t>loại</a:t>
            </a:r>
            <a:r>
              <a:rPr lang="en-US" sz="1800" dirty="0" smtClean="0">
                <a:latin typeface="#9Slide03 Arima Madurai Medium" panose="00000600000000000000" pitchFamily="2" charset="0"/>
                <a:cs typeface="#9Slide03 Arima Madurai Medium" panose="00000600000000000000" pitchFamily="2" charset="0"/>
              </a:rPr>
              <a:t>?</a:t>
            </a:r>
            <a:endParaRPr lang="en-US" sz="1800" dirty="0">
              <a:latin typeface="#9Slide03 Arima Madurai Medium" panose="00000600000000000000" pitchFamily="2" charset="0"/>
              <a:cs typeface="#9Slide03 Arima Madurai Medium" panose="00000600000000000000" pitchFamily="2" charset="0"/>
            </a:endParaRPr>
          </a:p>
        </p:txBody>
      </p:sp>
      <p:pic>
        <p:nvPicPr>
          <p:cNvPr id="4100" name="Picture 4" descr="TẠI SAO ỐNG KIM LOẠI BỊ RỈ SÉT?"/>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794374" y="3091543"/>
            <a:ext cx="2892425" cy="1920570"/>
          </a:xfrm>
          <a:prstGeom prst="rect">
            <a:avLst/>
          </a:prstGeom>
          <a:noFill/>
          <a:extLst>
            <a:ext uri="{909E8E84-426E-40DD-AFC4-6F175D3DCCD1}">
              <a14:hiddenFill xmlns:a14="http://schemas.microsoft.com/office/drawing/2010/main">
                <a:solidFill>
                  <a:srgbClr val="FFFFFF"/>
                </a:solidFill>
              </a14:hiddenFill>
            </a:ext>
          </a:extLst>
        </p:spPr>
      </p:pic>
      <p:pic>
        <p:nvPicPr>
          <p:cNvPr id="4102" name="Picture 6" descr="thảm cao su chống trượt, tham-cao-su-chong-truot, tham-chong-truot, tham-cao -su-nha-bep, tham-cao-su"/>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2887555" y="3091543"/>
            <a:ext cx="2762131" cy="1908302"/>
          </a:xfrm>
          <a:prstGeom prst="rect">
            <a:avLst/>
          </a:prstGeom>
          <a:noFill/>
          <a:extLst>
            <a:ext uri="{909E8E84-426E-40DD-AFC4-6F175D3DCCD1}">
              <a14:hiddenFill xmlns:a14="http://schemas.microsoft.com/office/drawing/2010/main">
                <a:solidFill>
                  <a:srgbClr val="FFFFFF"/>
                </a:solidFill>
              </a14:hiddenFill>
            </a:ext>
          </a:extLst>
        </p:spPr>
      </p:pic>
    </p:spTree>
  </p:cSld>
  <p:clrMapOvr>
    <a:masterClrMapping/>
  </p:clrMapOvr>
  <p:timing>
    <p:tnLst>
      <p:par>
        <p:cTn id="1" dur="indefinite" restart="never" nodeType="tmRoot"/>
      </p:par>
    </p:tnLst>
  </p:timing>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 name="TextBox 18"/>
          <p:cNvSpPr txBox="1"/>
          <p:nvPr/>
        </p:nvSpPr>
        <p:spPr>
          <a:xfrm>
            <a:off x="584200" y="269057"/>
            <a:ext cx="7104224" cy="830997"/>
          </a:xfrm>
          <a:prstGeom prst="rect">
            <a:avLst/>
          </a:prstGeom>
          <a:noFill/>
        </p:spPr>
        <p:txBody>
          <a:bodyPr wrap="square" rtlCol="0">
            <a:spAutoFit/>
          </a:bodyPr>
          <a:lstStyle/>
          <a:p>
            <a:pPr algn="ctr"/>
            <a:r>
              <a:rPr lang="en-US" sz="2400" dirty="0">
                <a:solidFill>
                  <a:srgbClr val="FF0000"/>
                </a:solidFill>
                <a:latin typeface="#9Slide03 BoosterNextFYBlack" panose="02000A03000000020004" pitchFamily="2" charset="0"/>
              </a:rPr>
              <a:t>SỬ DỤNG VẬT LIỆU AN TOÀN, HIỆU QUẢ VÀ BẢO ĐẢM SỰ PHÁT TRIỂN BỀN VỮ</a:t>
            </a:r>
            <a:r>
              <a:rPr lang="en-US" sz="2400" dirty="0" smtClean="0">
                <a:solidFill>
                  <a:srgbClr val="FF0000"/>
                </a:solidFill>
                <a:latin typeface="#9Slide03 BoosterNextFYBlack" panose="02000A03000000020004" pitchFamily="2" charset="0"/>
              </a:rPr>
              <a:t>NG</a:t>
            </a:r>
            <a:endParaRPr lang="en-US" sz="2400" dirty="0">
              <a:solidFill>
                <a:srgbClr val="FF0000"/>
              </a:solidFill>
              <a:latin typeface="#9Slide03 BoosterNextFYBlack" panose="02000A03000000020004" pitchFamily="2" charset="0"/>
            </a:endParaRPr>
          </a:p>
        </p:txBody>
      </p:sp>
      <p:grpSp>
        <p:nvGrpSpPr>
          <p:cNvPr id="20" name="Group 19"/>
          <p:cNvGrpSpPr/>
          <p:nvPr/>
        </p:nvGrpSpPr>
        <p:grpSpPr>
          <a:xfrm>
            <a:off x="0" y="225707"/>
            <a:ext cx="5716131" cy="45719"/>
            <a:chOff x="0" y="911503"/>
            <a:chExt cx="2739712" cy="45719"/>
          </a:xfrm>
        </p:grpSpPr>
        <p:cxnSp>
          <p:nvCxnSpPr>
            <p:cNvPr id="21" name="直接连接符 15"/>
            <p:cNvCxnSpPr/>
            <p:nvPr/>
          </p:nvCxnSpPr>
          <p:spPr>
            <a:xfrm flipH="1">
              <a:off x="0" y="927100"/>
              <a:ext cx="2717799" cy="14527"/>
            </a:xfrm>
            <a:prstGeom prst="line">
              <a:avLst/>
            </a:prstGeom>
            <a:ln w="25400">
              <a:solidFill>
                <a:schemeClr val="tx2"/>
              </a:solidFill>
            </a:ln>
          </p:spPr>
          <p:style>
            <a:lnRef idx="1">
              <a:schemeClr val="dk1"/>
            </a:lnRef>
            <a:fillRef idx="0">
              <a:schemeClr val="dk1"/>
            </a:fillRef>
            <a:effectRef idx="0">
              <a:schemeClr val="dk1"/>
            </a:effectRef>
            <a:fontRef idx="minor">
              <a:schemeClr val="tx1"/>
            </a:fontRef>
          </p:style>
        </p:cxnSp>
        <p:sp>
          <p:nvSpPr>
            <p:cNvPr id="22" name="Oval 21"/>
            <p:cNvSpPr/>
            <p:nvPr/>
          </p:nvSpPr>
          <p:spPr>
            <a:xfrm>
              <a:off x="2717799" y="911503"/>
              <a:ext cx="21913" cy="45719"/>
            </a:xfrm>
            <a:prstGeom prst="ellipse">
              <a:avLst/>
            </a:prstGeom>
            <a:solidFill>
              <a:schemeClr val="tx2"/>
            </a:solid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grpSp>
        <p:nvGrpSpPr>
          <p:cNvPr id="24" name="Group 23"/>
          <p:cNvGrpSpPr/>
          <p:nvPr/>
        </p:nvGrpSpPr>
        <p:grpSpPr>
          <a:xfrm>
            <a:off x="0" y="1077194"/>
            <a:ext cx="5716131" cy="45720"/>
            <a:chOff x="0" y="861691"/>
            <a:chExt cx="5716131" cy="45720"/>
          </a:xfrm>
        </p:grpSpPr>
        <p:grpSp>
          <p:nvGrpSpPr>
            <p:cNvPr id="18" name="Group 17"/>
            <p:cNvGrpSpPr/>
            <p:nvPr/>
          </p:nvGrpSpPr>
          <p:grpSpPr>
            <a:xfrm>
              <a:off x="0" y="861692"/>
              <a:ext cx="5716131" cy="45719"/>
              <a:chOff x="0" y="911503"/>
              <a:chExt cx="2739712" cy="45719"/>
            </a:xfrm>
          </p:grpSpPr>
          <p:cxnSp>
            <p:nvCxnSpPr>
              <p:cNvPr id="4" name="直接连接符 15"/>
              <p:cNvCxnSpPr/>
              <p:nvPr/>
            </p:nvCxnSpPr>
            <p:spPr>
              <a:xfrm flipH="1">
                <a:off x="0" y="927100"/>
                <a:ext cx="2717799" cy="14527"/>
              </a:xfrm>
              <a:prstGeom prst="line">
                <a:avLst/>
              </a:prstGeom>
              <a:ln w="25400">
                <a:solidFill>
                  <a:schemeClr val="tx2"/>
                </a:solidFill>
              </a:ln>
            </p:spPr>
            <p:style>
              <a:lnRef idx="1">
                <a:schemeClr val="dk1"/>
              </a:lnRef>
              <a:fillRef idx="0">
                <a:schemeClr val="dk1"/>
              </a:fillRef>
              <a:effectRef idx="0">
                <a:schemeClr val="dk1"/>
              </a:effectRef>
              <a:fontRef idx="minor">
                <a:schemeClr val="tx1"/>
              </a:fontRef>
            </p:style>
          </p:cxnSp>
          <p:sp>
            <p:nvSpPr>
              <p:cNvPr id="9" name="Oval 8"/>
              <p:cNvSpPr/>
              <p:nvPr/>
            </p:nvSpPr>
            <p:spPr>
              <a:xfrm>
                <a:off x="2717799" y="911503"/>
                <a:ext cx="21913" cy="45719"/>
              </a:xfrm>
              <a:prstGeom prst="ellipse">
                <a:avLst/>
              </a:prstGeom>
              <a:solidFill>
                <a:schemeClr val="tx2"/>
              </a:solid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23" name="Oval 22"/>
            <p:cNvSpPr/>
            <p:nvPr/>
          </p:nvSpPr>
          <p:spPr>
            <a:xfrm>
              <a:off x="2652558" y="861691"/>
              <a:ext cx="45719" cy="45719"/>
            </a:xfrm>
            <a:prstGeom prst="ellipse">
              <a:avLst/>
            </a:prstGeom>
            <a:solidFill>
              <a:schemeClr val="tx2"/>
            </a:solid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12" name="Rounded Rectangle 11"/>
          <p:cNvSpPr/>
          <p:nvPr/>
        </p:nvSpPr>
        <p:spPr>
          <a:xfrm>
            <a:off x="42817" y="289353"/>
            <a:ext cx="576943" cy="701248"/>
          </a:xfrm>
          <a:prstGeom prst="roundRect">
            <a:avLst/>
          </a:prstGeom>
        </p:spPr>
        <p:style>
          <a:lnRef idx="2">
            <a:schemeClr val="accent2"/>
          </a:lnRef>
          <a:fillRef idx="1">
            <a:schemeClr val="lt1"/>
          </a:fillRef>
          <a:effectRef idx="0">
            <a:schemeClr val="accent2"/>
          </a:effectRef>
          <a:fontRef idx="minor">
            <a:schemeClr val="dk1"/>
          </a:fontRef>
        </p:style>
        <p:txBody>
          <a:bodyPr rtlCol="0" anchor="ctr"/>
          <a:lstStyle/>
          <a:p>
            <a:pPr algn="ctr"/>
            <a:r>
              <a:rPr lang="en-US" sz="3600" dirty="0" smtClean="0">
                <a:solidFill>
                  <a:srgbClr val="FF0000"/>
                </a:solidFill>
                <a:latin typeface="#9Slide07 SVNBrandon Printed Sh" panose="02000000000000000000" pitchFamily="2" charset="0"/>
              </a:rPr>
              <a:t>3</a:t>
            </a:r>
            <a:endParaRPr lang="en-US" sz="3600" dirty="0">
              <a:solidFill>
                <a:srgbClr val="FF0000"/>
              </a:solidFill>
              <a:latin typeface="#9Slide07 SVNBrandon Printed Sh" panose="02000000000000000000" pitchFamily="2" charset="0"/>
            </a:endParaRPr>
          </a:p>
        </p:txBody>
      </p:sp>
      <p:grpSp>
        <p:nvGrpSpPr>
          <p:cNvPr id="27" name="Group 26"/>
          <p:cNvGrpSpPr/>
          <p:nvPr/>
        </p:nvGrpSpPr>
        <p:grpSpPr>
          <a:xfrm>
            <a:off x="0" y="1202245"/>
            <a:ext cx="4104641" cy="392582"/>
            <a:chOff x="250366" y="1294410"/>
            <a:chExt cx="3364352" cy="392582"/>
          </a:xfrm>
        </p:grpSpPr>
        <p:sp>
          <p:nvSpPr>
            <p:cNvPr id="28" name="Pentagon 27"/>
            <p:cNvSpPr/>
            <p:nvPr/>
          </p:nvSpPr>
          <p:spPr>
            <a:xfrm>
              <a:off x="457916" y="1294410"/>
              <a:ext cx="3156802" cy="392582"/>
            </a:xfrm>
            <a:prstGeom prst="homePlate">
              <a:avLst/>
            </a:prstGeom>
          </p:spPr>
          <p:style>
            <a:lnRef idx="2">
              <a:schemeClr val="accent2"/>
            </a:lnRef>
            <a:fillRef idx="1">
              <a:schemeClr val="lt1"/>
            </a:fillRef>
            <a:effectRef idx="0">
              <a:schemeClr val="accent2"/>
            </a:effectRef>
            <a:fontRef idx="minor">
              <a:schemeClr val="dk1"/>
            </a:fontRef>
          </p:style>
          <p:txBody>
            <a:bodyPr rtlCol="0" anchor="ctr"/>
            <a:lstStyle/>
            <a:p>
              <a:pPr>
                <a:lnSpc>
                  <a:spcPct val="150000"/>
                </a:lnSpc>
              </a:pPr>
              <a:r>
                <a:rPr lang="en-US" sz="1600" dirty="0" smtClean="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Sử</a:t>
              </a:r>
              <a:r>
                <a:rPr lang="en-US" sz="1600" dirty="0">
                  <a:latin typeface="#9Slide03 Arima Madurai Black" panose="00000A00000000000000" pitchFamily="2" charset="0"/>
                  <a:cs typeface="#9Slide03 Arima Madurai Black" panose="00000A00000000000000" pitchFamily="2" charset="0"/>
                </a:rPr>
                <a:t> </a:t>
              </a:r>
              <a:r>
                <a:rPr lang="en-US" sz="1600" dirty="0" err="1">
                  <a:latin typeface="#9Slide03 Arima Madurai Black" panose="00000A00000000000000" pitchFamily="2" charset="0"/>
                  <a:cs typeface="#9Slide03 Arima Madurai Black" panose="00000A00000000000000" pitchFamily="2" charset="0"/>
                </a:rPr>
                <a:t>dụng</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vật</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liệu</a:t>
              </a:r>
              <a:r>
                <a:rPr lang="en-US" sz="1600" dirty="0">
                  <a:latin typeface="#9Slide03 Arima Madurai Black" panose="00000A00000000000000" pitchFamily="2" charset="0"/>
                  <a:cs typeface="#9Slide03 Arima Madurai Black" panose="00000A00000000000000" pitchFamily="2" charset="0"/>
                </a:rPr>
                <a:t> </a:t>
              </a:r>
              <a:r>
                <a:rPr lang="en-US" sz="1600" dirty="0" smtClean="0">
                  <a:latin typeface="#9Slide03 Arima Madurai Black" panose="00000A00000000000000" pitchFamily="2" charset="0"/>
                  <a:cs typeface="#9Slide03 Arima Madurai Black" panose="00000A00000000000000" pitchFamily="2" charset="0"/>
                </a:rPr>
                <a:t>an </a:t>
              </a:r>
              <a:r>
                <a:rPr lang="en-US" sz="1600" dirty="0" err="1" smtClean="0">
                  <a:latin typeface="#9Slide03 Arima Madurai Black" panose="00000A00000000000000" pitchFamily="2" charset="0"/>
                  <a:cs typeface="#9Slide03 Arima Madurai Black" panose="00000A00000000000000" pitchFamily="2" charset="0"/>
                </a:rPr>
                <a:t>toàn</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hiệu</a:t>
              </a:r>
              <a:r>
                <a:rPr lang="en-US" sz="1600" dirty="0" smtClean="0">
                  <a:latin typeface="#9Slide03 Arima Madurai Black" panose="00000A00000000000000" pitchFamily="2" charset="0"/>
                  <a:cs typeface="#9Slide03 Arima Madurai Black" panose="00000A00000000000000" pitchFamily="2" charset="0"/>
                </a:rPr>
                <a:t> </a:t>
              </a:r>
              <a:r>
                <a:rPr lang="en-US" sz="1600" dirty="0" err="1">
                  <a:latin typeface="#9Slide03 Arima Madurai Black" panose="00000A00000000000000" pitchFamily="2" charset="0"/>
                  <a:cs typeface="#9Slide03 Arima Madurai Black" panose="00000A00000000000000" pitchFamily="2" charset="0"/>
                </a:rPr>
                <a:t>quả</a:t>
              </a:r>
              <a:endParaRPr lang="en-US" sz="1600" dirty="0">
                <a:latin typeface="#9Slide03 Arima Madurai Black" panose="00000A00000000000000" pitchFamily="2" charset="0"/>
                <a:cs typeface="#9Slide03 Arima Madurai Black" panose="00000A00000000000000" pitchFamily="2" charset="0"/>
              </a:endParaRPr>
            </a:p>
          </p:txBody>
        </p:sp>
        <p:sp>
          <p:nvSpPr>
            <p:cNvPr id="29" name="Chevron 28"/>
            <p:cNvSpPr/>
            <p:nvPr/>
          </p:nvSpPr>
          <p:spPr>
            <a:xfrm>
              <a:off x="250366" y="1294410"/>
              <a:ext cx="415099" cy="392582"/>
            </a:xfrm>
            <a:prstGeom prst="chevron">
              <a:avLst/>
            </a:prstGeom>
          </p:spPr>
          <p:style>
            <a:lnRef idx="2">
              <a:schemeClr val="accent2"/>
            </a:lnRef>
            <a:fillRef idx="1">
              <a:schemeClr val="lt1"/>
            </a:fillRef>
            <a:effectRef idx="0">
              <a:schemeClr val="accent2"/>
            </a:effectRef>
            <a:fontRef idx="minor">
              <a:schemeClr val="dk1"/>
            </a:fontRef>
          </p:style>
          <p:txBody>
            <a:bodyPr rtlCol="0" anchor="ctr"/>
            <a:lstStyle/>
            <a:p>
              <a:pPr algn="ctr"/>
              <a:endParaRPr lang="en-US">
                <a:solidFill>
                  <a:schemeClr val="tx1"/>
                </a:solidFill>
              </a:endParaRPr>
            </a:p>
          </p:txBody>
        </p:sp>
      </p:grpSp>
      <p:cxnSp>
        <p:nvCxnSpPr>
          <p:cNvPr id="30" name="Straight Connector 29"/>
          <p:cNvCxnSpPr/>
          <p:nvPr/>
        </p:nvCxnSpPr>
        <p:spPr>
          <a:xfrm>
            <a:off x="4572000" y="1594827"/>
            <a:ext cx="1" cy="3401716"/>
          </a:xfrm>
          <a:prstGeom prst="line">
            <a:avLst/>
          </a:prstGeom>
          <a:ln w="25400" cmpd="sng">
            <a:prstDash val="dash"/>
          </a:ln>
        </p:spPr>
        <p:style>
          <a:lnRef idx="1">
            <a:schemeClr val="accent1"/>
          </a:lnRef>
          <a:fillRef idx="0">
            <a:schemeClr val="accent1"/>
          </a:fillRef>
          <a:effectRef idx="0">
            <a:schemeClr val="accent1"/>
          </a:effectRef>
          <a:fontRef idx="minor">
            <a:schemeClr val="tx1"/>
          </a:fontRef>
        </p:style>
      </p:cxnSp>
      <p:cxnSp>
        <p:nvCxnSpPr>
          <p:cNvPr id="31" name="Straight Connector 30"/>
          <p:cNvCxnSpPr/>
          <p:nvPr/>
        </p:nvCxnSpPr>
        <p:spPr>
          <a:xfrm flipV="1">
            <a:off x="506437" y="2082335"/>
            <a:ext cx="8223906" cy="14048"/>
          </a:xfrm>
          <a:prstGeom prst="line">
            <a:avLst/>
          </a:prstGeom>
          <a:ln w="25400" cmpd="sng">
            <a:prstDash val="dash"/>
          </a:ln>
        </p:spPr>
        <p:style>
          <a:lnRef idx="1">
            <a:schemeClr val="accent1"/>
          </a:lnRef>
          <a:fillRef idx="0">
            <a:schemeClr val="accent1"/>
          </a:fillRef>
          <a:effectRef idx="0">
            <a:schemeClr val="accent1"/>
          </a:effectRef>
          <a:fontRef idx="minor">
            <a:schemeClr val="tx1"/>
          </a:fontRef>
        </p:style>
      </p:cxnSp>
      <p:sp>
        <p:nvSpPr>
          <p:cNvPr id="35" name="TextBox 34"/>
          <p:cNvSpPr txBox="1"/>
          <p:nvPr/>
        </p:nvSpPr>
        <p:spPr>
          <a:xfrm>
            <a:off x="1361181" y="1720027"/>
            <a:ext cx="2743460" cy="369332"/>
          </a:xfrm>
          <a:prstGeom prst="rect">
            <a:avLst/>
          </a:prstGeom>
          <a:noFill/>
        </p:spPr>
        <p:txBody>
          <a:bodyPr wrap="square" rtlCol="0">
            <a:spAutoFit/>
          </a:bodyPr>
          <a:lstStyle/>
          <a:p>
            <a:r>
              <a:rPr lang="en-US" sz="1800" dirty="0" err="1" smtClean="0">
                <a:solidFill>
                  <a:schemeClr val="tx1"/>
                </a:solidFill>
                <a:latin typeface="#9Slide03 Arima Madurai Black" panose="00000A00000000000000" pitchFamily="2" charset="0"/>
                <a:cs typeface="#9Slide03 Arima Madurai Black" panose="00000A00000000000000" pitchFamily="2" charset="0"/>
              </a:rPr>
              <a:t>Vật</a:t>
            </a:r>
            <a:r>
              <a:rPr lang="en-US" sz="1800" dirty="0">
                <a:solidFill>
                  <a:schemeClr val="tx1"/>
                </a:solidFill>
                <a:latin typeface="#9Slide03 Arima Madurai Black" panose="00000A00000000000000" pitchFamily="2" charset="0"/>
                <a:cs typeface="#9Slide03 Arima Madurai Black" panose="00000A00000000000000" pitchFamily="2" charset="0"/>
              </a:rPr>
              <a:t> </a:t>
            </a:r>
            <a:r>
              <a:rPr lang="en-US" sz="1800" dirty="0" err="1" smtClean="0">
                <a:solidFill>
                  <a:schemeClr val="tx1"/>
                </a:solidFill>
                <a:latin typeface="#9Slide03 Arima Madurai Black" panose="00000A00000000000000" pitchFamily="2" charset="0"/>
                <a:cs typeface="#9Slide03 Arima Madurai Black" panose="00000A00000000000000" pitchFamily="2" charset="0"/>
              </a:rPr>
              <a:t>liệu</a:t>
            </a:r>
            <a:r>
              <a:rPr lang="en-US" sz="1800" dirty="0">
                <a:solidFill>
                  <a:schemeClr val="tx1"/>
                </a:solidFill>
                <a:latin typeface="#9Slide03 Arima Madurai Black" panose="00000A00000000000000" pitchFamily="2" charset="0"/>
                <a:cs typeface="#9Slide03 Arima Madurai Black" panose="00000A00000000000000" pitchFamily="2" charset="0"/>
              </a:rPr>
              <a:t> </a:t>
            </a:r>
            <a:r>
              <a:rPr lang="en-US" sz="1800" dirty="0" err="1" smtClean="0">
                <a:solidFill>
                  <a:schemeClr val="tx1"/>
                </a:solidFill>
                <a:latin typeface="#9Slide03 Arima Madurai Black" panose="00000A00000000000000" pitchFamily="2" charset="0"/>
                <a:cs typeface="#9Slide03 Arima Madurai Black" panose="00000A00000000000000" pitchFamily="2" charset="0"/>
              </a:rPr>
              <a:t>làm</a:t>
            </a:r>
            <a:r>
              <a:rPr lang="en-US" sz="1800" dirty="0">
                <a:solidFill>
                  <a:schemeClr val="tx1"/>
                </a:solidFill>
                <a:latin typeface="#9Slide03 Arima Madurai Black" panose="00000A00000000000000" pitchFamily="2" charset="0"/>
                <a:cs typeface="#9Slide03 Arima Madurai Black" panose="00000A00000000000000" pitchFamily="2" charset="0"/>
              </a:rPr>
              <a:t> </a:t>
            </a:r>
            <a:r>
              <a:rPr lang="en-US" sz="1800" dirty="0" err="1" smtClean="0">
                <a:solidFill>
                  <a:schemeClr val="tx1"/>
                </a:solidFill>
                <a:latin typeface="#9Slide03 Arima Madurai Black" panose="00000A00000000000000" pitchFamily="2" charset="0"/>
                <a:cs typeface="#9Slide03 Arima Madurai Black" panose="00000A00000000000000" pitchFamily="2" charset="0"/>
              </a:rPr>
              <a:t>bằng</a:t>
            </a:r>
            <a:r>
              <a:rPr lang="en-US" sz="1800" dirty="0" smtClean="0">
                <a:solidFill>
                  <a:schemeClr val="tx1"/>
                </a:solidFill>
                <a:latin typeface="#9Slide03 Arima Madurai Black" panose="00000A00000000000000" pitchFamily="2" charset="0"/>
                <a:cs typeface="#9Slide03 Arima Madurai Black" panose="00000A00000000000000" pitchFamily="2" charset="0"/>
              </a:rPr>
              <a:t> </a:t>
            </a:r>
            <a:r>
              <a:rPr lang="en-US" sz="1800" dirty="0" err="1" smtClean="0">
                <a:solidFill>
                  <a:schemeClr val="tx1"/>
                </a:solidFill>
                <a:latin typeface="#9Slide03 Arima Madurai Black" panose="00000A00000000000000" pitchFamily="2" charset="0"/>
                <a:cs typeface="#9Slide03 Arima Madurai Black" panose="00000A00000000000000" pitchFamily="2" charset="0"/>
              </a:rPr>
              <a:t>cao</a:t>
            </a:r>
            <a:r>
              <a:rPr lang="en-US" sz="1800" dirty="0" smtClean="0">
                <a:solidFill>
                  <a:schemeClr val="tx1"/>
                </a:solidFill>
                <a:latin typeface="#9Slide03 Arima Madurai Black" panose="00000A00000000000000" pitchFamily="2" charset="0"/>
                <a:cs typeface="#9Slide03 Arima Madurai Black" panose="00000A00000000000000" pitchFamily="2" charset="0"/>
              </a:rPr>
              <a:t> </a:t>
            </a:r>
            <a:r>
              <a:rPr lang="en-US" sz="1800" dirty="0" err="1" smtClean="0">
                <a:solidFill>
                  <a:schemeClr val="tx1"/>
                </a:solidFill>
                <a:latin typeface="#9Slide03 Arima Madurai Black" panose="00000A00000000000000" pitchFamily="2" charset="0"/>
                <a:cs typeface="#9Slide03 Arima Madurai Black" panose="00000A00000000000000" pitchFamily="2" charset="0"/>
              </a:rPr>
              <a:t>su</a:t>
            </a:r>
            <a:endParaRPr lang="en-US" sz="1800" dirty="0">
              <a:solidFill>
                <a:schemeClr val="tx1"/>
              </a:solidFill>
              <a:latin typeface="#9Slide03 Arima Madurai Black" panose="00000A00000000000000" pitchFamily="2" charset="0"/>
              <a:cs typeface="#9Slide03 Arima Madurai Black" panose="00000A00000000000000" pitchFamily="2" charset="0"/>
            </a:endParaRPr>
          </a:p>
        </p:txBody>
      </p:sp>
      <p:sp>
        <p:nvSpPr>
          <p:cNvPr id="36" name="TextBox 35"/>
          <p:cNvSpPr txBox="1"/>
          <p:nvPr/>
        </p:nvSpPr>
        <p:spPr>
          <a:xfrm>
            <a:off x="5160295" y="1686265"/>
            <a:ext cx="3189048" cy="369332"/>
          </a:xfrm>
          <a:prstGeom prst="rect">
            <a:avLst/>
          </a:prstGeom>
          <a:noFill/>
        </p:spPr>
        <p:txBody>
          <a:bodyPr wrap="square" rtlCol="0">
            <a:spAutoFit/>
          </a:bodyPr>
          <a:lstStyle/>
          <a:p>
            <a:r>
              <a:rPr lang="en-US" sz="1800" dirty="0" err="1" smtClean="0">
                <a:solidFill>
                  <a:schemeClr val="tx1"/>
                </a:solidFill>
                <a:latin typeface="#9Slide03 Arima Madurai Black" panose="00000A00000000000000" pitchFamily="2" charset="0"/>
                <a:cs typeface="#9Slide03 Arima Madurai Black" panose="00000A00000000000000" pitchFamily="2" charset="0"/>
              </a:rPr>
              <a:t>Vật</a:t>
            </a:r>
            <a:r>
              <a:rPr lang="en-US" sz="1800" dirty="0">
                <a:solidFill>
                  <a:schemeClr val="tx1"/>
                </a:solidFill>
                <a:latin typeface="#9Slide03 Arima Madurai Black" panose="00000A00000000000000" pitchFamily="2" charset="0"/>
                <a:cs typeface="#9Slide03 Arima Madurai Black" panose="00000A00000000000000" pitchFamily="2" charset="0"/>
              </a:rPr>
              <a:t> </a:t>
            </a:r>
            <a:r>
              <a:rPr lang="en-US" sz="1800" dirty="0" err="1" smtClean="0">
                <a:solidFill>
                  <a:schemeClr val="tx1"/>
                </a:solidFill>
                <a:latin typeface="#9Slide03 Arima Madurai Black" panose="00000A00000000000000" pitchFamily="2" charset="0"/>
                <a:cs typeface="#9Slide03 Arima Madurai Black" panose="00000A00000000000000" pitchFamily="2" charset="0"/>
              </a:rPr>
              <a:t>liệu</a:t>
            </a:r>
            <a:r>
              <a:rPr lang="en-US" sz="1800" dirty="0">
                <a:solidFill>
                  <a:schemeClr val="tx1"/>
                </a:solidFill>
                <a:latin typeface="#9Slide03 Arima Madurai Black" panose="00000A00000000000000" pitchFamily="2" charset="0"/>
                <a:cs typeface="#9Slide03 Arima Madurai Black" panose="00000A00000000000000" pitchFamily="2" charset="0"/>
              </a:rPr>
              <a:t> </a:t>
            </a:r>
            <a:r>
              <a:rPr lang="en-US" sz="1800" dirty="0" err="1" smtClean="0">
                <a:solidFill>
                  <a:schemeClr val="tx1"/>
                </a:solidFill>
                <a:latin typeface="#9Slide03 Arima Madurai Black" panose="00000A00000000000000" pitchFamily="2" charset="0"/>
                <a:cs typeface="#9Slide03 Arima Madurai Black" panose="00000A00000000000000" pitchFamily="2" charset="0"/>
              </a:rPr>
              <a:t>làm</a:t>
            </a:r>
            <a:r>
              <a:rPr lang="en-US" sz="1800" dirty="0">
                <a:solidFill>
                  <a:schemeClr val="tx1"/>
                </a:solidFill>
                <a:latin typeface="#9Slide03 Arima Madurai Black" panose="00000A00000000000000" pitchFamily="2" charset="0"/>
                <a:cs typeface="#9Slide03 Arima Madurai Black" panose="00000A00000000000000" pitchFamily="2" charset="0"/>
              </a:rPr>
              <a:t> </a:t>
            </a:r>
            <a:r>
              <a:rPr lang="en-US" sz="1800" dirty="0" err="1" smtClean="0">
                <a:solidFill>
                  <a:schemeClr val="tx1"/>
                </a:solidFill>
                <a:latin typeface="#9Slide03 Arima Madurai Black" panose="00000A00000000000000" pitchFamily="2" charset="0"/>
                <a:cs typeface="#9Slide03 Arima Madurai Black" panose="00000A00000000000000" pitchFamily="2" charset="0"/>
              </a:rPr>
              <a:t>bằng</a:t>
            </a:r>
            <a:r>
              <a:rPr lang="en-US" sz="1800" dirty="0" smtClean="0">
                <a:solidFill>
                  <a:schemeClr val="tx1"/>
                </a:solidFill>
                <a:latin typeface="#9Slide03 Arima Madurai Black" panose="00000A00000000000000" pitchFamily="2" charset="0"/>
                <a:cs typeface="#9Slide03 Arima Madurai Black" panose="00000A00000000000000" pitchFamily="2" charset="0"/>
              </a:rPr>
              <a:t> </a:t>
            </a:r>
            <a:r>
              <a:rPr lang="en-US" sz="1800" dirty="0" err="1" smtClean="0">
                <a:solidFill>
                  <a:schemeClr val="tx1"/>
                </a:solidFill>
                <a:latin typeface="#9Slide03 Arima Madurai Black" panose="00000A00000000000000" pitchFamily="2" charset="0"/>
                <a:cs typeface="#9Slide03 Arima Madurai Black" panose="00000A00000000000000" pitchFamily="2" charset="0"/>
              </a:rPr>
              <a:t>kim</a:t>
            </a:r>
            <a:r>
              <a:rPr lang="en-US" sz="1800" dirty="0">
                <a:solidFill>
                  <a:schemeClr val="tx1"/>
                </a:solidFill>
                <a:latin typeface="#9Slide03 Arima Madurai Black" panose="00000A00000000000000" pitchFamily="2" charset="0"/>
                <a:cs typeface="#9Slide03 Arima Madurai Black" panose="00000A00000000000000" pitchFamily="2" charset="0"/>
              </a:rPr>
              <a:t> </a:t>
            </a:r>
            <a:r>
              <a:rPr lang="en-US" sz="1800" dirty="0" err="1">
                <a:solidFill>
                  <a:schemeClr val="tx1"/>
                </a:solidFill>
                <a:latin typeface="#9Slide03 Arima Madurai Black" panose="00000A00000000000000" pitchFamily="2" charset="0"/>
                <a:cs typeface="#9Slide03 Arima Madurai Black" panose="00000A00000000000000" pitchFamily="2" charset="0"/>
              </a:rPr>
              <a:t>loại</a:t>
            </a:r>
            <a:endParaRPr lang="en-US" sz="1800" dirty="0">
              <a:solidFill>
                <a:schemeClr val="tx1"/>
              </a:solidFill>
              <a:latin typeface="#9Slide03 Arima Madurai Black" panose="00000A00000000000000" pitchFamily="2" charset="0"/>
              <a:cs typeface="#9Slide03 Arima Madurai Black" panose="00000A00000000000000" pitchFamily="2" charset="0"/>
            </a:endParaRPr>
          </a:p>
        </p:txBody>
      </p:sp>
      <p:sp>
        <p:nvSpPr>
          <p:cNvPr id="39" name="TextBox 38"/>
          <p:cNvSpPr txBox="1"/>
          <p:nvPr/>
        </p:nvSpPr>
        <p:spPr>
          <a:xfrm>
            <a:off x="369883" y="2120196"/>
            <a:ext cx="4155728" cy="1938992"/>
          </a:xfrm>
          <a:prstGeom prst="rect">
            <a:avLst/>
          </a:prstGeom>
          <a:noFill/>
        </p:spPr>
        <p:txBody>
          <a:bodyPr wrap="square" rtlCol="0">
            <a:spAutoFit/>
          </a:bodyPr>
          <a:lstStyle/>
          <a:p>
            <a:pPr marL="285750" indent="-285750" algn="just">
              <a:lnSpc>
                <a:spcPct val="150000"/>
              </a:lnSpc>
              <a:buFont typeface="Wingdings" panose="05000000000000000000" pitchFamily="2" charset="2"/>
              <a:buChar char="Ø"/>
            </a:pPr>
            <a:r>
              <a:rPr lang="en-US" sz="1600" dirty="0" err="1" smtClean="0">
                <a:solidFill>
                  <a:schemeClr val="tx1"/>
                </a:solidFill>
                <a:latin typeface="#9Slide03 Arima Madurai Black" panose="00000A00000000000000" pitchFamily="2" charset="0"/>
                <a:cs typeface="#9Slide03 Arima Madurai Black" panose="00000A00000000000000" pitchFamily="2" charset="0"/>
              </a:rPr>
              <a:t>Không</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nên</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để</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đồ</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a:solidFill>
                  <a:schemeClr val="tx1"/>
                </a:solidFill>
                <a:latin typeface="#9Slide03 Arima Madurai Black" panose="00000A00000000000000" pitchFamily="2" charset="0"/>
                <a:cs typeface="#9Slide03 Arima Madurai Black" panose="00000A00000000000000" pitchFamily="2" charset="0"/>
              </a:rPr>
              <a:t>dùng</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cao</a:t>
            </a:r>
            <a:r>
              <a:rPr lang="en-US" sz="1600" dirty="0" smtClean="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su</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smtClean="0">
                <a:solidFill>
                  <a:schemeClr val="tx1"/>
                </a:solidFill>
                <a:latin typeface="#9Slide03 Arima Madurai Black" panose="00000A00000000000000" pitchFamily="2" charset="0"/>
                <a:cs typeface="#9Slide03 Arima Madurai Black" panose="00000A00000000000000" pitchFamily="2" charset="0"/>
              </a:rPr>
              <a:t>ở n</a:t>
            </a:r>
            <a:r>
              <a:rPr lang="vi-VN" sz="1600" dirty="0" smtClean="0">
                <a:solidFill>
                  <a:schemeClr val="tx1"/>
                </a:solidFill>
                <a:latin typeface="#9Slide03 Arima Madurai Black" panose="00000A00000000000000" pitchFamily="2" charset="0"/>
                <a:cs typeface="#9Slide03 Arima Madurai Black" panose="00000A00000000000000" pitchFamily="2" charset="0"/>
              </a:rPr>
              <a:t>ơ</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i</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có</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nhiệt</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độ</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quá</a:t>
            </a:r>
            <a:r>
              <a:rPr lang="en-US" sz="1600" dirty="0" smtClean="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cao</a:t>
            </a:r>
            <a:r>
              <a:rPr lang="en-US" sz="1600" dirty="0" smtClean="0">
                <a:solidFill>
                  <a:schemeClr val="tx1"/>
                </a:solidFill>
                <a:latin typeface="#9Slide03 Arima Madurai Black" panose="00000A00000000000000" pitchFamily="2" charset="0"/>
                <a:cs typeface="#9Slide03 Arima Madurai Black" panose="00000A00000000000000" pitchFamily="2" charset="0"/>
              </a:rPr>
              <a:t>.</a:t>
            </a:r>
          </a:p>
          <a:p>
            <a:pPr marL="285750" indent="-285750" algn="just">
              <a:lnSpc>
                <a:spcPct val="150000"/>
              </a:lnSpc>
              <a:buFont typeface="Wingdings" panose="05000000000000000000" pitchFamily="2" charset="2"/>
              <a:buChar char="Ø"/>
            </a:pPr>
            <a:r>
              <a:rPr lang="en-US" sz="1600" dirty="0" err="1" smtClean="0">
                <a:solidFill>
                  <a:schemeClr val="tx1"/>
                </a:solidFill>
                <a:latin typeface="#9Slide03 Arima Madurai Black" panose="00000A00000000000000" pitchFamily="2" charset="0"/>
                <a:cs typeface="#9Slide03 Arima Madurai Black" panose="00000A00000000000000" pitchFamily="2" charset="0"/>
              </a:rPr>
              <a:t>Không</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để</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các</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hóa</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chất</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dính</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vào</a:t>
            </a:r>
            <a:r>
              <a:rPr lang="en-US" sz="1600" dirty="0" smtClean="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cao</a:t>
            </a:r>
            <a:r>
              <a:rPr lang="en-US" sz="1600" dirty="0" smtClean="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su</a:t>
            </a:r>
            <a:r>
              <a:rPr lang="en-US" sz="1600" dirty="0" smtClean="0">
                <a:solidFill>
                  <a:schemeClr val="tx1"/>
                </a:solidFill>
                <a:latin typeface="#9Slide03 Arima Madurai Black" panose="00000A00000000000000" pitchFamily="2" charset="0"/>
                <a:cs typeface="#9Slide03 Arima Madurai Black" panose="00000A00000000000000" pitchFamily="2" charset="0"/>
              </a:rPr>
              <a:t>.</a:t>
            </a:r>
          </a:p>
          <a:p>
            <a:pPr marL="285750" indent="-285750" algn="just">
              <a:lnSpc>
                <a:spcPct val="150000"/>
              </a:lnSpc>
              <a:buFont typeface="Wingdings" panose="05000000000000000000" pitchFamily="2" charset="2"/>
              <a:buChar char="Ø"/>
            </a:pPr>
            <a:r>
              <a:rPr lang="en-US" sz="1600" dirty="0" err="1" smtClean="0">
                <a:solidFill>
                  <a:schemeClr val="tx1"/>
                </a:solidFill>
                <a:latin typeface="#9Slide03 Arima Madurai Black" panose="00000A00000000000000" pitchFamily="2" charset="0"/>
                <a:cs typeface="#9Slide03 Arima Madurai Black" panose="00000A00000000000000" pitchFamily="2" charset="0"/>
              </a:rPr>
              <a:t>Không</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tẩy</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giặc</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bằng</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xà</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phòng</a:t>
            </a:r>
            <a:r>
              <a:rPr lang="en-US" sz="1600" dirty="0">
                <a:solidFill>
                  <a:schemeClr val="tx1"/>
                </a:solidFill>
                <a:latin typeface="#9Slide03 Arima Madurai Black" panose="00000A00000000000000" pitchFamily="2" charset="0"/>
                <a:cs typeface="#9Slide03 Arima Madurai Black" panose="00000A00000000000000" pitchFamily="2" charset="0"/>
              </a:rPr>
              <a:t> hay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xăng</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dầu</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làm</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biến</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chất</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lão</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hóa</a:t>
            </a:r>
            <a:r>
              <a:rPr lang="en-US" sz="1600" dirty="0" smtClean="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cao</a:t>
            </a:r>
            <a:r>
              <a:rPr lang="en-US" sz="1600" dirty="0" smtClean="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su</a:t>
            </a:r>
            <a:r>
              <a:rPr lang="en-US" sz="1600" dirty="0" smtClean="0">
                <a:solidFill>
                  <a:schemeClr val="tx1"/>
                </a:solidFill>
                <a:latin typeface="#9Slide03 Arima Madurai Black" panose="00000A00000000000000" pitchFamily="2" charset="0"/>
                <a:cs typeface="#9Slide03 Arima Madurai Black" panose="00000A00000000000000" pitchFamily="2" charset="0"/>
              </a:rPr>
              <a:t>.</a:t>
            </a:r>
            <a:endParaRPr lang="en-US" sz="1600" dirty="0">
              <a:solidFill>
                <a:schemeClr val="tx1"/>
              </a:solidFill>
              <a:latin typeface="#9Slide03 Arima Madurai Black" panose="00000A00000000000000" pitchFamily="2" charset="0"/>
              <a:cs typeface="#9Slide03 Arima Madurai Black" panose="00000A00000000000000" pitchFamily="2" charset="0"/>
            </a:endParaRPr>
          </a:p>
        </p:txBody>
      </p:sp>
      <p:sp>
        <p:nvSpPr>
          <p:cNvPr id="40" name="TextBox 39"/>
          <p:cNvSpPr txBox="1"/>
          <p:nvPr/>
        </p:nvSpPr>
        <p:spPr>
          <a:xfrm>
            <a:off x="4618390" y="2055597"/>
            <a:ext cx="4122838" cy="1200329"/>
          </a:xfrm>
          <a:prstGeom prst="rect">
            <a:avLst/>
          </a:prstGeom>
          <a:noFill/>
        </p:spPr>
        <p:txBody>
          <a:bodyPr wrap="square" rtlCol="0">
            <a:spAutoFit/>
          </a:bodyPr>
          <a:lstStyle/>
          <a:p>
            <a:pPr algn="just">
              <a:lnSpc>
                <a:spcPct val="150000"/>
              </a:lnSpc>
            </a:pPr>
            <a:r>
              <a:rPr lang="en-US" sz="1600" dirty="0" err="1" smtClean="0">
                <a:solidFill>
                  <a:schemeClr val="tx1"/>
                </a:solidFill>
                <a:latin typeface="#9Slide03 Arima Madurai Black" panose="00000A00000000000000" pitchFamily="2" charset="0"/>
                <a:cs typeface="#9Slide03 Arima Madurai Black" panose="00000A00000000000000" pitchFamily="2" charset="0"/>
              </a:rPr>
              <a:t>Ngăn</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cách</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các</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vật</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liệu</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với</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môi</a:t>
            </a:r>
            <a:r>
              <a:rPr lang="en-US" sz="1600" dirty="0" smtClean="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tr</a:t>
            </a:r>
            <a:r>
              <a:rPr lang="vi-VN" sz="1600" dirty="0" smtClean="0">
                <a:solidFill>
                  <a:schemeClr val="tx1"/>
                </a:solidFill>
                <a:latin typeface="#9Slide03 Arima Madurai Black" panose="00000A00000000000000" pitchFamily="2" charset="0"/>
                <a:cs typeface="#9Slide03 Arima Madurai Black" panose="00000A00000000000000" pitchFamily="2" charset="0"/>
              </a:rPr>
              <a:t>ường</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bằng</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một</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số</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biện</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pháp</a:t>
            </a:r>
            <a:r>
              <a:rPr lang="en-US" sz="1600" dirty="0" smtClean="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nh</a:t>
            </a:r>
            <a:r>
              <a:rPr lang="vi-VN" sz="1600" dirty="0" smtClean="0">
                <a:solidFill>
                  <a:schemeClr val="tx1"/>
                </a:solidFill>
                <a:latin typeface="#9Slide03 Arima Madurai Black" panose="00000A00000000000000" pitchFamily="2" charset="0"/>
                <a:cs typeface="#9Slide03 Arima Madurai Black" panose="00000A00000000000000" pitchFamily="2" charset="0"/>
              </a:rPr>
              <a:t>ư</a:t>
            </a:r>
            <a:r>
              <a:rPr lang="en-US" sz="1600" dirty="0" smtClean="0">
                <a:solidFill>
                  <a:schemeClr val="tx1"/>
                </a:solidFill>
                <a:latin typeface="#9Slide03 Arima Madurai Black" panose="00000A00000000000000" pitchFamily="2" charset="0"/>
                <a:cs typeface="#9Slide03 Arima Madurai Black" panose="00000A00000000000000" pitchFamily="2" charset="0"/>
              </a:rPr>
              <a:t> s</a:t>
            </a:r>
            <a:r>
              <a:rPr lang="vi-VN" sz="1600" dirty="0" smtClean="0">
                <a:solidFill>
                  <a:schemeClr val="tx1"/>
                </a:solidFill>
                <a:latin typeface="#9Slide03 Arima Madurai Black" panose="00000A00000000000000" pitchFamily="2" charset="0"/>
                <a:cs typeface="#9Slide03 Arima Madurai Black" panose="00000A00000000000000" pitchFamily="2" charset="0"/>
              </a:rPr>
              <a:t>ơ</a:t>
            </a:r>
            <a:r>
              <a:rPr lang="en-US" sz="1600" dirty="0">
                <a:solidFill>
                  <a:schemeClr val="tx1"/>
                </a:solidFill>
                <a:latin typeface="#9Slide03 Arima Madurai Black" panose="00000A00000000000000" pitchFamily="2" charset="0"/>
                <a:cs typeface="#9Slide03 Arima Madurai Black" panose="00000A00000000000000" pitchFamily="2" charset="0"/>
              </a:rPr>
              <a:t>n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phủ</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bề</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mặt</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bôi</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dầu</a:t>
            </a:r>
            <a:r>
              <a:rPr lang="en-US" sz="1600" dirty="0" smtClean="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mỡ</a:t>
            </a:r>
            <a:r>
              <a:rPr lang="en-US" sz="1600" dirty="0" smtClean="0">
                <a:solidFill>
                  <a:schemeClr val="tx1"/>
                </a:solidFill>
                <a:latin typeface="#9Slide03 Arima Madurai Black" panose="00000A00000000000000" pitchFamily="2" charset="0"/>
                <a:cs typeface="#9Slide03 Arima Madurai Black" panose="00000A00000000000000" pitchFamily="2" charset="0"/>
              </a:rPr>
              <a:t>, </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để</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tránh</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bị</a:t>
            </a:r>
            <a:r>
              <a:rPr lang="en-US" sz="1600" dirty="0" smtClean="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hoen</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a:solidFill>
                  <a:schemeClr val="tx1"/>
                </a:solidFill>
                <a:latin typeface="#9Slide03 Arima Madurai Black" panose="00000A00000000000000" pitchFamily="2" charset="0"/>
                <a:cs typeface="#9Slide03 Arima Madurai Black" panose="00000A00000000000000" pitchFamily="2" charset="0"/>
              </a:rPr>
              <a:t>gỉ</a:t>
            </a:r>
            <a:endParaRPr lang="en-US" sz="1600" dirty="0">
              <a:solidFill>
                <a:schemeClr val="tx1"/>
              </a:solidFill>
              <a:latin typeface="#9Slide03 Arima Madurai Black" panose="00000A00000000000000" pitchFamily="2" charset="0"/>
              <a:cs typeface="#9Slide03 Arima Madurai Black" panose="00000A00000000000000" pitchFamily="2" charset="0"/>
            </a:endParaRPr>
          </a:p>
        </p:txBody>
      </p:sp>
      <p:pic>
        <p:nvPicPr>
          <p:cNvPr id="5122" name="Picture 2" descr="Quy trình sơn tàu biển – SƠN HẢI ÂU"/>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4660509" y="3303184"/>
            <a:ext cx="2118767" cy="1428715"/>
          </a:xfrm>
          <a:prstGeom prst="rect">
            <a:avLst/>
          </a:prstGeom>
          <a:noFill/>
          <a:extLst>
            <a:ext uri="{909E8E84-426E-40DD-AFC4-6F175D3DCCD1}">
              <a14:hiddenFill xmlns:a14="http://schemas.microsoft.com/office/drawing/2010/main">
                <a:solidFill>
                  <a:srgbClr val="FFFFFF"/>
                </a:solidFill>
              </a14:hiddenFill>
            </a:ext>
          </a:extLst>
        </p:spPr>
      </p:pic>
      <p:pic>
        <p:nvPicPr>
          <p:cNvPr id="5124" name="Picture 4" descr="Hướng Dẫn Cách Sơn Cửa Sắt Mới &amp;amp; Cũ bài bản nhất | Cơ khí Huỳnh Gia An"/>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6867784" y="3295685"/>
            <a:ext cx="2189129" cy="1428715"/>
          </a:xfrm>
          <a:prstGeom prst="rect">
            <a:avLst/>
          </a:prstGeom>
          <a:noFill/>
          <a:extLst>
            <a:ext uri="{909E8E84-426E-40DD-AFC4-6F175D3DCCD1}">
              <a14:hiddenFill xmlns:a14="http://schemas.microsoft.com/office/drawing/2010/main">
                <a:solidFill>
                  <a:srgbClr val="FFFFFF"/>
                </a:solidFill>
              </a14:hiddenFill>
            </a:ext>
          </a:extLst>
        </p:spPr>
      </p:pic>
    </p:spTree>
  </p:cSld>
  <p:clrMapOvr>
    <a:masterClrMapping/>
  </p:clrMapOvr>
  <p:timing>
    <p:tnLst>
      <p:par>
        <p:cTn id="1" dur="indefinite" restart="never" nodeType="tmRoot"/>
      </p:par>
    </p:tnLst>
  </p:timing>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 name="TextBox 18"/>
          <p:cNvSpPr txBox="1"/>
          <p:nvPr/>
        </p:nvSpPr>
        <p:spPr>
          <a:xfrm>
            <a:off x="584200" y="269057"/>
            <a:ext cx="7104224" cy="830997"/>
          </a:xfrm>
          <a:prstGeom prst="rect">
            <a:avLst/>
          </a:prstGeom>
          <a:noFill/>
        </p:spPr>
        <p:txBody>
          <a:bodyPr wrap="square" rtlCol="0">
            <a:spAutoFit/>
          </a:bodyPr>
          <a:lstStyle/>
          <a:p>
            <a:pPr algn="ctr"/>
            <a:r>
              <a:rPr lang="en-US" sz="2400" dirty="0">
                <a:solidFill>
                  <a:srgbClr val="FF0000"/>
                </a:solidFill>
                <a:latin typeface="#9Slide03 BoosterNextFYBlack" panose="02000A03000000020004" pitchFamily="2" charset="0"/>
              </a:rPr>
              <a:t>SỬ DỤNG VẬT LIỆU AN TOÀN, HIỆU QUẢ VÀ BẢO ĐẢM SỰ PHÁT TRIỂN BỀN VỮ</a:t>
            </a:r>
            <a:r>
              <a:rPr lang="en-US" sz="2400" dirty="0" smtClean="0">
                <a:solidFill>
                  <a:srgbClr val="FF0000"/>
                </a:solidFill>
                <a:latin typeface="#9Slide03 BoosterNextFYBlack" panose="02000A03000000020004" pitchFamily="2" charset="0"/>
              </a:rPr>
              <a:t>NG</a:t>
            </a:r>
            <a:endParaRPr lang="en-US" sz="2400" dirty="0">
              <a:solidFill>
                <a:srgbClr val="FF0000"/>
              </a:solidFill>
              <a:latin typeface="#9Slide03 BoosterNextFYBlack" panose="02000A03000000020004" pitchFamily="2" charset="0"/>
            </a:endParaRPr>
          </a:p>
        </p:txBody>
      </p:sp>
      <p:grpSp>
        <p:nvGrpSpPr>
          <p:cNvPr id="20" name="Group 19"/>
          <p:cNvGrpSpPr/>
          <p:nvPr/>
        </p:nvGrpSpPr>
        <p:grpSpPr>
          <a:xfrm>
            <a:off x="0" y="225707"/>
            <a:ext cx="5716131" cy="45719"/>
            <a:chOff x="0" y="911503"/>
            <a:chExt cx="2739712" cy="45719"/>
          </a:xfrm>
        </p:grpSpPr>
        <p:cxnSp>
          <p:nvCxnSpPr>
            <p:cNvPr id="21" name="直接连接符 15"/>
            <p:cNvCxnSpPr/>
            <p:nvPr/>
          </p:nvCxnSpPr>
          <p:spPr>
            <a:xfrm flipH="1">
              <a:off x="0" y="927100"/>
              <a:ext cx="2717799" cy="14527"/>
            </a:xfrm>
            <a:prstGeom prst="line">
              <a:avLst/>
            </a:prstGeom>
            <a:ln w="25400">
              <a:solidFill>
                <a:schemeClr val="tx2"/>
              </a:solidFill>
            </a:ln>
          </p:spPr>
          <p:style>
            <a:lnRef idx="1">
              <a:schemeClr val="dk1"/>
            </a:lnRef>
            <a:fillRef idx="0">
              <a:schemeClr val="dk1"/>
            </a:fillRef>
            <a:effectRef idx="0">
              <a:schemeClr val="dk1"/>
            </a:effectRef>
            <a:fontRef idx="minor">
              <a:schemeClr val="tx1"/>
            </a:fontRef>
          </p:style>
        </p:cxnSp>
        <p:sp>
          <p:nvSpPr>
            <p:cNvPr id="22" name="Oval 21"/>
            <p:cNvSpPr/>
            <p:nvPr/>
          </p:nvSpPr>
          <p:spPr>
            <a:xfrm>
              <a:off x="2717799" y="911503"/>
              <a:ext cx="21913" cy="45719"/>
            </a:xfrm>
            <a:prstGeom prst="ellipse">
              <a:avLst/>
            </a:prstGeom>
            <a:solidFill>
              <a:schemeClr val="tx2"/>
            </a:solid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grpSp>
        <p:nvGrpSpPr>
          <p:cNvPr id="24" name="Group 23"/>
          <p:cNvGrpSpPr/>
          <p:nvPr/>
        </p:nvGrpSpPr>
        <p:grpSpPr>
          <a:xfrm>
            <a:off x="0" y="1077194"/>
            <a:ext cx="5716131" cy="45720"/>
            <a:chOff x="0" y="861691"/>
            <a:chExt cx="5716131" cy="45720"/>
          </a:xfrm>
        </p:grpSpPr>
        <p:grpSp>
          <p:nvGrpSpPr>
            <p:cNvPr id="18" name="Group 17"/>
            <p:cNvGrpSpPr/>
            <p:nvPr/>
          </p:nvGrpSpPr>
          <p:grpSpPr>
            <a:xfrm>
              <a:off x="0" y="861692"/>
              <a:ext cx="5716131" cy="45719"/>
              <a:chOff x="0" y="911503"/>
              <a:chExt cx="2739712" cy="45719"/>
            </a:xfrm>
          </p:grpSpPr>
          <p:cxnSp>
            <p:nvCxnSpPr>
              <p:cNvPr id="4" name="直接连接符 15"/>
              <p:cNvCxnSpPr/>
              <p:nvPr/>
            </p:nvCxnSpPr>
            <p:spPr>
              <a:xfrm flipH="1">
                <a:off x="0" y="927100"/>
                <a:ext cx="2717799" cy="14527"/>
              </a:xfrm>
              <a:prstGeom prst="line">
                <a:avLst/>
              </a:prstGeom>
              <a:ln w="25400">
                <a:solidFill>
                  <a:schemeClr val="tx2"/>
                </a:solidFill>
              </a:ln>
            </p:spPr>
            <p:style>
              <a:lnRef idx="1">
                <a:schemeClr val="dk1"/>
              </a:lnRef>
              <a:fillRef idx="0">
                <a:schemeClr val="dk1"/>
              </a:fillRef>
              <a:effectRef idx="0">
                <a:schemeClr val="dk1"/>
              </a:effectRef>
              <a:fontRef idx="minor">
                <a:schemeClr val="tx1"/>
              </a:fontRef>
            </p:style>
          </p:cxnSp>
          <p:sp>
            <p:nvSpPr>
              <p:cNvPr id="9" name="Oval 8"/>
              <p:cNvSpPr/>
              <p:nvPr/>
            </p:nvSpPr>
            <p:spPr>
              <a:xfrm>
                <a:off x="2717799" y="911503"/>
                <a:ext cx="21913" cy="45719"/>
              </a:xfrm>
              <a:prstGeom prst="ellipse">
                <a:avLst/>
              </a:prstGeom>
              <a:solidFill>
                <a:schemeClr val="tx2"/>
              </a:solid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23" name="Oval 22"/>
            <p:cNvSpPr/>
            <p:nvPr/>
          </p:nvSpPr>
          <p:spPr>
            <a:xfrm>
              <a:off x="2652558" y="861691"/>
              <a:ext cx="45719" cy="45719"/>
            </a:xfrm>
            <a:prstGeom prst="ellipse">
              <a:avLst/>
            </a:prstGeom>
            <a:solidFill>
              <a:schemeClr val="tx2"/>
            </a:solid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12" name="Rounded Rectangle 11"/>
          <p:cNvSpPr/>
          <p:nvPr/>
        </p:nvSpPr>
        <p:spPr>
          <a:xfrm>
            <a:off x="42817" y="289353"/>
            <a:ext cx="576943" cy="701248"/>
          </a:xfrm>
          <a:prstGeom prst="roundRect">
            <a:avLst/>
          </a:prstGeom>
        </p:spPr>
        <p:style>
          <a:lnRef idx="2">
            <a:schemeClr val="accent2"/>
          </a:lnRef>
          <a:fillRef idx="1">
            <a:schemeClr val="lt1"/>
          </a:fillRef>
          <a:effectRef idx="0">
            <a:schemeClr val="accent2"/>
          </a:effectRef>
          <a:fontRef idx="minor">
            <a:schemeClr val="dk1"/>
          </a:fontRef>
        </p:style>
        <p:txBody>
          <a:bodyPr rtlCol="0" anchor="ctr"/>
          <a:lstStyle/>
          <a:p>
            <a:pPr algn="ctr"/>
            <a:r>
              <a:rPr lang="en-US" sz="3600" dirty="0" smtClean="0">
                <a:solidFill>
                  <a:srgbClr val="FF0000"/>
                </a:solidFill>
                <a:latin typeface="#9Slide07 SVNBrandon Printed Sh" panose="02000000000000000000" pitchFamily="2" charset="0"/>
              </a:rPr>
              <a:t>3</a:t>
            </a:r>
            <a:endParaRPr lang="en-US" sz="3600" dirty="0">
              <a:solidFill>
                <a:srgbClr val="FF0000"/>
              </a:solidFill>
              <a:latin typeface="#9Slide07 SVNBrandon Printed Sh" panose="02000000000000000000" pitchFamily="2" charset="0"/>
            </a:endParaRPr>
          </a:p>
        </p:txBody>
      </p:sp>
      <p:grpSp>
        <p:nvGrpSpPr>
          <p:cNvPr id="27" name="Group 26"/>
          <p:cNvGrpSpPr/>
          <p:nvPr/>
        </p:nvGrpSpPr>
        <p:grpSpPr>
          <a:xfrm>
            <a:off x="42817" y="1186058"/>
            <a:ext cx="4748115" cy="392582"/>
            <a:chOff x="250366" y="1294410"/>
            <a:chExt cx="3891773" cy="392582"/>
          </a:xfrm>
        </p:grpSpPr>
        <p:sp>
          <p:nvSpPr>
            <p:cNvPr id="28" name="Pentagon 27"/>
            <p:cNvSpPr/>
            <p:nvPr/>
          </p:nvSpPr>
          <p:spPr>
            <a:xfrm>
              <a:off x="457915" y="1294410"/>
              <a:ext cx="3684224" cy="392582"/>
            </a:xfrm>
            <a:prstGeom prst="homePlate">
              <a:avLst/>
            </a:prstGeom>
          </p:spPr>
          <p:style>
            <a:lnRef idx="2">
              <a:schemeClr val="accent2"/>
            </a:lnRef>
            <a:fillRef idx="1">
              <a:schemeClr val="lt1"/>
            </a:fillRef>
            <a:effectRef idx="0">
              <a:schemeClr val="accent2"/>
            </a:effectRef>
            <a:fontRef idx="minor">
              <a:schemeClr val="dk1"/>
            </a:fontRef>
          </p:style>
          <p:txBody>
            <a:bodyPr rtlCol="0" anchor="ctr"/>
            <a:lstStyle/>
            <a:p>
              <a:pPr>
                <a:lnSpc>
                  <a:spcPct val="150000"/>
                </a:lnSpc>
              </a:pPr>
              <a:r>
                <a:rPr lang="en-US" sz="1600" dirty="0" smtClean="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Sử</a:t>
              </a:r>
              <a:r>
                <a:rPr lang="en-US" sz="1600" dirty="0">
                  <a:latin typeface="#9Slide03 Arima Madurai Black" panose="00000A00000000000000" pitchFamily="2" charset="0"/>
                  <a:cs typeface="#9Slide03 Arima Madurai Black" panose="00000A00000000000000" pitchFamily="2" charset="0"/>
                </a:rPr>
                <a:t> </a:t>
              </a:r>
              <a:r>
                <a:rPr lang="en-US" sz="1600" dirty="0" err="1">
                  <a:latin typeface="#9Slide03 Arima Madurai Black" panose="00000A00000000000000" pitchFamily="2" charset="0"/>
                  <a:cs typeface="#9Slide03 Arima Madurai Black" panose="00000A00000000000000" pitchFamily="2" charset="0"/>
                </a:rPr>
                <a:t>dụng</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vật</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liệu</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nhựa</a:t>
              </a:r>
              <a:r>
                <a:rPr lang="en-US" sz="1600" dirty="0">
                  <a:latin typeface="#9Slide03 Arima Madurai Black" panose="00000A00000000000000" pitchFamily="2" charset="0"/>
                  <a:cs typeface="#9Slide03 Arima Madurai Black" panose="00000A00000000000000" pitchFamily="2" charset="0"/>
                </a:rPr>
                <a:t> an </a:t>
              </a:r>
              <a:r>
                <a:rPr lang="en-US" sz="1600" dirty="0" err="1" smtClean="0">
                  <a:latin typeface="#9Slide03 Arima Madurai Black" panose="00000A00000000000000" pitchFamily="2" charset="0"/>
                  <a:cs typeface="#9Slide03 Arima Madurai Black" panose="00000A00000000000000" pitchFamily="2" charset="0"/>
                </a:rPr>
                <a:t>toàn</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hiệu</a:t>
              </a:r>
              <a:r>
                <a:rPr lang="en-US" sz="1600" dirty="0" smtClean="0">
                  <a:latin typeface="#9Slide03 Arima Madurai Black" panose="00000A00000000000000" pitchFamily="2" charset="0"/>
                  <a:cs typeface="#9Slide03 Arima Madurai Black" panose="00000A00000000000000" pitchFamily="2" charset="0"/>
                </a:rPr>
                <a:t> </a:t>
              </a:r>
              <a:r>
                <a:rPr lang="en-US" sz="1600" dirty="0" err="1">
                  <a:latin typeface="#9Slide03 Arima Madurai Black" panose="00000A00000000000000" pitchFamily="2" charset="0"/>
                  <a:cs typeface="#9Slide03 Arima Madurai Black" panose="00000A00000000000000" pitchFamily="2" charset="0"/>
                </a:rPr>
                <a:t>quả</a:t>
              </a:r>
              <a:endParaRPr lang="en-US" sz="1600" dirty="0">
                <a:latin typeface="#9Slide03 Arima Madurai Black" panose="00000A00000000000000" pitchFamily="2" charset="0"/>
                <a:cs typeface="#9Slide03 Arima Madurai Black" panose="00000A00000000000000" pitchFamily="2" charset="0"/>
              </a:endParaRPr>
            </a:p>
          </p:txBody>
        </p:sp>
        <p:sp>
          <p:nvSpPr>
            <p:cNvPr id="29" name="Chevron 28"/>
            <p:cNvSpPr/>
            <p:nvPr/>
          </p:nvSpPr>
          <p:spPr>
            <a:xfrm>
              <a:off x="250366" y="1294410"/>
              <a:ext cx="415099" cy="392582"/>
            </a:xfrm>
            <a:prstGeom prst="chevron">
              <a:avLst/>
            </a:prstGeom>
          </p:spPr>
          <p:style>
            <a:lnRef idx="2">
              <a:schemeClr val="accent2"/>
            </a:lnRef>
            <a:fillRef idx="1">
              <a:schemeClr val="lt1"/>
            </a:fillRef>
            <a:effectRef idx="0">
              <a:schemeClr val="accent2"/>
            </a:effectRef>
            <a:fontRef idx="minor">
              <a:schemeClr val="dk1"/>
            </a:fontRef>
          </p:style>
          <p:txBody>
            <a:bodyPr rtlCol="0" anchor="ctr"/>
            <a:lstStyle/>
            <a:p>
              <a:pPr algn="ctr"/>
              <a:endParaRPr lang="en-US">
                <a:solidFill>
                  <a:schemeClr val="tx1"/>
                </a:solidFill>
              </a:endParaRPr>
            </a:p>
          </p:txBody>
        </p:sp>
      </p:grpSp>
      <p:pic>
        <p:nvPicPr>
          <p:cNvPr id="7170" name="Picture 2" descr="3r | Tamhun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511366" y="2223659"/>
            <a:ext cx="3005183" cy="2504319"/>
          </a:xfrm>
          <a:prstGeom prst="rect">
            <a:avLst/>
          </a:prstGeom>
          <a:noFill/>
          <a:extLst>
            <a:ext uri="{909E8E84-426E-40DD-AFC4-6F175D3DCCD1}">
              <a14:hiddenFill xmlns:a14="http://schemas.microsoft.com/office/drawing/2010/main">
                <a:solidFill>
                  <a:srgbClr val="FFFFFF"/>
                </a:solidFill>
              </a14:hiddenFill>
            </a:ext>
          </a:extLst>
        </p:spPr>
      </p:pic>
      <p:pic>
        <p:nvPicPr>
          <p:cNvPr id="2" name="Picture 1"/>
          <p:cNvPicPr>
            <a:picLocks noChangeAspect="1"/>
          </p:cNvPicPr>
          <p:nvPr/>
        </p:nvPicPr>
        <p:blipFill>
          <a:blip r:embed="rId3"/>
          <a:stretch>
            <a:fillRect/>
          </a:stretch>
        </p:blipFill>
        <p:spPr>
          <a:xfrm>
            <a:off x="4516549" y="2710554"/>
            <a:ext cx="2705478" cy="1657581"/>
          </a:xfrm>
          <a:prstGeom prst="rect">
            <a:avLst/>
          </a:prstGeom>
        </p:spPr>
      </p:pic>
      <p:sp>
        <p:nvSpPr>
          <p:cNvPr id="17" name="TextBox 16"/>
          <p:cNvSpPr txBox="1"/>
          <p:nvPr/>
        </p:nvSpPr>
        <p:spPr>
          <a:xfrm>
            <a:off x="901569" y="4679427"/>
            <a:ext cx="6510917" cy="400110"/>
          </a:xfrm>
          <a:prstGeom prst="rect">
            <a:avLst/>
          </a:prstGeom>
          <a:noFill/>
        </p:spPr>
        <p:txBody>
          <a:bodyPr wrap="square" rtlCol="0">
            <a:spAutoFit/>
          </a:bodyPr>
          <a:lstStyle/>
          <a:p>
            <a:pPr algn="ctr"/>
            <a:r>
              <a:rPr lang="en-US" sz="2000" dirty="0" err="1" smtClean="0">
                <a:solidFill>
                  <a:schemeClr val="tx1"/>
                </a:solidFill>
                <a:latin typeface="#9Slide03 Arima Madurai Black" panose="00000A00000000000000" pitchFamily="2" charset="0"/>
                <a:cs typeface="#9Slide03 Arima Madurai Black" panose="00000A00000000000000" pitchFamily="2" charset="0"/>
              </a:rPr>
              <a:t>Mô</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hình</a:t>
            </a:r>
            <a:r>
              <a:rPr lang="en-US" sz="2000" dirty="0" smtClean="0">
                <a:solidFill>
                  <a:schemeClr val="tx1"/>
                </a:solidFill>
                <a:latin typeface="#9Slide03 Arima Madurai Black" panose="00000A00000000000000" pitchFamily="2" charset="0"/>
                <a:cs typeface="#9Slide03 Arima Madurai Black" panose="00000A00000000000000" pitchFamily="2" charset="0"/>
              </a:rPr>
              <a:t> 3R</a:t>
            </a:r>
            <a:endParaRPr lang="en-US" sz="2000" dirty="0">
              <a:solidFill>
                <a:schemeClr val="tx1"/>
              </a:solidFill>
              <a:latin typeface="#9Slide03 Arima Madurai Black" panose="00000A00000000000000" pitchFamily="2" charset="0"/>
              <a:cs typeface="#9Slide03 Arima Madurai Black" panose="00000A00000000000000" pitchFamily="2" charset="0"/>
            </a:endParaRPr>
          </a:p>
        </p:txBody>
      </p:sp>
      <p:sp>
        <p:nvSpPr>
          <p:cNvPr id="25" name="Rounded Rectangle 24"/>
          <p:cNvSpPr/>
          <p:nvPr/>
        </p:nvSpPr>
        <p:spPr>
          <a:xfrm>
            <a:off x="1408002" y="1729908"/>
            <a:ext cx="6217094" cy="479109"/>
          </a:xfrm>
          <a:prstGeom prst="roundRect">
            <a:avLst/>
          </a:prstGeom>
          <a:ln>
            <a:prstDash val="dash"/>
          </a:ln>
        </p:spPr>
        <p:style>
          <a:lnRef idx="2">
            <a:schemeClr val="accent1"/>
          </a:lnRef>
          <a:fillRef idx="1">
            <a:schemeClr val="lt1"/>
          </a:fillRef>
          <a:effectRef idx="0">
            <a:schemeClr val="accent1"/>
          </a:effectRef>
          <a:fontRef idx="minor">
            <a:schemeClr val="dk1"/>
          </a:fontRef>
        </p:style>
        <p:txBody>
          <a:bodyPr rtlCol="0" anchor="ctr"/>
          <a:lstStyle/>
          <a:p>
            <a:pPr algn="ctr">
              <a:lnSpc>
                <a:spcPct val="150000"/>
              </a:lnSpc>
            </a:pPr>
            <a:r>
              <a:rPr lang="en-US" sz="1800" dirty="0" err="1" smtClean="0">
                <a:solidFill>
                  <a:schemeClr val="tx1"/>
                </a:solidFill>
                <a:latin typeface="#9Slide03 Arima Madurai Black" panose="00000A00000000000000" pitchFamily="2" charset="0"/>
                <a:cs typeface="#9Slide03 Arima Madurai Black" panose="00000A00000000000000" pitchFamily="2" charset="0"/>
              </a:rPr>
              <a:t>Sử</a:t>
            </a:r>
            <a:r>
              <a:rPr lang="en-US" sz="1800" dirty="0">
                <a:solidFill>
                  <a:schemeClr val="tx1"/>
                </a:solidFill>
                <a:latin typeface="#9Slide03 Arima Madurai Black" panose="00000A00000000000000" pitchFamily="2" charset="0"/>
                <a:cs typeface="#9Slide03 Arima Madurai Black" panose="00000A00000000000000" pitchFamily="2" charset="0"/>
              </a:rPr>
              <a:t> </a:t>
            </a:r>
            <a:r>
              <a:rPr lang="en-US" sz="1800" dirty="0" err="1" smtClean="0">
                <a:solidFill>
                  <a:schemeClr val="tx1"/>
                </a:solidFill>
                <a:latin typeface="#9Slide03 Arima Madurai Black" panose="00000A00000000000000" pitchFamily="2" charset="0"/>
                <a:cs typeface="#9Slide03 Arima Madurai Black" panose="00000A00000000000000" pitchFamily="2" charset="0"/>
              </a:rPr>
              <a:t>dụng</a:t>
            </a:r>
            <a:r>
              <a:rPr lang="en-US" sz="1800" dirty="0">
                <a:solidFill>
                  <a:schemeClr val="tx1"/>
                </a:solidFill>
                <a:latin typeface="#9Slide03 Arima Madurai Black" panose="00000A00000000000000" pitchFamily="2" charset="0"/>
                <a:cs typeface="#9Slide03 Arima Madurai Black" panose="00000A00000000000000" pitchFamily="2" charset="0"/>
              </a:rPr>
              <a:t> </a:t>
            </a:r>
            <a:r>
              <a:rPr lang="en-US" sz="1800" dirty="0" err="1" smtClean="0">
                <a:solidFill>
                  <a:schemeClr val="tx1"/>
                </a:solidFill>
                <a:latin typeface="#9Slide03 Arima Madurai Black" panose="00000A00000000000000" pitchFamily="2" charset="0"/>
                <a:cs typeface="#9Slide03 Arima Madurai Black" panose="00000A00000000000000" pitchFamily="2" charset="0"/>
              </a:rPr>
              <a:t>vật</a:t>
            </a:r>
            <a:r>
              <a:rPr lang="en-US" sz="1800" dirty="0">
                <a:solidFill>
                  <a:schemeClr val="tx1"/>
                </a:solidFill>
                <a:latin typeface="#9Slide03 Arima Madurai Black" panose="00000A00000000000000" pitchFamily="2" charset="0"/>
                <a:cs typeface="#9Slide03 Arima Madurai Black" panose="00000A00000000000000" pitchFamily="2" charset="0"/>
              </a:rPr>
              <a:t> </a:t>
            </a:r>
            <a:r>
              <a:rPr lang="en-US" sz="1800" dirty="0" err="1" smtClean="0">
                <a:solidFill>
                  <a:schemeClr val="tx1"/>
                </a:solidFill>
                <a:latin typeface="#9Slide03 Arima Madurai Black" panose="00000A00000000000000" pitchFamily="2" charset="0"/>
                <a:cs typeface="#9Slide03 Arima Madurai Black" panose="00000A00000000000000" pitchFamily="2" charset="0"/>
              </a:rPr>
              <a:t>liệu</a:t>
            </a:r>
            <a:r>
              <a:rPr lang="en-US" sz="1800" dirty="0" smtClean="0">
                <a:solidFill>
                  <a:schemeClr val="tx1"/>
                </a:solidFill>
                <a:latin typeface="#9Slide03 Arima Madurai Black" panose="00000A00000000000000" pitchFamily="2" charset="0"/>
                <a:cs typeface="#9Slide03 Arima Madurai Black" panose="00000A00000000000000" pitchFamily="2" charset="0"/>
              </a:rPr>
              <a:t> </a:t>
            </a:r>
            <a:r>
              <a:rPr lang="en-US" sz="1800" dirty="0">
                <a:solidFill>
                  <a:schemeClr val="tx1"/>
                </a:solidFill>
                <a:latin typeface="#9Slide03 Arima Madurai Black" panose="00000A00000000000000" pitchFamily="2" charset="0"/>
                <a:cs typeface="#9Slide03 Arima Madurai Black" panose="00000A00000000000000" pitchFamily="2" charset="0"/>
              </a:rPr>
              <a:t>an </a:t>
            </a:r>
            <a:r>
              <a:rPr lang="en-US" sz="1800" dirty="0" err="1" smtClean="0">
                <a:solidFill>
                  <a:schemeClr val="tx1"/>
                </a:solidFill>
                <a:latin typeface="#9Slide03 Arima Madurai Black" panose="00000A00000000000000" pitchFamily="2" charset="0"/>
                <a:cs typeface="#9Slide03 Arima Madurai Black" panose="00000A00000000000000" pitchFamily="2" charset="0"/>
              </a:rPr>
              <a:t>toàn</a:t>
            </a:r>
            <a:r>
              <a:rPr lang="en-US" sz="1800" dirty="0">
                <a:solidFill>
                  <a:schemeClr val="tx1"/>
                </a:solidFill>
                <a:latin typeface="#9Slide03 Arima Madurai Black" panose="00000A00000000000000" pitchFamily="2" charset="0"/>
                <a:cs typeface="#9Slide03 Arima Madurai Black" panose="00000A00000000000000" pitchFamily="2" charset="0"/>
              </a:rPr>
              <a:t>, </a:t>
            </a:r>
            <a:r>
              <a:rPr lang="en-US" sz="1800" dirty="0" err="1" smtClean="0">
                <a:solidFill>
                  <a:schemeClr val="tx1"/>
                </a:solidFill>
                <a:latin typeface="#9Slide03 Arima Madurai Black" panose="00000A00000000000000" pitchFamily="2" charset="0"/>
                <a:cs typeface="#9Slide03 Arima Madurai Black" panose="00000A00000000000000" pitchFamily="2" charset="0"/>
              </a:rPr>
              <a:t>hiệu</a:t>
            </a:r>
            <a:r>
              <a:rPr lang="en-US" sz="1800" dirty="0">
                <a:solidFill>
                  <a:schemeClr val="tx1"/>
                </a:solidFill>
                <a:latin typeface="#9Slide03 Arima Madurai Black" panose="00000A00000000000000" pitchFamily="2" charset="0"/>
                <a:cs typeface="#9Slide03 Arima Madurai Black" panose="00000A00000000000000" pitchFamily="2" charset="0"/>
              </a:rPr>
              <a:t> </a:t>
            </a:r>
            <a:r>
              <a:rPr lang="en-US" sz="1800" dirty="0" err="1" smtClean="0">
                <a:solidFill>
                  <a:schemeClr val="tx1"/>
                </a:solidFill>
                <a:latin typeface="#9Slide03 Arima Madurai Black" panose="00000A00000000000000" pitchFamily="2" charset="0"/>
                <a:cs typeface="#9Slide03 Arima Madurai Black" panose="00000A00000000000000" pitchFamily="2" charset="0"/>
              </a:rPr>
              <a:t>quả</a:t>
            </a:r>
            <a:r>
              <a:rPr lang="en-US" sz="1800" dirty="0" smtClean="0">
                <a:solidFill>
                  <a:schemeClr val="tx1"/>
                </a:solidFill>
                <a:latin typeface="#9Slide03 Arima Madurai Black" panose="00000A00000000000000" pitchFamily="2" charset="0"/>
                <a:cs typeface="#9Slide03 Arima Madurai Black" panose="00000A00000000000000" pitchFamily="2" charset="0"/>
              </a:rPr>
              <a:t> </a:t>
            </a:r>
            <a:r>
              <a:rPr lang="en-US" sz="1800" dirty="0" err="1" smtClean="0">
                <a:solidFill>
                  <a:schemeClr val="tx1"/>
                </a:solidFill>
                <a:latin typeface="#9Slide03 Arima Madurai Black" panose="00000A00000000000000" pitchFamily="2" charset="0"/>
                <a:cs typeface="#9Slide03 Arima Madurai Black" panose="00000A00000000000000" pitchFamily="2" charset="0"/>
              </a:rPr>
              <a:t>theo</a:t>
            </a:r>
            <a:r>
              <a:rPr lang="en-US" sz="1800" dirty="0">
                <a:solidFill>
                  <a:schemeClr val="tx1"/>
                </a:solidFill>
                <a:latin typeface="#9Slide03 Arima Madurai Black" panose="00000A00000000000000" pitchFamily="2" charset="0"/>
                <a:cs typeface="#9Slide03 Arima Madurai Black" panose="00000A00000000000000" pitchFamily="2" charset="0"/>
              </a:rPr>
              <a:t> </a:t>
            </a:r>
            <a:r>
              <a:rPr lang="en-US" sz="1800" dirty="0" err="1" smtClean="0">
                <a:solidFill>
                  <a:schemeClr val="tx1"/>
                </a:solidFill>
                <a:latin typeface="#9Slide03 Arima Madurai Black" panose="00000A00000000000000" pitchFamily="2" charset="0"/>
                <a:cs typeface="#9Slide03 Arima Madurai Black" panose="00000A00000000000000" pitchFamily="2" charset="0"/>
              </a:rPr>
              <a:t>mô</a:t>
            </a:r>
            <a:r>
              <a:rPr lang="en-US" sz="1800" dirty="0">
                <a:solidFill>
                  <a:schemeClr val="tx1"/>
                </a:solidFill>
                <a:latin typeface="#9Slide03 Arima Madurai Black" panose="00000A00000000000000" pitchFamily="2" charset="0"/>
                <a:cs typeface="#9Slide03 Arima Madurai Black" panose="00000A00000000000000" pitchFamily="2" charset="0"/>
              </a:rPr>
              <a:t> </a:t>
            </a:r>
            <a:r>
              <a:rPr lang="en-US" sz="1800" dirty="0" err="1" smtClean="0">
                <a:solidFill>
                  <a:schemeClr val="tx1"/>
                </a:solidFill>
                <a:latin typeface="#9Slide03 Arima Madurai Black" panose="00000A00000000000000" pitchFamily="2" charset="0"/>
                <a:cs typeface="#9Slide03 Arima Madurai Black" panose="00000A00000000000000" pitchFamily="2" charset="0"/>
              </a:rPr>
              <a:t>hình</a:t>
            </a:r>
            <a:r>
              <a:rPr lang="en-US" sz="1800" dirty="0" smtClean="0">
                <a:solidFill>
                  <a:schemeClr val="tx1"/>
                </a:solidFill>
                <a:latin typeface="#9Slide03 Arima Madurai Black" panose="00000A00000000000000" pitchFamily="2" charset="0"/>
                <a:cs typeface="#9Slide03 Arima Madurai Black" panose="00000A00000000000000" pitchFamily="2" charset="0"/>
              </a:rPr>
              <a:t> 3R.</a:t>
            </a:r>
            <a:endParaRPr lang="en-US" sz="1800" dirty="0">
              <a:solidFill>
                <a:schemeClr val="tx1"/>
              </a:solidFill>
              <a:latin typeface="#9Slide03 Arima Madurai Black" panose="00000A00000000000000" pitchFamily="2" charset="0"/>
              <a:cs typeface="#9Slide03 Arima Madurai Black" panose="00000A00000000000000" pitchFamily="2" charset="0"/>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25"/>
                                        </p:tgtEl>
                                        <p:attrNameLst>
                                          <p:attrName>style.visibility</p:attrName>
                                        </p:attrNameLst>
                                      </p:cBhvr>
                                      <p:to>
                                        <p:strVal val="visible"/>
                                      </p:to>
                                    </p:set>
                                    <p:animEffect transition="in" filter="barn(inVertical)">
                                      <p:cBhvr>
                                        <p:cTn id="7" dur="500"/>
                                        <p:tgtEl>
                                          <p:spTgt spid="2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5" grpId="0" animBg="1"/>
    </p:bldLst>
  </p:timing>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 name="TextBox 18"/>
          <p:cNvSpPr txBox="1"/>
          <p:nvPr/>
        </p:nvSpPr>
        <p:spPr>
          <a:xfrm>
            <a:off x="584200" y="269057"/>
            <a:ext cx="7104224" cy="830997"/>
          </a:xfrm>
          <a:prstGeom prst="rect">
            <a:avLst/>
          </a:prstGeom>
          <a:noFill/>
        </p:spPr>
        <p:txBody>
          <a:bodyPr wrap="square" rtlCol="0">
            <a:spAutoFit/>
          </a:bodyPr>
          <a:lstStyle/>
          <a:p>
            <a:pPr algn="ctr"/>
            <a:r>
              <a:rPr lang="en-US" sz="2400" dirty="0">
                <a:solidFill>
                  <a:srgbClr val="FF0000"/>
                </a:solidFill>
                <a:latin typeface="#9Slide03 BoosterNextFYBlack" panose="02000A03000000020004" pitchFamily="2" charset="0"/>
              </a:rPr>
              <a:t>SỬ DỤNG VẬT LIỆU AN TOÀN, HIỆU QUẢ VÀ BẢO ĐẢM SỰ PHÁT TRIỂN BỀN VỮ</a:t>
            </a:r>
            <a:r>
              <a:rPr lang="en-US" sz="2400" dirty="0" smtClean="0">
                <a:solidFill>
                  <a:srgbClr val="FF0000"/>
                </a:solidFill>
                <a:latin typeface="#9Slide03 BoosterNextFYBlack" panose="02000A03000000020004" pitchFamily="2" charset="0"/>
              </a:rPr>
              <a:t>NG</a:t>
            </a:r>
            <a:endParaRPr lang="en-US" sz="2400" dirty="0">
              <a:solidFill>
                <a:srgbClr val="FF0000"/>
              </a:solidFill>
              <a:latin typeface="#9Slide03 BoosterNextFYBlack" panose="02000A03000000020004" pitchFamily="2" charset="0"/>
            </a:endParaRPr>
          </a:p>
        </p:txBody>
      </p:sp>
      <p:grpSp>
        <p:nvGrpSpPr>
          <p:cNvPr id="20" name="Group 19"/>
          <p:cNvGrpSpPr/>
          <p:nvPr/>
        </p:nvGrpSpPr>
        <p:grpSpPr>
          <a:xfrm>
            <a:off x="0" y="225707"/>
            <a:ext cx="5716131" cy="45719"/>
            <a:chOff x="0" y="911503"/>
            <a:chExt cx="2739712" cy="45719"/>
          </a:xfrm>
        </p:grpSpPr>
        <p:cxnSp>
          <p:nvCxnSpPr>
            <p:cNvPr id="21" name="直接连接符 15"/>
            <p:cNvCxnSpPr/>
            <p:nvPr/>
          </p:nvCxnSpPr>
          <p:spPr>
            <a:xfrm flipH="1">
              <a:off x="0" y="927100"/>
              <a:ext cx="2717799" cy="14527"/>
            </a:xfrm>
            <a:prstGeom prst="line">
              <a:avLst/>
            </a:prstGeom>
            <a:ln w="25400">
              <a:solidFill>
                <a:schemeClr val="tx2"/>
              </a:solidFill>
            </a:ln>
          </p:spPr>
          <p:style>
            <a:lnRef idx="1">
              <a:schemeClr val="dk1"/>
            </a:lnRef>
            <a:fillRef idx="0">
              <a:schemeClr val="dk1"/>
            </a:fillRef>
            <a:effectRef idx="0">
              <a:schemeClr val="dk1"/>
            </a:effectRef>
            <a:fontRef idx="minor">
              <a:schemeClr val="tx1"/>
            </a:fontRef>
          </p:style>
        </p:cxnSp>
        <p:sp>
          <p:nvSpPr>
            <p:cNvPr id="22" name="Oval 21"/>
            <p:cNvSpPr/>
            <p:nvPr/>
          </p:nvSpPr>
          <p:spPr>
            <a:xfrm>
              <a:off x="2717799" y="911503"/>
              <a:ext cx="21913" cy="45719"/>
            </a:xfrm>
            <a:prstGeom prst="ellipse">
              <a:avLst/>
            </a:prstGeom>
            <a:solidFill>
              <a:schemeClr val="tx2"/>
            </a:solid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grpSp>
        <p:nvGrpSpPr>
          <p:cNvPr id="24" name="Group 23"/>
          <p:cNvGrpSpPr/>
          <p:nvPr/>
        </p:nvGrpSpPr>
        <p:grpSpPr>
          <a:xfrm>
            <a:off x="0" y="1077194"/>
            <a:ext cx="5716131" cy="45720"/>
            <a:chOff x="0" y="861691"/>
            <a:chExt cx="5716131" cy="45720"/>
          </a:xfrm>
        </p:grpSpPr>
        <p:grpSp>
          <p:nvGrpSpPr>
            <p:cNvPr id="18" name="Group 17"/>
            <p:cNvGrpSpPr/>
            <p:nvPr/>
          </p:nvGrpSpPr>
          <p:grpSpPr>
            <a:xfrm>
              <a:off x="0" y="861692"/>
              <a:ext cx="5716131" cy="45719"/>
              <a:chOff x="0" y="911503"/>
              <a:chExt cx="2739712" cy="45719"/>
            </a:xfrm>
          </p:grpSpPr>
          <p:cxnSp>
            <p:nvCxnSpPr>
              <p:cNvPr id="4" name="直接连接符 15"/>
              <p:cNvCxnSpPr/>
              <p:nvPr/>
            </p:nvCxnSpPr>
            <p:spPr>
              <a:xfrm flipH="1">
                <a:off x="0" y="927100"/>
                <a:ext cx="2717799" cy="14527"/>
              </a:xfrm>
              <a:prstGeom prst="line">
                <a:avLst/>
              </a:prstGeom>
              <a:ln w="25400">
                <a:solidFill>
                  <a:schemeClr val="tx2"/>
                </a:solidFill>
              </a:ln>
            </p:spPr>
            <p:style>
              <a:lnRef idx="1">
                <a:schemeClr val="dk1"/>
              </a:lnRef>
              <a:fillRef idx="0">
                <a:schemeClr val="dk1"/>
              </a:fillRef>
              <a:effectRef idx="0">
                <a:schemeClr val="dk1"/>
              </a:effectRef>
              <a:fontRef idx="minor">
                <a:schemeClr val="tx1"/>
              </a:fontRef>
            </p:style>
          </p:cxnSp>
          <p:sp>
            <p:nvSpPr>
              <p:cNvPr id="9" name="Oval 8"/>
              <p:cNvSpPr/>
              <p:nvPr/>
            </p:nvSpPr>
            <p:spPr>
              <a:xfrm>
                <a:off x="2717799" y="911503"/>
                <a:ext cx="21913" cy="45719"/>
              </a:xfrm>
              <a:prstGeom prst="ellipse">
                <a:avLst/>
              </a:prstGeom>
              <a:solidFill>
                <a:schemeClr val="tx2"/>
              </a:solid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23" name="Oval 22"/>
            <p:cNvSpPr/>
            <p:nvPr/>
          </p:nvSpPr>
          <p:spPr>
            <a:xfrm>
              <a:off x="2652558" y="861691"/>
              <a:ext cx="45719" cy="45719"/>
            </a:xfrm>
            <a:prstGeom prst="ellipse">
              <a:avLst/>
            </a:prstGeom>
            <a:solidFill>
              <a:schemeClr val="tx2"/>
            </a:solid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12" name="Rounded Rectangle 11"/>
          <p:cNvSpPr/>
          <p:nvPr/>
        </p:nvSpPr>
        <p:spPr>
          <a:xfrm>
            <a:off x="42817" y="289353"/>
            <a:ext cx="576943" cy="701248"/>
          </a:xfrm>
          <a:prstGeom prst="roundRect">
            <a:avLst/>
          </a:prstGeom>
        </p:spPr>
        <p:style>
          <a:lnRef idx="2">
            <a:schemeClr val="accent2"/>
          </a:lnRef>
          <a:fillRef idx="1">
            <a:schemeClr val="lt1"/>
          </a:fillRef>
          <a:effectRef idx="0">
            <a:schemeClr val="accent2"/>
          </a:effectRef>
          <a:fontRef idx="minor">
            <a:schemeClr val="dk1"/>
          </a:fontRef>
        </p:style>
        <p:txBody>
          <a:bodyPr rtlCol="0" anchor="ctr"/>
          <a:lstStyle/>
          <a:p>
            <a:pPr algn="ctr"/>
            <a:r>
              <a:rPr lang="en-US" sz="3600" dirty="0" smtClean="0">
                <a:solidFill>
                  <a:srgbClr val="FF0000"/>
                </a:solidFill>
                <a:latin typeface="#9Slide07 SVNBrandon Printed Sh" panose="02000000000000000000" pitchFamily="2" charset="0"/>
              </a:rPr>
              <a:t>3</a:t>
            </a:r>
            <a:endParaRPr lang="en-US" sz="3600" dirty="0">
              <a:solidFill>
                <a:srgbClr val="FF0000"/>
              </a:solidFill>
              <a:latin typeface="#9Slide07 SVNBrandon Printed Sh" panose="02000000000000000000" pitchFamily="2" charset="0"/>
            </a:endParaRPr>
          </a:p>
        </p:txBody>
      </p:sp>
      <p:grpSp>
        <p:nvGrpSpPr>
          <p:cNvPr id="27" name="Group 26"/>
          <p:cNvGrpSpPr/>
          <p:nvPr/>
        </p:nvGrpSpPr>
        <p:grpSpPr>
          <a:xfrm>
            <a:off x="42817" y="1186058"/>
            <a:ext cx="6880497" cy="392582"/>
            <a:chOff x="250366" y="1294410"/>
            <a:chExt cx="5639571" cy="392582"/>
          </a:xfrm>
        </p:grpSpPr>
        <p:sp>
          <p:nvSpPr>
            <p:cNvPr id="28" name="Pentagon 27"/>
            <p:cNvSpPr/>
            <p:nvPr/>
          </p:nvSpPr>
          <p:spPr>
            <a:xfrm>
              <a:off x="457915" y="1294410"/>
              <a:ext cx="5432022" cy="392582"/>
            </a:xfrm>
            <a:prstGeom prst="homePlate">
              <a:avLst/>
            </a:prstGeom>
          </p:spPr>
          <p:style>
            <a:lnRef idx="2">
              <a:schemeClr val="accent2"/>
            </a:lnRef>
            <a:fillRef idx="1">
              <a:schemeClr val="lt1"/>
            </a:fillRef>
            <a:effectRef idx="0">
              <a:schemeClr val="accent2"/>
            </a:effectRef>
            <a:fontRef idx="minor">
              <a:schemeClr val="dk1"/>
            </a:fontRef>
          </p:style>
          <p:txBody>
            <a:bodyPr rtlCol="0" anchor="ctr"/>
            <a:lstStyle/>
            <a:p>
              <a:pPr>
                <a:lnSpc>
                  <a:spcPct val="150000"/>
                </a:lnSpc>
              </a:pPr>
              <a:r>
                <a:rPr lang="en-US" sz="1600" dirty="0" smtClean="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Tìm</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hiểu</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việc</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sử</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dụng</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các</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vật</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liệu</a:t>
              </a:r>
              <a:r>
                <a:rPr lang="en-US" sz="1600" dirty="0" smtClean="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đảm</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bảo</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sự</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phát</a:t>
              </a:r>
              <a:r>
                <a:rPr lang="en-US" sz="1600" dirty="0">
                  <a:latin typeface="#9Slide03 Arima Madurai Black" panose="00000A00000000000000" pitchFamily="2" charset="0"/>
                  <a:cs typeface="#9Slide03 Arima Madurai Black" panose="00000A00000000000000" pitchFamily="2" charset="0"/>
                </a:rPr>
                <a:t> </a:t>
              </a:r>
              <a:r>
                <a:rPr lang="en-US" sz="1600" dirty="0" err="1">
                  <a:latin typeface="#9Slide03 Arima Madurai Black" panose="00000A00000000000000" pitchFamily="2" charset="0"/>
                  <a:cs typeface="#9Slide03 Arima Madurai Black" panose="00000A00000000000000" pitchFamily="2" charset="0"/>
                </a:rPr>
                <a:t>triển</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bền</a:t>
              </a:r>
              <a:r>
                <a:rPr lang="en-US" sz="1600" dirty="0">
                  <a:latin typeface="#9Slide03 Arima Madurai Black" panose="00000A00000000000000" pitchFamily="2" charset="0"/>
                  <a:cs typeface="#9Slide03 Arima Madurai Black" panose="00000A00000000000000" pitchFamily="2" charset="0"/>
                </a:rPr>
                <a:t> </a:t>
              </a:r>
              <a:r>
                <a:rPr lang="en-US" sz="1600" dirty="0" err="1">
                  <a:latin typeface="#9Slide03 Arima Madurai Black" panose="00000A00000000000000" pitchFamily="2" charset="0"/>
                  <a:cs typeface="#9Slide03 Arima Madurai Black" panose="00000A00000000000000" pitchFamily="2" charset="0"/>
                </a:rPr>
                <a:t>vững</a:t>
              </a:r>
              <a:endParaRPr lang="en-US" sz="1600" dirty="0">
                <a:latin typeface="#9Slide03 Arima Madurai Black" panose="00000A00000000000000" pitchFamily="2" charset="0"/>
                <a:cs typeface="#9Slide03 Arima Madurai Black" panose="00000A00000000000000" pitchFamily="2" charset="0"/>
              </a:endParaRPr>
            </a:p>
          </p:txBody>
        </p:sp>
        <p:sp>
          <p:nvSpPr>
            <p:cNvPr id="29" name="Chevron 28"/>
            <p:cNvSpPr/>
            <p:nvPr/>
          </p:nvSpPr>
          <p:spPr>
            <a:xfrm>
              <a:off x="250366" y="1294410"/>
              <a:ext cx="415099" cy="392582"/>
            </a:xfrm>
            <a:prstGeom prst="chevron">
              <a:avLst/>
            </a:prstGeom>
          </p:spPr>
          <p:style>
            <a:lnRef idx="2">
              <a:schemeClr val="accent2"/>
            </a:lnRef>
            <a:fillRef idx="1">
              <a:schemeClr val="lt1"/>
            </a:fillRef>
            <a:effectRef idx="0">
              <a:schemeClr val="accent2"/>
            </a:effectRef>
            <a:fontRef idx="minor">
              <a:schemeClr val="dk1"/>
            </a:fontRef>
          </p:style>
          <p:txBody>
            <a:bodyPr rtlCol="0" anchor="ctr"/>
            <a:lstStyle/>
            <a:p>
              <a:pPr algn="ctr"/>
              <a:endParaRPr lang="en-US">
                <a:solidFill>
                  <a:schemeClr val="tx1"/>
                </a:solidFill>
              </a:endParaRPr>
            </a:p>
          </p:txBody>
        </p:sp>
      </p:grpSp>
      <p:pic>
        <p:nvPicPr>
          <p:cNvPr id="16" name="Picture 2" descr="Biểu Tượng Văn Bản - Phim hoạt hình toán học cao cấp giáo sư ảnh png tải về  - Miễn phí trong suốt Hành Vi Con Người png Tải về."/>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42817" y="1641784"/>
            <a:ext cx="1827199" cy="3329563"/>
          </a:xfrm>
          <a:prstGeom prst="rect">
            <a:avLst/>
          </a:prstGeom>
          <a:noFill/>
          <a:extLst>
            <a:ext uri="{909E8E84-426E-40DD-AFC4-6F175D3DCCD1}">
              <a14:hiddenFill xmlns:a14="http://schemas.microsoft.com/office/drawing/2010/main">
                <a:solidFill>
                  <a:srgbClr val="FFFFFF"/>
                </a:solidFill>
              </a14:hiddenFill>
            </a:ext>
          </a:extLst>
        </p:spPr>
      </p:pic>
      <p:sp>
        <p:nvSpPr>
          <p:cNvPr id="17" name="Rounded Rectangular Callout 16"/>
          <p:cNvSpPr/>
          <p:nvPr/>
        </p:nvSpPr>
        <p:spPr>
          <a:xfrm>
            <a:off x="2252590" y="1667159"/>
            <a:ext cx="6444342" cy="696686"/>
          </a:xfrm>
          <a:prstGeom prst="wedgeRoundRectCallout">
            <a:avLst>
              <a:gd name="adj1" fmla="val -59438"/>
              <a:gd name="adj2" fmla="val 52964"/>
              <a:gd name="adj3" fmla="val 16667"/>
            </a:avLst>
          </a:prstGeom>
        </p:spPr>
        <p:style>
          <a:lnRef idx="2">
            <a:schemeClr val="accent2"/>
          </a:lnRef>
          <a:fillRef idx="1">
            <a:schemeClr val="lt1"/>
          </a:fillRef>
          <a:effectRef idx="0">
            <a:schemeClr val="accent2"/>
          </a:effectRef>
          <a:fontRef idx="minor">
            <a:schemeClr val="dk1"/>
          </a:fontRef>
        </p:style>
        <p:txBody>
          <a:bodyPr rtlCol="0" anchor="ctr"/>
          <a:lstStyle/>
          <a:p>
            <a:pPr algn="ctr"/>
            <a:r>
              <a:rPr lang="en-US" sz="1800" dirty="0" err="1" smtClean="0">
                <a:latin typeface="#9Slide03 Arima Madurai Medium" panose="00000600000000000000" pitchFamily="2" charset="0"/>
                <a:cs typeface="#9Slide03 Arima Madurai Medium" panose="00000600000000000000" pitchFamily="2" charset="0"/>
              </a:rPr>
              <a:t>Kể</a:t>
            </a:r>
            <a:r>
              <a:rPr lang="en-US" sz="1800" dirty="0">
                <a:latin typeface="#9Slide03 Arima Madurai Medium" panose="00000600000000000000" pitchFamily="2" charset="0"/>
                <a:cs typeface="#9Slide03 Arima Madurai Medium" panose="00000600000000000000" pitchFamily="2" charset="0"/>
              </a:rPr>
              <a:t> </a:t>
            </a:r>
            <a:r>
              <a:rPr lang="en-US" sz="1800" dirty="0" err="1" smtClean="0">
                <a:latin typeface="#9Slide03 Arima Madurai Medium" panose="00000600000000000000" pitchFamily="2" charset="0"/>
                <a:cs typeface="#9Slide03 Arima Madurai Medium" panose="00000600000000000000" pitchFamily="2" charset="0"/>
              </a:rPr>
              <a:t>tên</a:t>
            </a:r>
            <a:r>
              <a:rPr lang="en-US" sz="1800" dirty="0">
                <a:latin typeface="#9Slide03 Arima Madurai Medium" panose="00000600000000000000" pitchFamily="2" charset="0"/>
                <a:cs typeface="#9Slide03 Arima Madurai Medium" panose="00000600000000000000" pitchFamily="2" charset="0"/>
              </a:rPr>
              <a:t> </a:t>
            </a:r>
            <a:r>
              <a:rPr lang="en-US" sz="1800" dirty="0" err="1" smtClean="0">
                <a:latin typeface="#9Slide03 Arima Madurai Medium" panose="00000600000000000000" pitchFamily="2" charset="0"/>
                <a:cs typeface="#9Slide03 Arima Madurai Medium" panose="00000600000000000000" pitchFamily="2" charset="0"/>
              </a:rPr>
              <a:t>một</a:t>
            </a:r>
            <a:r>
              <a:rPr lang="en-US" sz="1800" dirty="0">
                <a:latin typeface="#9Slide03 Arima Madurai Medium" panose="00000600000000000000" pitchFamily="2" charset="0"/>
                <a:cs typeface="#9Slide03 Arima Madurai Medium" panose="00000600000000000000" pitchFamily="2" charset="0"/>
              </a:rPr>
              <a:t> </a:t>
            </a:r>
            <a:r>
              <a:rPr lang="en-US" sz="1800" dirty="0" err="1" smtClean="0">
                <a:latin typeface="#9Slide03 Arima Madurai Medium" panose="00000600000000000000" pitchFamily="2" charset="0"/>
                <a:cs typeface="#9Slide03 Arima Madurai Medium" panose="00000600000000000000" pitchFamily="2" charset="0"/>
              </a:rPr>
              <a:t>số</a:t>
            </a:r>
            <a:r>
              <a:rPr lang="en-US" sz="1800" dirty="0">
                <a:latin typeface="#9Slide03 Arima Madurai Medium" panose="00000600000000000000" pitchFamily="2" charset="0"/>
                <a:cs typeface="#9Slide03 Arima Madurai Medium" panose="00000600000000000000" pitchFamily="2" charset="0"/>
              </a:rPr>
              <a:t> </a:t>
            </a:r>
            <a:r>
              <a:rPr lang="en-US" sz="1800" dirty="0" err="1" smtClean="0">
                <a:latin typeface="#9Slide03 Arima Madurai Medium" panose="00000600000000000000" pitchFamily="2" charset="0"/>
                <a:cs typeface="#9Slide03 Arima Madurai Medium" panose="00000600000000000000" pitchFamily="2" charset="0"/>
              </a:rPr>
              <a:t>vật</a:t>
            </a:r>
            <a:r>
              <a:rPr lang="en-US" sz="1800" dirty="0">
                <a:latin typeface="#9Slide03 Arima Madurai Medium" panose="00000600000000000000" pitchFamily="2" charset="0"/>
                <a:cs typeface="#9Slide03 Arima Madurai Medium" panose="00000600000000000000" pitchFamily="2" charset="0"/>
              </a:rPr>
              <a:t> </a:t>
            </a:r>
            <a:r>
              <a:rPr lang="en-US" sz="1800" dirty="0" err="1" smtClean="0">
                <a:latin typeface="#9Slide03 Arima Madurai Medium" panose="00000600000000000000" pitchFamily="2" charset="0"/>
                <a:cs typeface="#9Slide03 Arima Madurai Medium" panose="00000600000000000000" pitchFamily="2" charset="0"/>
              </a:rPr>
              <a:t>liệu</a:t>
            </a:r>
            <a:r>
              <a:rPr lang="en-US" sz="1800" dirty="0">
                <a:latin typeface="#9Slide03 Arima Madurai Medium" panose="00000600000000000000" pitchFamily="2" charset="0"/>
                <a:cs typeface="#9Slide03 Arima Madurai Medium" panose="00000600000000000000" pitchFamily="2" charset="0"/>
              </a:rPr>
              <a:t> </a:t>
            </a:r>
            <a:r>
              <a:rPr lang="en-US" sz="1800" dirty="0" err="1" smtClean="0">
                <a:latin typeface="#9Slide03 Arima Madurai Medium" panose="00000600000000000000" pitchFamily="2" charset="0"/>
                <a:cs typeface="#9Slide03 Arima Madurai Medium" panose="00000600000000000000" pitchFamily="2" charset="0"/>
              </a:rPr>
              <a:t>mớới</a:t>
            </a:r>
            <a:r>
              <a:rPr lang="en-US" sz="1800" dirty="0">
                <a:latin typeface="#9Slide03 Arima Madurai Medium" panose="00000600000000000000" pitchFamily="2" charset="0"/>
                <a:cs typeface="#9Slide03 Arima Madurai Medium" panose="00000600000000000000" pitchFamily="2" charset="0"/>
              </a:rPr>
              <a:t> </a:t>
            </a:r>
            <a:r>
              <a:rPr lang="en-US" sz="1800" dirty="0" smtClean="0">
                <a:latin typeface="#9Slide03 Arima Madurai Medium" panose="00000600000000000000" pitchFamily="2" charset="0"/>
                <a:cs typeface="#9Slide03 Arima Madurai Medium" panose="00000600000000000000" pitchFamily="2" charset="0"/>
              </a:rPr>
              <a:t>đ</a:t>
            </a:r>
            <a:r>
              <a:rPr lang="vi-VN" sz="1800" dirty="0" smtClean="0">
                <a:latin typeface="#9Slide03 Arima Madurai Medium" panose="00000600000000000000" pitchFamily="2" charset="0"/>
                <a:cs typeface="#9Slide03 Arima Madurai Medium" panose="00000600000000000000" pitchFamily="2" charset="0"/>
              </a:rPr>
              <a:t>ượ</a:t>
            </a:r>
            <a:r>
              <a:rPr lang="en-US" sz="1800" dirty="0">
                <a:latin typeface="#9Slide03 Arima Madurai Medium" panose="00000600000000000000" pitchFamily="2" charset="0"/>
                <a:cs typeface="#9Slide03 Arima Madurai Medium" panose="00000600000000000000" pitchFamily="2" charset="0"/>
              </a:rPr>
              <a:t>c </a:t>
            </a:r>
            <a:r>
              <a:rPr lang="en-US" sz="1800" dirty="0" err="1" smtClean="0">
                <a:latin typeface="#9Slide03 Arima Madurai Medium" panose="00000600000000000000" pitchFamily="2" charset="0"/>
                <a:cs typeface="#9Slide03 Arima Madurai Medium" panose="00000600000000000000" pitchFamily="2" charset="0"/>
              </a:rPr>
              <a:t>sử</a:t>
            </a:r>
            <a:r>
              <a:rPr lang="en-US" sz="1800" dirty="0">
                <a:latin typeface="#9Slide03 Arima Madurai Medium" panose="00000600000000000000" pitchFamily="2" charset="0"/>
                <a:cs typeface="#9Slide03 Arima Madurai Medium" panose="00000600000000000000" pitchFamily="2" charset="0"/>
              </a:rPr>
              <a:t> </a:t>
            </a:r>
            <a:r>
              <a:rPr lang="en-US" sz="1800" dirty="0" err="1" smtClean="0">
                <a:latin typeface="#9Slide03 Arima Madurai Medium" panose="00000600000000000000" pitchFamily="2" charset="0"/>
                <a:cs typeface="#9Slide03 Arima Madurai Medium" panose="00000600000000000000" pitchFamily="2" charset="0"/>
              </a:rPr>
              <a:t>dụng</a:t>
            </a:r>
            <a:r>
              <a:rPr lang="en-US" sz="1800" dirty="0" smtClean="0">
                <a:latin typeface="#9Slide03 Arima Madurai Medium" panose="00000600000000000000" pitchFamily="2" charset="0"/>
                <a:cs typeface="#9Slide03 Arima Madurai Medium" panose="00000600000000000000" pitchFamily="2" charset="0"/>
              </a:rPr>
              <a:t> </a:t>
            </a:r>
            <a:r>
              <a:rPr lang="en-US" sz="1800" dirty="0" err="1" smtClean="0">
                <a:latin typeface="#9Slide03 Arima Madurai Medium" panose="00000600000000000000" pitchFamily="2" charset="0"/>
                <a:cs typeface="#9Slide03 Arima Madurai Medium" panose="00000600000000000000" pitchFamily="2" charset="0"/>
              </a:rPr>
              <a:t>trong</a:t>
            </a:r>
            <a:r>
              <a:rPr lang="en-US" sz="1800" dirty="0">
                <a:latin typeface="#9Slide03 Arima Madurai Medium" panose="00000600000000000000" pitchFamily="2" charset="0"/>
                <a:cs typeface="#9Slide03 Arima Madurai Medium" panose="00000600000000000000" pitchFamily="2" charset="0"/>
              </a:rPr>
              <a:t> </a:t>
            </a:r>
            <a:r>
              <a:rPr lang="en-US" sz="1800" dirty="0" err="1" smtClean="0">
                <a:latin typeface="#9Slide03 Arima Madurai Medium" panose="00000600000000000000" pitchFamily="2" charset="0"/>
                <a:cs typeface="#9Slide03 Arima Madurai Medium" panose="00000600000000000000" pitchFamily="2" charset="0"/>
              </a:rPr>
              <a:t>xây</a:t>
            </a:r>
            <a:r>
              <a:rPr lang="en-US" sz="1800" dirty="0">
                <a:latin typeface="#9Slide03 Arima Madurai Medium" panose="00000600000000000000" pitchFamily="2" charset="0"/>
                <a:cs typeface="#9Slide03 Arima Madurai Medium" panose="00000600000000000000" pitchFamily="2" charset="0"/>
              </a:rPr>
              <a:t> </a:t>
            </a:r>
            <a:r>
              <a:rPr lang="en-US" sz="1800" dirty="0" err="1" smtClean="0">
                <a:latin typeface="#9Slide03 Arima Madurai Medium" panose="00000600000000000000" pitchFamily="2" charset="0"/>
                <a:cs typeface="#9Slide03 Arima Madurai Medium" panose="00000600000000000000" pitchFamily="2" charset="0"/>
              </a:rPr>
              <a:t>dựng</a:t>
            </a:r>
            <a:r>
              <a:rPr lang="en-US" sz="1800" dirty="0">
                <a:latin typeface="#9Slide03 Arima Madurai Medium" panose="00000600000000000000" pitchFamily="2" charset="0"/>
                <a:cs typeface="#9Slide03 Arima Madurai Medium" panose="00000600000000000000" pitchFamily="2" charset="0"/>
              </a:rPr>
              <a:t> </a:t>
            </a:r>
            <a:r>
              <a:rPr lang="en-US" sz="1800" dirty="0" err="1" smtClean="0">
                <a:latin typeface="#9Slide03 Arima Madurai Medium" panose="00000600000000000000" pitchFamily="2" charset="0"/>
                <a:cs typeface="#9Slide03 Arima Madurai Medium" panose="00000600000000000000" pitchFamily="2" charset="0"/>
              </a:rPr>
              <a:t>đảm</a:t>
            </a:r>
            <a:r>
              <a:rPr lang="en-US" sz="1800" dirty="0">
                <a:latin typeface="#9Slide03 Arima Madurai Medium" panose="00000600000000000000" pitchFamily="2" charset="0"/>
                <a:cs typeface="#9Slide03 Arima Madurai Medium" panose="00000600000000000000" pitchFamily="2" charset="0"/>
              </a:rPr>
              <a:t> </a:t>
            </a:r>
            <a:r>
              <a:rPr lang="en-US" sz="1800" dirty="0" err="1" smtClean="0">
                <a:latin typeface="#9Slide03 Arima Madurai Medium" panose="00000600000000000000" pitchFamily="2" charset="0"/>
                <a:cs typeface="#9Slide03 Arima Madurai Medium" panose="00000600000000000000" pitchFamily="2" charset="0"/>
              </a:rPr>
              <a:t>bảo</a:t>
            </a:r>
            <a:r>
              <a:rPr lang="en-US" sz="1800" dirty="0">
                <a:latin typeface="#9Slide03 Arima Madurai Medium" panose="00000600000000000000" pitchFamily="2" charset="0"/>
                <a:cs typeface="#9Slide03 Arima Madurai Medium" panose="00000600000000000000" pitchFamily="2" charset="0"/>
              </a:rPr>
              <a:t> </a:t>
            </a:r>
            <a:r>
              <a:rPr lang="en-US" sz="1800" dirty="0" err="1" smtClean="0">
                <a:latin typeface="#9Slide03 Arima Madurai Medium" panose="00000600000000000000" pitchFamily="2" charset="0"/>
                <a:cs typeface="#9Slide03 Arima Madurai Medium" panose="00000600000000000000" pitchFamily="2" charset="0"/>
              </a:rPr>
              <a:t>phát</a:t>
            </a:r>
            <a:r>
              <a:rPr lang="en-US" sz="1800" dirty="0">
                <a:latin typeface="#9Slide03 Arima Madurai Medium" panose="00000600000000000000" pitchFamily="2" charset="0"/>
                <a:cs typeface="#9Slide03 Arima Madurai Medium" panose="00000600000000000000" pitchFamily="2" charset="0"/>
              </a:rPr>
              <a:t> </a:t>
            </a:r>
            <a:r>
              <a:rPr lang="en-US" sz="1800" dirty="0" err="1" smtClean="0">
                <a:latin typeface="#9Slide03 Arima Madurai Medium" panose="00000600000000000000" pitchFamily="2" charset="0"/>
                <a:cs typeface="#9Slide03 Arima Madurai Medium" panose="00000600000000000000" pitchFamily="2" charset="0"/>
              </a:rPr>
              <a:t>triển</a:t>
            </a:r>
            <a:r>
              <a:rPr lang="en-US" sz="1800" dirty="0">
                <a:latin typeface="#9Slide03 Arima Madurai Medium" panose="00000600000000000000" pitchFamily="2" charset="0"/>
                <a:cs typeface="#9Slide03 Arima Madurai Medium" panose="00000600000000000000" pitchFamily="2" charset="0"/>
              </a:rPr>
              <a:t> </a:t>
            </a:r>
            <a:r>
              <a:rPr lang="en-US" sz="1800" dirty="0" err="1" smtClean="0">
                <a:latin typeface="#9Slide03 Arima Madurai Medium" panose="00000600000000000000" pitchFamily="2" charset="0"/>
                <a:cs typeface="#9Slide03 Arima Madurai Medium" panose="00000600000000000000" pitchFamily="2" charset="0"/>
              </a:rPr>
              <a:t>bền</a:t>
            </a:r>
            <a:r>
              <a:rPr lang="en-US" sz="1800" dirty="0">
                <a:latin typeface="#9Slide03 Arima Madurai Medium" panose="00000600000000000000" pitchFamily="2" charset="0"/>
                <a:cs typeface="#9Slide03 Arima Madurai Medium" panose="00000600000000000000" pitchFamily="2" charset="0"/>
              </a:rPr>
              <a:t> </a:t>
            </a:r>
            <a:r>
              <a:rPr lang="en-US" sz="1800" dirty="0" err="1" smtClean="0">
                <a:latin typeface="#9Slide03 Arima Madurai Medium" panose="00000600000000000000" pitchFamily="2" charset="0"/>
                <a:cs typeface="#9Slide03 Arima Madurai Medium" panose="00000600000000000000" pitchFamily="2" charset="0"/>
              </a:rPr>
              <a:t>vững</a:t>
            </a:r>
            <a:r>
              <a:rPr lang="en-US" sz="1800" dirty="0" smtClean="0">
                <a:latin typeface="#9Slide03 Arima Madurai Medium" panose="00000600000000000000" pitchFamily="2" charset="0"/>
                <a:cs typeface="#9Slide03 Arima Madurai Medium" panose="00000600000000000000" pitchFamily="2" charset="0"/>
              </a:rPr>
              <a:t>.</a:t>
            </a:r>
            <a:endParaRPr lang="en-US" sz="1800" dirty="0">
              <a:latin typeface="#9Slide03 Arima Madurai Medium" panose="00000600000000000000" pitchFamily="2" charset="0"/>
              <a:cs typeface="#9Slide03 Arima Madurai Medium" panose="00000600000000000000" pitchFamily="2" charset="0"/>
            </a:endParaRPr>
          </a:p>
        </p:txBody>
      </p:sp>
      <p:pic>
        <p:nvPicPr>
          <p:cNvPr id="6148" name="Picture 4" descr="Nhiều doanh nghiệp sản xuất gạch không nung đóng cửa"/>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870016" y="2609850"/>
            <a:ext cx="2387307" cy="1592036"/>
          </a:xfrm>
          <a:prstGeom prst="rect">
            <a:avLst/>
          </a:prstGeom>
          <a:noFill/>
          <a:extLst>
            <a:ext uri="{909E8E84-426E-40DD-AFC4-6F175D3DCCD1}">
              <a14:hiddenFill xmlns:a14="http://schemas.microsoft.com/office/drawing/2010/main">
                <a:solidFill>
                  <a:srgbClr val="FFFFFF"/>
                </a:solidFill>
              </a14:hiddenFill>
            </a:ext>
          </a:extLst>
        </p:spPr>
      </p:pic>
      <p:sp>
        <p:nvSpPr>
          <p:cNvPr id="25" name="Rounded Rectangle 24"/>
          <p:cNvSpPr/>
          <p:nvPr/>
        </p:nvSpPr>
        <p:spPr>
          <a:xfrm>
            <a:off x="1890617" y="4201886"/>
            <a:ext cx="2245695" cy="381000"/>
          </a:xfrm>
          <a:prstGeom prst="roundRect">
            <a:avLst/>
          </a:prstGeom>
          <a:ln>
            <a:noFill/>
            <a:prstDash val="dash"/>
          </a:ln>
        </p:spPr>
        <p:style>
          <a:lnRef idx="2">
            <a:schemeClr val="accent1"/>
          </a:lnRef>
          <a:fillRef idx="1">
            <a:schemeClr val="lt1"/>
          </a:fillRef>
          <a:effectRef idx="0">
            <a:schemeClr val="accent1"/>
          </a:effectRef>
          <a:fontRef idx="minor">
            <a:schemeClr val="dk1"/>
          </a:fontRef>
        </p:style>
        <p:txBody>
          <a:bodyPr rtlCol="0" anchor="ctr"/>
          <a:lstStyle/>
          <a:p>
            <a:pPr algn="ctr">
              <a:lnSpc>
                <a:spcPct val="150000"/>
              </a:lnSpc>
            </a:pPr>
            <a:r>
              <a:rPr lang="en-US" dirty="0" err="1" smtClean="0">
                <a:solidFill>
                  <a:schemeClr val="tx1"/>
                </a:solidFill>
                <a:latin typeface="#9Slide03 Arima Madurai Black" panose="00000A00000000000000" pitchFamily="2" charset="0"/>
                <a:cs typeface="#9Slide03 Arima Madurai Black" panose="00000A00000000000000" pitchFamily="2" charset="0"/>
              </a:rPr>
              <a:t>Gạch</a:t>
            </a:r>
            <a:r>
              <a:rPr lang="en-US" dirty="0">
                <a:solidFill>
                  <a:schemeClr val="tx1"/>
                </a:solidFill>
                <a:latin typeface="#9Slide03 Arima Madurai Black" panose="00000A00000000000000" pitchFamily="2" charset="0"/>
                <a:cs typeface="#9Slide03 Arima Madurai Black" panose="00000A00000000000000" pitchFamily="2" charset="0"/>
              </a:rPr>
              <a:t> </a:t>
            </a:r>
            <a:r>
              <a:rPr lang="en-US" dirty="0" err="1" smtClean="0">
                <a:solidFill>
                  <a:schemeClr val="tx1"/>
                </a:solidFill>
                <a:latin typeface="#9Slide03 Arima Madurai Black" panose="00000A00000000000000" pitchFamily="2" charset="0"/>
                <a:cs typeface="#9Slide03 Arima Madurai Black" panose="00000A00000000000000" pitchFamily="2" charset="0"/>
              </a:rPr>
              <a:t>không</a:t>
            </a:r>
            <a:r>
              <a:rPr lang="en-US" dirty="0" smtClean="0">
                <a:solidFill>
                  <a:schemeClr val="tx1"/>
                </a:solidFill>
                <a:latin typeface="#9Slide03 Arima Madurai Black" panose="00000A00000000000000" pitchFamily="2" charset="0"/>
                <a:cs typeface="#9Slide03 Arima Madurai Black" panose="00000A00000000000000" pitchFamily="2" charset="0"/>
              </a:rPr>
              <a:t> </a:t>
            </a:r>
            <a:r>
              <a:rPr lang="en-US" dirty="0" err="1" smtClean="0">
                <a:solidFill>
                  <a:schemeClr val="tx1"/>
                </a:solidFill>
                <a:latin typeface="#9Slide03 Arima Madurai Black" panose="00000A00000000000000" pitchFamily="2" charset="0"/>
                <a:cs typeface="#9Slide03 Arima Madurai Black" panose="00000A00000000000000" pitchFamily="2" charset="0"/>
              </a:rPr>
              <a:t>nung</a:t>
            </a:r>
            <a:endParaRPr lang="en-US" dirty="0">
              <a:solidFill>
                <a:schemeClr val="tx1"/>
              </a:solidFill>
              <a:latin typeface="#9Slide03 Arima Madurai Black" panose="00000A00000000000000" pitchFamily="2" charset="0"/>
              <a:cs typeface="#9Slide03 Arima Madurai Black" panose="00000A00000000000000" pitchFamily="2" charset="0"/>
            </a:endParaRPr>
          </a:p>
        </p:txBody>
      </p:sp>
      <p:pic>
        <p:nvPicPr>
          <p:cNvPr id="6150" name="Picture 6" descr="BÁO GIÁ CỬA KÍNH CHỐNG CHÁY"/>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4462365" y="2611495"/>
            <a:ext cx="1894892" cy="1590391"/>
          </a:xfrm>
          <a:prstGeom prst="rect">
            <a:avLst/>
          </a:prstGeom>
          <a:noFill/>
          <a:extLst>
            <a:ext uri="{909E8E84-426E-40DD-AFC4-6F175D3DCCD1}">
              <a14:hiddenFill xmlns:a14="http://schemas.microsoft.com/office/drawing/2010/main">
                <a:solidFill>
                  <a:srgbClr val="FFFFFF"/>
                </a:solidFill>
              </a14:hiddenFill>
            </a:ext>
          </a:extLst>
        </p:spPr>
      </p:pic>
      <p:sp>
        <p:nvSpPr>
          <p:cNvPr id="26" name="Rounded Rectangle 25"/>
          <p:cNvSpPr/>
          <p:nvPr/>
        </p:nvSpPr>
        <p:spPr>
          <a:xfrm>
            <a:off x="4257323" y="4201886"/>
            <a:ext cx="2245695" cy="381000"/>
          </a:xfrm>
          <a:prstGeom prst="roundRect">
            <a:avLst/>
          </a:prstGeom>
          <a:ln>
            <a:noFill/>
            <a:prstDash val="dash"/>
          </a:ln>
        </p:spPr>
        <p:style>
          <a:lnRef idx="2">
            <a:schemeClr val="accent1"/>
          </a:lnRef>
          <a:fillRef idx="1">
            <a:schemeClr val="lt1"/>
          </a:fillRef>
          <a:effectRef idx="0">
            <a:schemeClr val="accent1"/>
          </a:effectRef>
          <a:fontRef idx="minor">
            <a:schemeClr val="dk1"/>
          </a:fontRef>
        </p:style>
        <p:txBody>
          <a:bodyPr rtlCol="0" anchor="ctr"/>
          <a:lstStyle/>
          <a:p>
            <a:pPr algn="ctr">
              <a:lnSpc>
                <a:spcPct val="150000"/>
              </a:lnSpc>
            </a:pPr>
            <a:r>
              <a:rPr lang="en-US" dirty="0" err="1" smtClean="0">
                <a:solidFill>
                  <a:schemeClr val="tx1"/>
                </a:solidFill>
                <a:latin typeface="#9Slide03 Arima Madurai Black" panose="00000A00000000000000" pitchFamily="2" charset="0"/>
                <a:cs typeface="#9Slide03 Arima Madurai Black" panose="00000A00000000000000" pitchFamily="2" charset="0"/>
              </a:rPr>
              <a:t>Vách</a:t>
            </a:r>
            <a:r>
              <a:rPr lang="en-US" dirty="0">
                <a:solidFill>
                  <a:schemeClr val="tx1"/>
                </a:solidFill>
                <a:latin typeface="#9Slide03 Arima Madurai Black" panose="00000A00000000000000" pitchFamily="2" charset="0"/>
                <a:cs typeface="#9Slide03 Arima Madurai Black" panose="00000A00000000000000" pitchFamily="2" charset="0"/>
              </a:rPr>
              <a:t> </a:t>
            </a:r>
            <a:r>
              <a:rPr lang="en-US" dirty="0" err="1" smtClean="0">
                <a:solidFill>
                  <a:schemeClr val="tx1"/>
                </a:solidFill>
                <a:latin typeface="#9Slide03 Arima Madurai Black" panose="00000A00000000000000" pitchFamily="2" charset="0"/>
                <a:cs typeface="#9Slide03 Arima Madurai Black" panose="00000A00000000000000" pitchFamily="2" charset="0"/>
              </a:rPr>
              <a:t>kính</a:t>
            </a:r>
            <a:r>
              <a:rPr lang="en-US" dirty="0">
                <a:solidFill>
                  <a:schemeClr val="tx1"/>
                </a:solidFill>
                <a:latin typeface="#9Slide03 Arima Madurai Black" panose="00000A00000000000000" pitchFamily="2" charset="0"/>
                <a:cs typeface="#9Slide03 Arima Madurai Black" panose="00000A00000000000000" pitchFamily="2" charset="0"/>
              </a:rPr>
              <a:t> </a:t>
            </a:r>
            <a:r>
              <a:rPr lang="en-US" dirty="0" err="1" smtClean="0">
                <a:solidFill>
                  <a:schemeClr val="tx1"/>
                </a:solidFill>
                <a:latin typeface="#9Slide03 Arima Madurai Black" panose="00000A00000000000000" pitchFamily="2" charset="0"/>
                <a:cs typeface="#9Slide03 Arima Madurai Black" panose="00000A00000000000000" pitchFamily="2" charset="0"/>
              </a:rPr>
              <a:t>chống</a:t>
            </a:r>
            <a:r>
              <a:rPr lang="en-US" dirty="0">
                <a:solidFill>
                  <a:schemeClr val="tx1"/>
                </a:solidFill>
                <a:latin typeface="#9Slide03 Arima Madurai Black" panose="00000A00000000000000" pitchFamily="2" charset="0"/>
                <a:cs typeface="#9Slide03 Arima Madurai Black" panose="00000A00000000000000" pitchFamily="2" charset="0"/>
              </a:rPr>
              <a:t> </a:t>
            </a:r>
            <a:r>
              <a:rPr lang="en-US" dirty="0" err="1">
                <a:solidFill>
                  <a:schemeClr val="tx1"/>
                </a:solidFill>
                <a:latin typeface="#9Slide03 Arima Madurai Black" panose="00000A00000000000000" pitchFamily="2" charset="0"/>
                <a:cs typeface="#9Slide03 Arima Madurai Black" panose="00000A00000000000000" pitchFamily="2" charset="0"/>
              </a:rPr>
              <a:t>cháy</a:t>
            </a:r>
            <a:endParaRPr lang="en-US" dirty="0">
              <a:solidFill>
                <a:schemeClr val="tx1"/>
              </a:solidFill>
              <a:latin typeface="#9Slide03 Arima Madurai Black" panose="00000A00000000000000" pitchFamily="2" charset="0"/>
              <a:cs typeface="#9Slide03 Arima Madurai Black" panose="00000A00000000000000" pitchFamily="2" charset="0"/>
            </a:endParaRPr>
          </a:p>
        </p:txBody>
      </p:sp>
      <p:pic>
        <p:nvPicPr>
          <p:cNvPr id="6152" name="Picture 8" descr="RÈM NGĂN KHÓI, NGĂN CHÁY"/>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6624029" y="2609850"/>
            <a:ext cx="2187931" cy="1592035"/>
          </a:xfrm>
          <a:prstGeom prst="rect">
            <a:avLst/>
          </a:prstGeom>
          <a:noFill/>
          <a:extLst>
            <a:ext uri="{909E8E84-426E-40DD-AFC4-6F175D3DCCD1}">
              <a14:hiddenFill xmlns:a14="http://schemas.microsoft.com/office/drawing/2010/main">
                <a:solidFill>
                  <a:srgbClr val="FFFFFF"/>
                </a:solidFill>
              </a14:hiddenFill>
            </a:ext>
          </a:extLst>
        </p:spPr>
      </p:pic>
      <p:sp>
        <p:nvSpPr>
          <p:cNvPr id="30" name="Rounded Rectangle 29"/>
          <p:cNvSpPr/>
          <p:nvPr/>
        </p:nvSpPr>
        <p:spPr>
          <a:xfrm>
            <a:off x="6624029" y="4201884"/>
            <a:ext cx="2245695" cy="587829"/>
          </a:xfrm>
          <a:prstGeom prst="roundRect">
            <a:avLst/>
          </a:prstGeom>
          <a:ln>
            <a:noFill/>
            <a:prstDash val="dash"/>
          </a:ln>
        </p:spPr>
        <p:style>
          <a:lnRef idx="2">
            <a:schemeClr val="accent1"/>
          </a:lnRef>
          <a:fillRef idx="1">
            <a:schemeClr val="lt1"/>
          </a:fillRef>
          <a:effectRef idx="0">
            <a:schemeClr val="accent1"/>
          </a:effectRef>
          <a:fontRef idx="minor">
            <a:schemeClr val="dk1"/>
          </a:fontRef>
        </p:style>
        <p:txBody>
          <a:bodyPr rtlCol="0" anchor="ctr"/>
          <a:lstStyle/>
          <a:p>
            <a:pPr algn="ctr">
              <a:lnSpc>
                <a:spcPct val="150000"/>
              </a:lnSpc>
            </a:pPr>
            <a:r>
              <a:rPr lang="en-US" dirty="0" err="1" smtClean="0">
                <a:solidFill>
                  <a:schemeClr val="tx1"/>
                </a:solidFill>
                <a:latin typeface="#9Slide03 Arima Madurai Black" panose="00000A00000000000000" pitchFamily="2" charset="0"/>
                <a:cs typeface="#9Slide03 Arima Madurai Black" panose="00000A00000000000000" pitchFamily="2" charset="0"/>
              </a:rPr>
              <a:t>Hệ</a:t>
            </a:r>
            <a:r>
              <a:rPr lang="en-US" dirty="0">
                <a:solidFill>
                  <a:schemeClr val="tx1"/>
                </a:solidFill>
                <a:latin typeface="#9Slide03 Arima Madurai Black" panose="00000A00000000000000" pitchFamily="2" charset="0"/>
                <a:cs typeface="#9Slide03 Arima Madurai Black" panose="00000A00000000000000" pitchFamily="2" charset="0"/>
              </a:rPr>
              <a:t> </a:t>
            </a:r>
            <a:r>
              <a:rPr lang="en-US" dirty="0" err="1" smtClean="0">
                <a:solidFill>
                  <a:schemeClr val="tx1"/>
                </a:solidFill>
                <a:latin typeface="#9Slide03 Arima Madurai Black" panose="00000A00000000000000" pitchFamily="2" charset="0"/>
                <a:cs typeface="#9Slide03 Arima Madurai Black" panose="00000A00000000000000" pitchFamily="2" charset="0"/>
              </a:rPr>
              <a:t>thống</a:t>
            </a:r>
            <a:r>
              <a:rPr lang="en-US" dirty="0">
                <a:solidFill>
                  <a:schemeClr val="tx1"/>
                </a:solidFill>
                <a:latin typeface="#9Slide03 Arima Madurai Black" panose="00000A00000000000000" pitchFamily="2" charset="0"/>
                <a:cs typeface="#9Slide03 Arima Madurai Black" panose="00000A00000000000000" pitchFamily="2" charset="0"/>
              </a:rPr>
              <a:t> </a:t>
            </a:r>
            <a:r>
              <a:rPr lang="en-US" dirty="0" err="1" smtClean="0">
                <a:solidFill>
                  <a:schemeClr val="tx1"/>
                </a:solidFill>
                <a:latin typeface="#9Slide03 Arima Madurai Black" panose="00000A00000000000000" pitchFamily="2" charset="0"/>
                <a:cs typeface="#9Slide03 Arima Madurai Black" panose="00000A00000000000000" pitchFamily="2" charset="0"/>
              </a:rPr>
              <a:t>rèm</a:t>
            </a:r>
            <a:r>
              <a:rPr lang="en-US" dirty="0">
                <a:solidFill>
                  <a:schemeClr val="tx1"/>
                </a:solidFill>
                <a:latin typeface="#9Slide03 Arima Madurai Black" panose="00000A00000000000000" pitchFamily="2" charset="0"/>
                <a:cs typeface="#9Slide03 Arima Madurai Black" panose="00000A00000000000000" pitchFamily="2" charset="0"/>
              </a:rPr>
              <a:t> </a:t>
            </a:r>
            <a:r>
              <a:rPr lang="en-US" dirty="0" err="1" smtClean="0">
                <a:solidFill>
                  <a:schemeClr val="tx1"/>
                </a:solidFill>
                <a:latin typeface="#9Slide03 Arima Madurai Black" panose="00000A00000000000000" pitchFamily="2" charset="0"/>
                <a:cs typeface="#9Slide03 Arima Madurai Black" panose="00000A00000000000000" pitchFamily="2" charset="0"/>
              </a:rPr>
              <a:t>ngăn</a:t>
            </a:r>
            <a:r>
              <a:rPr lang="en-US" dirty="0">
                <a:solidFill>
                  <a:schemeClr val="tx1"/>
                </a:solidFill>
                <a:latin typeface="#9Slide03 Arima Madurai Black" panose="00000A00000000000000" pitchFamily="2" charset="0"/>
                <a:cs typeface="#9Slide03 Arima Madurai Black" panose="00000A00000000000000" pitchFamily="2" charset="0"/>
              </a:rPr>
              <a:t> </a:t>
            </a:r>
            <a:r>
              <a:rPr lang="en-US" dirty="0" err="1" smtClean="0">
                <a:solidFill>
                  <a:schemeClr val="tx1"/>
                </a:solidFill>
                <a:latin typeface="#9Slide03 Arima Madurai Black" panose="00000A00000000000000" pitchFamily="2" charset="0"/>
                <a:cs typeface="#9Slide03 Arima Madurai Black" panose="00000A00000000000000" pitchFamily="2" charset="0"/>
              </a:rPr>
              <a:t>lửa</a:t>
            </a:r>
            <a:r>
              <a:rPr lang="en-US" dirty="0">
                <a:solidFill>
                  <a:schemeClr val="tx1"/>
                </a:solidFill>
                <a:latin typeface="#9Slide03 Arima Madurai Black" panose="00000A00000000000000" pitchFamily="2" charset="0"/>
                <a:cs typeface="#9Slide03 Arima Madurai Black" panose="00000A00000000000000" pitchFamily="2" charset="0"/>
              </a:rPr>
              <a:t>, </a:t>
            </a:r>
            <a:r>
              <a:rPr lang="en-US" dirty="0" err="1" smtClean="0">
                <a:solidFill>
                  <a:schemeClr val="tx1"/>
                </a:solidFill>
                <a:latin typeface="#9Slide03 Arima Madurai Black" panose="00000A00000000000000" pitchFamily="2" charset="0"/>
                <a:cs typeface="#9Slide03 Arima Madurai Black" panose="00000A00000000000000" pitchFamily="2" charset="0"/>
              </a:rPr>
              <a:t>ngăn</a:t>
            </a:r>
            <a:r>
              <a:rPr lang="en-US" dirty="0">
                <a:solidFill>
                  <a:schemeClr val="tx1"/>
                </a:solidFill>
                <a:latin typeface="#9Slide03 Arima Madurai Black" panose="00000A00000000000000" pitchFamily="2" charset="0"/>
                <a:cs typeface="#9Slide03 Arima Madurai Black" panose="00000A00000000000000" pitchFamily="2" charset="0"/>
              </a:rPr>
              <a:t> </a:t>
            </a:r>
            <a:r>
              <a:rPr lang="en-US" dirty="0" err="1" smtClean="0">
                <a:solidFill>
                  <a:schemeClr val="tx1"/>
                </a:solidFill>
                <a:latin typeface="#9Slide03 Arima Madurai Black" panose="00000A00000000000000" pitchFamily="2" charset="0"/>
                <a:cs typeface="#9Slide03 Arima Madurai Black" panose="00000A00000000000000" pitchFamily="2" charset="0"/>
              </a:rPr>
              <a:t>khói</a:t>
            </a:r>
            <a:endParaRPr lang="en-US" dirty="0">
              <a:solidFill>
                <a:schemeClr val="tx1"/>
              </a:solidFill>
              <a:latin typeface="#9Slide03 Arima Madurai Black" panose="00000A00000000000000" pitchFamily="2" charset="0"/>
              <a:cs typeface="#9Slide03 Arima Madurai Black" panose="00000A00000000000000" pitchFamily="2" charset="0"/>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nodeType="clickEffect">
                                  <p:stCondLst>
                                    <p:cond delay="0"/>
                                  </p:stCondLst>
                                  <p:childTnLst>
                                    <p:set>
                                      <p:cBhvr>
                                        <p:cTn id="6" dur="1" fill="hold">
                                          <p:stCondLst>
                                            <p:cond delay="0"/>
                                          </p:stCondLst>
                                        </p:cTn>
                                        <p:tgtEl>
                                          <p:spTgt spid="6148"/>
                                        </p:tgtEl>
                                        <p:attrNameLst>
                                          <p:attrName>style.visibility</p:attrName>
                                        </p:attrNameLst>
                                      </p:cBhvr>
                                      <p:to>
                                        <p:strVal val="visible"/>
                                      </p:to>
                                    </p:set>
                                    <p:animEffect transition="in" filter="barn(inVertical)">
                                      <p:cBhvr>
                                        <p:cTn id="7" dur="500"/>
                                        <p:tgtEl>
                                          <p:spTgt spid="6148"/>
                                        </p:tgtEl>
                                      </p:cBhvr>
                                    </p:animEffect>
                                  </p:childTnLst>
                                </p:cTn>
                              </p:par>
                              <p:par>
                                <p:cTn id="8" presetID="16" presetClass="entr" presetSubtype="21" fill="hold" grpId="0" nodeType="withEffect">
                                  <p:stCondLst>
                                    <p:cond delay="0"/>
                                  </p:stCondLst>
                                  <p:childTnLst>
                                    <p:set>
                                      <p:cBhvr>
                                        <p:cTn id="9" dur="1" fill="hold">
                                          <p:stCondLst>
                                            <p:cond delay="0"/>
                                          </p:stCondLst>
                                        </p:cTn>
                                        <p:tgtEl>
                                          <p:spTgt spid="25"/>
                                        </p:tgtEl>
                                        <p:attrNameLst>
                                          <p:attrName>style.visibility</p:attrName>
                                        </p:attrNameLst>
                                      </p:cBhvr>
                                      <p:to>
                                        <p:strVal val="visible"/>
                                      </p:to>
                                    </p:set>
                                    <p:animEffect transition="in" filter="barn(inVertical)">
                                      <p:cBhvr>
                                        <p:cTn id="10" dur="500"/>
                                        <p:tgtEl>
                                          <p:spTgt spid="25"/>
                                        </p:tgtEl>
                                      </p:cBhvr>
                                    </p:animEffect>
                                  </p:childTnLst>
                                </p:cTn>
                              </p:par>
                              <p:par>
                                <p:cTn id="11" presetID="16" presetClass="entr" presetSubtype="21" fill="hold" nodeType="withEffect">
                                  <p:stCondLst>
                                    <p:cond delay="0"/>
                                  </p:stCondLst>
                                  <p:childTnLst>
                                    <p:set>
                                      <p:cBhvr>
                                        <p:cTn id="12" dur="1" fill="hold">
                                          <p:stCondLst>
                                            <p:cond delay="0"/>
                                          </p:stCondLst>
                                        </p:cTn>
                                        <p:tgtEl>
                                          <p:spTgt spid="6150"/>
                                        </p:tgtEl>
                                        <p:attrNameLst>
                                          <p:attrName>style.visibility</p:attrName>
                                        </p:attrNameLst>
                                      </p:cBhvr>
                                      <p:to>
                                        <p:strVal val="visible"/>
                                      </p:to>
                                    </p:set>
                                    <p:animEffect transition="in" filter="barn(inVertical)">
                                      <p:cBhvr>
                                        <p:cTn id="13" dur="500"/>
                                        <p:tgtEl>
                                          <p:spTgt spid="6150"/>
                                        </p:tgtEl>
                                      </p:cBhvr>
                                    </p:animEffect>
                                  </p:childTnLst>
                                </p:cTn>
                              </p:par>
                              <p:par>
                                <p:cTn id="14" presetID="16" presetClass="entr" presetSubtype="21" fill="hold" grpId="0" nodeType="withEffect">
                                  <p:stCondLst>
                                    <p:cond delay="0"/>
                                  </p:stCondLst>
                                  <p:childTnLst>
                                    <p:set>
                                      <p:cBhvr>
                                        <p:cTn id="15" dur="1" fill="hold">
                                          <p:stCondLst>
                                            <p:cond delay="0"/>
                                          </p:stCondLst>
                                        </p:cTn>
                                        <p:tgtEl>
                                          <p:spTgt spid="26"/>
                                        </p:tgtEl>
                                        <p:attrNameLst>
                                          <p:attrName>style.visibility</p:attrName>
                                        </p:attrNameLst>
                                      </p:cBhvr>
                                      <p:to>
                                        <p:strVal val="visible"/>
                                      </p:to>
                                    </p:set>
                                    <p:animEffect transition="in" filter="barn(inVertical)">
                                      <p:cBhvr>
                                        <p:cTn id="16" dur="500"/>
                                        <p:tgtEl>
                                          <p:spTgt spid="26"/>
                                        </p:tgtEl>
                                      </p:cBhvr>
                                    </p:animEffect>
                                  </p:childTnLst>
                                </p:cTn>
                              </p:par>
                              <p:par>
                                <p:cTn id="17" presetID="16" presetClass="entr" presetSubtype="21" fill="hold" nodeType="withEffect">
                                  <p:stCondLst>
                                    <p:cond delay="0"/>
                                  </p:stCondLst>
                                  <p:childTnLst>
                                    <p:set>
                                      <p:cBhvr>
                                        <p:cTn id="18" dur="1" fill="hold">
                                          <p:stCondLst>
                                            <p:cond delay="0"/>
                                          </p:stCondLst>
                                        </p:cTn>
                                        <p:tgtEl>
                                          <p:spTgt spid="6152"/>
                                        </p:tgtEl>
                                        <p:attrNameLst>
                                          <p:attrName>style.visibility</p:attrName>
                                        </p:attrNameLst>
                                      </p:cBhvr>
                                      <p:to>
                                        <p:strVal val="visible"/>
                                      </p:to>
                                    </p:set>
                                    <p:animEffect transition="in" filter="barn(inVertical)">
                                      <p:cBhvr>
                                        <p:cTn id="19" dur="500"/>
                                        <p:tgtEl>
                                          <p:spTgt spid="6152"/>
                                        </p:tgtEl>
                                      </p:cBhvr>
                                    </p:animEffect>
                                  </p:childTnLst>
                                </p:cTn>
                              </p:par>
                              <p:par>
                                <p:cTn id="20" presetID="16" presetClass="entr" presetSubtype="21" fill="hold" grpId="0" nodeType="withEffect">
                                  <p:stCondLst>
                                    <p:cond delay="0"/>
                                  </p:stCondLst>
                                  <p:childTnLst>
                                    <p:set>
                                      <p:cBhvr>
                                        <p:cTn id="21" dur="1" fill="hold">
                                          <p:stCondLst>
                                            <p:cond delay="0"/>
                                          </p:stCondLst>
                                        </p:cTn>
                                        <p:tgtEl>
                                          <p:spTgt spid="30"/>
                                        </p:tgtEl>
                                        <p:attrNameLst>
                                          <p:attrName>style.visibility</p:attrName>
                                        </p:attrNameLst>
                                      </p:cBhvr>
                                      <p:to>
                                        <p:strVal val="visible"/>
                                      </p:to>
                                    </p:set>
                                    <p:animEffect transition="in" filter="barn(inVertical)">
                                      <p:cBhvr>
                                        <p:cTn id="22" dur="500"/>
                                        <p:tgtEl>
                                          <p:spTgt spid="30"/>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5" grpId="0" animBg="1"/>
      <p:bldP spid="26" grpId="0" animBg="1"/>
      <p:bldP spid="30" grpId="0" animBg="1"/>
    </p:bldLst>
  </p:timing>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 name="TextBox 18"/>
          <p:cNvSpPr txBox="1"/>
          <p:nvPr/>
        </p:nvSpPr>
        <p:spPr>
          <a:xfrm>
            <a:off x="584200" y="269057"/>
            <a:ext cx="7104224" cy="830997"/>
          </a:xfrm>
          <a:prstGeom prst="rect">
            <a:avLst/>
          </a:prstGeom>
          <a:noFill/>
        </p:spPr>
        <p:txBody>
          <a:bodyPr wrap="square" rtlCol="0">
            <a:spAutoFit/>
          </a:bodyPr>
          <a:lstStyle/>
          <a:p>
            <a:pPr algn="ctr"/>
            <a:r>
              <a:rPr lang="en-US" sz="2400" dirty="0">
                <a:solidFill>
                  <a:srgbClr val="FF0000"/>
                </a:solidFill>
                <a:latin typeface="#9Slide03 BoosterNextFYBlack" panose="02000A03000000020004" pitchFamily="2" charset="0"/>
              </a:rPr>
              <a:t>SỬ DỤNG VẬT LIỆU AN TOÀN, HIỆU QUẢ VÀ BẢO ĐẢM SỰ PHÁT TRIỂN BỀN VỮ</a:t>
            </a:r>
            <a:r>
              <a:rPr lang="en-US" sz="2400" dirty="0" smtClean="0">
                <a:solidFill>
                  <a:srgbClr val="FF0000"/>
                </a:solidFill>
                <a:latin typeface="#9Slide03 BoosterNextFYBlack" panose="02000A03000000020004" pitchFamily="2" charset="0"/>
              </a:rPr>
              <a:t>NG</a:t>
            </a:r>
            <a:endParaRPr lang="en-US" sz="2400" dirty="0">
              <a:solidFill>
                <a:srgbClr val="FF0000"/>
              </a:solidFill>
              <a:latin typeface="#9Slide03 BoosterNextFYBlack" panose="02000A03000000020004" pitchFamily="2" charset="0"/>
            </a:endParaRPr>
          </a:p>
        </p:txBody>
      </p:sp>
      <p:grpSp>
        <p:nvGrpSpPr>
          <p:cNvPr id="20" name="Group 19"/>
          <p:cNvGrpSpPr/>
          <p:nvPr/>
        </p:nvGrpSpPr>
        <p:grpSpPr>
          <a:xfrm>
            <a:off x="0" y="225707"/>
            <a:ext cx="5716131" cy="45719"/>
            <a:chOff x="0" y="911503"/>
            <a:chExt cx="2739712" cy="45719"/>
          </a:xfrm>
        </p:grpSpPr>
        <p:cxnSp>
          <p:nvCxnSpPr>
            <p:cNvPr id="21" name="直接连接符 15"/>
            <p:cNvCxnSpPr/>
            <p:nvPr/>
          </p:nvCxnSpPr>
          <p:spPr>
            <a:xfrm flipH="1">
              <a:off x="0" y="927100"/>
              <a:ext cx="2717799" cy="14527"/>
            </a:xfrm>
            <a:prstGeom prst="line">
              <a:avLst/>
            </a:prstGeom>
            <a:ln w="25400">
              <a:solidFill>
                <a:schemeClr val="tx2"/>
              </a:solidFill>
            </a:ln>
          </p:spPr>
          <p:style>
            <a:lnRef idx="1">
              <a:schemeClr val="dk1"/>
            </a:lnRef>
            <a:fillRef idx="0">
              <a:schemeClr val="dk1"/>
            </a:fillRef>
            <a:effectRef idx="0">
              <a:schemeClr val="dk1"/>
            </a:effectRef>
            <a:fontRef idx="minor">
              <a:schemeClr val="tx1"/>
            </a:fontRef>
          </p:style>
        </p:cxnSp>
        <p:sp>
          <p:nvSpPr>
            <p:cNvPr id="22" name="Oval 21"/>
            <p:cNvSpPr/>
            <p:nvPr/>
          </p:nvSpPr>
          <p:spPr>
            <a:xfrm>
              <a:off x="2717799" y="911503"/>
              <a:ext cx="21913" cy="45719"/>
            </a:xfrm>
            <a:prstGeom prst="ellipse">
              <a:avLst/>
            </a:prstGeom>
            <a:solidFill>
              <a:schemeClr val="tx2"/>
            </a:solid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grpSp>
        <p:nvGrpSpPr>
          <p:cNvPr id="24" name="Group 23"/>
          <p:cNvGrpSpPr/>
          <p:nvPr/>
        </p:nvGrpSpPr>
        <p:grpSpPr>
          <a:xfrm>
            <a:off x="0" y="1077194"/>
            <a:ext cx="5716131" cy="45720"/>
            <a:chOff x="0" y="861691"/>
            <a:chExt cx="5716131" cy="45720"/>
          </a:xfrm>
        </p:grpSpPr>
        <p:grpSp>
          <p:nvGrpSpPr>
            <p:cNvPr id="18" name="Group 17"/>
            <p:cNvGrpSpPr/>
            <p:nvPr/>
          </p:nvGrpSpPr>
          <p:grpSpPr>
            <a:xfrm>
              <a:off x="0" y="861692"/>
              <a:ext cx="5716131" cy="45719"/>
              <a:chOff x="0" y="911503"/>
              <a:chExt cx="2739712" cy="45719"/>
            </a:xfrm>
          </p:grpSpPr>
          <p:cxnSp>
            <p:nvCxnSpPr>
              <p:cNvPr id="4" name="直接连接符 15"/>
              <p:cNvCxnSpPr/>
              <p:nvPr/>
            </p:nvCxnSpPr>
            <p:spPr>
              <a:xfrm flipH="1">
                <a:off x="0" y="927100"/>
                <a:ext cx="2717799" cy="14527"/>
              </a:xfrm>
              <a:prstGeom prst="line">
                <a:avLst/>
              </a:prstGeom>
              <a:ln w="25400">
                <a:solidFill>
                  <a:schemeClr val="tx2"/>
                </a:solidFill>
              </a:ln>
            </p:spPr>
            <p:style>
              <a:lnRef idx="1">
                <a:schemeClr val="dk1"/>
              </a:lnRef>
              <a:fillRef idx="0">
                <a:schemeClr val="dk1"/>
              </a:fillRef>
              <a:effectRef idx="0">
                <a:schemeClr val="dk1"/>
              </a:effectRef>
              <a:fontRef idx="minor">
                <a:schemeClr val="tx1"/>
              </a:fontRef>
            </p:style>
          </p:cxnSp>
          <p:sp>
            <p:nvSpPr>
              <p:cNvPr id="9" name="Oval 8"/>
              <p:cNvSpPr/>
              <p:nvPr/>
            </p:nvSpPr>
            <p:spPr>
              <a:xfrm>
                <a:off x="2717799" y="911503"/>
                <a:ext cx="21913" cy="45719"/>
              </a:xfrm>
              <a:prstGeom prst="ellipse">
                <a:avLst/>
              </a:prstGeom>
              <a:solidFill>
                <a:schemeClr val="tx2"/>
              </a:solid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23" name="Oval 22"/>
            <p:cNvSpPr/>
            <p:nvPr/>
          </p:nvSpPr>
          <p:spPr>
            <a:xfrm>
              <a:off x="2652558" y="861691"/>
              <a:ext cx="45719" cy="45719"/>
            </a:xfrm>
            <a:prstGeom prst="ellipse">
              <a:avLst/>
            </a:prstGeom>
            <a:solidFill>
              <a:schemeClr val="tx2"/>
            </a:solid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12" name="Rounded Rectangle 11"/>
          <p:cNvSpPr/>
          <p:nvPr/>
        </p:nvSpPr>
        <p:spPr>
          <a:xfrm>
            <a:off x="42817" y="289353"/>
            <a:ext cx="576943" cy="701248"/>
          </a:xfrm>
          <a:prstGeom prst="roundRect">
            <a:avLst/>
          </a:prstGeom>
        </p:spPr>
        <p:style>
          <a:lnRef idx="2">
            <a:schemeClr val="accent2"/>
          </a:lnRef>
          <a:fillRef idx="1">
            <a:schemeClr val="lt1"/>
          </a:fillRef>
          <a:effectRef idx="0">
            <a:schemeClr val="accent2"/>
          </a:effectRef>
          <a:fontRef idx="minor">
            <a:schemeClr val="dk1"/>
          </a:fontRef>
        </p:style>
        <p:txBody>
          <a:bodyPr rtlCol="0" anchor="ctr"/>
          <a:lstStyle/>
          <a:p>
            <a:pPr algn="ctr"/>
            <a:r>
              <a:rPr lang="en-US" sz="3600" dirty="0" smtClean="0">
                <a:solidFill>
                  <a:srgbClr val="FF0000"/>
                </a:solidFill>
                <a:latin typeface="#9Slide07 SVNBrandon Printed Sh" panose="02000000000000000000" pitchFamily="2" charset="0"/>
              </a:rPr>
              <a:t>3</a:t>
            </a:r>
            <a:endParaRPr lang="en-US" sz="3600" dirty="0">
              <a:solidFill>
                <a:srgbClr val="FF0000"/>
              </a:solidFill>
              <a:latin typeface="#9Slide07 SVNBrandon Printed Sh" panose="02000000000000000000" pitchFamily="2" charset="0"/>
            </a:endParaRPr>
          </a:p>
        </p:txBody>
      </p:sp>
      <p:grpSp>
        <p:nvGrpSpPr>
          <p:cNvPr id="27" name="Group 26"/>
          <p:cNvGrpSpPr/>
          <p:nvPr/>
        </p:nvGrpSpPr>
        <p:grpSpPr>
          <a:xfrm>
            <a:off x="42817" y="1186058"/>
            <a:ext cx="6880497" cy="392582"/>
            <a:chOff x="250366" y="1294410"/>
            <a:chExt cx="5639571" cy="392582"/>
          </a:xfrm>
        </p:grpSpPr>
        <p:sp>
          <p:nvSpPr>
            <p:cNvPr id="28" name="Pentagon 27"/>
            <p:cNvSpPr/>
            <p:nvPr/>
          </p:nvSpPr>
          <p:spPr>
            <a:xfrm>
              <a:off x="457915" y="1294410"/>
              <a:ext cx="5432022" cy="392582"/>
            </a:xfrm>
            <a:prstGeom prst="homePlate">
              <a:avLst/>
            </a:prstGeom>
          </p:spPr>
          <p:style>
            <a:lnRef idx="2">
              <a:schemeClr val="accent2"/>
            </a:lnRef>
            <a:fillRef idx="1">
              <a:schemeClr val="lt1"/>
            </a:fillRef>
            <a:effectRef idx="0">
              <a:schemeClr val="accent2"/>
            </a:effectRef>
            <a:fontRef idx="minor">
              <a:schemeClr val="dk1"/>
            </a:fontRef>
          </p:style>
          <p:txBody>
            <a:bodyPr rtlCol="0" anchor="ctr"/>
            <a:lstStyle/>
            <a:p>
              <a:pPr>
                <a:lnSpc>
                  <a:spcPct val="150000"/>
                </a:lnSpc>
              </a:pPr>
              <a:r>
                <a:rPr lang="en-US" sz="1600" dirty="0" smtClean="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Tìm</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hiểu</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việc</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sử</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dụng</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các</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vật</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liệu</a:t>
              </a:r>
              <a:r>
                <a:rPr lang="en-US" sz="1600" dirty="0" smtClean="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đảm</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bảo</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sự</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phát</a:t>
              </a:r>
              <a:r>
                <a:rPr lang="en-US" sz="1600" dirty="0">
                  <a:latin typeface="#9Slide03 Arima Madurai Black" panose="00000A00000000000000" pitchFamily="2" charset="0"/>
                  <a:cs typeface="#9Slide03 Arima Madurai Black" panose="00000A00000000000000" pitchFamily="2" charset="0"/>
                </a:rPr>
                <a:t> </a:t>
              </a:r>
              <a:r>
                <a:rPr lang="en-US" sz="1600" dirty="0" err="1">
                  <a:latin typeface="#9Slide03 Arima Madurai Black" panose="00000A00000000000000" pitchFamily="2" charset="0"/>
                  <a:cs typeface="#9Slide03 Arima Madurai Black" panose="00000A00000000000000" pitchFamily="2" charset="0"/>
                </a:rPr>
                <a:t>triển</a:t>
              </a:r>
              <a:r>
                <a:rPr lang="en-US" sz="1600" dirty="0">
                  <a:latin typeface="#9Slide03 Arima Madurai Black" panose="00000A00000000000000" pitchFamily="2" charset="0"/>
                  <a:cs typeface="#9Slide03 Arima Madurai Black" panose="00000A00000000000000" pitchFamily="2" charset="0"/>
                </a:rPr>
                <a:t> </a:t>
              </a:r>
              <a:r>
                <a:rPr lang="en-US" sz="1600" dirty="0" err="1" smtClean="0">
                  <a:latin typeface="#9Slide03 Arima Madurai Black" panose="00000A00000000000000" pitchFamily="2" charset="0"/>
                  <a:cs typeface="#9Slide03 Arima Madurai Black" panose="00000A00000000000000" pitchFamily="2" charset="0"/>
                </a:rPr>
                <a:t>bền</a:t>
              </a:r>
              <a:r>
                <a:rPr lang="en-US" sz="1600" dirty="0">
                  <a:latin typeface="#9Slide03 Arima Madurai Black" panose="00000A00000000000000" pitchFamily="2" charset="0"/>
                  <a:cs typeface="#9Slide03 Arima Madurai Black" panose="00000A00000000000000" pitchFamily="2" charset="0"/>
                </a:rPr>
                <a:t> </a:t>
              </a:r>
              <a:r>
                <a:rPr lang="en-US" sz="1600" dirty="0" err="1">
                  <a:latin typeface="#9Slide03 Arima Madurai Black" panose="00000A00000000000000" pitchFamily="2" charset="0"/>
                  <a:cs typeface="#9Slide03 Arima Madurai Black" panose="00000A00000000000000" pitchFamily="2" charset="0"/>
                </a:rPr>
                <a:t>vững</a:t>
              </a:r>
              <a:endParaRPr lang="en-US" sz="1600" dirty="0">
                <a:latin typeface="#9Slide03 Arima Madurai Black" panose="00000A00000000000000" pitchFamily="2" charset="0"/>
                <a:cs typeface="#9Slide03 Arima Madurai Black" panose="00000A00000000000000" pitchFamily="2" charset="0"/>
              </a:endParaRPr>
            </a:p>
          </p:txBody>
        </p:sp>
        <p:sp>
          <p:nvSpPr>
            <p:cNvPr id="29" name="Chevron 28"/>
            <p:cNvSpPr/>
            <p:nvPr/>
          </p:nvSpPr>
          <p:spPr>
            <a:xfrm>
              <a:off x="250366" y="1294410"/>
              <a:ext cx="415099" cy="392582"/>
            </a:xfrm>
            <a:prstGeom prst="chevron">
              <a:avLst/>
            </a:prstGeom>
          </p:spPr>
          <p:style>
            <a:lnRef idx="2">
              <a:schemeClr val="accent2"/>
            </a:lnRef>
            <a:fillRef idx="1">
              <a:schemeClr val="lt1"/>
            </a:fillRef>
            <a:effectRef idx="0">
              <a:schemeClr val="accent2"/>
            </a:effectRef>
            <a:fontRef idx="minor">
              <a:schemeClr val="dk1"/>
            </a:fontRef>
          </p:style>
          <p:txBody>
            <a:bodyPr rtlCol="0" anchor="ctr"/>
            <a:lstStyle/>
            <a:p>
              <a:pPr algn="ctr"/>
              <a:endParaRPr lang="en-US">
                <a:solidFill>
                  <a:schemeClr val="tx1"/>
                </a:solidFill>
              </a:endParaRPr>
            </a:p>
          </p:txBody>
        </p:sp>
      </p:grpSp>
      <p:pic>
        <p:nvPicPr>
          <p:cNvPr id="16" name="Picture 2" descr="Biểu Tượng Văn Bản - Phim hoạt hình toán học cao cấp giáo sư ảnh png tải về  - Miễn phí trong suốt Hành Vi Con Người png Tải về."/>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88609" y="1657378"/>
            <a:ext cx="1827199" cy="3329563"/>
          </a:xfrm>
          <a:prstGeom prst="rect">
            <a:avLst/>
          </a:prstGeom>
          <a:noFill/>
          <a:extLst>
            <a:ext uri="{909E8E84-426E-40DD-AFC4-6F175D3DCCD1}">
              <a14:hiddenFill xmlns:a14="http://schemas.microsoft.com/office/drawing/2010/main">
                <a:solidFill>
                  <a:srgbClr val="FFFFFF"/>
                </a:solidFill>
              </a14:hiddenFill>
            </a:ext>
          </a:extLst>
        </p:spPr>
      </p:pic>
      <p:pic>
        <p:nvPicPr>
          <p:cNvPr id="32" name="Picture 6" descr="BÁO GIÁ CỬA KÍNH CHỐNG CHÁY"/>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6787315" y="1578640"/>
            <a:ext cx="2187931" cy="1665303"/>
          </a:xfrm>
          <a:prstGeom prst="rect">
            <a:avLst/>
          </a:prstGeom>
          <a:noFill/>
          <a:extLst>
            <a:ext uri="{909E8E84-426E-40DD-AFC4-6F175D3DCCD1}">
              <a14:hiddenFill xmlns:a14="http://schemas.microsoft.com/office/drawing/2010/main">
                <a:solidFill>
                  <a:srgbClr val="FFFFFF"/>
                </a:solidFill>
              </a14:hiddenFill>
            </a:ext>
          </a:extLst>
        </p:spPr>
      </p:pic>
      <p:pic>
        <p:nvPicPr>
          <p:cNvPr id="33" name="Picture 8" descr="RÈM NGĂN KHÓI, NGĂN CHÁY"/>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6787315" y="3379312"/>
            <a:ext cx="2187931" cy="1592035"/>
          </a:xfrm>
          <a:prstGeom prst="rect">
            <a:avLst/>
          </a:prstGeom>
          <a:noFill/>
          <a:extLst>
            <a:ext uri="{909E8E84-426E-40DD-AFC4-6F175D3DCCD1}">
              <a14:hiddenFill xmlns:a14="http://schemas.microsoft.com/office/drawing/2010/main">
                <a:solidFill>
                  <a:srgbClr val="FFFFFF"/>
                </a:solidFill>
              </a14:hiddenFill>
            </a:ext>
          </a:extLst>
        </p:spPr>
      </p:pic>
      <p:grpSp>
        <p:nvGrpSpPr>
          <p:cNvPr id="34" name="Group 33"/>
          <p:cNvGrpSpPr/>
          <p:nvPr/>
        </p:nvGrpSpPr>
        <p:grpSpPr>
          <a:xfrm>
            <a:off x="2137332" y="1951276"/>
            <a:ext cx="4528459" cy="2715957"/>
            <a:chOff x="1227908" y="1234984"/>
            <a:chExt cx="7354389" cy="3337016"/>
          </a:xfrm>
        </p:grpSpPr>
        <p:sp>
          <p:nvSpPr>
            <p:cNvPr id="35" name="Rounded Rectangle 34"/>
            <p:cNvSpPr/>
            <p:nvPr/>
          </p:nvSpPr>
          <p:spPr>
            <a:xfrm>
              <a:off x="1227908" y="1234984"/>
              <a:ext cx="7354389" cy="3337016"/>
            </a:xfrm>
            <a:prstGeom prst="roundRect">
              <a:avLst/>
            </a:prstGeom>
          </p:spPr>
          <p:style>
            <a:lnRef idx="2">
              <a:schemeClr val="accent1"/>
            </a:lnRef>
            <a:fillRef idx="1">
              <a:schemeClr val="lt1"/>
            </a:fillRef>
            <a:effectRef idx="0">
              <a:schemeClr val="accent1"/>
            </a:effectRef>
            <a:fontRef idx="minor">
              <a:schemeClr val="dk1"/>
            </a:fontRef>
          </p:style>
          <p:txBody>
            <a:bodyPr rtlCol="0" anchor="ctr"/>
            <a:lstStyle/>
            <a:p>
              <a:pPr algn="ctr"/>
              <a:endParaRPr lang="en-US"/>
            </a:p>
          </p:txBody>
        </p:sp>
        <p:sp>
          <p:nvSpPr>
            <p:cNvPr id="36" name="Rounded Rectangle 35"/>
            <p:cNvSpPr/>
            <p:nvPr/>
          </p:nvSpPr>
          <p:spPr>
            <a:xfrm>
              <a:off x="1476102" y="1449626"/>
              <a:ext cx="6871063" cy="2926430"/>
            </a:xfrm>
            <a:prstGeom prst="roundRect">
              <a:avLst/>
            </a:prstGeom>
            <a:ln>
              <a:prstDash val="dash"/>
            </a:ln>
          </p:spPr>
          <p:style>
            <a:lnRef idx="2">
              <a:schemeClr val="accent1"/>
            </a:lnRef>
            <a:fillRef idx="1">
              <a:schemeClr val="lt1"/>
            </a:fillRef>
            <a:effectRef idx="0">
              <a:schemeClr val="accent1"/>
            </a:effectRef>
            <a:fontRef idx="minor">
              <a:schemeClr val="dk1"/>
            </a:fontRef>
          </p:style>
          <p:txBody>
            <a:bodyPr rtlCol="0" anchor="ctr"/>
            <a:lstStyle/>
            <a:p>
              <a:pPr algn="just"/>
              <a:r>
                <a:rPr lang="vi-VN" sz="2000" dirty="0" smtClean="0">
                  <a:solidFill>
                    <a:schemeClr val="tx1"/>
                  </a:solidFill>
                  <a:latin typeface="#9Slide03 Arima Madurai Black" panose="00000A00000000000000" pitchFamily="2" charset="0"/>
                  <a:cs typeface="#9Slide03 Arima Madurai Black" panose="00000A00000000000000" pitchFamily="2" charset="0"/>
                </a:rPr>
                <a:t>Ư</a:t>
              </a:r>
              <a:r>
                <a:rPr lang="en-US" sz="2000" dirty="0">
                  <a:solidFill>
                    <a:schemeClr val="tx1"/>
                  </a:solidFill>
                  <a:latin typeface="#9Slide03 Arima Madurai Black" panose="00000A00000000000000" pitchFamily="2" charset="0"/>
                  <a:cs typeface="#9Slide03 Arima Madurai Black" panose="00000A00000000000000" pitchFamily="2" charset="0"/>
                </a:rPr>
                <a:t>u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điểm</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của</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một</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số</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vật</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liệu</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mới</a:t>
              </a:r>
              <a:r>
                <a:rPr lang="en-US" sz="2000" dirty="0" smtClean="0">
                  <a:solidFill>
                    <a:schemeClr val="tx1"/>
                  </a:solidFill>
                  <a:latin typeface="#9Slide03 Arima Madurai Black" panose="00000A00000000000000" pitchFamily="2" charset="0"/>
                  <a:cs typeface="#9Slide03 Arima Madurai Black" panose="00000A00000000000000" pitchFamily="2" charset="0"/>
                </a:rPr>
                <a:t>:</a:t>
              </a:r>
            </a:p>
            <a:p>
              <a:pPr marL="342900" indent="-342900" algn="just">
                <a:buFontTx/>
                <a:buChar char="-"/>
              </a:pPr>
              <a:r>
                <a:rPr lang="en-US" sz="2000" dirty="0" err="1" smtClean="0">
                  <a:solidFill>
                    <a:schemeClr val="tx1"/>
                  </a:solidFill>
                  <a:latin typeface="#9Slide03 Arima Madurai Black" panose="00000A00000000000000" pitchFamily="2" charset="0"/>
                  <a:cs typeface="#9Slide03 Arima Madurai Black" panose="00000A00000000000000" pitchFamily="2" charset="0"/>
                </a:rPr>
                <a:t>Tiết</a:t>
              </a:r>
              <a:r>
                <a:rPr lang="en-US" sz="2000" dirty="0" smtClean="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kiệm</a:t>
              </a:r>
              <a:r>
                <a:rPr lang="en-US" sz="2000" dirty="0" smtClean="0">
                  <a:solidFill>
                    <a:schemeClr val="tx1"/>
                  </a:solidFill>
                  <a:latin typeface="#9Slide03 Arima Madurai Black" panose="00000A00000000000000" pitchFamily="2" charset="0"/>
                  <a:cs typeface="#9Slide03 Arima Madurai Black" panose="00000A00000000000000" pitchFamily="2" charset="0"/>
                </a:rPr>
                <a:t> </a:t>
              </a:r>
              <a:r>
                <a:rPr lang="en-US" sz="2000" dirty="0">
                  <a:solidFill>
                    <a:schemeClr val="tx1"/>
                  </a:solidFill>
                  <a:latin typeface="#9Slide03 Arima Madurai Black" panose="00000A00000000000000" pitchFamily="2" charset="0"/>
                  <a:cs typeface="#9Slide03 Arima Madurai Black" panose="00000A00000000000000" pitchFamily="2" charset="0"/>
                </a:rPr>
                <a:t>chi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phí</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năng</a:t>
              </a:r>
              <a:r>
                <a:rPr lang="en-US" sz="2000" dirty="0" smtClean="0">
                  <a:solidFill>
                    <a:schemeClr val="tx1"/>
                  </a:solidFill>
                  <a:latin typeface="#9Slide03 Arima Madurai Black" panose="00000A00000000000000" pitchFamily="2" charset="0"/>
                  <a:cs typeface="#9Slide03 Arima Madurai Black" panose="00000A00000000000000" pitchFamily="2" charset="0"/>
                </a:rPr>
                <a:t> l</a:t>
              </a:r>
              <a:r>
                <a:rPr lang="vi-VN" sz="2000" dirty="0" smtClean="0">
                  <a:solidFill>
                    <a:schemeClr val="tx1"/>
                  </a:solidFill>
                  <a:latin typeface="#9Slide03 Arima Madurai Black" panose="00000A00000000000000" pitchFamily="2" charset="0"/>
                  <a:cs typeface="#9Slide03 Arima Madurai Black" panose="00000A00000000000000" pitchFamily="2" charset="0"/>
                </a:rPr>
                <a:t>ượng</a:t>
              </a:r>
              <a:r>
                <a:rPr lang="en-US" sz="2000" dirty="0">
                  <a:solidFill>
                    <a:schemeClr val="tx1"/>
                  </a:solidFill>
                  <a:latin typeface="#9Slide03 Arima Madurai Black" panose="00000A00000000000000" pitchFamily="2" charset="0"/>
                  <a:cs typeface="#9Slide03 Arima Madurai Black" panose="00000A00000000000000" pitchFamily="2" charset="0"/>
                </a:rPr>
                <a:t>;</a:t>
              </a:r>
              <a:endParaRPr lang="en-US" sz="2000" dirty="0" smtClean="0">
                <a:solidFill>
                  <a:schemeClr val="tx1"/>
                </a:solidFill>
                <a:latin typeface="#9Slide03 Arima Madurai Black" panose="00000A00000000000000" pitchFamily="2" charset="0"/>
                <a:cs typeface="#9Slide03 Arima Madurai Black" panose="00000A00000000000000" pitchFamily="2" charset="0"/>
              </a:endParaRPr>
            </a:p>
            <a:p>
              <a:pPr marL="342900" indent="-342900" algn="just">
                <a:buFontTx/>
                <a:buChar char="-"/>
              </a:pPr>
              <a:r>
                <a:rPr lang="en-US" sz="2000" dirty="0" err="1" smtClean="0">
                  <a:solidFill>
                    <a:schemeClr val="tx1"/>
                  </a:solidFill>
                  <a:latin typeface="#9Slide03 Arima Madurai Black" panose="00000A00000000000000" pitchFamily="2" charset="0"/>
                  <a:cs typeface="#9Slide03 Arima Madurai Black" panose="00000A00000000000000" pitchFamily="2" charset="0"/>
                </a:rPr>
                <a:t>Thân</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thiện</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môi</a:t>
              </a:r>
              <a:r>
                <a:rPr lang="en-US" sz="2000" dirty="0" smtClean="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tr</a:t>
              </a:r>
              <a:r>
                <a:rPr lang="vi-VN" sz="2000" dirty="0" smtClean="0">
                  <a:solidFill>
                    <a:schemeClr val="tx1"/>
                  </a:solidFill>
                  <a:latin typeface="#9Slide03 Arima Madurai Black" panose="00000A00000000000000" pitchFamily="2" charset="0"/>
                  <a:cs typeface="#9Slide03 Arima Madurai Black" panose="00000A00000000000000" pitchFamily="2" charset="0"/>
                </a:rPr>
                <a:t>ường</a:t>
              </a:r>
              <a:r>
                <a:rPr lang="en-US" sz="2000" dirty="0">
                  <a:solidFill>
                    <a:schemeClr val="tx1"/>
                  </a:solidFill>
                  <a:latin typeface="#9Slide03 Arima Madurai Black" panose="00000A00000000000000" pitchFamily="2" charset="0"/>
                  <a:cs typeface="#9Slide03 Arima Madurai Black" panose="00000A00000000000000" pitchFamily="2" charset="0"/>
                </a:rPr>
                <a:t>;</a:t>
              </a:r>
              <a:endParaRPr lang="en-US" sz="2000" dirty="0" smtClean="0">
                <a:solidFill>
                  <a:schemeClr val="tx1"/>
                </a:solidFill>
                <a:latin typeface="#9Slide03 Arima Madurai Black" panose="00000A00000000000000" pitchFamily="2" charset="0"/>
                <a:cs typeface="#9Slide03 Arima Madurai Black" panose="00000A00000000000000" pitchFamily="2" charset="0"/>
              </a:endParaRPr>
            </a:p>
            <a:p>
              <a:pPr marL="342900" indent="-342900" algn="just">
                <a:buFontTx/>
                <a:buChar char="-"/>
              </a:pPr>
              <a:r>
                <a:rPr lang="en-US" sz="2000" dirty="0">
                  <a:solidFill>
                    <a:schemeClr val="tx1"/>
                  </a:solidFill>
                  <a:latin typeface="#9Slide03 Arima Madurai Black" panose="00000A00000000000000" pitchFamily="2" charset="0"/>
                  <a:cs typeface="#9Slide03 Arima Madurai Black" panose="00000A00000000000000" pitchFamily="2" charset="0"/>
                </a:rPr>
                <a:t>An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toàn</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cháy</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nổ</a:t>
              </a:r>
              <a:r>
                <a:rPr lang="en-US" sz="2000" dirty="0" smtClean="0">
                  <a:solidFill>
                    <a:schemeClr val="tx1"/>
                  </a:solidFill>
                  <a:latin typeface="#9Slide03 Arima Madurai Black" panose="00000A00000000000000" pitchFamily="2" charset="0"/>
                  <a:cs typeface="#9Slide03 Arima Madurai Black" panose="00000A00000000000000" pitchFamily="2" charset="0"/>
                </a:rPr>
                <a:t>;</a:t>
              </a:r>
            </a:p>
            <a:p>
              <a:pPr marL="342900" indent="-342900" algn="just">
                <a:buFontTx/>
                <a:buChar char="-"/>
              </a:pPr>
              <a:r>
                <a:rPr lang="en-US" sz="2000" dirty="0" err="1" smtClean="0">
                  <a:solidFill>
                    <a:schemeClr val="tx1"/>
                  </a:solidFill>
                  <a:latin typeface="#9Slide03 Arima Madurai Black" panose="00000A00000000000000" pitchFamily="2" charset="0"/>
                  <a:cs typeface="#9Slide03 Arima Madurai Black" panose="00000A00000000000000" pitchFamily="2" charset="0"/>
                </a:rPr>
                <a:t>Đảm</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bảo</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thẩm</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mỹ</a:t>
              </a:r>
              <a:r>
                <a:rPr lang="en-US" sz="2000" dirty="0" smtClean="0">
                  <a:solidFill>
                    <a:schemeClr val="tx1"/>
                  </a:solidFill>
                  <a:latin typeface="#9Slide03 Arima Madurai Black" panose="00000A00000000000000" pitchFamily="2" charset="0"/>
                  <a:cs typeface="#9Slide03 Arima Madurai Black" panose="00000A00000000000000" pitchFamily="2" charset="0"/>
                </a:rPr>
                <a:t>;</a:t>
              </a:r>
            </a:p>
            <a:p>
              <a:pPr marL="342900" indent="-342900" algn="just">
                <a:buFontTx/>
                <a:buChar char="-"/>
              </a:pPr>
              <a:r>
                <a:rPr lang="en-US" sz="2000" dirty="0" err="1" smtClean="0">
                  <a:solidFill>
                    <a:schemeClr val="tx1"/>
                  </a:solidFill>
                  <a:latin typeface="#9Slide03 Arima Madurai Black" panose="00000A00000000000000" pitchFamily="2" charset="0"/>
                  <a:cs typeface="#9Slide03 Arima Madurai Black" panose="00000A00000000000000" pitchFamily="2" charset="0"/>
                </a:rPr>
                <a:t>Tăng</a:t>
              </a:r>
              <a:r>
                <a:rPr lang="en-US" sz="2000" dirty="0" smtClean="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nhanh</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tốc</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độ</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xây</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dựng</a:t>
              </a:r>
              <a:r>
                <a:rPr lang="en-US" sz="2000" dirty="0" smtClean="0">
                  <a:solidFill>
                    <a:schemeClr val="tx1"/>
                  </a:solidFill>
                  <a:latin typeface="#9Slide03 Arima Madurai Black" panose="00000A00000000000000" pitchFamily="2" charset="0"/>
                  <a:cs typeface="#9Slide03 Arima Madurai Black" panose="00000A00000000000000" pitchFamily="2" charset="0"/>
                </a:rPr>
                <a:t>.</a:t>
              </a:r>
              <a:endParaRPr lang="en-US" sz="2000" dirty="0">
                <a:solidFill>
                  <a:schemeClr val="tx1"/>
                </a:solidFill>
                <a:latin typeface="#9Slide03 Arima Madurai Black" panose="00000A00000000000000" pitchFamily="2" charset="0"/>
                <a:cs typeface="#9Slide03 Arima Madurai Black" panose="00000A00000000000000" pitchFamily="2" charset="0"/>
              </a:endParaRPr>
            </a:p>
          </p:txBody>
        </p:sp>
      </p:grpSp>
    </p:spTree>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6" presetClass="entr" presetSubtype="21" fill="hold" nodeType="withEffect">
                                  <p:stCondLst>
                                    <p:cond delay="0"/>
                                  </p:stCondLst>
                                  <p:childTnLst>
                                    <p:set>
                                      <p:cBhvr>
                                        <p:cTn id="6" dur="1" fill="hold">
                                          <p:stCondLst>
                                            <p:cond delay="0"/>
                                          </p:stCondLst>
                                        </p:cTn>
                                        <p:tgtEl>
                                          <p:spTgt spid="32"/>
                                        </p:tgtEl>
                                        <p:attrNameLst>
                                          <p:attrName>style.visibility</p:attrName>
                                        </p:attrNameLst>
                                      </p:cBhvr>
                                      <p:to>
                                        <p:strVal val="visible"/>
                                      </p:to>
                                    </p:set>
                                    <p:animEffect transition="in" filter="barn(inVertical)">
                                      <p:cBhvr>
                                        <p:cTn id="7" dur="500"/>
                                        <p:tgtEl>
                                          <p:spTgt spid="32"/>
                                        </p:tgtEl>
                                      </p:cBhvr>
                                    </p:animEffect>
                                  </p:childTnLst>
                                </p:cTn>
                              </p:par>
                              <p:par>
                                <p:cTn id="8" presetID="16" presetClass="entr" presetSubtype="21" fill="hold" nodeType="withEffect">
                                  <p:stCondLst>
                                    <p:cond delay="0"/>
                                  </p:stCondLst>
                                  <p:childTnLst>
                                    <p:set>
                                      <p:cBhvr>
                                        <p:cTn id="9" dur="1" fill="hold">
                                          <p:stCondLst>
                                            <p:cond delay="0"/>
                                          </p:stCondLst>
                                        </p:cTn>
                                        <p:tgtEl>
                                          <p:spTgt spid="33"/>
                                        </p:tgtEl>
                                        <p:attrNameLst>
                                          <p:attrName>style.visibility</p:attrName>
                                        </p:attrNameLst>
                                      </p:cBhvr>
                                      <p:to>
                                        <p:strVal val="visible"/>
                                      </p:to>
                                    </p:set>
                                    <p:animEffect transition="in" filter="barn(inVertical)">
                                      <p:cBhvr>
                                        <p:cTn id="10" dur="500"/>
                                        <p:tgtEl>
                                          <p:spTgt spid="3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 name="TextBox 18"/>
          <p:cNvSpPr txBox="1"/>
          <p:nvPr/>
        </p:nvSpPr>
        <p:spPr>
          <a:xfrm>
            <a:off x="584200" y="269057"/>
            <a:ext cx="7104224" cy="830997"/>
          </a:xfrm>
          <a:prstGeom prst="rect">
            <a:avLst/>
          </a:prstGeom>
          <a:noFill/>
        </p:spPr>
        <p:txBody>
          <a:bodyPr wrap="square" rtlCol="0">
            <a:spAutoFit/>
          </a:bodyPr>
          <a:lstStyle/>
          <a:p>
            <a:pPr algn="ctr"/>
            <a:r>
              <a:rPr lang="en-US" sz="2400" dirty="0">
                <a:solidFill>
                  <a:srgbClr val="FF0000"/>
                </a:solidFill>
                <a:latin typeface="#9Slide03 BoosterNextFYBlack" panose="02000A03000000020004" pitchFamily="2" charset="0"/>
              </a:rPr>
              <a:t>SỬ DỤNG VẬT LIỆU AN TOÀN, HIỆU QUẢ VÀ BẢO ĐẢM SỰ PHÁT TRIỂN BỀN VỮNG</a:t>
            </a:r>
          </a:p>
        </p:txBody>
      </p:sp>
      <p:grpSp>
        <p:nvGrpSpPr>
          <p:cNvPr id="20" name="Group 19"/>
          <p:cNvGrpSpPr/>
          <p:nvPr/>
        </p:nvGrpSpPr>
        <p:grpSpPr>
          <a:xfrm>
            <a:off x="0" y="225707"/>
            <a:ext cx="5716131" cy="45719"/>
            <a:chOff x="0" y="911503"/>
            <a:chExt cx="2739712" cy="45719"/>
          </a:xfrm>
        </p:grpSpPr>
        <p:cxnSp>
          <p:nvCxnSpPr>
            <p:cNvPr id="21" name="直接连接符 15"/>
            <p:cNvCxnSpPr/>
            <p:nvPr/>
          </p:nvCxnSpPr>
          <p:spPr>
            <a:xfrm flipH="1">
              <a:off x="0" y="927100"/>
              <a:ext cx="2717799" cy="14527"/>
            </a:xfrm>
            <a:prstGeom prst="line">
              <a:avLst/>
            </a:prstGeom>
            <a:ln w="25400">
              <a:solidFill>
                <a:schemeClr val="tx2"/>
              </a:solidFill>
            </a:ln>
          </p:spPr>
          <p:style>
            <a:lnRef idx="1">
              <a:schemeClr val="dk1"/>
            </a:lnRef>
            <a:fillRef idx="0">
              <a:schemeClr val="dk1"/>
            </a:fillRef>
            <a:effectRef idx="0">
              <a:schemeClr val="dk1"/>
            </a:effectRef>
            <a:fontRef idx="minor">
              <a:schemeClr val="tx1"/>
            </a:fontRef>
          </p:style>
        </p:cxnSp>
        <p:sp>
          <p:nvSpPr>
            <p:cNvPr id="22" name="Oval 21"/>
            <p:cNvSpPr/>
            <p:nvPr/>
          </p:nvSpPr>
          <p:spPr>
            <a:xfrm>
              <a:off x="2717799" y="911503"/>
              <a:ext cx="21913" cy="45719"/>
            </a:xfrm>
            <a:prstGeom prst="ellipse">
              <a:avLst/>
            </a:prstGeom>
            <a:solidFill>
              <a:schemeClr val="tx2"/>
            </a:solid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grpSp>
        <p:nvGrpSpPr>
          <p:cNvPr id="24" name="Group 23"/>
          <p:cNvGrpSpPr/>
          <p:nvPr/>
        </p:nvGrpSpPr>
        <p:grpSpPr>
          <a:xfrm>
            <a:off x="0" y="1077194"/>
            <a:ext cx="5716131" cy="45720"/>
            <a:chOff x="0" y="861691"/>
            <a:chExt cx="5716131" cy="45720"/>
          </a:xfrm>
        </p:grpSpPr>
        <p:grpSp>
          <p:nvGrpSpPr>
            <p:cNvPr id="18" name="Group 17"/>
            <p:cNvGrpSpPr/>
            <p:nvPr/>
          </p:nvGrpSpPr>
          <p:grpSpPr>
            <a:xfrm>
              <a:off x="0" y="861692"/>
              <a:ext cx="5716131" cy="45719"/>
              <a:chOff x="0" y="911503"/>
              <a:chExt cx="2739712" cy="45719"/>
            </a:xfrm>
          </p:grpSpPr>
          <p:cxnSp>
            <p:nvCxnSpPr>
              <p:cNvPr id="4" name="直接连接符 15"/>
              <p:cNvCxnSpPr/>
              <p:nvPr/>
            </p:nvCxnSpPr>
            <p:spPr>
              <a:xfrm flipH="1">
                <a:off x="0" y="927100"/>
                <a:ext cx="2717799" cy="14527"/>
              </a:xfrm>
              <a:prstGeom prst="line">
                <a:avLst/>
              </a:prstGeom>
              <a:ln w="25400">
                <a:solidFill>
                  <a:schemeClr val="tx2"/>
                </a:solidFill>
              </a:ln>
            </p:spPr>
            <p:style>
              <a:lnRef idx="1">
                <a:schemeClr val="dk1"/>
              </a:lnRef>
              <a:fillRef idx="0">
                <a:schemeClr val="dk1"/>
              </a:fillRef>
              <a:effectRef idx="0">
                <a:schemeClr val="dk1"/>
              </a:effectRef>
              <a:fontRef idx="minor">
                <a:schemeClr val="tx1"/>
              </a:fontRef>
            </p:style>
          </p:cxnSp>
          <p:sp>
            <p:nvSpPr>
              <p:cNvPr id="9" name="Oval 8"/>
              <p:cNvSpPr/>
              <p:nvPr/>
            </p:nvSpPr>
            <p:spPr>
              <a:xfrm>
                <a:off x="2717799" y="911503"/>
                <a:ext cx="21913" cy="45719"/>
              </a:xfrm>
              <a:prstGeom prst="ellipse">
                <a:avLst/>
              </a:prstGeom>
              <a:solidFill>
                <a:schemeClr val="tx2"/>
              </a:solid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23" name="Oval 22"/>
            <p:cNvSpPr/>
            <p:nvPr/>
          </p:nvSpPr>
          <p:spPr>
            <a:xfrm>
              <a:off x="2652558" y="861691"/>
              <a:ext cx="45719" cy="45719"/>
            </a:xfrm>
            <a:prstGeom prst="ellipse">
              <a:avLst/>
            </a:prstGeom>
            <a:solidFill>
              <a:schemeClr val="tx2"/>
            </a:solidFill>
            <a:ln>
              <a:solidFill>
                <a:schemeClr val="tx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12" name="Rounded Rectangle 11"/>
          <p:cNvSpPr/>
          <p:nvPr/>
        </p:nvSpPr>
        <p:spPr>
          <a:xfrm>
            <a:off x="42817" y="289353"/>
            <a:ext cx="576943" cy="701248"/>
          </a:xfrm>
          <a:prstGeom prst="roundRect">
            <a:avLst/>
          </a:prstGeom>
        </p:spPr>
        <p:style>
          <a:lnRef idx="2">
            <a:schemeClr val="accent2"/>
          </a:lnRef>
          <a:fillRef idx="1">
            <a:schemeClr val="lt1"/>
          </a:fillRef>
          <a:effectRef idx="0">
            <a:schemeClr val="accent2"/>
          </a:effectRef>
          <a:fontRef idx="minor">
            <a:schemeClr val="dk1"/>
          </a:fontRef>
        </p:style>
        <p:txBody>
          <a:bodyPr rtlCol="0" anchor="ctr"/>
          <a:lstStyle/>
          <a:p>
            <a:pPr algn="ctr"/>
            <a:r>
              <a:rPr lang="en-US" sz="3600" dirty="0" smtClean="0">
                <a:solidFill>
                  <a:srgbClr val="FF0000"/>
                </a:solidFill>
                <a:latin typeface="#9Slide07 SVNBrandon Printed Sh" panose="02000000000000000000" pitchFamily="2" charset="0"/>
              </a:rPr>
              <a:t>3</a:t>
            </a:r>
            <a:endParaRPr lang="en-US" sz="3600" dirty="0">
              <a:solidFill>
                <a:srgbClr val="FF0000"/>
              </a:solidFill>
              <a:latin typeface="#9Slide07 SVNBrandon Printed Sh" panose="02000000000000000000" pitchFamily="2" charset="0"/>
            </a:endParaRPr>
          </a:p>
        </p:txBody>
      </p:sp>
      <p:pic>
        <p:nvPicPr>
          <p:cNvPr id="13" name="Picture 2" descr="Hình ảnh Biểu Tượng Cây Bút Chì PNG, Vector, PSD, và biểu tượng để tải về  miễn phí | pngtree"/>
          <p:cNvPicPr>
            <a:picLocks noChangeAspect="1" noChangeArrowheads="1"/>
          </p:cNvPicPr>
          <p:nvPr/>
        </p:nvPicPr>
        <p:blipFill rotWithShape="1">
          <a:blip r:embed="rId2">
            <a:extLst>
              <a:ext uri="{28A0092B-C50C-407E-A947-70E740481C1C}">
                <a14:useLocalDpi xmlns:a14="http://schemas.microsoft.com/office/drawing/2010/main" val="0"/>
              </a:ext>
            </a:extLst>
          </a:blip>
          <a:srcRect l="27065" t="23595" r="24071" b="23846"/>
          <a:stretch>
            <a:fillRect/>
          </a:stretch>
        </p:blipFill>
        <p:spPr bwMode="auto">
          <a:xfrm flipH="1">
            <a:off x="-2" y="1177719"/>
            <a:ext cx="710737" cy="722019"/>
          </a:xfrm>
          <a:prstGeom prst="rect">
            <a:avLst/>
          </a:prstGeom>
          <a:noFill/>
          <a:extLst>
            <a:ext uri="{909E8E84-426E-40DD-AFC4-6F175D3DCCD1}">
              <a14:hiddenFill xmlns:a14="http://schemas.microsoft.com/office/drawing/2010/main">
                <a:solidFill>
                  <a:srgbClr val="FFFFFF"/>
                </a:solidFill>
              </a14:hiddenFill>
            </a:ext>
          </a:extLst>
        </p:spPr>
      </p:pic>
      <p:grpSp>
        <p:nvGrpSpPr>
          <p:cNvPr id="14" name="Group 13"/>
          <p:cNvGrpSpPr/>
          <p:nvPr/>
        </p:nvGrpSpPr>
        <p:grpSpPr>
          <a:xfrm>
            <a:off x="710735" y="1287396"/>
            <a:ext cx="8233760" cy="1718150"/>
            <a:chOff x="1227908" y="1234986"/>
            <a:chExt cx="7570538" cy="3200818"/>
          </a:xfrm>
        </p:grpSpPr>
        <p:sp>
          <p:nvSpPr>
            <p:cNvPr id="15" name="Rounded Rectangle 14"/>
            <p:cNvSpPr/>
            <p:nvPr/>
          </p:nvSpPr>
          <p:spPr>
            <a:xfrm>
              <a:off x="1227908" y="1234986"/>
              <a:ext cx="7570538" cy="3200818"/>
            </a:xfrm>
            <a:prstGeom prst="roundRect">
              <a:avLst/>
            </a:prstGeom>
          </p:spPr>
          <p:style>
            <a:lnRef idx="2">
              <a:schemeClr val="accent1"/>
            </a:lnRef>
            <a:fillRef idx="1">
              <a:schemeClr val="lt1"/>
            </a:fillRef>
            <a:effectRef idx="0">
              <a:schemeClr val="accent1"/>
            </a:effectRef>
            <a:fontRef idx="minor">
              <a:schemeClr val="dk1"/>
            </a:fontRef>
          </p:style>
          <p:txBody>
            <a:bodyPr rtlCol="0" anchor="ctr"/>
            <a:lstStyle/>
            <a:p>
              <a:pPr algn="ctr"/>
              <a:endParaRPr lang="en-US"/>
            </a:p>
          </p:txBody>
        </p:sp>
        <p:sp>
          <p:nvSpPr>
            <p:cNvPr id="16" name="Rounded Rectangle 15"/>
            <p:cNvSpPr/>
            <p:nvPr/>
          </p:nvSpPr>
          <p:spPr>
            <a:xfrm>
              <a:off x="1384594" y="1449629"/>
              <a:ext cx="7260988" cy="2732712"/>
            </a:xfrm>
            <a:prstGeom prst="roundRect">
              <a:avLst/>
            </a:prstGeom>
            <a:ln>
              <a:prstDash val="dash"/>
            </a:ln>
          </p:spPr>
          <p:style>
            <a:lnRef idx="2">
              <a:schemeClr val="accent1"/>
            </a:lnRef>
            <a:fillRef idx="1">
              <a:schemeClr val="lt1"/>
            </a:fillRef>
            <a:effectRef idx="0">
              <a:schemeClr val="accent1"/>
            </a:effectRef>
            <a:fontRef idx="minor">
              <a:schemeClr val="dk1"/>
            </a:fontRef>
          </p:style>
          <p:txBody>
            <a:bodyPr rtlCol="0" anchor="ctr"/>
            <a:lstStyle/>
            <a:p>
              <a:pPr algn="just"/>
              <a:r>
                <a:rPr lang="en-US" sz="2000" dirty="0" err="1" smtClean="0">
                  <a:solidFill>
                    <a:schemeClr val="tx1"/>
                  </a:solidFill>
                  <a:latin typeface="#9Slide03 Arima Madurai Black" panose="00000A00000000000000" pitchFamily="2" charset="0"/>
                  <a:cs typeface="#9Slide03 Arima Madurai Black" panose="00000A00000000000000" pitchFamily="2" charset="0"/>
                </a:rPr>
                <a:t>Sử</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dụng</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vật</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liệu</a:t>
              </a:r>
              <a:r>
                <a:rPr lang="en-US" sz="2000" dirty="0">
                  <a:solidFill>
                    <a:schemeClr val="tx1"/>
                  </a:solidFill>
                  <a:latin typeface="#9Slide03 Arima Madurai Black" panose="00000A00000000000000" pitchFamily="2" charset="0"/>
                  <a:cs typeface="#9Slide03 Arima Madurai Black" panose="00000A00000000000000" pitchFamily="2" charset="0"/>
                </a:rPr>
                <a:t> an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toàn</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hiệu</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quả</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sẽ</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bảo</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vệ</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sức</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khỏe</a:t>
              </a:r>
              <a:r>
                <a:rPr lang="en-US" sz="2000" dirty="0" smtClean="0">
                  <a:solidFill>
                    <a:schemeClr val="tx1"/>
                  </a:solidFill>
                  <a:latin typeface="#9Slide03 Arima Madurai Black" panose="00000A00000000000000" pitchFamily="2" charset="0"/>
                  <a:cs typeface="#9Slide03 Arima Madurai Black" panose="00000A00000000000000" pitchFamily="2" charset="0"/>
                </a:rPr>
                <a:t> </a:t>
              </a:r>
              <a:r>
                <a:rPr lang="en-US" sz="2000" dirty="0">
                  <a:solidFill>
                    <a:schemeClr val="tx1"/>
                  </a:solidFill>
                  <a:latin typeface="#9Slide03 Arima Madurai Black" panose="00000A00000000000000" pitchFamily="2" charset="0"/>
                  <a:cs typeface="#9Slide03 Arima Madurai Black" panose="00000A00000000000000" pitchFamily="2" charset="0"/>
                </a:rPr>
                <a:t>con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ng</a:t>
              </a:r>
              <a:r>
                <a:rPr lang="vi-VN" sz="2000" dirty="0" smtClean="0">
                  <a:solidFill>
                    <a:schemeClr val="tx1"/>
                  </a:solidFill>
                  <a:latin typeface="#9Slide03 Arima Madurai Black" panose="00000A00000000000000" pitchFamily="2" charset="0"/>
                  <a:cs typeface="#9Slide03 Arima Madurai Black" panose="00000A00000000000000" pitchFamily="2" charset="0"/>
                </a:rPr>
                <a:t>ười</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và</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tiết</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kiệm</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để</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giảm</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giá</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thành</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sản</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phẩm</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Sử</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dụng</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các</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vật</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liệu</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mới</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tiết</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kiệm</a:t>
              </a:r>
              <a:r>
                <a:rPr lang="en-US" sz="2000" dirty="0" smtClean="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kinh</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tế</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tiết</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a:solidFill>
                    <a:schemeClr val="tx1"/>
                  </a:solidFill>
                  <a:latin typeface="#9Slide03 Arima Madurai Black" panose="00000A00000000000000" pitchFamily="2" charset="0"/>
                  <a:cs typeface="#9Slide03 Arima Madurai Black" panose="00000A00000000000000" pitchFamily="2" charset="0"/>
                </a:rPr>
                <a:t>kiệm</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năng</a:t>
              </a:r>
              <a:r>
                <a:rPr lang="en-US" sz="2000" dirty="0" smtClean="0">
                  <a:solidFill>
                    <a:schemeClr val="tx1"/>
                  </a:solidFill>
                  <a:latin typeface="#9Slide03 Arima Madurai Black" panose="00000A00000000000000" pitchFamily="2" charset="0"/>
                  <a:cs typeface="#9Slide03 Arima Madurai Black" panose="00000A00000000000000" pitchFamily="2" charset="0"/>
                </a:rPr>
                <a:t> l</a:t>
              </a:r>
              <a:r>
                <a:rPr lang="vi-VN" sz="2000" dirty="0" smtClean="0">
                  <a:solidFill>
                    <a:schemeClr val="tx1"/>
                  </a:solidFill>
                  <a:latin typeface="#9Slide03 Arima Madurai Black" panose="00000A00000000000000" pitchFamily="2" charset="0"/>
                  <a:cs typeface="#9Slide03 Arima Madurai Black" panose="00000A00000000000000" pitchFamily="2" charset="0"/>
                </a:rPr>
                <a:t>ượng</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thân</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thiện</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với</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môi</a:t>
              </a:r>
              <a:r>
                <a:rPr lang="en-US" sz="2000" dirty="0" smtClean="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tr</a:t>
              </a:r>
              <a:r>
                <a:rPr lang="vi-VN" sz="2000" dirty="0" smtClean="0">
                  <a:solidFill>
                    <a:schemeClr val="tx1"/>
                  </a:solidFill>
                  <a:latin typeface="#9Slide03 Arima Madurai Black" panose="00000A00000000000000" pitchFamily="2" charset="0"/>
                  <a:cs typeface="#9Slide03 Arima Madurai Black" panose="00000A00000000000000" pitchFamily="2" charset="0"/>
                </a:rPr>
                <a:t>ường</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sẽ</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đảm</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a:solidFill>
                    <a:schemeClr val="tx1"/>
                  </a:solidFill>
                  <a:latin typeface="#9Slide03 Arima Madurai Black" panose="00000A00000000000000" pitchFamily="2" charset="0"/>
                  <a:cs typeface="#9Slide03 Arima Madurai Black" panose="00000A00000000000000" pitchFamily="2" charset="0"/>
                </a:rPr>
                <a:t>bảo</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sự</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phát</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triển</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bền</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vững</a:t>
              </a:r>
              <a:r>
                <a:rPr lang="en-US" sz="2000" dirty="0" smtClean="0">
                  <a:solidFill>
                    <a:schemeClr val="tx1"/>
                  </a:solidFill>
                  <a:latin typeface="#9Slide03 Arima Madurai Black" panose="00000A00000000000000" pitchFamily="2" charset="0"/>
                  <a:cs typeface="#9Slide03 Arima Madurai Black" panose="00000A00000000000000" pitchFamily="2" charset="0"/>
                </a:rPr>
                <a:t>.</a:t>
              </a:r>
              <a:endParaRPr lang="en-US" sz="2000" dirty="0">
                <a:solidFill>
                  <a:schemeClr val="tx1"/>
                </a:solidFill>
                <a:latin typeface="#9Slide03 Arima Madurai Black" panose="00000A00000000000000" pitchFamily="2" charset="0"/>
                <a:cs typeface="#9Slide03 Arima Madurai Black" panose="00000A00000000000000" pitchFamily="2" charset="0"/>
              </a:endParaRPr>
            </a:p>
          </p:txBody>
        </p:sp>
      </p:grpSp>
      <p:pic>
        <p:nvPicPr>
          <p:cNvPr id="17" name="Picture 2" descr="KUROBA phát động phong trào THU GOM PIN CŨ BẢO VỆ MÔI TRƯỜNG"/>
          <p:cNvPicPr>
            <a:picLocks noChangeAspect="1" noChangeArrowheads="1"/>
          </p:cNvPicPr>
          <p:nvPr/>
        </p:nvPicPr>
        <p:blipFill rotWithShape="1">
          <a:blip r:embed="rId3">
            <a:extLst>
              <a:ext uri="{28A0092B-C50C-407E-A947-70E740481C1C}">
                <a14:useLocalDpi xmlns:a14="http://schemas.microsoft.com/office/drawing/2010/main" val="0"/>
              </a:ext>
            </a:extLst>
          </a:blip>
          <a:srcRect b="10929"/>
          <a:stretch>
            <a:fillRect/>
          </a:stretch>
        </p:blipFill>
        <p:spPr bwMode="auto">
          <a:xfrm>
            <a:off x="710735" y="3083211"/>
            <a:ext cx="2426526" cy="1815165"/>
          </a:xfrm>
          <a:prstGeom prst="rect">
            <a:avLst/>
          </a:prstGeom>
          <a:noFill/>
          <a:extLst>
            <a:ext uri="{909E8E84-426E-40DD-AFC4-6F175D3DCCD1}">
              <a14:hiddenFill xmlns:a14="http://schemas.microsoft.com/office/drawing/2010/main">
                <a:solidFill>
                  <a:srgbClr val="FFFFFF"/>
                </a:solidFill>
              </a14:hiddenFill>
            </a:ext>
          </a:extLst>
        </p:spPr>
      </p:pic>
      <p:pic>
        <p:nvPicPr>
          <p:cNvPr id="25" name="Picture 4" descr="Gạch sinh thái giải pháp tái chế chai nhựa và nilon - Phế liệu Lộc Phát"/>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3348560" y="3103988"/>
            <a:ext cx="2471246" cy="1815165"/>
          </a:xfrm>
          <a:prstGeom prst="rect">
            <a:avLst/>
          </a:prstGeom>
          <a:noFill/>
          <a:extLst>
            <a:ext uri="{909E8E84-426E-40DD-AFC4-6F175D3DCCD1}">
              <a14:hiddenFill xmlns:a14="http://schemas.microsoft.com/office/drawing/2010/main">
                <a:solidFill>
                  <a:srgbClr val="FFFFFF"/>
                </a:solidFill>
              </a14:hiddenFill>
            </a:ext>
          </a:extLst>
        </p:spPr>
      </p:pic>
      <p:pic>
        <p:nvPicPr>
          <p:cNvPr id="26" name="Picture 6" descr="8+ Ý tưởng và cách tái chế chai nhựa thành đồ chơi, đồ dùng cho bé |  Cleanipedia"/>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5842666" y="3103988"/>
            <a:ext cx="2740776" cy="1799570"/>
          </a:xfrm>
          <a:prstGeom prst="rect">
            <a:avLst/>
          </a:prstGeom>
          <a:noFill/>
          <a:extLst>
            <a:ext uri="{909E8E84-426E-40DD-AFC4-6F175D3DCCD1}">
              <a14:hiddenFill xmlns:a14="http://schemas.microsoft.com/office/drawing/2010/main">
                <a:solidFill>
                  <a:srgbClr val="FFFFFF"/>
                </a:solidFill>
              </a14:hiddenFill>
            </a:ext>
          </a:extLst>
        </p:spPr>
      </p:pic>
    </p:spTree>
  </p:cSld>
  <p:clrMapOvr>
    <a:masterClrMapping/>
  </p:clrMapOvr>
  <p:timing>
    <p:tnLst>
      <p:par>
        <p:cTn id="1" dur="indefinite" restart="never" nodeType="tmRoot"/>
      </p:par>
    </p:tnLst>
  </p:timing>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Shape 2229"/>
        <p:cNvGrpSpPr/>
        <p:nvPr/>
      </p:nvGrpSpPr>
      <p:grpSpPr>
        <a:xfrm>
          <a:off x="0" y="0"/>
          <a:ext cx="0" cy="0"/>
          <a:chOff x="0" y="0"/>
          <a:chExt cx="0" cy="0"/>
        </a:xfrm>
      </p:grpSpPr>
      <p:sp>
        <p:nvSpPr>
          <p:cNvPr id="5" name="Rounded Rectangle 4"/>
          <p:cNvSpPr/>
          <p:nvPr/>
        </p:nvSpPr>
        <p:spPr>
          <a:xfrm>
            <a:off x="835094" y="531081"/>
            <a:ext cx="7862591" cy="527153"/>
          </a:xfrm>
          <a:prstGeom prst="roundRect">
            <a:avLst/>
          </a:prstGeom>
          <a:ln>
            <a:prstDash val="dash"/>
          </a:ln>
        </p:spPr>
        <p:style>
          <a:lnRef idx="2">
            <a:schemeClr val="accent1"/>
          </a:lnRef>
          <a:fillRef idx="1">
            <a:schemeClr val="lt1"/>
          </a:fillRef>
          <a:effectRef idx="0">
            <a:schemeClr val="accent1"/>
          </a:effectRef>
          <a:fontRef idx="minor">
            <a:schemeClr val="dk1"/>
          </a:fontRef>
        </p:style>
        <p:txBody>
          <a:bodyPr rtlCol="0" anchor="ctr"/>
          <a:lstStyle/>
          <a:p>
            <a:pPr algn="ctr"/>
            <a:r>
              <a:rPr lang="en-US" sz="1600" dirty="0" smtClean="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Ghi</a:t>
            </a:r>
            <a:r>
              <a:rPr lang="en-US" sz="1600" dirty="0" smtClean="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đúng</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smtClean="0">
                <a:solidFill>
                  <a:schemeClr val="tx1"/>
                </a:solidFill>
                <a:latin typeface="#9Slide03 Arima Madurai Black" panose="00000A00000000000000" pitchFamily="2" charset="0"/>
                <a:cs typeface="#9Slide03 Arima Madurai Black" panose="00000A00000000000000" pitchFamily="2" charset="0"/>
              </a:rPr>
              <a:t>Đ),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sai</a:t>
            </a:r>
            <a:r>
              <a:rPr lang="en-US" sz="1600" dirty="0">
                <a:solidFill>
                  <a:schemeClr val="tx1"/>
                </a:solidFill>
                <a:latin typeface="#9Slide03 Arima Madurai Black" panose="00000A00000000000000" pitchFamily="2" charset="0"/>
                <a:cs typeface="#9Slide03 Arima Madurai Black" panose="00000A00000000000000" pitchFamily="2" charset="0"/>
              </a:rPr>
              <a:t> (S)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vào</a:t>
            </a:r>
            <a:r>
              <a:rPr lang="en-US" sz="1600" dirty="0">
                <a:solidFill>
                  <a:schemeClr val="tx1"/>
                </a:solidFill>
                <a:latin typeface="#9Slide03 Arima Madurai Black" panose="00000A00000000000000" pitchFamily="2" charset="0"/>
                <a:cs typeface="#9Slide03 Arima Madurai Black" panose="00000A00000000000000" pitchFamily="2" charset="0"/>
              </a:rPr>
              <a:t> ô </a:t>
            </a:r>
            <a:r>
              <a:rPr lang="en-US" sz="1600" dirty="0" err="1">
                <a:solidFill>
                  <a:schemeClr val="tx1"/>
                </a:solidFill>
                <a:latin typeface="#9Slide03 Arima Madurai Black" panose="00000A00000000000000" pitchFamily="2" charset="0"/>
                <a:cs typeface="#9Slide03 Arima Madurai Black" panose="00000A00000000000000" pitchFamily="2" charset="0"/>
              </a:rPr>
              <a:t>phù</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hợp</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đối</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với</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các</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nhận</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xét</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a:solidFill>
                  <a:schemeClr val="tx1"/>
                </a:solidFill>
                <a:latin typeface="#9Slide03 Arima Madurai Black" panose="00000A00000000000000" pitchFamily="2" charset="0"/>
                <a:cs typeface="#9Slide03 Arima Madurai Black" panose="00000A00000000000000" pitchFamily="2" charset="0"/>
              </a:rPr>
              <a:t>về</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đồ</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a:solidFill>
                  <a:schemeClr val="tx1"/>
                </a:solidFill>
                <a:latin typeface="#9Slide03 Arima Madurai Black" panose="00000A00000000000000" pitchFamily="2" charset="0"/>
                <a:cs typeface="#9Slide03 Arima Madurai Black" panose="00000A00000000000000" pitchFamily="2" charset="0"/>
              </a:rPr>
              <a:t>dùng</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bằng</a:t>
            </a:r>
            <a:r>
              <a:rPr lang="en-US" sz="1600" dirty="0">
                <a:solidFill>
                  <a:schemeClr val="tx1"/>
                </a:solidFill>
                <a:latin typeface="#9Slide03 Arima Madurai Black" panose="00000A00000000000000" pitchFamily="2" charset="0"/>
                <a:cs typeface="#9Slide03 Arima Madurai Black" panose="00000A00000000000000" pitchFamily="2" charset="0"/>
              </a:rPr>
              <a:t> </a:t>
            </a:r>
            <a:r>
              <a:rPr lang="en-US" sz="1600" dirty="0" err="1" smtClean="0">
                <a:solidFill>
                  <a:schemeClr val="tx1"/>
                </a:solidFill>
                <a:latin typeface="#9Slide03 Arima Madurai Black" panose="00000A00000000000000" pitchFamily="2" charset="0"/>
                <a:cs typeface="#9Slide03 Arima Madurai Black" panose="00000A00000000000000" pitchFamily="2" charset="0"/>
              </a:rPr>
              <a:t>nhựa</a:t>
            </a:r>
            <a:r>
              <a:rPr lang="en-US" sz="1600" dirty="0" smtClean="0">
                <a:solidFill>
                  <a:schemeClr val="tx1"/>
                </a:solidFill>
                <a:latin typeface="#9Slide03 Arima Madurai Black" panose="00000A00000000000000" pitchFamily="2" charset="0"/>
                <a:cs typeface="#9Slide03 Arima Madurai Black" panose="00000A00000000000000" pitchFamily="2" charset="0"/>
              </a:rPr>
              <a:t>.</a:t>
            </a:r>
            <a:endParaRPr lang="en-US" sz="1600" dirty="0">
              <a:solidFill>
                <a:schemeClr val="tx1"/>
              </a:solidFill>
              <a:latin typeface="#9Slide03 Arima Madurai Black" panose="00000A00000000000000" pitchFamily="2" charset="0"/>
              <a:cs typeface="#9Slide03 Arima Madurai Black" panose="00000A00000000000000" pitchFamily="2" charset="0"/>
            </a:endParaRPr>
          </a:p>
        </p:txBody>
      </p:sp>
      <p:pic>
        <p:nvPicPr>
          <p:cNvPr id="6" name="Picture 2" descr="Biểu Tượng Cuốn Sách Vector Miễn Phí Hình ảnh | Định dạng hình ảnh PSD  610650439| vn.lovepik.com"/>
          <p:cNvPicPr>
            <a:picLocks noChangeAspect="1" noChangeArrowheads="1"/>
          </p:cNvPicPr>
          <p:nvPr/>
        </p:nvPicPr>
        <p:blipFill>
          <a:blip r:embed="rId3">
            <a:extLst>
              <a:ext uri="{BEBA8EAE-BF5A-486C-A8C5-ECC9F3942E4B}">
                <a14:imgProps xmlns:a14="http://schemas.microsoft.com/office/drawing/2010/main">
                  <a14:imgLayer r:embed="rId4">
                    <a14:imgEffect>
                      <a14:backgroundRemoval t="6860" b="90000" l="10000" r="90000"/>
                    </a14:imgEffect>
                  </a14:imgLayer>
                </a14:imgProps>
              </a:ext>
              <a:ext uri="{28A0092B-C50C-407E-A947-70E740481C1C}">
                <a14:useLocalDpi xmlns:a14="http://schemas.microsoft.com/office/drawing/2010/main" val="0"/>
              </a:ext>
            </a:extLst>
          </a:blip>
          <a:srcRect/>
          <a:stretch>
            <a:fillRect/>
          </a:stretch>
        </p:blipFill>
        <p:spPr bwMode="auto">
          <a:xfrm>
            <a:off x="-228600" y="0"/>
            <a:ext cx="1589315" cy="1589316"/>
          </a:xfrm>
          <a:prstGeom prst="ellipse">
            <a:avLst/>
          </a:prstGeom>
          <a:noFill/>
          <a:extLst>
            <a:ext uri="{909E8E84-426E-40DD-AFC4-6F175D3DCCD1}">
              <a14:hiddenFill xmlns:a14="http://schemas.microsoft.com/office/drawing/2010/main">
                <a:solidFill>
                  <a:srgbClr val="FFFFFF"/>
                </a:solidFill>
              </a14:hiddenFill>
            </a:ext>
          </a:extLst>
        </p:spPr>
      </p:pic>
      <p:graphicFrame>
        <p:nvGraphicFramePr>
          <p:cNvPr id="7" name="Table 6"/>
          <p:cNvGraphicFramePr>
            <a:graphicFrameLocks noGrp="1"/>
          </p:cNvGraphicFramePr>
          <p:nvPr/>
        </p:nvGraphicFramePr>
        <p:xfrm>
          <a:off x="521586" y="1430972"/>
          <a:ext cx="8276466" cy="3479356"/>
        </p:xfrm>
        <a:graphic>
          <a:graphicData uri="http://schemas.openxmlformats.org/drawingml/2006/table">
            <a:tbl>
              <a:tblPr firstRow="1" bandRow="1">
                <a:tableStyleId>{FD2D0F2F-7195-4A2D-BAA5-05DC51A09435}</a:tableStyleId>
              </a:tblPr>
              <a:tblGrid>
                <a:gridCol w="6866766"/>
                <a:gridCol w="1409700"/>
              </a:tblGrid>
              <a:tr h="483172">
                <a:tc>
                  <a:txBody>
                    <a:bodyPr/>
                    <a:lstStyle/>
                    <a:p>
                      <a:pPr algn="ctr">
                        <a:lnSpc>
                          <a:spcPct val="150000"/>
                        </a:lnSpc>
                      </a:pPr>
                      <a:r>
                        <a:rPr lang="en-US" sz="1700" b="1" dirty="0" err="1" smtClean="0">
                          <a:solidFill>
                            <a:schemeClr val="tx1"/>
                          </a:solidFill>
                          <a:latin typeface="#9Slide03 BoosterNextFYBlack" panose="02000A03000000020004" pitchFamily="2" charset="0"/>
                          <a:cs typeface="#9Slide03 Arima Madurai Black" panose="00000A00000000000000" pitchFamily="2" charset="0"/>
                        </a:rPr>
                        <a:t>Nội</a:t>
                      </a:r>
                      <a:r>
                        <a:rPr lang="en-US" sz="1700" b="1" dirty="0" smtClean="0">
                          <a:solidFill>
                            <a:schemeClr val="tx1"/>
                          </a:solidFill>
                          <a:latin typeface="#9Slide03 BoosterNextFYBlack" panose="02000A03000000020004" pitchFamily="2" charset="0"/>
                          <a:cs typeface="#9Slide03 Arima Madurai Black" panose="00000A00000000000000" pitchFamily="2" charset="0"/>
                        </a:rPr>
                        <a:t> dung</a:t>
                      </a:r>
                      <a:endParaRPr lang="en-US" sz="1700" b="1" dirty="0">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ap="flat" cmpd="sng" algn="ctr">
                      <a:noFill/>
                      <a:prstDash val="solid"/>
                      <a:round/>
                      <a:headEnd type="none" w="med" len="med"/>
                      <a:tailEnd type="none" w="med" len="med"/>
                    </a:lnTlToBr>
                    <a:solidFill>
                      <a:schemeClr val="bg1"/>
                    </a:solidFill>
                  </a:tcPr>
                </a:tc>
                <a:tc>
                  <a:txBody>
                    <a:bodyPr/>
                    <a:lstStyle/>
                    <a:p>
                      <a:pPr algn="ctr">
                        <a:lnSpc>
                          <a:spcPct val="150000"/>
                        </a:lnSpc>
                      </a:pPr>
                      <a:r>
                        <a:rPr lang="en-US" sz="1700" b="1" dirty="0" smtClean="0">
                          <a:solidFill>
                            <a:schemeClr val="tx1"/>
                          </a:solidFill>
                          <a:latin typeface="#9Slide03 BoosterNextFYBlack" panose="02000A03000000020004" pitchFamily="2" charset="0"/>
                          <a:cs typeface="#9Slide03 Arima Madurai Black" panose="00000A00000000000000" pitchFamily="2" charset="0"/>
                        </a:rPr>
                        <a:t>Đ / S</a:t>
                      </a:r>
                      <a:endParaRPr lang="en-US" sz="1700" b="1" dirty="0">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ap="flat" cmpd="sng" algn="ctr">
                      <a:noFill/>
                      <a:prstDash val="solid"/>
                      <a:round/>
                      <a:headEnd type="none" w="med" len="med"/>
                      <a:tailEnd type="none" w="med" len="med"/>
                    </a:lnTlToBr>
                    <a:solidFill>
                      <a:schemeClr val="bg1"/>
                    </a:solidFill>
                  </a:tcPr>
                </a:tc>
              </a:tr>
              <a:tr h="398291">
                <a:tc>
                  <a:txBody>
                    <a:bodyPr/>
                    <a:lstStyle/>
                    <a:p>
                      <a:pPr>
                        <a:lnSpc>
                          <a:spcPct val="150000"/>
                        </a:lnSpc>
                      </a:pPr>
                      <a:r>
                        <a:rPr lang="en-US" sz="1700" b="1" dirty="0" err="1" smtClean="0">
                          <a:solidFill>
                            <a:schemeClr val="tx1"/>
                          </a:solidFill>
                          <a:latin typeface="#9Slide03 Arima Madurai Black" panose="00000A00000000000000" pitchFamily="2" charset="0"/>
                          <a:cs typeface="#9Slide03 Arima Madurai Black" panose="00000A00000000000000" pitchFamily="2" charset="0"/>
                        </a:rPr>
                        <a:t>Đồ</a:t>
                      </a:r>
                      <a:r>
                        <a:rPr lang="en-US" sz="1700" b="1" dirty="0" smtClean="0">
                          <a:solidFill>
                            <a:schemeClr val="tx1"/>
                          </a:solidFill>
                          <a:latin typeface="#9Slide03 Arima Madurai Black" panose="00000A00000000000000" pitchFamily="2" charset="0"/>
                          <a:cs typeface="#9Slide03 Arima Madurai Black" panose="00000A00000000000000" pitchFamily="2" charset="0"/>
                        </a:rPr>
                        <a:t> </a:t>
                      </a:r>
                      <a:r>
                        <a:rPr lang="en-US" sz="1700" b="1" dirty="0" err="1" smtClean="0">
                          <a:solidFill>
                            <a:schemeClr val="tx1"/>
                          </a:solidFill>
                          <a:latin typeface="#9Slide03 Arima Madurai Black" panose="00000A00000000000000" pitchFamily="2" charset="0"/>
                          <a:cs typeface="#9Slide03 Arima Madurai Black" panose="00000A00000000000000" pitchFamily="2" charset="0"/>
                        </a:rPr>
                        <a:t>dùng</a:t>
                      </a:r>
                      <a:r>
                        <a:rPr lang="en-US" sz="1700" b="1" dirty="0" smtClean="0">
                          <a:solidFill>
                            <a:schemeClr val="tx1"/>
                          </a:solidFill>
                          <a:latin typeface="#9Slide03 Arima Madurai Black" panose="00000A00000000000000" pitchFamily="2" charset="0"/>
                          <a:cs typeface="#9Slide03 Arima Madurai Black" panose="00000A00000000000000" pitchFamily="2" charset="0"/>
                        </a:rPr>
                        <a:t> </a:t>
                      </a:r>
                      <a:r>
                        <a:rPr lang="en-US" sz="1700" b="1" dirty="0" err="1" smtClean="0">
                          <a:solidFill>
                            <a:schemeClr val="tx1"/>
                          </a:solidFill>
                          <a:latin typeface="#9Slide03 Arima Madurai Black" panose="00000A00000000000000" pitchFamily="2" charset="0"/>
                          <a:cs typeface="#9Slide03 Arima Madurai Black" panose="00000A00000000000000" pitchFamily="2" charset="0"/>
                        </a:rPr>
                        <a:t>nhựa</a:t>
                      </a:r>
                      <a:r>
                        <a:rPr lang="en-US" sz="1700" b="1" baseline="0" dirty="0" smtClean="0">
                          <a:solidFill>
                            <a:schemeClr val="tx1"/>
                          </a:solidFill>
                          <a:latin typeface="#9Slide03 Arima Madurai Black" panose="00000A00000000000000" pitchFamily="2" charset="0"/>
                          <a:cs typeface="#9Slide03 Arima Madurai Black" panose="00000A00000000000000" pitchFamily="2" charset="0"/>
                        </a:rPr>
                        <a:t> </a:t>
                      </a:r>
                      <a:r>
                        <a:rPr lang="en-US" sz="1700" b="1" baseline="0" dirty="0" err="1" smtClean="0">
                          <a:solidFill>
                            <a:schemeClr val="tx1"/>
                          </a:solidFill>
                          <a:latin typeface="#9Slide03 Arima Madurai Black" panose="00000A00000000000000" pitchFamily="2" charset="0"/>
                          <a:cs typeface="#9Slide03 Arima Madurai Black" panose="00000A00000000000000" pitchFamily="2" charset="0"/>
                        </a:rPr>
                        <a:t>không</a:t>
                      </a:r>
                      <a:r>
                        <a:rPr lang="en-US" sz="1700" b="1" baseline="0" dirty="0" smtClean="0">
                          <a:solidFill>
                            <a:schemeClr val="tx1"/>
                          </a:solidFill>
                          <a:latin typeface="#9Slide03 Arima Madurai Black" panose="00000A00000000000000" pitchFamily="2" charset="0"/>
                          <a:cs typeface="#9Slide03 Arima Madurai Black" panose="00000A00000000000000" pitchFamily="2" charset="0"/>
                        </a:rPr>
                        <a:t> </a:t>
                      </a:r>
                      <a:r>
                        <a:rPr lang="en-US" sz="1700" b="1" baseline="0" dirty="0" err="1" smtClean="0">
                          <a:solidFill>
                            <a:schemeClr val="tx1"/>
                          </a:solidFill>
                          <a:latin typeface="#9Slide03 Arima Madurai Black" panose="00000A00000000000000" pitchFamily="2" charset="0"/>
                          <a:cs typeface="#9Slide03 Arima Madurai Black" panose="00000A00000000000000" pitchFamily="2" charset="0"/>
                        </a:rPr>
                        <a:t>gây</a:t>
                      </a:r>
                      <a:r>
                        <a:rPr lang="en-US" sz="1700" b="1" baseline="0" dirty="0" smtClean="0">
                          <a:solidFill>
                            <a:schemeClr val="tx1"/>
                          </a:solidFill>
                          <a:latin typeface="#9Slide03 Arima Madurai Black" panose="00000A00000000000000" pitchFamily="2" charset="0"/>
                          <a:cs typeface="#9Slide03 Arima Madurai Black" panose="00000A00000000000000" pitchFamily="2" charset="0"/>
                        </a:rPr>
                        <a:t> ô </a:t>
                      </a:r>
                      <a:r>
                        <a:rPr lang="en-US" sz="1700" b="1" baseline="0" dirty="0" err="1" smtClean="0">
                          <a:solidFill>
                            <a:schemeClr val="tx1"/>
                          </a:solidFill>
                          <a:latin typeface="#9Slide03 Arima Madurai Black" panose="00000A00000000000000" pitchFamily="2" charset="0"/>
                          <a:cs typeface="#9Slide03 Arima Madurai Black" panose="00000A00000000000000" pitchFamily="2" charset="0"/>
                        </a:rPr>
                        <a:t>nhiễm</a:t>
                      </a:r>
                      <a:r>
                        <a:rPr lang="en-US" sz="1700" b="1" baseline="0" dirty="0" smtClean="0">
                          <a:solidFill>
                            <a:schemeClr val="tx1"/>
                          </a:solidFill>
                          <a:latin typeface="#9Slide03 Arima Madurai Black" panose="00000A00000000000000" pitchFamily="2" charset="0"/>
                          <a:cs typeface="#9Slide03 Arima Madurai Black" panose="00000A00000000000000" pitchFamily="2" charset="0"/>
                        </a:rPr>
                        <a:t> </a:t>
                      </a:r>
                      <a:r>
                        <a:rPr lang="en-US" sz="1700" b="1" baseline="0" dirty="0" err="1" smtClean="0">
                          <a:solidFill>
                            <a:schemeClr val="tx1"/>
                          </a:solidFill>
                          <a:latin typeface="#9Slide03 Arima Madurai Black" panose="00000A00000000000000" pitchFamily="2" charset="0"/>
                          <a:cs typeface="#9Slide03 Arima Madurai Black" panose="00000A00000000000000" pitchFamily="2" charset="0"/>
                        </a:rPr>
                        <a:t>môi</a:t>
                      </a:r>
                      <a:r>
                        <a:rPr lang="en-US" sz="1700" b="1" baseline="0" dirty="0" smtClean="0">
                          <a:solidFill>
                            <a:schemeClr val="tx1"/>
                          </a:solidFill>
                          <a:latin typeface="#9Slide03 Arima Madurai Black" panose="00000A00000000000000" pitchFamily="2" charset="0"/>
                          <a:cs typeface="#9Slide03 Arima Madurai Black" panose="00000A00000000000000" pitchFamily="2" charset="0"/>
                        </a:rPr>
                        <a:t> </a:t>
                      </a:r>
                      <a:r>
                        <a:rPr lang="en-US" sz="1700" b="1" baseline="0" dirty="0" err="1" smtClean="0">
                          <a:solidFill>
                            <a:schemeClr val="tx1"/>
                          </a:solidFill>
                          <a:latin typeface="#9Slide03 Arima Madurai Black" panose="00000A00000000000000" pitchFamily="2" charset="0"/>
                          <a:cs typeface="#9Slide03 Arima Madurai Black" panose="00000A00000000000000" pitchFamily="2" charset="0"/>
                        </a:rPr>
                        <a:t>tr</a:t>
                      </a:r>
                      <a:r>
                        <a:rPr lang="vi-VN" sz="1700" b="1" baseline="0" dirty="0" smtClean="0">
                          <a:solidFill>
                            <a:schemeClr val="tx1"/>
                          </a:solidFill>
                          <a:latin typeface="#9Slide03 Arima Madurai Black" panose="00000A00000000000000" pitchFamily="2" charset="0"/>
                          <a:cs typeface="#9Slide03 Arima Madurai Black" panose="00000A00000000000000" pitchFamily="2" charset="0"/>
                        </a:rPr>
                        <a:t>ường</a:t>
                      </a:r>
                      <a:endParaRPr lang="en-US" sz="1700" b="1" dirty="0">
                        <a:solidFill>
                          <a:schemeClr val="tx1"/>
                        </a:solidFill>
                        <a:latin typeface="#9Slide03 Arima Madurai Black" panose="00000A00000000000000"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ap="flat" cmpd="sng" algn="ctr">
                      <a:noFill/>
                      <a:prstDash val="solid"/>
                      <a:round/>
                      <a:headEnd type="none" w="med" len="med"/>
                      <a:tailEnd type="none" w="med" len="med"/>
                    </a:lnTlToBr>
                    <a:solidFill>
                      <a:schemeClr val="bg1"/>
                    </a:solidFill>
                  </a:tcPr>
                </a:tc>
                <a:tc>
                  <a:txBody>
                    <a:bodyPr/>
                    <a:lstStyle/>
                    <a:p>
                      <a:pPr>
                        <a:lnSpc>
                          <a:spcPct val="150000"/>
                        </a:lnSpc>
                      </a:pPr>
                      <a:endParaRPr lang="en-US" sz="1700" b="1" dirty="0">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ap="flat" cmpd="sng" algn="ctr">
                      <a:noFill/>
                      <a:prstDash val="solid"/>
                      <a:round/>
                      <a:headEnd type="none" w="med" len="med"/>
                      <a:tailEnd type="none" w="med" len="med"/>
                    </a:lnTlToBr>
                    <a:solidFill>
                      <a:schemeClr val="bg1"/>
                    </a:solidFill>
                  </a:tcPr>
                </a:tc>
              </a:tr>
              <a:tr h="398291">
                <a:tc>
                  <a:txBody>
                    <a:bodyPr/>
                    <a:lstStyle/>
                    <a:p>
                      <a:pPr>
                        <a:lnSpc>
                          <a:spcPct val="150000"/>
                        </a:lnSpc>
                      </a:pPr>
                      <a:r>
                        <a:rPr lang="en-US" sz="1700" b="1" dirty="0" err="1" smtClean="0">
                          <a:solidFill>
                            <a:schemeClr val="tx1"/>
                          </a:solidFill>
                          <a:latin typeface="#9Slide03 Arima Madurai Black" panose="00000A00000000000000" pitchFamily="2" charset="0"/>
                          <a:cs typeface="#9Slide03 Arima Madurai Black" panose="00000A00000000000000" pitchFamily="2" charset="0"/>
                        </a:rPr>
                        <a:t>Tất</a:t>
                      </a:r>
                      <a:r>
                        <a:rPr lang="en-US" sz="1700" b="1" dirty="0" smtClean="0">
                          <a:solidFill>
                            <a:schemeClr val="tx1"/>
                          </a:solidFill>
                          <a:latin typeface="#9Slide03 Arima Madurai Black" panose="00000A00000000000000" pitchFamily="2" charset="0"/>
                          <a:cs typeface="#9Slide03 Arima Madurai Black" panose="00000A00000000000000" pitchFamily="2" charset="0"/>
                        </a:rPr>
                        <a:t> </a:t>
                      </a:r>
                      <a:r>
                        <a:rPr lang="en-US" sz="1700" b="1" dirty="0" err="1" smtClean="0">
                          <a:solidFill>
                            <a:schemeClr val="tx1"/>
                          </a:solidFill>
                          <a:latin typeface="#9Slide03 Arima Madurai Black" panose="00000A00000000000000" pitchFamily="2" charset="0"/>
                          <a:cs typeface="#9Slide03 Arima Madurai Black" panose="00000A00000000000000" pitchFamily="2" charset="0"/>
                        </a:rPr>
                        <a:t>cả</a:t>
                      </a:r>
                      <a:r>
                        <a:rPr lang="en-US" sz="1700" b="1" baseline="0" dirty="0" smtClean="0">
                          <a:solidFill>
                            <a:schemeClr val="tx1"/>
                          </a:solidFill>
                          <a:latin typeface="#9Slide03 Arima Madurai Black" panose="00000A00000000000000" pitchFamily="2" charset="0"/>
                          <a:cs typeface="#9Slide03 Arima Madurai Black" panose="00000A00000000000000" pitchFamily="2" charset="0"/>
                        </a:rPr>
                        <a:t> </a:t>
                      </a:r>
                      <a:r>
                        <a:rPr lang="en-US" sz="1700" b="1" baseline="0" dirty="0" err="1" smtClean="0">
                          <a:solidFill>
                            <a:schemeClr val="tx1"/>
                          </a:solidFill>
                          <a:latin typeface="#9Slide03 Arima Madurai Black" panose="00000A00000000000000" pitchFamily="2" charset="0"/>
                          <a:cs typeface="#9Slide03 Arima Madurai Black" panose="00000A00000000000000" pitchFamily="2" charset="0"/>
                        </a:rPr>
                        <a:t>đồ</a:t>
                      </a:r>
                      <a:r>
                        <a:rPr lang="en-US" sz="1700" b="1" baseline="0" dirty="0" smtClean="0">
                          <a:solidFill>
                            <a:schemeClr val="tx1"/>
                          </a:solidFill>
                          <a:latin typeface="#9Slide03 Arima Madurai Black" panose="00000A00000000000000" pitchFamily="2" charset="0"/>
                          <a:cs typeface="#9Slide03 Arima Madurai Black" panose="00000A00000000000000" pitchFamily="2" charset="0"/>
                        </a:rPr>
                        <a:t> </a:t>
                      </a:r>
                      <a:r>
                        <a:rPr lang="en-US" sz="1700" b="1" dirty="0" err="1" smtClean="0">
                          <a:solidFill>
                            <a:schemeClr val="tx1"/>
                          </a:solidFill>
                          <a:latin typeface="#9Slide03 Arima Madurai Black" panose="00000A00000000000000" pitchFamily="2" charset="0"/>
                          <a:cs typeface="#9Slide03 Arima Madurai Black" panose="00000A00000000000000" pitchFamily="2" charset="0"/>
                        </a:rPr>
                        <a:t>dùng</a:t>
                      </a:r>
                      <a:r>
                        <a:rPr lang="en-US" sz="1700" b="1" dirty="0" smtClean="0">
                          <a:solidFill>
                            <a:schemeClr val="tx1"/>
                          </a:solidFill>
                          <a:latin typeface="#9Slide03 Arima Madurai Black" panose="00000A00000000000000" pitchFamily="2" charset="0"/>
                          <a:cs typeface="#9Slide03 Arima Madurai Black" panose="00000A00000000000000" pitchFamily="2" charset="0"/>
                        </a:rPr>
                        <a:t> </a:t>
                      </a:r>
                      <a:r>
                        <a:rPr lang="en-US" sz="1700" b="1" dirty="0" err="1" smtClean="0">
                          <a:solidFill>
                            <a:schemeClr val="tx1"/>
                          </a:solidFill>
                          <a:latin typeface="#9Slide03 Arima Madurai Black" panose="00000A00000000000000" pitchFamily="2" charset="0"/>
                          <a:cs typeface="#9Slide03 Arima Madurai Black" panose="00000A00000000000000" pitchFamily="2" charset="0"/>
                        </a:rPr>
                        <a:t>nhựa</a:t>
                      </a:r>
                      <a:r>
                        <a:rPr lang="en-US" sz="1700" b="1" dirty="0" smtClean="0">
                          <a:solidFill>
                            <a:schemeClr val="tx1"/>
                          </a:solidFill>
                          <a:latin typeface="#9Slide03 Arima Madurai Black" panose="00000A00000000000000" pitchFamily="2" charset="0"/>
                          <a:cs typeface="#9Slide03 Arima Madurai Black" panose="00000A00000000000000" pitchFamily="2" charset="0"/>
                        </a:rPr>
                        <a:t> </a:t>
                      </a:r>
                      <a:r>
                        <a:rPr lang="en-US" sz="1700" b="1" dirty="0" err="1" smtClean="0">
                          <a:solidFill>
                            <a:schemeClr val="tx1"/>
                          </a:solidFill>
                          <a:latin typeface="#9Slide03 Arima Madurai Black" panose="00000A00000000000000" pitchFamily="2" charset="0"/>
                          <a:cs typeface="#9Slide03 Arima Madurai Black" panose="00000A00000000000000" pitchFamily="2" charset="0"/>
                        </a:rPr>
                        <a:t>có</a:t>
                      </a:r>
                      <a:r>
                        <a:rPr lang="en-US" sz="1700" b="1" dirty="0" smtClean="0">
                          <a:solidFill>
                            <a:schemeClr val="tx1"/>
                          </a:solidFill>
                          <a:latin typeface="#9Slide03 Arima Madurai Black" panose="00000A00000000000000" pitchFamily="2" charset="0"/>
                          <a:cs typeface="#9Slide03 Arima Madurai Black" panose="00000A00000000000000" pitchFamily="2" charset="0"/>
                        </a:rPr>
                        <a:t> </a:t>
                      </a:r>
                      <a:r>
                        <a:rPr lang="en-US" sz="1700" b="1" dirty="0" err="1" smtClean="0">
                          <a:solidFill>
                            <a:schemeClr val="tx1"/>
                          </a:solidFill>
                          <a:latin typeface="#9Slide03 Arima Madurai Black" panose="00000A00000000000000" pitchFamily="2" charset="0"/>
                          <a:cs typeface="#9Slide03 Arima Madurai Black" panose="00000A00000000000000" pitchFamily="2" charset="0"/>
                        </a:rPr>
                        <a:t>thể</a:t>
                      </a:r>
                      <a:r>
                        <a:rPr lang="en-US" sz="1700" b="1" dirty="0" smtClean="0">
                          <a:solidFill>
                            <a:schemeClr val="tx1"/>
                          </a:solidFill>
                          <a:latin typeface="#9Slide03 Arima Madurai Black" panose="00000A00000000000000" pitchFamily="2" charset="0"/>
                          <a:cs typeface="#9Slide03 Arima Madurai Black" panose="00000A00000000000000" pitchFamily="2" charset="0"/>
                        </a:rPr>
                        <a:t> </a:t>
                      </a:r>
                      <a:r>
                        <a:rPr lang="en-US" sz="1700" b="1" dirty="0" err="1" smtClean="0">
                          <a:solidFill>
                            <a:schemeClr val="tx1"/>
                          </a:solidFill>
                          <a:latin typeface="#9Slide03 Arima Madurai Black" panose="00000A00000000000000" pitchFamily="2" charset="0"/>
                          <a:cs typeface="#9Slide03 Arima Madurai Black" panose="00000A00000000000000" pitchFamily="2" charset="0"/>
                        </a:rPr>
                        <a:t>tái</a:t>
                      </a:r>
                      <a:r>
                        <a:rPr lang="en-US" sz="1700" b="1" dirty="0" smtClean="0">
                          <a:solidFill>
                            <a:schemeClr val="tx1"/>
                          </a:solidFill>
                          <a:latin typeface="#9Slide03 Arima Madurai Black" panose="00000A00000000000000" pitchFamily="2" charset="0"/>
                          <a:cs typeface="#9Slide03 Arima Madurai Black" panose="00000A00000000000000" pitchFamily="2" charset="0"/>
                        </a:rPr>
                        <a:t> </a:t>
                      </a:r>
                      <a:r>
                        <a:rPr lang="en-US" sz="1700" b="1" dirty="0" err="1" smtClean="0">
                          <a:solidFill>
                            <a:schemeClr val="tx1"/>
                          </a:solidFill>
                          <a:latin typeface="#9Slide03 Arima Madurai Black" panose="00000A00000000000000" pitchFamily="2" charset="0"/>
                          <a:cs typeface="#9Slide03 Arima Madurai Black" panose="00000A00000000000000" pitchFamily="2" charset="0"/>
                        </a:rPr>
                        <a:t>chế</a:t>
                      </a:r>
                      <a:endParaRPr lang="en-US" sz="1700" b="1" dirty="0">
                        <a:solidFill>
                          <a:schemeClr val="tx1"/>
                        </a:solidFill>
                        <a:latin typeface="#9Slide03 Arima Madurai Black" panose="00000A00000000000000"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ap="flat" cmpd="sng" algn="ctr">
                      <a:noFill/>
                      <a:prstDash val="solid"/>
                      <a:round/>
                      <a:headEnd type="none" w="med" len="med"/>
                      <a:tailEnd type="none" w="med" len="med"/>
                    </a:lnTlToBr>
                    <a:solidFill>
                      <a:schemeClr val="bg1"/>
                    </a:solidFill>
                  </a:tcPr>
                </a:tc>
                <a:tc>
                  <a:txBody>
                    <a:bodyPr/>
                    <a:lstStyle/>
                    <a:p>
                      <a:pPr>
                        <a:lnSpc>
                          <a:spcPct val="150000"/>
                        </a:lnSpc>
                      </a:pPr>
                      <a:endParaRPr lang="en-US" sz="1700" b="1">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ap="flat" cmpd="sng" algn="ctr">
                      <a:noFill/>
                      <a:prstDash val="solid"/>
                      <a:round/>
                      <a:headEnd type="none" w="med" len="med"/>
                      <a:tailEnd type="none" w="med" len="med"/>
                    </a:lnTlToBr>
                    <a:solidFill>
                      <a:schemeClr val="bg1"/>
                    </a:solidFill>
                  </a:tcPr>
                </a:tc>
              </a:tr>
              <a:tr h="398291">
                <a:tc>
                  <a:txBody>
                    <a:bodyPr/>
                    <a:lstStyle/>
                    <a:p>
                      <a:pPr>
                        <a:lnSpc>
                          <a:spcPct val="150000"/>
                        </a:lnSpc>
                      </a:pPr>
                      <a:r>
                        <a:rPr lang="en-US" sz="1700" b="1" dirty="0" err="1" smtClean="0">
                          <a:solidFill>
                            <a:schemeClr val="tx1"/>
                          </a:solidFill>
                          <a:latin typeface="#9Slide03 Arima Madurai Black" panose="00000A00000000000000" pitchFamily="2" charset="0"/>
                          <a:cs typeface="#9Slide03 Arima Madurai Black" panose="00000A00000000000000" pitchFamily="2" charset="0"/>
                        </a:rPr>
                        <a:t>Đồ</a:t>
                      </a:r>
                      <a:r>
                        <a:rPr lang="en-US" sz="1700" b="1" dirty="0" smtClean="0">
                          <a:solidFill>
                            <a:schemeClr val="tx1"/>
                          </a:solidFill>
                          <a:latin typeface="#9Slide03 Arima Madurai Black" panose="00000A00000000000000" pitchFamily="2" charset="0"/>
                          <a:cs typeface="#9Slide03 Arima Madurai Black" panose="00000A00000000000000" pitchFamily="2" charset="0"/>
                        </a:rPr>
                        <a:t> </a:t>
                      </a:r>
                      <a:r>
                        <a:rPr lang="en-US" sz="1700" b="1" dirty="0" err="1" smtClean="0">
                          <a:solidFill>
                            <a:schemeClr val="tx1"/>
                          </a:solidFill>
                          <a:latin typeface="#9Slide03 Arima Madurai Black" panose="00000A00000000000000" pitchFamily="2" charset="0"/>
                          <a:cs typeface="#9Slide03 Arima Madurai Black" panose="00000A00000000000000" pitchFamily="2" charset="0"/>
                        </a:rPr>
                        <a:t>dùng</a:t>
                      </a:r>
                      <a:r>
                        <a:rPr lang="en-US" sz="1700" b="1" dirty="0" smtClean="0">
                          <a:solidFill>
                            <a:schemeClr val="tx1"/>
                          </a:solidFill>
                          <a:latin typeface="#9Slide03 Arima Madurai Black" panose="00000A00000000000000" pitchFamily="2" charset="0"/>
                          <a:cs typeface="#9Slide03 Arima Madurai Black" panose="00000A00000000000000" pitchFamily="2" charset="0"/>
                        </a:rPr>
                        <a:t> </a:t>
                      </a:r>
                      <a:r>
                        <a:rPr lang="en-US" sz="1700" b="1" dirty="0" err="1" smtClean="0">
                          <a:solidFill>
                            <a:schemeClr val="tx1"/>
                          </a:solidFill>
                          <a:latin typeface="#9Slide03 Arima Madurai Black" panose="00000A00000000000000" pitchFamily="2" charset="0"/>
                          <a:cs typeface="#9Slide03 Arima Madurai Black" panose="00000A00000000000000" pitchFamily="2" charset="0"/>
                        </a:rPr>
                        <a:t>nhựa</a:t>
                      </a:r>
                      <a:r>
                        <a:rPr lang="en-US" sz="1700" b="1" dirty="0" smtClean="0">
                          <a:solidFill>
                            <a:schemeClr val="tx1"/>
                          </a:solidFill>
                          <a:latin typeface="#9Slide03 Arima Madurai Black" panose="00000A00000000000000" pitchFamily="2" charset="0"/>
                          <a:cs typeface="#9Slide03 Arima Madurai Black" panose="00000A00000000000000" pitchFamily="2" charset="0"/>
                        </a:rPr>
                        <a:t> </a:t>
                      </a:r>
                      <a:r>
                        <a:rPr lang="en-US" sz="1700" b="1" dirty="0" err="1" smtClean="0">
                          <a:solidFill>
                            <a:schemeClr val="tx1"/>
                          </a:solidFill>
                          <a:latin typeface="#9Slide03 Arima Madurai Black" panose="00000A00000000000000" pitchFamily="2" charset="0"/>
                          <a:cs typeface="#9Slide03 Arima Madurai Black" panose="00000A00000000000000" pitchFamily="2" charset="0"/>
                        </a:rPr>
                        <a:t>dễ</a:t>
                      </a:r>
                      <a:r>
                        <a:rPr lang="en-US" sz="1700" b="1" dirty="0" smtClean="0">
                          <a:solidFill>
                            <a:schemeClr val="tx1"/>
                          </a:solidFill>
                          <a:latin typeface="#9Slide03 Arima Madurai Black" panose="00000A00000000000000" pitchFamily="2" charset="0"/>
                          <a:cs typeface="#9Slide03 Arima Madurai Black" panose="00000A00000000000000" pitchFamily="2" charset="0"/>
                        </a:rPr>
                        <a:t> </a:t>
                      </a:r>
                      <a:r>
                        <a:rPr lang="en-US" sz="1700" b="1" dirty="0" err="1" smtClean="0">
                          <a:solidFill>
                            <a:schemeClr val="tx1"/>
                          </a:solidFill>
                          <a:latin typeface="#9Slide03 Arima Madurai Black" panose="00000A00000000000000" pitchFamily="2" charset="0"/>
                          <a:cs typeface="#9Slide03 Arima Madurai Black" panose="00000A00000000000000" pitchFamily="2" charset="0"/>
                        </a:rPr>
                        <a:t>phân</a:t>
                      </a:r>
                      <a:r>
                        <a:rPr lang="en-US" sz="1700" b="1" dirty="0" smtClean="0">
                          <a:solidFill>
                            <a:schemeClr val="tx1"/>
                          </a:solidFill>
                          <a:latin typeface="#9Slide03 Arima Madurai Black" panose="00000A00000000000000" pitchFamily="2" charset="0"/>
                          <a:cs typeface="#9Slide03 Arima Madurai Black" panose="00000A00000000000000" pitchFamily="2" charset="0"/>
                        </a:rPr>
                        <a:t> </a:t>
                      </a:r>
                      <a:r>
                        <a:rPr lang="en-US" sz="1700" b="1" dirty="0" err="1" smtClean="0">
                          <a:solidFill>
                            <a:schemeClr val="tx1"/>
                          </a:solidFill>
                          <a:latin typeface="#9Slide03 Arima Madurai Black" panose="00000A00000000000000" pitchFamily="2" charset="0"/>
                          <a:cs typeface="#9Slide03 Arima Madurai Black" panose="00000A00000000000000" pitchFamily="2" charset="0"/>
                        </a:rPr>
                        <a:t>hủy</a:t>
                      </a:r>
                      <a:r>
                        <a:rPr lang="en-US" sz="1700" b="1" dirty="0" smtClean="0">
                          <a:solidFill>
                            <a:schemeClr val="tx1"/>
                          </a:solidFill>
                          <a:latin typeface="#9Slide03 Arima Madurai Black" panose="00000A00000000000000" pitchFamily="2" charset="0"/>
                          <a:cs typeface="#9Slide03 Arima Madurai Black" panose="00000A00000000000000" pitchFamily="2" charset="0"/>
                        </a:rPr>
                        <a:t> </a:t>
                      </a:r>
                      <a:r>
                        <a:rPr lang="en-US" sz="1700" b="1" dirty="0" err="1" smtClean="0">
                          <a:solidFill>
                            <a:schemeClr val="tx1"/>
                          </a:solidFill>
                          <a:latin typeface="#9Slide03 Arima Madurai Black" panose="00000A00000000000000" pitchFamily="2" charset="0"/>
                          <a:cs typeface="#9Slide03 Arima Madurai Black" panose="00000A00000000000000" pitchFamily="2" charset="0"/>
                        </a:rPr>
                        <a:t>sau</a:t>
                      </a:r>
                      <a:r>
                        <a:rPr lang="en-US" sz="1700" b="1" dirty="0" smtClean="0">
                          <a:solidFill>
                            <a:schemeClr val="tx1"/>
                          </a:solidFill>
                          <a:latin typeface="#9Slide03 Arima Madurai Black" panose="00000A00000000000000" pitchFamily="2" charset="0"/>
                          <a:cs typeface="#9Slide03 Arima Madurai Black" panose="00000A00000000000000" pitchFamily="2" charset="0"/>
                        </a:rPr>
                        <a:t> </a:t>
                      </a:r>
                      <a:r>
                        <a:rPr lang="en-US" sz="1700" b="1" dirty="0" err="1" smtClean="0">
                          <a:solidFill>
                            <a:schemeClr val="tx1"/>
                          </a:solidFill>
                          <a:latin typeface="#9Slide03 Arima Madurai Black" panose="00000A00000000000000" pitchFamily="2" charset="0"/>
                          <a:cs typeface="#9Slide03 Arima Madurai Black" panose="00000A00000000000000" pitchFamily="2" charset="0"/>
                        </a:rPr>
                        <a:t>khi</a:t>
                      </a:r>
                      <a:r>
                        <a:rPr lang="en-US" sz="1700" b="1" dirty="0" smtClean="0">
                          <a:solidFill>
                            <a:schemeClr val="tx1"/>
                          </a:solidFill>
                          <a:latin typeface="#9Slide03 Arima Madurai Black" panose="00000A00000000000000" pitchFamily="2" charset="0"/>
                          <a:cs typeface="#9Slide03 Arima Madurai Black" panose="00000A00000000000000" pitchFamily="2" charset="0"/>
                        </a:rPr>
                        <a:t> </a:t>
                      </a:r>
                      <a:r>
                        <a:rPr lang="en-US" sz="1700" b="1" dirty="0" err="1" smtClean="0">
                          <a:solidFill>
                            <a:schemeClr val="tx1"/>
                          </a:solidFill>
                          <a:latin typeface="#9Slide03 Arima Madurai Black" panose="00000A00000000000000" pitchFamily="2" charset="0"/>
                          <a:cs typeface="#9Slide03 Arima Madurai Black" panose="00000A00000000000000" pitchFamily="2" charset="0"/>
                        </a:rPr>
                        <a:t>hết</a:t>
                      </a:r>
                      <a:r>
                        <a:rPr lang="en-US" sz="1700" b="1" dirty="0" smtClean="0">
                          <a:solidFill>
                            <a:schemeClr val="tx1"/>
                          </a:solidFill>
                          <a:latin typeface="#9Slide03 Arima Madurai Black" panose="00000A00000000000000" pitchFamily="2" charset="0"/>
                          <a:cs typeface="#9Slide03 Arima Madurai Black" panose="00000A00000000000000" pitchFamily="2" charset="0"/>
                        </a:rPr>
                        <a:t> </a:t>
                      </a:r>
                      <a:r>
                        <a:rPr lang="en-US" sz="1700" b="1" dirty="0" err="1" smtClean="0">
                          <a:solidFill>
                            <a:schemeClr val="tx1"/>
                          </a:solidFill>
                          <a:latin typeface="#9Slide03 Arima Madurai Black" panose="00000A00000000000000" pitchFamily="2" charset="0"/>
                          <a:cs typeface="#9Slide03 Arima Madurai Black" panose="00000A00000000000000" pitchFamily="2" charset="0"/>
                        </a:rPr>
                        <a:t>hạn</a:t>
                      </a:r>
                      <a:r>
                        <a:rPr lang="en-US" sz="1700" b="1" dirty="0" smtClean="0">
                          <a:solidFill>
                            <a:schemeClr val="tx1"/>
                          </a:solidFill>
                          <a:latin typeface="#9Slide03 Arima Madurai Black" panose="00000A00000000000000" pitchFamily="2" charset="0"/>
                          <a:cs typeface="#9Slide03 Arima Madurai Black" panose="00000A00000000000000" pitchFamily="2" charset="0"/>
                        </a:rPr>
                        <a:t> </a:t>
                      </a:r>
                      <a:r>
                        <a:rPr lang="en-US" sz="1700" b="1" dirty="0" err="1" smtClean="0">
                          <a:solidFill>
                            <a:schemeClr val="tx1"/>
                          </a:solidFill>
                          <a:latin typeface="#9Slide03 Arima Madurai Black" panose="00000A00000000000000" pitchFamily="2" charset="0"/>
                          <a:cs typeface="#9Slide03 Arima Madurai Black" panose="00000A00000000000000" pitchFamily="2" charset="0"/>
                        </a:rPr>
                        <a:t>sử</a:t>
                      </a:r>
                      <a:r>
                        <a:rPr lang="en-US" sz="1700" b="1" dirty="0" smtClean="0">
                          <a:solidFill>
                            <a:schemeClr val="tx1"/>
                          </a:solidFill>
                          <a:latin typeface="#9Slide03 Arima Madurai Black" panose="00000A00000000000000" pitchFamily="2" charset="0"/>
                          <a:cs typeface="#9Slide03 Arima Madurai Black" panose="00000A00000000000000" pitchFamily="2" charset="0"/>
                        </a:rPr>
                        <a:t> </a:t>
                      </a:r>
                      <a:r>
                        <a:rPr lang="en-US" sz="1700" b="1" dirty="0" err="1" smtClean="0">
                          <a:solidFill>
                            <a:schemeClr val="tx1"/>
                          </a:solidFill>
                          <a:latin typeface="#9Slide03 Arima Madurai Black" panose="00000A00000000000000" pitchFamily="2" charset="0"/>
                          <a:cs typeface="#9Slide03 Arima Madurai Black" panose="00000A00000000000000" pitchFamily="2" charset="0"/>
                        </a:rPr>
                        <a:t>dụng</a:t>
                      </a:r>
                      <a:r>
                        <a:rPr lang="en-US" sz="1700" b="1" dirty="0" smtClean="0">
                          <a:solidFill>
                            <a:schemeClr val="tx1"/>
                          </a:solidFill>
                          <a:latin typeface="#9Slide03 Arima Madurai Black" panose="00000A00000000000000" pitchFamily="2" charset="0"/>
                          <a:cs typeface="#9Slide03 Arima Madurai Black" panose="00000A00000000000000" pitchFamily="2" charset="0"/>
                        </a:rPr>
                        <a:t>.</a:t>
                      </a:r>
                      <a:endParaRPr lang="en-US" sz="1700" b="1" dirty="0">
                        <a:solidFill>
                          <a:schemeClr val="tx1"/>
                        </a:solidFill>
                        <a:latin typeface="#9Slide03 Arima Madurai Black" panose="00000A00000000000000"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ap="flat" cmpd="sng" algn="ctr">
                      <a:noFill/>
                      <a:prstDash val="solid"/>
                      <a:round/>
                      <a:headEnd type="none" w="med" len="med"/>
                      <a:tailEnd type="none" w="med" len="med"/>
                    </a:lnTlToBr>
                    <a:solidFill>
                      <a:schemeClr val="bg1"/>
                    </a:solidFill>
                  </a:tcPr>
                </a:tc>
                <a:tc>
                  <a:txBody>
                    <a:bodyPr/>
                    <a:lstStyle/>
                    <a:p>
                      <a:pPr>
                        <a:lnSpc>
                          <a:spcPct val="150000"/>
                        </a:lnSpc>
                      </a:pPr>
                      <a:endParaRPr lang="en-US" sz="1700" b="1">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ap="flat" cmpd="sng" algn="ctr">
                      <a:noFill/>
                      <a:prstDash val="solid"/>
                      <a:round/>
                      <a:headEnd type="none" w="med" len="med"/>
                      <a:tailEnd type="none" w="med" len="med"/>
                    </a:lnTlToBr>
                    <a:solidFill>
                      <a:schemeClr val="bg1"/>
                    </a:solidFill>
                  </a:tcPr>
                </a:tc>
              </a:tr>
              <a:tr h="595884">
                <a:tc>
                  <a:txBody>
                    <a:bodyPr/>
                    <a:lstStyle/>
                    <a:p>
                      <a:pPr>
                        <a:lnSpc>
                          <a:spcPct val="150000"/>
                        </a:lnSpc>
                      </a:pPr>
                      <a:r>
                        <a:rPr lang="en-US" sz="1700" b="1" dirty="0" err="1" smtClean="0">
                          <a:solidFill>
                            <a:schemeClr val="tx1"/>
                          </a:solidFill>
                          <a:latin typeface="#9Slide03 Arima Madurai Black" panose="00000A00000000000000" pitchFamily="2" charset="0"/>
                          <a:cs typeface="#9Slide03 Arima Madurai Black" panose="00000A00000000000000" pitchFamily="2" charset="0"/>
                        </a:rPr>
                        <a:t>Đồ</a:t>
                      </a:r>
                      <a:r>
                        <a:rPr lang="en-US" sz="1700" b="1" dirty="0" smtClean="0">
                          <a:solidFill>
                            <a:schemeClr val="tx1"/>
                          </a:solidFill>
                          <a:latin typeface="#9Slide03 Arima Madurai Black" panose="00000A00000000000000" pitchFamily="2" charset="0"/>
                          <a:cs typeface="#9Slide03 Arima Madurai Black" panose="00000A00000000000000" pitchFamily="2" charset="0"/>
                        </a:rPr>
                        <a:t> dung </a:t>
                      </a:r>
                      <a:r>
                        <a:rPr lang="en-US" sz="1700" b="1" dirty="0" err="1" smtClean="0">
                          <a:solidFill>
                            <a:schemeClr val="tx1"/>
                          </a:solidFill>
                          <a:latin typeface="#9Slide03 Arima Madurai Black" panose="00000A00000000000000" pitchFamily="2" charset="0"/>
                          <a:cs typeface="#9Slide03 Arima Madurai Black" panose="00000A00000000000000" pitchFamily="2" charset="0"/>
                        </a:rPr>
                        <a:t>nhựa</a:t>
                      </a:r>
                      <a:r>
                        <a:rPr lang="en-US" sz="1700" b="1" dirty="0" smtClean="0">
                          <a:solidFill>
                            <a:schemeClr val="tx1"/>
                          </a:solidFill>
                          <a:latin typeface="#9Slide03 Arima Madurai Black" panose="00000A00000000000000" pitchFamily="2" charset="0"/>
                          <a:cs typeface="#9Slide03 Arima Madurai Black" panose="00000A00000000000000" pitchFamily="2" charset="0"/>
                        </a:rPr>
                        <a:t> </a:t>
                      </a:r>
                      <a:r>
                        <a:rPr lang="en-US" sz="1700" b="1" dirty="0" err="1" smtClean="0">
                          <a:solidFill>
                            <a:schemeClr val="tx1"/>
                          </a:solidFill>
                          <a:latin typeface="#9Slide03 Arima Madurai Black" panose="00000A00000000000000" pitchFamily="2" charset="0"/>
                          <a:cs typeface="#9Slide03 Arima Madurai Black" panose="00000A00000000000000" pitchFamily="2" charset="0"/>
                        </a:rPr>
                        <a:t>có</a:t>
                      </a:r>
                      <a:r>
                        <a:rPr lang="en-US" sz="1700" b="1" dirty="0" smtClean="0">
                          <a:solidFill>
                            <a:schemeClr val="tx1"/>
                          </a:solidFill>
                          <a:latin typeface="#9Slide03 Arima Madurai Black" panose="00000A00000000000000" pitchFamily="2" charset="0"/>
                          <a:cs typeface="#9Slide03 Arima Madurai Black" panose="00000A00000000000000" pitchFamily="2" charset="0"/>
                        </a:rPr>
                        <a:t> </a:t>
                      </a:r>
                      <a:r>
                        <a:rPr lang="en-US" sz="1700" b="1" dirty="0" err="1" smtClean="0">
                          <a:solidFill>
                            <a:schemeClr val="tx1"/>
                          </a:solidFill>
                          <a:latin typeface="#9Slide03 Arima Madurai Black" panose="00000A00000000000000" pitchFamily="2" charset="0"/>
                          <a:cs typeface="#9Slide03 Arima Madurai Black" panose="00000A00000000000000" pitchFamily="2" charset="0"/>
                        </a:rPr>
                        <a:t>kí</a:t>
                      </a:r>
                      <a:r>
                        <a:rPr lang="en-US" sz="1700" b="1" dirty="0" smtClean="0">
                          <a:solidFill>
                            <a:schemeClr val="tx1"/>
                          </a:solidFill>
                          <a:latin typeface="#9Slide03 Arima Madurai Black" panose="00000A00000000000000" pitchFamily="2" charset="0"/>
                          <a:cs typeface="#9Slide03 Arima Madurai Black" panose="00000A00000000000000" pitchFamily="2" charset="0"/>
                        </a:rPr>
                        <a:t> </a:t>
                      </a:r>
                      <a:r>
                        <a:rPr lang="en-US" sz="1700" b="1" dirty="0" err="1" smtClean="0">
                          <a:solidFill>
                            <a:schemeClr val="tx1"/>
                          </a:solidFill>
                          <a:latin typeface="#9Slide03 Arima Madurai Black" panose="00000A00000000000000" pitchFamily="2" charset="0"/>
                          <a:cs typeface="#9Slide03 Arima Madurai Black" panose="00000A00000000000000" pitchFamily="2" charset="0"/>
                        </a:rPr>
                        <a:t>hiệu</a:t>
                      </a:r>
                      <a:r>
                        <a:rPr lang="en-US" sz="1700" b="1" dirty="0" smtClean="0">
                          <a:solidFill>
                            <a:schemeClr val="tx1"/>
                          </a:solidFill>
                          <a:latin typeface="#9Slide03 Arima Madurai Black" panose="00000A00000000000000" pitchFamily="2" charset="0"/>
                          <a:cs typeface="#9Slide03 Arima Madurai Black" panose="00000A00000000000000" pitchFamily="2" charset="0"/>
                        </a:rPr>
                        <a:t>                  </a:t>
                      </a:r>
                      <a:r>
                        <a:rPr lang="en-US" sz="1700" b="1" dirty="0" err="1" smtClean="0">
                          <a:solidFill>
                            <a:schemeClr val="tx1"/>
                          </a:solidFill>
                          <a:latin typeface="#9Slide03 Arima Madurai Black" panose="00000A00000000000000" pitchFamily="2" charset="0"/>
                          <a:cs typeface="#9Slide03 Arima Madurai Black" panose="00000A00000000000000" pitchFamily="2" charset="0"/>
                        </a:rPr>
                        <a:t>là</a:t>
                      </a:r>
                      <a:r>
                        <a:rPr lang="en-US" sz="1700" b="1" dirty="0" smtClean="0">
                          <a:solidFill>
                            <a:schemeClr val="tx1"/>
                          </a:solidFill>
                          <a:latin typeface="#9Slide03 Arima Madurai Black" panose="00000A00000000000000" pitchFamily="2" charset="0"/>
                          <a:cs typeface="#9Slide03 Arima Madurai Black" panose="00000A00000000000000" pitchFamily="2" charset="0"/>
                        </a:rPr>
                        <a:t> </a:t>
                      </a:r>
                      <a:r>
                        <a:rPr lang="en-US" sz="1700" b="1" dirty="0" err="1" smtClean="0">
                          <a:solidFill>
                            <a:schemeClr val="tx1"/>
                          </a:solidFill>
                          <a:latin typeface="#9Slide03 Arima Madurai Black" panose="00000A00000000000000" pitchFamily="2" charset="0"/>
                          <a:cs typeface="#9Slide03 Arima Madurai Black" panose="00000A00000000000000" pitchFamily="2" charset="0"/>
                        </a:rPr>
                        <a:t>độc</a:t>
                      </a:r>
                      <a:r>
                        <a:rPr lang="en-US" sz="1700" b="1" dirty="0" smtClean="0">
                          <a:solidFill>
                            <a:schemeClr val="tx1"/>
                          </a:solidFill>
                          <a:latin typeface="#9Slide03 Arima Madurai Black" panose="00000A00000000000000" pitchFamily="2" charset="0"/>
                          <a:cs typeface="#9Slide03 Arima Madurai Black" panose="00000A00000000000000" pitchFamily="2" charset="0"/>
                        </a:rPr>
                        <a:t> </a:t>
                      </a:r>
                      <a:r>
                        <a:rPr lang="en-US" sz="1700" b="1" dirty="0" err="1" smtClean="0">
                          <a:solidFill>
                            <a:schemeClr val="tx1"/>
                          </a:solidFill>
                          <a:latin typeface="#9Slide03 Arima Madurai Black" panose="00000A00000000000000" pitchFamily="2" charset="0"/>
                          <a:cs typeface="#9Slide03 Arima Madurai Black" panose="00000A00000000000000" pitchFamily="2" charset="0"/>
                        </a:rPr>
                        <a:t>hại</a:t>
                      </a:r>
                      <a:r>
                        <a:rPr lang="en-US" sz="1700" b="1" dirty="0" smtClean="0">
                          <a:solidFill>
                            <a:schemeClr val="tx1"/>
                          </a:solidFill>
                          <a:latin typeface="#9Slide03 Arima Madurai Black" panose="00000A00000000000000" pitchFamily="2" charset="0"/>
                          <a:cs typeface="#9Slide03 Arima Madurai Black" panose="00000A00000000000000" pitchFamily="2" charset="0"/>
                        </a:rPr>
                        <a:t> </a:t>
                      </a:r>
                      <a:r>
                        <a:rPr lang="en-US" sz="1700" b="1" dirty="0" err="1" smtClean="0">
                          <a:solidFill>
                            <a:schemeClr val="tx1"/>
                          </a:solidFill>
                          <a:latin typeface="#9Slide03 Arima Madurai Black" panose="00000A00000000000000" pitchFamily="2" charset="0"/>
                          <a:cs typeface="#9Slide03 Arima Madurai Black" panose="00000A00000000000000" pitchFamily="2" charset="0"/>
                        </a:rPr>
                        <a:t>và</a:t>
                      </a:r>
                      <a:r>
                        <a:rPr lang="en-US" sz="1700" b="1" dirty="0" smtClean="0">
                          <a:solidFill>
                            <a:schemeClr val="tx1"/>
                          </a:solidFill>
                          <a:latin typeface="#9Slide03 Arima Madurai Black" panose="00000A00000000000000" pitchFamily="2" charset="0"/>
                          <a:cs typeface="#9Slide03 Arima Madurai Black" panose="00000A00000000000000" pitchFamily="2" charset="0"/>
                        </a:rPr>
                        <a:t> </a:t>
                      </a:r>
                      <a:r>
                        <a:rPr lang="en-US" sz="1700" b="1" dirty="0" err="1" smtClean="0">
                          <a:solidFill>
                            <a:schemeClr val="tx1"/>
                          </a:solidFill>
                          <a:latin typeface="#9Slide03 Arima Madurai Black" panose="00000A00000000000000" pitchFamily="2" charset="0"/>
                          <a:cs typeface="#9Slide03 Arima Madurai Black" panose="00000A00000000000000" pitchFamily="2" charset="0"/>
                        </a:rPr>
                        <a:t>không</a:t>
                      </a:r>
                      <a:r>
                        <a:rPr lang="en-US" sz="1700" b="1" dirty="0" smtClean="0">
                          <a:solidFill>
                            <a:schemeClr val="tx1"/>
                          </a:solidFill>
                          <a:latin typeface="#9Slide03 Arima Madurai Black" panose="00000A00000000000000" pitchFamily="2" charset="0"/>
                          <a:cs typeface="#9Slide03 Arima Madurai Black" panose="00000A00000000000000" pitchFamily="2" charset="0"/>
                        </a:rPr>
                        <a:t> </a:t>
                      </a:r>
                      <a:r>
                        <a:rPr lang="en-US" sz="1700" b="1" dirty="0" err="1" smtClean="0">
                          <a:solidFill>
                            <a:schemeClr val="tx1"/>
                          </a:solidFill>
                          <a:latin typeface="#9Slide03 Arima Madurai Black" panose="00000A00000000000000" pitchFamily="2" charset="0"/>
                          <a:cs typeface="#9Slide03 Arima Madurai Black" panose="00000A00000000000000" pitchFamily="2" charset="0"/>
                        </a:rPr>
                        <a:t>thể</a:t>
                      </a:r>
                      <a:r>
                        <a:rPr lang="en-US" sz="1700" b="1" dirty="0" smtClean="0">
                          <a:solidFill>
                            <a:schemeClr val="tx1"/>
                          </a:solidFill>
                          <a:latin typeface="#9Slide03 Arima Madurai Black" panose="00000A00000000000000" pitchFamily="2" charset="0"/>
                          <a:cs typeface="#9Slide03 Arima Madurai Black" panose="00000A00000000000000" pitchFamily="2" charset="0"/>
                        </a:rPr>
                        <a:t> </a:t>
                      </a:r>
                      <a:r>
                        <a:rPr lang="en-US" sz="1700" b="1" dirty="0" err="1" smtClean="0">
                          <a:solidFill>
                            <a:schemeClr val="tx1"/>
                          </a:solidFill>
                          <a:latin typeface="#9Slide03 Arima Madurai Black" panose="00000A00000000000000" pitchFamily="2" charset="0"/>
                          <a:cs typeface="#9Slide03 Arima Madurai Black" panose="00000A00000000000000" pitchFamily="2" charset="0"/>
                        </a:rPr>
                        <a:t>tái</a:t>
                      </a:r>
                      <a:r>
                        <a:rPr lang="en-US" sz="1700" b="1" dirty="0" smtClean="0">
                          <a:solidFill>
                            <a:schemeClr val="tx1"/>
                          </a:solidFill>
                          <a:latin typeface="#9Slide03 Arima Madurai Black" panose="00000A00000000000000" pitchFamily="2" charset="0"/>
                          <a:cs typeface="#9Slide03 Arima Madurai Black" panose="00000A00000000000000" pitchFamily="2" charset="0"/>
                        </a:rPr>
                        <a:t> </a:t>
                      </a:r>
                      <a:r>
                        <a:rPr lang="en-US" sz="1700" b="1" dirty="0" err="1" smtClean="0">
                          <a:solidFill>
                            <a:schemeClr val="tx1"/>
                          </a:solidFill>
                          <a:latin typeface="#9Slide03 Arima Madurai Black" panose="00000A00000000000000" pitchFamily="2" charset="0"/>
                          <a:cs typeface="#9Slide03 Arima Madurai Black" panose="00000A00000000000000" pitchFamily="2" charset="0"/>
                        </a:rPr>
                        <a:t>chế</a:t>
                      </a:r>
                      <a:endParaRPr lang="en-US" sz="1700" b="1" dirty="0">
                        <a:solidFill>
                          <a:schemeClr val="tx1"/>
                        </a:solidFill>
                        <a:latin typeface="#9Slide03 Arima Madurai Black" panose="00000A00000000000000"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ap="flat" cmpd="sng" algn="ctr">
                      <a:noFill/>
                      <a:prstDash val="solid"/>
                      <a:round/>
                      <a:headEnd type="none" w="med" len="med"/>
                      <a:tailEnd type="none" w="med" len="med"/>
                    </a:lnTlToBr>
                    <a:solidFill>
                      <a:schemeClr val="bg1"/>
                    </a:solidFill>
                  </a:tcPr>
                </a:tc>
                <a:tc>
                  <a:txBody>
                    <a:bodyPr/>
                    <a:lstStyle/>
                    <a:p>
                      <a:pPr>
                        <a:lnSpc>
                          <a:spcPct val="150000"/>
                        </a:lnSpc>
                      </a:pPr>
                      <a:endParaRPr lang="en-US" sz="1700" b="1">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ap="flat" cmpd="sng" algn="ctr">
                      <a:noFill/>
                      <a:prstDash val="solid"/>
                      <a:round/>
                      <a:headEnd type="none" w="med" len="med"/>
                      <a:tailEnd type="none" w="med" len="med"/>
                    </a:lnTlToBr>
                    <a:solidFill>
                      <a:schemeClr val="bg1"/>
                    </a:solidFill>
                  </a:tcPr>
                </a:tc>
              </a:tr>
              <a:tr h="398291">
                <a:tc>
                  <a:txBody>
                    <a:bodyPr/>
                    <a:lstStyle/>
                    <a:p>
                      <a:pPr>
                        <a:lnSpc>
                          <a:spcPct val="150000"/>
                        </a:lnSpc>
                      </a:pPr>
                      <a:r>
                        <a:rPr lang="en-US" sz="1700" b="1" dirty="0" err="1" smtClean="0">
                          <a:solidFill>
                            <a:schemeClr val="tx1"/>
                          </a:solidFill>
                          <a:latin typeface="#9Slide03 Arima Madurai Black" panose="00000A00000000000000" pitchFamily="2" charset="0"/>
                          <a:cs typeface="#9Slide03 Arima Madurai Black" panose="00000A00000000000000" pitchFamily="2" charset="0"/>
                        </a:rPr>
                        <a:t>Đồ</a:t>
                      </a:r>
                      <a:r>
                        <a:rPr lang="en-US" sz="1700" b="1" dirty="0" smtClean="0">
                          <a:solidFill>
                            <a:schemeClr val="tx1"/>
                          </a:solidFill>
                          <a:latin typeface="#9Slide03 Arima Madurai Black" panose="00000A00000000000000" pitchFamily="2" charset="0"/>
                          <a:cs typeface="#9Slide03 Arima Madurai Black" panose="00000A00000000000000" pitchFamily="2" charset="0"/>
                        </a:rPr>
                        <a:t> </a:t>
                      </a:r>
                      <a:r>
                        <a:rPr lang="en-US" sz="1700" b="1" dirty="0" err="1" smtClean="0">
                          <a:solidFill>
                            <a:schemeClr val="tx1"/>
                          </a:solidFill>
                          <a:latin typeface="#9Slide03 Arima Madurai Black" panose="00000A00000000000000" pitchFamily="2" charset="0"/>
                          <a:cs typeface="#9Slide03 Arima Madurai Black" panose="00000A00000000000000" pitchFamily="2" charset="0"/>
                        </a:rPr>
                        <a:t>dùng</a:t>
                      </a:r>
                      <a:r>
                        <a:rPr lang="en-US" sz="1700" b="1" dirty="0" smtClean="0">
                          <a:solidFill>
                            <a:schemeClr val="tx1"/>
                          </a:solidFill>
                          <a:latin typeface="#9Slide03 Arima Madurai Black" panose="00000A00000000000000" pitchFamily="2" charset="0"/>
                          <a:cs typeface="#9Slide03 Arima Madurai Black" panose="00000A00000000000000" pitchFamily="2" charset="0"/>
                        </a:rPr>
                        <a:t> </a:t>
                      </a:r>
                      <a:r>
                        <a:rPr lang="en-US" sz="1700" b="1" dirty="0" err="1" smtClean="0">
                          <a:solidFill>
                            <a:schemeClr val="tx1"/>
                          </a:solidFill>
                          <a:latin typeface="#9Slide03 Arima Madurai Black" panose="00000A00000000000000" pitchFamily="2" charset="0"/>
                          <a:cs typeface="#9Slide03 Arima Madurai Black" panose="00000A00000000000000" pitchFamily="2" charset="0"/>
                        </a:rPr>
                        <a:t>nhựa</a:t>
                      </a:r>
                      <a:r>
                        <a:rPr lang="en-US" sz="1700" b="1" dirty="0" smtClean="0">
                          <a:solidFill>
                            <a:schemeClr val="tx1"/>
                          </a:solidFill>
                          <a:latin typeface="#9Slide03 Arima Madurai Black" panose="00000A00000000000000" pitchFamily="2" charset="0"/>
                          <a:cs typeface="#9Slide03 Arima Madurai Black" panose="00000A00000000000000" pitchFamily="2" charset="0"/>
                        </a:rPr>
                        <a:t> </a:t>
                      </a:r>
                      <a:r>
                        <a:rPr lang="en-US" sz="1700" b="1" dirty="0" err="1" smtClean="0">
                          <a:solidFill>
                            <a:schemeClr val="tx1"/>
                          </a:solidFill>
                          <a:latin typeface="#9Slide03 Arima Madurai Black" panose="00000A00000000000000" pitchFamily="2" charset="0"/>
                          <a:cs typeface="#9Slide03 Arima Madurai Black" panose="00000A00000000000000" pitchFamily="2" charset="0"/>
                        </a:rPr>
                        <a:t>không</a:t>
                      </a:r>
                      <a:r>
                        <a:rPr lang="en-US" sz="1700" b="1" dirty="0" smtClean="0">
                          <a:solidFill>
                            <a:schemeClr val="tx1"/>
                          </a:solidFill>
                          <a:latin typeface="#9Slide03 Arima Madurai Black" panose="00000A00000000000000" pitchFamily="2" charset="0"/>
                          <a:cs typeface="#9Slide03 Arima Madurai Black" panose="00000A00000000000000" pitchFamily="2" charset="0"/>
                        </a:rPr>
                        <a:t> </a:t>
                      </a:r>
                      <a:r>
                        <a:rPr lang="en-US" sz="1700" b="1" dirty="0" err="1" smtClean="0">
                          <a:solidFill>
                            <a:schemeClr val="tx1"/>
                          </a:solidFill>
                          <a:latin typeface="#9Slide03 Arima Madurai Black" panose="00000A00000000000000" pitchFamily="2" charset="0"/>
                          <a:cs typeface="#9Slide03 Arima Madurai Black" panose="00000A00000000000000" pitchFamily="2" charset="0"/>
                        </a:rPr>
                        <a:t>gây</a:t>
                      </a:r>
                      <a:r>
                        <a:rPr lang="en-US" sz="1700" b="1" dirty="0" smtClean="0">
                          <a:solidFill>
                            <a:schemeClr val="tx1"/>
                          </a:solidFill>
                          <a:latin typeface="#9Slide03 Arima Madurai Black" panose="00000A00000000000000" pitchFamily="2" charset="0"/>
                          <a:cs typeface="#9Slide03 Arima Madurai Black" panose="00000A00000000000000" pitchFamily="2" charset="0"/>
                        </a:rPr>
                        <a:t> </a:t>
                      </a:r>
                      <a:r>
                        <a:rPr lang="en-US" sz="1700" b="1" dirty="0" err="1" smtClean="0">
                          <a:solidFill>
                            <a:schemeClr val="tx1"/>
                          </a:solidFill>
                          <a:latin typeface="#9Slide03 Arima Madurai Black" panose="00000A00000000000000" pitchFamily="2" charset="0"/>
                          <a:cs typeface="#9Slide03 Arima Madurai Black" panose="00000A00000000000000" pitchFamily="2" charset="0"/>
                        </a:rPr>
                        <a:t>ảnh</a:t>
                      </a:r>
                      <a:r>
                        <a:rPr lang="en-US" sz="1700" b="1" dirty="0" smtClean="0">
                          <a:solidFill>
                            <a:schemeClr val="tx1"/>
                          </a:solidFill>
                          <a:latin typeface="#9Slide03 Arima Madurai Black" panose="00000A00000000000000" pitchFamily="2" charset="0"/>
                          <a:cs typeface="#9Slide03 Arima Madurai Black" panose="00000A00000000000000" pitchFamily="2" charset="0"/>
                        </a:rPr>
                        <a:t> h</a:t>
                      </a:r>
                      <a:r>
                        <a:rPr lang="vi-VN" sz="1700" b="1" dirty="0" smtClean="0">
                          <a:solidFill>
                            <a:schemeClr val="tx1"/>
                          </a:solidFill>
                          <a:latin typeface="#9Slide03 Arima Madurai Black" panose="00000A00000000000000" pitchFamily="2" charset="0"/>
                          <a:cs typeface="#9Slide03 Arima Madurai Black" panose="00000A00000000000000" pitchFamily="2" charset="0"/>
                        </a:rPr>
                        <a:t>ưởng</a:t>
                      </a:r>
                      <a:r>
                        <a:rPr lang="en-US" sz="1700" b="1" dirty="0" smtClean="0">
                          <a:solidFill>
                            <a:schemeClr val="tx1"/>
                          </a:solidFill>
                          <a:latin typeface="#9Slide03 Arima Madurai Black" panose="00000A00000000000000" pitchFamily="2" charset="0"/>
                          <a:cs typeface="#9Slide03 Arima Madurai Black" panose="00000A00000000000000" pitchFamily="2" charset="0"/>
                        </a:rPr>
                        <a:t> </a:t>
                      </a:r>
                      <a:r>
                        <a:rPr lang="en-US" sz="1700" b="1" dirty="0" err="1" smtClean="0">
                          <a:solidFill>
                            <a:schemeClr val="tx1"/>
                          </a:solidFill>
                          <a:latin typeface="#9Slide03 Arima Madurai Black" panose="00000A00000000000000" pitchFamily="2" charset="0"/>
                          <a:cs typeface="#9Slide03 Arima Madurai Black" panose="00000A00000000000000" pitchFamily="2" charset="0"/>
                        </a:rPr>
                        <a:t>tới</a:t>
                      </a:r>
                      <a:r>
                        <a:rPr lang="en-US" sz="1700" b="1" dirty="0" smtClean="0">
                          <a:solidFill>
                            <a:schemeClr val="tx1"/>
                          </a:solidFill>
                          <a:latin typeface="#9Slide03 Arima Madurai Black" panose="00000A00000000000000" pitchFamily="2" charset="0"/>
                          <a:cs typeface="#9Slide03 Arima Madurai Black" panose="00000A00000000000000" pitchFamily="2" charset="0"/>
                        </a:rPr>
                        <a:t> </a:t>
                      </a:r>
                      <a:r>
                        <a:rPr lang="en-US" sz="1700" b="1" dirty="0" err="1" smtClean="0">
                          <a:solidFill>
                            <a:schemeClr val="tx1"/>
                          </a:solidFill>
                          <a:latin typeface="#9Slide03 Arima Madurai Black" panose="00000A00000000000000" pitchFamily="2" charset="0"/>
                          <a:cs typeface="#9Slide03 Arima Madurai Black" panose="00000A00000000000000" pitchFamily="2" charset="0"/>
                        </a:rPr>
                        <a:t>sức</a:t>
                      </a:r>
                      <a:r>
                        <a:rPr lang="en-US" sz="1700" b="1" dirty="0" smtClean="0">
                          <a:solidFill>
                            <a:schemeClr val="tx1"/>
                          </a:solidFill>
                          <a:latin typeface="#9Slide03 Arima Madurai Black" panose="00000A00000000000000" pitchFamily="2" charset="0"/>
                          <a:cs typeface="#9Slide03 Arima Madurai Black" panose="00000A00000000000000" pitchFamily="2" charset="0"/>
                        </a:rPr>
                        <a:t> </a:t>
                      </a:r>
                      <a:r>
                        <a:rPr lang="en-US" sz="1700" b="1" dirty="0" err="1" smtClean="0">
                          <a:solidFill>
                            <a:schemeClr val="tx1"/>
                          </a:solidFill>
                          <a:latin typeface="#9Slide03 Arima Madurai Black" panose="00000A00000000000000" pitchFamily="2" charset="0"/>
                          <a:cs typeface="#9Slide03 Arima Madurai Black" panose="00000A00000000000000" pitchFamily="2" charset="0"/>
                        </a:rPr>
                        <a:t>khỏe</a:t>
                      </a:r>
                      <a:r>
                        <a:rPr lang="en-US" sz="1700" b="1" dirty="0" smtClean="0">
                          <a:solidFill>
                            <a:schemeClr val="tx1"/>
                          </a:solidFill>
                          <a:latin typeface="#9Slide03 Arima Madurai Black" panose="00000A00000000000000" pitchFamily="2" charset="0"/>
                          <a:cs typeface="#9Slide03 Arima Madurai Black" panose="00000A00000000000000" pitchFamily="2" charset="0"/>
                        </a:rPr>
                        <a:t> con </a:t>
                      </a:r>
                      <a:r>
                        <a:rPr lang="en-US" sz="1700" b="1" dirty="0" err="1" smtClean="0">
                          <a:solidFill>
                            <a:schemeClr val="tx1"/>
                          </a:solidFill>
                          <a:latin typeface="#9Slide03 Arima Madurai Black" panose="00000A00000000000000" pitchFamily="2" charset="0"/>
                          <a:cs typeface="#9Slide03 Arima Madurai Black" panose="00000A00000000000000" pitchFamily="2" charset="0"/>
                        </a:rPr>
                        <a:t>ng</a:t>
                      </a:r>
                      <a:r>
                        <a:rPr lang="vi-VN" sz="1700" b="1" dirty="0" smtClean="0">
                          <a:solidFill>
                            <a:schemeClr val="tx1"/>
                          </a:solidFill>
                          <a:latin typeface="#9Slide03 Arima Madurai Black" panose="00000A00000000000000" pitchFamily="2" charset="0"/>
                          <a:cs typeface="#9Slide03 Arima Madurai Black" panose="00000A00000000000000" pitchFamily="2" charset="0"/>
                        </a:rPr>
                        <a:t>ười</a:t>
                      </a:r>
                      <a:r>
                        <a:rPr lang="en-US" sz="1700" b="1" dirty="0" smtClean="0">
                          <a:solidFill>
                            <a:schemeClr val="tx1"/>
                          </a:solidFill>
                          <a:latin typeface="#9Slide03 Arima Madurai Black" panose="00000A00000000000000" pitchFamily="2" charset="0"/>
                          <a:cs typeface="#9Slide03 Arima Madurai Black" panose="00000A00000000000000" pitchFamily="2" charset="0"/>
                        </a:rPr>
                        <a:t>.</a:t>
                      </a:r>
                      <a:endParaRPr lang="en-US" sz="1700" b="1" dirty="0">
                        <a:solidFill>
                          <a:schemeClr val="tx1"/>
                        </a:solidFill>
                        <a:latin typeface="#9Slide03 Arima Madurai Black" panose="00000A00000000000000"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ap="flat" cmpd="sng" algn="ctr">
                      <a:noFill/>
                      <a:prstDash val="solid"/>
                      <a:round/>
                      <a:headEnd type="none" w="med" len="med"/>
                      <a:tailEnd type="none" w="med" len="med"/>
                    </a:lnTlToBr>
                    <a:solidFill>
                      <a:schemeClr val="bg1"/>
                    </a:solidFill>
                  </a:tcPr>
                </a:tc>
                <a:tc>
                  <a:txBody>
                    <a:bodyPr/>
                    <a:lstStyle/>
                    <a:p>
                      <a:pPr>
                        <a:lnSpc>
                          <a:spcPct val="150000"/>
                        </a:lnSpc>
                      </a:pPr>
                      <a:endParaRPr lang="en-US" sz="1700" b="1">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ap="flat" cmpd="sng" algn="ctr">
                      <a:noFill/>
                      <a:prstDash val="solid"/>
                      <a:round/>
                      <a:headEnd type="none" w="med" len="med"/>
                      <a:tailEnd type="none" w="med" len="med"/>
                    </a:lnTlToBr>
                    <a:solidFill>
                      <a:schemeClr val="bg1"/>
                    </a:solidFill>
                  </a:tcPr>
                </a:tc>
              </a:tr>
              <a:tr h="398291">
                <a:tc>
                  <a:txBody>
                    <a:bodyPr/>
                    <a:lstStyle/>
                    <a:p>
                      <a:pPr>
                        <a:lnSpc>
                          <a:spcPct val="150000"/>
                        </a:lnSpc>
                      </a:pPr>
                      <a:r>
                        <a:rPr lang="en-US" sz="1700" b="1" dirty="0" err="1" smtClean="0">
                          <a:solidFill>
                            <a:schemeClr val="tx1"/>
                          </a:solidFill>
                          <a:latin typeface="#9Slide03 Arima Madurai Black" panose="00000A00000000000000" pitchFamily="2" charset="0"/>
                          <a:cs typeface="#9Slide03 Arima Madurai Black" panose="00000A00000000000000" pitchFamily="2" charset="0"/>
                        </a:rPr>
                        <a:t>Hạn</a:t>
                      </a:r>
                      <a:r>
                        <a:rPr lang="en-US" sz="1700" b="1" dirty="0" smtClean="0">
                          <a:solidFill>
                            <a:schemeClr val="tx1"/>
                          </a:solidFill>
                          <a:latin typeface="#9Slide03 Arima Madurai Black" panose="00000A00000000000000" pitchFamily="2" charset="0"/>
                          <a:cs typeface="#9Slide03 Arima Madurai Black" panose="00000A00000000000000" pitchFamily="2" charset="0"/>
                        </a:rPr>
                        <a:t> </a:t>
                      </a:r>
                      <a:r>
                        <a:rPr lang="en-US" sz="1700" b="1" dirty="0" err="1" smtClean="0">
                          <a:solidFill>
                            <a:schemeClr val="tx1"/>
                          </a:solidFill>
                          <a:latin typeface="#9Slide03 Arima Madurai Black" panose="00000A00000000000000" pitchFamily="2" charset="0"/>
                          <a:cs typeface="#9Slide03 Arima Madurai Black" panose="00000A00000000000000" pitchFamily="2" charset="0"/>
                        </a:rPr>
                        <a:t>chế</a:t>
                      </a:r>
                      <a:r>
                        <a:rPr lang="en-US" sz="1700" b="1" dirty="0" smtClean="0">
                          <a:solidFill>
                            <a:schemeClr val="tx1"/>
                          </a:solidFill>
                          <a:latin typeface="#9Slide03 Arima Madurai Black" panose="00000A00000000000000" pitchFamily="2" charset="0"/>
                          <a:cs typeface="#9Slide03 Arima Madurai Black" panose="00000A00000000000000" pitchFamily="2" charset="0"/>
                        </a:rPr>
                        <a:t> </a:t>
                      </a:r>
                      <a:r>
                        <a:rPr lang="en-US" sz="1700" b="1" dirty="0" err="1" smtClean="0">
                          <a:solidFill>
                            <a:schemeClr val="tx1"/>
                          </a:solidFill>
                          <a:latin typeface="#9Slide03 Arima Madurai Black" panose="00000A00000000000000" pitchFamily="2" charset="0"/>
                          <a:cs typeface="#9Slide03 Arima Madurai Black" panose="00000A00000000000000" pitchFamily="2" charset="0"/>
                        </a:rPr>
                        <a:t>cho</a:t>
                      </a:r>
                      <a:r>
                        <a:rPr lang="en-US" sz="1700" b="1" dirty="0" smtClean="0">
                          <a:solidFill>
                            <a:schemeClr val="tx1"/>
                          </a:solidFill>
                          <a:latin typeface="#9Slide03 Arima Madurai Black" panose="00000A00000000000000" pitchFamily="2" charset="0"/>
                          <a:cs typeface="#9Slide03 Arima Madurai Black" panose="00000A00000000000000" pitchFamily="2" charset="0"/>
                        </a:rPr>
                        <a:t> </a:t>
                      </a:r>
                      <a:r>
                        <a:rPr lang="en-US" sz="1700" b="1" dirty="0" err="1" smtClean="0">
                          <a:solidFill>
                            <a:schemeClr val="tx1"/>
                          </a:solidFill>
                          <a:latin typeface="#9Slide03 Arima Madurai Black" panose="00000A00000000000000" pitchFamily="2" charset="0"/>
                          <a:cs typeface="#9Slide03 Arima Madurai Black" panose="00000A00000000000000" pitchFamily="2" charset="0"/>
                        </a:rPr>
                        <a:t>trẻ</a:t>
                      </a:r>
                      <a:r>
                        <a:rPr lang="en-US" sz="1700" b="1" dirty="0" smtClean="0">
                          <a:solidFill>
                            <a:schemeClr val="tx1"/>
                          </a:solidFill>
                          <a:latin typeface="#9Slide03 Arima Madurai Black" panose="00000A00000000000000" pitchFamily="2" charset="0"/>
                          <a:cs typeface="#9Slide03 Arima Madurai Black" panose="00000A00000000000000" pitchFamily="2" charset="0"/>
                        </a:rPr>
                        <a:t> </a:t>
                      </a:r>
                      <a:r>
                        <a:rPr lang="en-US" sz="1700" b="1" dirty="0" err="1" smtClean="0">
                          <a:solidFill>
                            <a:schemeClr val="tx1"/>
                          </a:solidFill>
                          <a:latin typeface="#9Slide03 Arima Madurai Black" panose="00000A00000000000000" pitchFamily="2" charset="0"/>
                          <a:cs typeface="#9Slide03 Arima Madurai Black" panose="00000A00000000000000" pitchFamily="2" charset="0"/>
                        </a:rPr>
                        <a:t>em</a:t>
                      </a:r>
                      <a:r>
                        <a:rPr lang="en-US" sz="1700" b="1" dirty="0" smtClean="0">
                          <a:solidFill>
                            <a:schemeClr val="tx1"/>
                          </a:solidFill>
                          <a:latin typeface="#9Slide03 Arima Madurai Black" panose="00000A00000000000000" pitchFamily="2" charset="0"/>
                          <a:cs typeface="#9Slide03 Arima Madurai Black" panose="00000A00000000000000" pitchFamily="2" charset="0"/>
                        </a:rPr>
                        <a:t> </a:t>
                      </a:r>
                      <a:r>
                        <a:rPr lang="en-US" sz="1700" b="1" dirty="0" err="1" smtClean="0">
                          <a:solidFill>
                            <a:schemeClr val="tx1"/>
                          </a:solidFill>
                          <a:latin typeface="#9Slide03 Arima Madurai Black" panose="00000A00000000000000" pitchFamily="2" charset="0"/>
                          <a:cs typeface="#9Slide03 Arima Madurai Black" panose="00000A00000000000000" pitchFamily="2" charset="0"/>
                        </a:rPr>
                        <a:t>ch</a:t>
                      </a:r>
                      <a:r>
                        <a:rPr lang="vi-VN" sz="1700" b="1" dirty="0" smtClean="0">
                          <a:solidFill>
                            <a:schemeClr val="tx1"/>
                          </a:solidFill>
                          <a:latin typeface="#9Slide03 Arima Madurai Black" panose="00000A00000000000000" pitchFamily="2" charset="0"/>
                          <a:cs typeface="#9Slide03 Arima Madurai Black" panose="00000A00000000000000" pitchFamily="2" charset="0"/>
                        </a:rPr>
                        <a:t>ơ</a:t>
                      </a:r>
                      <a:r>
                        <a:rPr lang="en-US" sz="1700" b="1" dirty="0" err="1" smtClean="0">
                          <a:solidFill>
                            <a:schemeClr val="tx1"/>
                          </a:solidFill>
                          <a:latin typeface="#9Slide03 Arima Madurai Black" panose="00000A00000000000000" pitchFamily="2" charset="0"/>
                          <a:cs typeface="#9Slide03 Arima Madurai Black" panose="00000A00000000000000" pitchFamily="2" charset="0"/>
                        </a:rPr>
                        <a:t>i</a:t>
                      </a:r>
                      <a:r>
                        <a:rPr lang="en-US" sz="1700" b="1" baseline="0" dirty="0" smtClean="0">
                          <a:solidFill>
                            <a:schemeClr val="tx1"/>
                          </a:solidFill>
                          <a:latin typeface="#9Slide03 Arima Madurai Black" panose="00000A00000000000000" pitchFamily="2" charset="0"/>
                          <a:cs typeface="#9Slide03 Arima Madurai Black" panose="00000A00000000000000" pitchFamily="2" charset="0"/>
                        </a:rPr>
                        <a:t> </a:t>
                      </a:r>
                      <a:r>
                        <a:rPr lang="en-US" sz="1700" b="1" baseline="0" dirty="0" err="1" smtClean="0">
                          <a:solidFill>
                            <a:schemeClr val="tx1"/>
                          </a:solidFill>
                          <a:latin typeface="#9Slide03 Arima Madurai Black" panose="00000A00000000000000" pitchFamily="2" charset="0"/>
                          <a:cs typeface="#9Slide03 Arima Madurai Black" panose="00000A00000000000000" pitchFamily="2" charset="0"/>
                        </a:rPr>
                        <a:t>các</a:t>
                      </a:r>
                      <a:r>
                        <a:rPr lang="en-US" sz="1700" b="1" baseline="0" dirty="0" smtClean="0">
                          <a:solidFill>
                            <a:schemeClr val="tx1"/>
                          </a:solidFill>
                          <a:latin typeface="#9Slide03 Arima Madurai Black" panose="00000A00000000000000" pitchFamily="2" charset="0"/>
                          <a:cs typeface="#9Slide03 Arima Madurai Black" panose="00000A00000000000000" pitchFamily="2" charset="0"/>
                        </a:rPr>
                        <a:t> </a:t>
                      </a:r>
                      <a:r>
                        <a:rPr lang="en-US" sz="1700" b="1" baseline="0" dirty="0" err="1" smtClean="0">
                          <a:solidFill>
                            <a:schemeClr val="tx1"/>
                          </a:solidFill>
                          <a:latin typeface="#9Slide03 Arima Madurai Black" panose="00000A00000000000000" pitchFamily="2" charset="0"/>
                          <a:cs typeface="#9Slide03 Arima Madurai Black" panose="00000A00000000000000" pitchFamily="2" charset="0"/>
                        </a:rPr>
                        <a:t>đồ</a:t>
                      </a:r>
                      <a:r>
                        <a:rPr lang="en-US" sz="1700" b="1" baseline="0" dirty="0" smtClean="0">
                          <a:solidFill>
                            <a:schemeClr val="tx1"/>
                          </a:solidFill>
                          <a:latin typeface="#9Slide03 Arima Madurai Black" panose="00000A00000000000000" pitchFamily="2" charset="0"/>
                          <a:cs typeface="#9Slide03 Arima Madurai Black" panose="00000A00000000000000" pitchFamily="2" charset="0"/>
                        </a:rPr>
                        <a:t> </a:t>
                      </a:r>
                      <a:r>
                        <a:rPr lang="en-US" sz="1700" b="1" baseline="0" dirty="0" err="1" smtClean="0">
                          <a:solidFill>
                            <a:schemeClr val="tx1"/>
                          </a:solidFill>
                          <a:latin typeface="#9Slide03 Arima Madurai Black" panose="00000A00000000000000" pitchFamily="2" charset="0"/>
                          <a:cs typeface="#9Slide03 Arima Madurai Black" panose="00000A00000000000000" pitchFamily="2" charset="0"/>
                        </a:rPr>
                        <a:t>ch</a:t>
                      </a:r>
                      <a:r>
                        <a:rPr lang="vi-VN" sz="1700" b="1" baseline="0" dirty="0" smtClean="0">
                          <a:solidFill>
                            <a:schemeClr val="tx1"/>
                          </a:solidFill>
                          <a:latin typeface="#9Slide03 Arima Madurai Black" panose="00000A00000000000000" pitchFamily="2" charset="0"/>
                          <a:cs typeface="#9Slide03 Arima Madurai Black" panose="00000A00000000000000" pitchFamily="2" charset="0"/>
                        </a:rPr>
                        <a:t>ơ</a:t>
                      </a:r>
                      <a:r>
                        <a:rPr lang="en-US" sz="1700" b="1" baseline="0" dirty="0" err="1" smtClean="0">
                          <a:solidFill>
                            <a:schemeClr val="tx1"/>
                          </a:solidFill>
                          <a:latin typeface="#9Slide03 Arima Madurai Black" panose="00000A00000000000000" pitchFamily="2" charset="0"/>
                          <a:cs typeface="#9Slide03 Arima Madurai Black" panose="00000A00000000000000" pitchFamily="2" charset="0"/>
                        </a:rPr>
                        <a:t>i</a:t>
                      </a:r>
                      <a:r>
                        <a:rPr lang="en-US" sz="1700" b="1" baseline="0" dirty="0" smtClean="0">
                          <a:solidFill>
                            <a:schemeClr val="tx1"/>
                          </a:solidFill>
                          <a:latin typeface="#9Slide03 Arima Madurai Black" panose="00000A00000000000000" pitchFamily="2" charset="0"/>
                          <a:cs typeface="#9Slide03 Arima Madurai Black" panose="00000A00000000000000" pitchFamily="2" charset="0"/>
                        </a:rPr>
                        <a:t> </a:t>
                      </a:r>
                      <a:r>
                        <a:rPr lang="en-US" sz="1700" b="1" baseline="0" dirty="0" err="1" smtClean="0">
                          <a:solidFill>
                            <a:schemeClr val="tx1"/>
                          </a:solidFill>
                          <a:latin typeface="#9Slide03 Arima Madurai Black" panose="00000A00000000000000" pitchFamily="2" charset="0"/>
                          <a:cs typeface="#9Slide03 Arima Madurai Black" panose="00000A00000000000000" pitchFamily="2" charset="0"/>
                        </a:rPr>
                        <a:t>nhựa</a:t>
                      </a:r>
                      <a:r>
                        <a:rPr lang="en-US" sz="1700" b="1" baseline="0" dirty="0" smtClean="0">
                          <a:solidFill>
                            <a:schemeClr val="tx1"/>
                          </a:solidFill>
                          <a:latin typeface="#9Slide03 Arima Madurai Black" panose="00000A00000000000000" pitchFamily="2" charset="0"/>
                          <a:cs typeface="#9Slide03 Arima Madurai Black" panose="00000A00000000000000" pitchFamily="2" charset="0"/>
                        </a:rPr>
                        <a:t>.</a:t>
                      </a:r>
                      <a:endParaRPr lang="en-US" sz="1700" b="1" dirty="0">
                        <a:solidFill>
                          <a:schemeClr val="tx1"/>
                        </a:solidFill>
                        <a:latin typeface="#9Slide03 Arima Madurai Black" panose="00000A00000000000000"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ap="flat" cmpd="sng" algn="ctr">
                      <a:noFill/>
                      <a:prstDash val="solid"/>
                      <a:round/>
                      <a:headEnd type="none" w="med" len="med"/>
                      <a:tailEnd type="none" w="med" len="med"/>
                    </a:lnTlToBr>
                    <a:solidFill>
                      <a:schemeClr val="bg1"/>
                    </a:solidFill>
                  </a:tcPr>
                </a:tc>
                <a:tc>
                  <a:txBody>
                    <a:bodyPr/>
                    <a:lstStyle/>
                    <a:p>
                      <a:pPr>
                        <a:lnSpc>
                          <a:spcPct val="150000"/>
                        </a:lnSpc>
                      </a:pPr>
                      <a:endParaRPr lang="en-US" sz="1700" b="1" dirty="0">
                        <a:solidFill>
                          <a:schemeClr val="tx1"/>
                        </a:solidFill>
                        <a:latin typeface="#9Slide03 BoosterNextFYBlack" panose="02000A03000000020004" pitchFamily="2" charset="0"/>
                        <a:cs typeface="#9Slide03 Arima Madurai Black" panose="00000A00000000000000" pitchFamily="2"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ap="flat" cmpd="sng" algn="ctr">
                      <a:noFill/>
                      <a:prstDash val="solid"/>
                      <a:round/>
                      <a:headEnd type="none" w="med" len="med"/>
                      <a:tailEnd type="none" w="med" len="med"/>
                    </a:lnTlToBr>
                    <a:solidFill>
                      <a:schemeClr val="bg1"/>
                    </a:solidFill>
                  </a:tcPr>
                </a:tc>
              </a:tr>
            </a:tbl>
          </a:graphicData>
        </a:graphic>
      </p:graphicFrame>
      <p:pic>
        <p:nvPicPr>
          <p:cNvPr id="4" name="Picture 3"/>
          <p:cNvPicPr>
            <a:picLocks noChangeAspect="1"/>
          </p:cNvPicPr>
          <p:nvPr/>
        </p:nvPicPr>
        <p:blipFill>
          <a:blip r:embed="rId5"/>
          <a:stretch>
            <a:fillRect/>
          </a:stretch>
        </p:blipFill>
        <p:spPr>
          <a:xfrm>
            <a:off x="3116479" y="3374987"/>
            <a:ext cx="480161" cy="540181"/>
          </a:xfrm>
          <a:prstGeom prst="rect">
            <a:avLst/>
          </a:prstGeom>
        </p:spPr>
      </p:pic>
      <p:sp>
        <p:nvSpPr>
          <p:cNvPr id="8" name="TextBox 7"/>
          <p:cNvSpPr txBox="1"/>
          <p:nvPr/>
        </p:nvSpPr>
        <p:spPr>
          <a:xfrm>
            <a:off x="7863840" y="1889760"/>
            <a:ext cx="646176" cy="461665"/>
          </a:xfrm>
          <a:prstGeom prst="rect">
            <a:avLst/>
          </a:prstGeom>
          <a:noFill/>
        </p:spPr>
        <p:txBody>
          <a:bodyPr wrap="square" rtlCol="0">
            <a:spAutoFit/>
          </a:bodyPr>
          <a:lstStyle/>
          <a:p>
            <a:r>
              <a:rPr lang="en-US" sz="2400" dirty="0" smtClean="0">
                <a:solidFill>
                  <a:srgbClr val="FF0000"/>
                </a:solidFill>
                <a:latin typeface="#9Slide03 IcielPanton Black" panose="00000A00000000000000" pitchFamily="2" charset="0"/>
              </a:rPr>
              <a:t>S</a:t>
            </a:r>
            <a:endParaRPr lang="en-US" sz="2400" dirty="0">
              <a:solidFill>
                <a:srgbClr val="FF0000"/>
              </a:solidFill>
              <a:latin typeface="#9Slide03 IcielPanton Black" panose="00000A00000000000000" pitchFamily="2" charset="0"/>
            </a:endParaRPr>
          </a:p>
        </p:txBody>
      </p:sp>
      <p:sp>
        <p:nvSpPr>
          <p:cNvPr id="10" name="TextBox 9"/>
          <p:cNvSpPr txBox="1"/>
          <p:nvPr/>
        </p:nvSpPr>
        <p:spPr>
          <a:xfrm>
            <a:off x="7863840" y="2379017"/>
            <a:ext cx="646176" cy="461665"/>
          </a:xfrm>
          <a:prstGeom prst="rect">
            <a:avLst/>
          </a:prstGeom>
          <a:noFill/>
        </p:spPr>
        <p:txBody>
          <a:bodyPr wrap="square" rtlCol="0">
            <a:spAutoFit/>
          </a:bodyPr>
          <a:lstStyle/>
          <a:p>
            <a:r>
              <a:rPr lang="en-US" sz="2400" dirty="0" smtClean="0">
                <a:solidFill>
                  <a:srgbClr val="FF0000"/>
                </a:solidFill>
                <a:latin typeface="#9Slide03 IcielPanton Black" panose="00000A00000000000000" pitchFamily="2" charset="0"/>
              </a:rPr>
              <a:t>S</a:t>
            </a:r>
            <a:endParaRPr lang="en-US" sz="2400" dirty="0">
              <a:solidFill>
                <a:srgbClr val="FF0000"/>
              </a:solidFill>
              <a:latin typeface="#9Slide03 IcielPanton Black" panose="00000A00000000000000" pitchFamily="2" charset="0"/>
            </a:endParaRPr>
          </a:p>
        </p:txBody>
      </p:sp>
      <p:sp>
        <p:nvSpPr>
          <p:cNvPr id="11" name="TextBox 10"/>
          <p:cNvSpPr txBox="1"/>
          <p:nvPr/>
        </p:nvSpPr>
        <p:spPr>
          <a:xfrm>
            <a:off x="7863840" y="2868274"/>
            <a:ext cx="646176" cy="461665"/>
          </a:xfrm>
          <a:prstGeom prst="rect">
            <a:avLst/>
          </a:prstGeom>
          <a:noFill/>
        </p:spPr>
        <p:txBody>
          <a:bodyPr wrap="square" rtlCol="0">
            <a:spAutoFit/>
          </a:bodyPr>
          <a:lstStyle/>
          <a:p>
            <a:r>
              <a:rPr lang="en-US" sz="2400" dirty="0" smtClean="0">
                <a:solidFill>
                  <a:srgbClr val="FF0000"/>
                </a:solidFill>
                <a:latin typeface="#9Slide03 IcielPanton Black" panose="00000A00000000000000" pitchFamily="2" charset="0"/>
              </a:rPr>
              <a:t>S</a:t>
            </a:r>
            <a:endParaRPr lang="en-US" sz="2400" dirty="0">
              <a:solidFill>
                <a:srgbClr val="FF0000"/>
              </a:solidFill>
              <a:latin typeface="#9Slide03 IcielPanton Black" panose="00000A00000000000000" pitchFamily="2" charset="0"/>
            </a:endParaRPr>
          </a:p>
        </p:txBody>
      </p:sp>
      <p:sp>
        <p:nvSpPr>
          <p:cNvPr id="12" name="TextBox 11"/>
          <p:cNvSpPr txBox="1"/>
          <p:nvPr/>
        </p:nvSpPr>
        <p:spPr>
          <a:xfrm>
            <a:off x="7863840" y="3931158"/>
            <a:ext cx="646176" cy="461665"/>
          </a:xfrm>
          <a:prstGeom prst="rect">
            <a:avLst/>
          </a:prstGeom>
          <a:noFill/>
        </p:spPr>
        <p:txBody>
          <a:bodyPr wrap="square" rtlCol="0">
            <a:spAutoFit/>
          </a:bodyPr>
          <a:lstStyle/>
          <a:p>
            <a:r>
              <a:rPr lang="en-US" sz="2400" dirty="0" smtClean="0">
                <a:solidFill>
                  <a:srgbClr val="FF0000"/>
                </a:solidFill>
                <a:latin typeface="#9Slide03 IcielPanton Black" panose="00000A00000000000000" pitchFamily="2" charset="0"/>
              </a:rPr>
              <a:t>S</a:t>
            </a:r>
            <a:endParaRPr lang="en-US" sz="2400" dirty="0">
              <a:solidFill>
                <a:srgbClr val="FF0000"/>
              </a:solidFill>
              <a:latin typeface="#9Slide03 IcielPanton Black" panose="00000A00000000000000" pitchFamily="2" charset="0"/>
            </a:endParaRPr>
          </a:p>
        </p:txBody>
      </p:sp>
      <p:sp>
        <p:nvSpPr>
          <p:cNvPr id="13" name="TextBox 12"/>
          <p:cNvSpPr txBox="1"/>
          <p:nvPr/>
        </p:nvSpPr>
        <p:spPr>
          <a:xfrm>
            <a:off x="7863840" y="3414246"/>
            <a:ext cx="646176" cy="461665"/>
          </a:xfrm>
          <a:prstGeom prst="rect">
            <a:avLst/>
          </a:prstGeom>
          <a:noFill/>
        </p:spPr>
        <p:txBody>
          <a:bodyPr wrap="square" rtlCol="0">
            <a:spAutoFit/>
          </a:bodyPr>
          <a:lstStyle/>
          <a:p>
            <a:r>
              <a:rPr lang="en-US" sz="2400" dirty="0">
                <a:solidFill>
                  <a:srgbClr val="FF0000"/>
                </a:solidFill>
                <a:latin typeface="#9Slide03 IcielPanton Black" panose="00000A00000000000000" pitchFamily="2" charset="0"/>
              </a:rPr>
              <a:t>Đ</a:t>
            </a:r>
          </a:p>
        </p:txBody>
      </p:sp>
      <p:sp>
        <p:nvSpPr>
          <p:cNvPr id="14" name="TextBox 13"/>
          <p:cNvSpPr txBox="1"/>
          <p:nvPr/>
        </p:nvSpPr>
        <p:spPr>
          <a:xfrm>
            <a:off x="7863840" y="4392823"/>
            <a:ext cx="646176" cy="461665"/>
          </a:xfrm>
          <a:prstGeom prst="rect">
            <a:avLst/>
          </a:prstGeom>
          <a:noFill/>
        </p:spPr>
        <p:txBody>
          <a:bodyPr wrap="square" rtlCol="0">
            <a:spAutoFit/>
          </a:bodyPr>
          <a:lstStyle/>
          <a:p>
            <a:r>
              <a:rPr lang="en-US" sz="2400" dirty="0">
                <a:solidFill>
                  <a:srgbClr val="FF0000"/>
                </a:solidFill>
                <a:latin typeface="#9Slide03 IcielPanton Black" panose="00000A00000000000000" pitchFamily="2" charset="0"/>
              </a:rPr>
              <a:t>Đ</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8"/>
                                        </p:tgtEl>
                                        <p:attrNameLst>
                                          <p:attrName>style.visibility</p:attrName>
                                        </p:attrNameLst>
                                      </p:cBhvr>
                                      <p:to>
                                        <p:strVal val="visible"/>
                                      </p:to>
                                    </p:set>
                                    <p:anim calcmode="lin" valueType="num">
                                      <p:cBhvr additive="base">
                                        <p:cTn id="7" dur="500" fill="hold"/>
                                        <p:tgtEl>
                                          <p:spTgt spid="8"/>
                                        </p:tgtEl>
                                        <p:attrNameLst>
                                          <p:attrName>ppt_x</p:attrName>
                                        </p:attrNameLst>
                                      </p:cBhvr>
                                      <p:tavLst>
                                        <p:tav tm="0">
                                          <p:val>
                                            <p:strVal val="#ppt_x"/>
                                          </p:val>
                                        </p:tav>
                                        <p:tav tm="100000">
                                          <p:val>
                                            <p:strVal val="#ppt_x"/>
                                          </p:val>
                                        </p:tav>
                                      </p:tavLst>
                                    </p:anim>
                                    <p:anim calcmode="lin" valueType="num">
                                      <p:cBhvr additive="base">
                                        <p:cTn id="8" dur="500" fill="hold"/>
                                        <p:tgtEl>
                                          <p:spTgt spid="8"/>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2" presetClass="entr" presetSubtype="4" fill="hold" grpId="0" nodeType="clickEffect">
                                  <p:stCondLst>
                                    <p:cond delay="0"/>
                                  </p:stCondLst>
                                  <p:childTnLst>
                                    <p:set>
                                      <p:cBhvr>
                                        <p:cTn id="12" dur="1" fill="hold">
                                          <p:stCondLst>
                                            <p:cond delay="0"/>
                                          </p:stCondLst>
                                        </p:cTn>
                                        <p:tgtEl>
                                          <p:spTgt spid="10"/>
                                        </p:tgtEl>
                                        <p:attrNameLst>
                                          <p:attrName>style.visibility</p:attrName>
                                        </p:attrNameLst>
                                      </p:cBhvr>
                                      <p:to>
                                        <p:strVal val="visible"/>
                                      </p:to>
                                    </p:set>
                                    <p:anim calcmode="lin" valueType="num">
                                      <p:cBhvr additive="base">
                                        <p:cTn id="13" dur="500" fill="hold"/>
                                        <p:tgtEl>
                                          <p:spTgt spid="10"/>
                                        </p:tgtEl>
                                        <p:attrNameLst>
                                          <p:attrName>ppt_x</p:attrName>
                                        </p:attrNameLst>
                                      </p:cBhvr>
                                      <p:tavLst>
                                        <p:tav tm="0">
                                          <p:val>
                                            <p:strVal val="#ppt_x"/>
                                          </p:val>
                                        </p:tav>
                                        <p:tav tm="100000">
                                          <p:val>
                                            <p:strVal val="#ppt_x"/>
                                          </p:val>
                                        </p:tav>
                                      </p:tavLst>
                                    </p:anim>
                                    <p:anim calcmode="lin" valueType="num">
                                      <p:cBhvr additive="base">
                                        <p:cTn id="14" dur="500" fill="hold"/>
                                        <p:tgtEl>
                                          <p:spTgt spid="10"/>
                                        </p:tgtEl>
                                        <p:attrNameLst>
                                          <p:attrName>ppt_y</p:attrName>
                                        </p:attrNameLst>
                                      </p:cBhvr>
                                      <p:tavLst>
                                        <p:tav tm="0">
                                          <p:val>
                                            <p:strVal val="1+#ppt_h/2"/>
                                          </p:val>
                                        </p:tav>
                                        <p:tav tm="100000">
                                          <p:val>
                                            <p:strVal val="#ppt_y"/>
                                          </p:val>
                                        </p:tav>
                                      </p:tavLst>
                                    </p:anim>
                                  </p:childTnLst>
                                </p:cTn>
                              </p:par>
                            </p:childTnLst>
                          </p:cTn>
                        </p:par>
                      </p:childTnLst>
                    </p:cTn>
                  </p:par>
                  <p:par>
                    <p:cTn id="15" fill="hold">
                      <p:stCondLst>
                        <p:cond delay="indefinite"/>
                      </p:stCondLst>
                      <p:childTnLst>
                        <p:par>
                          <p:cTn id="16" fill="hold">
                            <p:stCondLst>
                              <p:cond delay="0"/>
                            </p:stCondLst>
                            <p:childTnLst>
                              <p:par>
                                <p:cTn id="17" presetID="2" presetClass="entr" presetSubtype="4" fill="hold" grpId="0" nodeType="clickEffect">
                                  <p:stCondLst>
                                    <p:cond delay="0"/>
                                  </p:stCondLst>
                                  <p:childTnLst>
                                    <p:set>
                                      <p:cBhvr>
                                        <p:cTn id="18" dur="1" fill="hold">
                                          <p:stCondLst>
                                            <p:cond delay="0"/>
                                          </p:stCondLst>
                                        </p:cTn>
                                        <p:tgtEl>
                                          <p:spTgt spid="11"/>
                                        </p:tgtEl>
                                        <p:attrNameLst>
                                          <p:attrName>style.visibility</p:attrName>
                                        </p:attrNameLst>
                                      </p:cBhvr>
                                      <p:to>
                                        <p:strVal val="visible"/>
                                      </p:to>
                                    </p:set>
                                    <p:anim calcmode="lin" valueType="num">
                                      <p:cBhvr additive="base">
                                        <p:cTn id="19" dur="500" fill="hold"/>
                                        <p:tgtEl>
                                          <p:spTgt spid="11"/>
                                        </p:tgtEl>
                                        <p:attrNameLst>
                                          <p:attrName>ppt_x</p:attrName>
                                        </p:attrNameLst>
                                      </p:cBhvr>
                                      <p:tavLst>
                                        <p:tav tm="0">
                                          <p:val>
                                            <p:strVal val="#ppt_x"/>
                                          </p:val>
                                        </p:tav>
                                        <p:tav tm="100000">
                                          <p:val>
                                            <p:strVal val="#ppt_x"/>
                                          </p:val>
                                        </p:tav>
                                      </p:tavLst>
                                    </p:anim>
                                    <p:anim calcmode="lin" valueType="num">
                                      <p:cBhvr additive="base">
                                        <p:cTn id="20" dur="500" fill="hold"/>
                                        <p:tgtEl>
                                          <p:spTgt spid="11"/>
                                        </p:tgtEl>
                                        <p:attrNameLst>
                                          <p:attrName>ppt_y</p:attrName>
                                        </p:attrNameLst>
                                      </p:cBhvr>
                                      <p:tavLst>
                                        <p:tav tm="0">
                                          <p:val>
                                            <p:strVal val="1+#ppt_h/2"/>
                                          </p:val>
                                        </p:tav>
                                        <p:tav tm="100000">
                                          <p:val>
                                            <p:strVal val="#ppt_y"/>
                                          </p:val>
                                        </p:tav>
                                      </p:tavLst>
                                    </p:anim>
                                  </p:childTnLst>
                                </p:cTn>
                              </p:par>
                            </p:childTnLst>
                          </p:cTn>
                        </p:par>
                      </p:childTnLst>
                    </p:cTn>
                  </p:par>
                  <p:par>
                    <p:cTn id="21" fill="hold">
                      <p:stCondLst>
                        <p:cond delay="indefinite"/>
                      </p:stCondLst>
                      <p:childTnLst>
                        <p:par>
                          <p:cTn id="22" fill="hold">
                            <p:stCondLst>
                              <p:cond delay="0"/>
                            </p:stCondLst>
                            <p:childTnLst>
                              <p:par>
                                <p:cTn id="23" presetID="2" presetClass="entr" presetSubtype="4" fill="hold" grpId="0" nodeType="clickEffect">
                                  <p:stCondLst>
                                    <p:cond delay="0"/>
                                  </p:stCondLst>
                                  <p:childTnLst>
                                    <p:set>
                                      <p:cBhvr>
                                        <p:cTn id="24" dur="1" fill="hold">
                                          <p:stCondLst>
                                            <p:cond delay="0"/>
                                          </p:stCondLst>
                                        </p:cTn>
                                        <p:tgtEl>
                                          <p:spTgt spid="13"/>
                                        </p:tgtEl>
                                        <p:attrNameLst>
                                          <p:attrName>style.visibility</p:attrName>
                                        </p:attrNameLst>
                                      </p:cBhvr>
                                      <p:to>
                                        <p:strVal val="visible"/>
                                      </p:to>
                                    </p:set>
                                    <p:anim calcmode="lin" valueType="num">
                                      <p:cBhvr additive="base">
                                        <p:cTn id="25" dur="500" fill="hold"/>
                                        <p:tgtEl>
                                          <p:spTgt spid="13"/>
                                        </p:tgtEl>
                                        <p:attrNameLst>
                                          <p:attrName>ppt_x</p:attrName>
                                        </p:attrNameLst>
                                      </p:cBhvr>
                                      <p:tavLst>
                                        <p:tav tm="0">
                                          <p:val>
                                            <p:strVal val="#ppt_x"/>
                                          </p:val>
                                        </p:tav>
                                        <p:tav tm="100000">
                                          <p:val>
                                            <p:strVal val="#ppt_x"/>
                                          </p:val>
                                        </p:tav>
                                      </p:tavLst>
                                    </p:anim>
                                    <p:anim calcmode="lin" valueType="num">
                                      <p:cBhvr additive="base">
                                        <p:cTn id="26" dur="500" fill="hold"/>
                                        <p:tgtEl>
                                          <p:spTgt spid="13"/>
                                        </p:tgtEl>
                                        <p:attrNameLst>
                                          <p:attrName>ppt_y</p:attrName>
                                        </p:attrNameLst>
                                      </p:cBhvr>
                                      <p:tavLst>
                                        <p:tav tm="0">
                                          <p:val>
                                            <p:strVal val="1+#ppt_h/2"/>
                                          </p:val>
                                        </p:tav>
                                        <p:tav tm="100000">
                                          <p:val>
                                            <p:strVal val="#ppt_y"/>
                                          </p:val>
                                        </p:tav>
                                      </p:tavLst>
                                    </p:anim>
                                  </p:childTnLst>
                                </p:cTn>
                              </p:par>
                            </p:childTnLst>
                          </p:cTn>
                        </p:par>
                      </p:childTnLst>
                    </p:cTn>
                  </p:par>
                  <p:par>
                    <p:cTn id="27" fill="hold">
                      <p:stCondLst>
                        <p:cond delay="indefinite"/>
                      </p:stCondLst>
                      <p:childTnLst>
                        <p:par>
                          <p:cTn id="28" fill="hold">
                            <p:stCondLst>
                              <p:cond delay="0"/>
                            </p:stCondLst>
                            <p:childTnLst>
                              <p:par>
                                <p:cTn id="29" presetID="2" presetClass="entr" presetSubtype="4" fill="hold" grpId="0" nodeType="clickEffect">
                                  <p:stCondLst>
                                    <p:cond delay="0"/>
                                  </p:stCondLst>
                                  <p:childTnLst>
                                    <p:set>
                                      <p:cBhvr>
                                        <p:cTn id="30" dur="1" fill="hold">
                                          <p:stCondLst>
                                            <p:cond delay="0"/>
                                          </p:stCondLst>
                                        </p:cTn>
                                        <p:tgtEl>
                                          <p:spTgt spid="12"/>
                                        </p:tgtEl>
                                        <p:attrNameLst>
                                          <p:attrName>style.visibility</p:attrName>
                                        </p:attrNameLst>
                                      </p:cBhvr>
                                      <p:to>
                                        <p:strVal val="visible"/>
                                      </p:to>
                                    </p:set>
                                    <p:anim calcmode="lin" valueType="num">
                                      <p:cBhvr additive="base">
                                        <p:cTn id="31" dur="500" fill="hold"/>
                                        <p:tgtEl>
                                          <p:spTgt spid="12"/>
                                        </p:tgtEl>
                                        <p:attrNameLst>
                                          <p:attrName>ppt_x</p:attrName>
                                        </p:attrNameLst>
                                      </p:cBhvr>
                                      <p:tavLst>
                                        <p:tav tm="0">
                                          <p:val>
                                            <p:strVal val="#ppt_x"/>
                                          </p:val>
                                        </p:tav>
                                        <p:tav tm="100000">
                                          <p:val>
                                            <p:strVal val="#ppt_x"/>
                                          </p:val>
                                        </p:tav>
                                      </p:tavLst>
                                    </p:anim>
                                    <p:anim calcmode="lin" valueType="num">
                                      <p:cBhvr additive="base">
                                        <p:cTn id="32" dur="500" fill="hold"/>
                                        <p:tgtEl>
                                          <p:spTgt spid="12"/>
                                        </p:tgtEl>
                                        <p:attrNameLst>
                                          <p:attrName>ppt_y</p:attrName>
                                        </p:attrNameLst>
                                      </p:cBhvr>
                                      <p:tavLst>
                                        <p:tav tm="0">
                                          <p:val>
                                            <p:strVal val="1+#ppt_h/2"/>
                                          </p:val>
                                        </p:tav>
                                        <p:tav tm="100000">
                                          <p:val>
                                            <p:strVal val="#ppt_y"/>
                                          </p:val>
                                        </p:tav>
                                      </p:tavLst>
                                    </p:anim>
                                  </p:childTnLst>
                                </p:cTn>
                              </p:par>
                            </p:childTnLst>
                          </p:cTn>
                        </p:par>
                      </p:childTnLst>
                    </p:cTn>
                  </p:par>
                  <p:par>
                    <p:cTn id="33" fill="hold">
                      <p:stCondLst>
                        <p:cond delay="indefinite"/>
                      </p:stCondLst>
                      <p:childTnLst>
                        <p:par>
                          <p:cTn id="34" fill="hold">
                            <p:stCondLst>
                              <p:cond delay="0"/>
                            </p:stCondLst>
                            <p:childTnLst>
                              <p:par>
                                <p:cTn id="35" presetID="2" presetClass="entr" presetSubtype="4" fill="hold" grpId="0" nodeType="clickEffect">
                                  <p:stCondLst>
                                    <p:cond delay="0"/>
                                  </p:stCondLst>
                                  <p:childTnLst>
                                    <p:set>
                                      <p:cBhvr>
                                        <p:cTn id="36" dur="1" fill="hold">
                                          <p:stCondLst>
                                            <p:cond delay="0"/>
                                          </p:stCondLst>
                                        </p:cTn>
                                        <p:tgtEl>
                                          <p:spTgt spid="14"/>
                                        </p:tgtEl>
                                        <p:attrNameLst>
                                          <p:attrName>style.visibility</p:attrName>
                                        </p:attrNameLst>
                                      </p:cBhvr>
                                      <p:to>
                                        <p:strVal val="visible"/>
                                      </p:to>
                                    </p:set>
                                    <p:anim calcmode="lin" valueType="num">
                                      <p:cBhvr additive="base">
                                        <p:cTn id="37" dur="500" fill="hold"/>
                                        <p:tgtEl>
                                          <p:spTgt spid="14"/>
                                        </p:tgtEl>
                                        <p:attrNameLst>
                                          <p:attrName>ppt_x</p:attrName>
                                        </p:attrNameLst>
                                      </p:cBhvr>
                                      <p:tavLst>
                                        <p:tav tm="0">
                                          <p:val>
                                            <p:strVal val="#ppt_x"/>
                                          </p:val>
                                        </p:tav>
                                        <p:tav tm="100000">
                                          <p:val>
                                            <p:strVal val="#ppt_x"/>
                                          </p:val>
                                        </p:tav>
                                      </p:tavLst>
                                    </p:anim>
                                    <p:anim calcmode="lin" valueType="num">
                                      <p:cBhvr additive="base">
                                        <p:cTn id="38" dur="500" fill="hold"/>
                                        <p:tgtEl>
                                          <p:spTgt spid="14"/>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 grpId="0"/>
      <p:bldP spid="10" grpId="0"/>
      <p:bldP spid="11" grpId="0"/>
      <p:bldP spid="12" grpId="0"/>
      <p:bldP spid="13" grpId="0"/>
      <p:bldP spid="14" grpId="0"/>
    </p:bldLst>
  </p:timing>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Shape 2503"/>
        <p:cNvGrpSpPr/>
        <p:nvPr/>
      </p:nvGrpSpPr>
      <p:grpSpPr>
        <a:xfrm>
          <a:off x="0" y="0"/>
          <a:ext cx="0" cy="0"/>
          <a:chOff x="0" y="0"/>
          <a:chExt cx="0" cy="0"/>
        </a:xfrm>
      </p:grpSpPr>
      <p:pic>
        <p:nvPicPr>
          <p:cNvPr id="8194" name="Picture 2" descr="Hình ảnh Nhà Hoạt Hình, Nhà Clipart, Png Vector, Ngôi Nhà Nhỏ miễn phí tải  tập tin PNG PSDComment và Vector"/>
          <p:cNvPicPr>
            <a:picLocks noChangeAspect="1" noChangeArrowheads="1"/>
          </p:cNvPicPr>
          <p:nvPr/>
        </p:nvPicPr>
        <p:blipFill>
          <a:blip r:embed="rId3">
            <a:extLst>
              <a:ext uri="{BEBA8EAE-BF5A-486C-A8C5-ECC9F3942E4B}">
                <a14:imgProps xmlns:a14="http://schemas.microsoft.com/office/drawing/2010/main">
                  <a14:imgLayer r:embed="rId4">
                    <a14:imgEffect>
                      <a14:backgroundRemoval t="6500" b="90000" l="6250" r="94500"/>
                    </a14:imgEffect>
                  </a14:imgLayer>
                </a14:imgProps>
              </a:ext>
              <a:ext uri="{28A0092B-C50C-407E-A947-70E740481C1C}">
                <a14:useLocalDpi xmlns:a14="http://schemas.microsoft.com/office/drawing/2010/main" val="0"/>
              </a:ext>
            </a:extLst>
          </a:blip>
          <a:srcRect/>
          <a:stretch>
            <a:fillRect/>
          </a:stretch>
        </p:blipFill>
        <p:spPr bwMode="auto">
          <a:xfrm>
            <a:off x="4665210" y="695793"/>
            <a:ext cx="4072150" cy="4072150"/>
          </a:xfrm>
          <a:prstGeom prst="ellipse">
            <a:avLst/>
          </a:prstGeom>
          <a:noFill/>
          <a:extLst>
            <a:ext uri="{909E8E84-426E-40DD-AFC4-6F175D3DCCD1}">
              <a14:hiddenFill xmlns:a14="http://schemas.microsoft.com/office/drawing/2010/main">
                <a:solidFill>
                  <a:srgbClr val="FFFFFF"/>
                </a:solidFill>
              </a14:hiddenFill>
            </a:ext>
          </a:extLst>
        </p:spPr>
      </p:pic>
      <p:sp>
        <p:nvSpPr>
          <p:cNvPr id="4" name="TextBox 3"/>
          <p:cNvSpPr txBox="1"/>
          <p:nvPr/>
        </p:nvSpPr>
        <p:spPr>
          <a:xfrm>
            <a:off x="293914" y="609600"/>
            <a:ext cx="5116285" cy="769441"/>
          </a:xfrm>
          <a:prstGeom prst="rect">
            <a:avLst/>
          </a:prstGeom>
          <a:noFill/>
        </p:spPr>
        <p:txBody>
          <a:bodyPr wrap="square" rtlCol="0">
            <a:spAutoFit/>
          </a:bodyPr>
          <a:lstStyle/>
          <a:p>
            <a:r>
              <a:rPr lang="en-US" sz="4400" dirty="0">
                <a:solidFill>
                  <a:schemeClr val="tx1"/>
                </a:solidFill>
                <a:latin typeface="#9Slide03 IcielPanton Black" panose="00000A00000000000000" pitchFamily="2" charset="0"/>
              </a:rPr>
              <a:t>NHIỆM VỤ VỀ NHÀ</a:t>
            </a:r>
          </a:p>
        </p:txBody>
      </p:sp>
      <p:grpSp>
        <p:nvGrpSpPr>
          <p:cNvPr id="9" name="Group 8"/>
          <p:cNvGrpSpPr/>
          <p:nvPr/>
        </p:nvGrpSpPr>
        <p:grpSpPr>
          <a:xfrm>
            <a:off x="321811" y="1465234"/>
            <a:ext cx="4489676" cy="2715957"/>
            <a:chOff x="1227908" y="1234984"/>
            <a:chExt cx="7354389" cy="3337016"/>
          </a:xfrm>
        </p:grpSpPr>
        <p:sp>
          <p:nvSpPr>
            <p:cNvPr id="10" name="Rounded Rectangle 9"/>
            <p:cNvSpPr/>
            <p:nvPr/>
          </p:nvSpPr>
          <p:spPr>
            <a:xfrm>
              <a:off x="1227908" y="1234984"/>
              <a:ext cx="7354389" cy="3337016"/>
            </a:xfrm>
            <a:prstGeom prst="roundRect">
              <a:avLst/>
            </a:prstGeom>
          </p:spPr>
          <p:style>
            <a:lnRef idx="2">
              <a:schemeClr val="accent1"/>
            </a:lnRef>
            <a:fillRef idx="1">
              <a:schemeClr val="lt1"/>
            </a:fillRef>
            <a:effectRef idx="0">
              <a:schemeClr val="accent1"/>
            </a:effectRef>
            <a:fontRef idx="minor">
              <a:schemeClr val="dk1"/>
            </a:fontRef>
          </p:style>
          <p:txBody>
            <a:bodyPr rtlCol="0" anchor="ctr"/>
            <a:lstStyle/>
            <a:p>
              <a:pPr algn="ctr"/>
              <a:endParaRPr lang="en-US"/>
            </a:p>
          </p:txBody>
        </p:sp>
        <p:sp>
          <p:nvSpPr>
            <p:cNvPr id="11" name="Rounded Rectangle 10"/>
            <p:cNvSpPr/>
            <p:nvPr/>
          </p:nvSpPr>
          <p:spPr>
            <a:xfrm>
              <a:off x="1476102" y="1449626"/>
              <a:ext cx="6871063" cy="2926430"/>
            </a:xfrm>
            <a:prstGeom prst="roundRect">
              <a:avLst/>
            </a:prstGeom>
            <a:ln>
              <a:prstDash val="dash"/>
            </a:ln>
          </p:spPr>
          <p:style>
            <a:lnRef idx="2">
              <a:schemeClr val="accent1"/>
            </a:lnRef>
            <a:fillRef idx="1">
              <a:schemeClr val="lt1"/>
            </a:fillRef>
            <a:effectRef idx="0">
              <a:schemeClr val="accent1"/>
            </a:effectRef>
            <a:fontRef idx="minor">
              <a:schemeClr val="dk1"/>
            </a:fontRef>
          </p:style>
          <p:txBody>
            <a:bodyPr rtlCol="0" anchor="ctr"/>
            <a:lstStyle/>
            <a:p>
              <a:pPr marL="342900" indent="-342900" algn="just">
                <a:buFont typeface="Wingdings" panose="05000000000000000000" pitchFamily="2" charset="2"/>
                <a:buChar char="ü"/>
              </a:pPr>
              <a:r>
                <a:rPr lang="en-US" sz="2000" dirty="0" err="1" smtClean="0">
                  <a:solidFill>
                    <a:schemeClr val="tx1"/>
                  </a:solidFill>
                  <a:latin typeface="#9Slide03 Arima Madurai Black" panose="00000A00000000000000" pitchFamily="2" charset="0"/>
                  <a:cs typeface="#9Slide03 Arima Madurai Black" panose="00000A00000000000000" pitchFamily="2" charset="0"/>
                </a:rPr>
                <a:t>Hoàn</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thành</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các</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bài</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tập</a:t>
              </a:r>
              <a:r>
                <a:rPr lang="en-US" sz="2000" dirty="0" smtClean="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trong</a:t>
              </a:r>
              <a:r>
                <a:rPr lang="en-US" sz="2000" dirty="0" smtClean="0">
                  <a:solidFill>
                    <a:schemeClr val="tx1"/>
                  </a:solidFill>
                  <a:latin typeface="#9Slide03 Arima Madurai Black" panose="00000A00000000000000" pitchFamily="2" charset="0"/>
                  <a:cs typeface="#9Slide03 Arima Madurai Black" panose="00000A00000000000000" pitchFamily="2" charset="0"/>
                </a:rPr>
                <a:t> </a:t>
              </a:r>
              <a:r>
                <a:rPr lang="en-US" sz="2000" dirty="0">
                  <a:solidFill>
                    <a:schemeClr val="tx1"/>
                  </a:solidFill>
                  <a:latin typeface="#9Slide03 Arima Madurai Black" panose="00000A00000000000000" pitchFamily="2" charset="0"/>
                  <a:cs typeface="#9Slide03 Arima Madurai Black" panose="00000A00000000000000" pitchFamily="2" charset="0"/>
                </a:rPr>
                <a:t>SBT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và</a:t>
              </a:r>
              <a:r>
                <a:rPr lang="en-US" sz="2000" dirty="0" smtClean="0">
                  <a:solidFill>
                    <a:schemeClr val="tx1"/>
                  </a:solidFill>
                  <a:latin typeface="#9Slide03 Arima Madurai Black" panose="00000A00000000000000" pitchFamily="2" charset="0"/>
                  <a:cs typeface="#9Slide03 Arima Madurai Black" panose="00000A00000000000000" pitchFamily="2" charset="0"/>
                </a:rPr>
                <a:t> SGK.</a:t>
              </a:r>
            </a:p>
            <a:p>
              <a:pPr marL="342900" indent="-342900" algn="just">
                <a:buFont typeface="Wingdings" panose="05000000000000000000" pitchFamily="2" charset="2"/>
                <a:buChar char="ü"/>
              </a:pPr>
              <a:r>
                <a:rPr lang="en-US" sz="2000" dirty="0" err="1" smtClean="0">
                  <a:solidFill>
                    <a:schemeClr val="tx1"/>
                  </a:solidFill>
                  <a:latin typeface="#9Slide03 Arima Madurai Black" panose="00000A00000000000000" pitchFamily="2" charset="0"/>
                  <a:cs typeface="#9Slide03 Arima Madurai Black" panose="00000A00000000000000" pitchFamily="2" charset="0"/>
                </a:rPr>
                <a:t>Chuẩn</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bị</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bài</a:t>
              </a:r>
              <a:r>
                <a:rPr lang="en-US" sz="2000" dirty="0" smtClean="0">
                  <a:solidFill>
                    <a:schemeClr val="tx1"/>
                  </a:solidFill>
                  <a:latin typeface="#9Slide03 Arima Madurai Black" panose="00000A00000000000000" pitchFamily="2" charset="0"/>
                  <a:cs typeface="#9Slide03 Arima Madurai Black" panose="00000A00000000000000" pitchFamily="2" charset="0"/>
                </a:rPr>
                <a:t> </a:t>
              </a:r>
              <a:r>
                <a:rPr lang="en-US" sz="2000" dirty="0">
                  <a:solidFill>
                    <a:schemeClr val="tx1"/>
                  </a:solidFill>
                  <a:latin typeface="#9Slide03 Arima Madurai Black" panose="00000A00000000000000" pitchFamily="2" charset="0"/>
                  <a:cs typeface="#9Slide03 Arima Madurai Black" panose="00000A00000000000000" pitchFamily="2" charset="0"/>
                </a:rPr>
                <a:t>“</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Nhiên</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liệu</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và</a:t>
              </a:r>
              <a:r>
                <a:rPr lang="en-US" sz="2000" dirty="0" smtClean="0">
                  <a:solidFill>
                    <a:schemeClr val="tx1"/>
                  </a:solidFill>
                  <a:latin typeface="#9Slide03 Arima Madurai Black" panose="00000A00000000000000" pitchFamily="2" charset="0"/>
                  <a:cs typeface="#9Slide03 Arima Madurai Black" panose="00000A00000000000000" pitchFamily="2" charset="0"/>
                </a:rPr>
                <a:t> an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ninh</a:t>
              </a:r>
              <a:r>
                <a:rPr lang="en-US" sz="2000" dirty="0">
                  <a:solidFill>
                    <a:schemeClr val="tx1"/>
                  </a:solidFill>
                  <a:latin typeface="#9Slide03 Arima Madurai Black" panose="00000A00000000000000" pitchFamily="2" charset="0"/>
                  <a:cs typeface="#9Slide03 Arima Madurai Black" panose="00000A00000000000000" pitchFamily="2" charset="0"/>
                </a:rPr>
                <a:t> </a:t>
              </a:r>
              <a:r>
                <a:rPr lang="en-US" sz="2000" dirty="0" err="1" smtClean="0">
                  <a:solidFill>
                    <a:schemeClr val="tx1"/>
                  </a:solidFill>
                  <a:latin typeface="#9Slide03 Arima Madurai Black" panose="00000A00000000000000" pitchFamily="2" charset="0"/>
                  <a:cs typeface="#9Slide03 Arima Madurai Black" panose="00000A00000000000000" pitchFamily="2" charset="0"/>
                </a:rPr>
                <a:t>năng</a:t>
              </a:r>
              <a:r>
                <a:rPr lang="en-US" sz="2000" dirty="0" smtClean="0">
                  <a:solidFill>
                    <a:schemeClr val="tx1"/>
                  </a:solidFill>
                  <a:latin typeface="#9Slide03 Arima Madurai Black" panose="00000A00000000000000" pitchFamily="2" charset="0"/>
                  <a:cs typeface="#9Slide03 Arima Madurai Black" panose="00000A00000000000000" pitchFamily="2" charset="0"/>
                </a:rPr>
                <a:t> l</a:t>
              </a:r>
              <a:r>
                <a:rPr lang="vi-VN" sz="2000" dirty="0" smtClean="0">
                  <a:solidFill>
                    <a:schemeClr val="tx1"/>
                  </a:solidFill>
                  <a:latin typeface="#9Slide03 Arima Madurai Black" panose="00000A00000000000000" pitchFamily="2" charset="0"/>
                  <a:cs typeface="#9Slide03 Arima Madurai Black" panose="00000A00000000000000" pitchFamily="2" charset="0"/>
                </a:rPr>
                <a:t>ượng</a:t>
              </a:r>
              <a:r>
                <a:rPr lang="en-US" sz="2000" dirty="0" smtClean="0">
                  <a:solidFill>
                    <a:schemeClr val="tx1"/>
                  </a:solidFill>
                  <a:latin typeface="#9Slide03 Arima Madurai Black" panose="00000A00000000000000" pitchFamily="2" charset="0"/>
                  <a:cs typeface="#9Slide03 Arima Madurai Black" panose="00000A00000000000000" pitchFamily="2" charset="0"/>
                </a:rPr>
                <a:t>”</a:t>
              </a:r>
              <a:endParaRPr lang="en-US" sz="2000" dirty="0">
                <a:solidFill>
                  <a:schemeClr val="tx1"/>
                </a:solidFill>
                <a:latin typeface="#9Slide03 Arima Madurai Black" panose="00000A00000000000000" pitchFamily="2" charset="0"/>
                <a:cs typeface="#9Slide03 Arima Madurai Black" panose="00000A00000000000000" pitchFamily="2" charset="0"/>
              </a:endParaRPr>
            </a:p>
          </p:txBody>
        </p:sp>
      </p:grpSp>
    </p:spTree>
  </p:cSld>
  <p:clrMapOvr>
    <a:masterClrMapping/>
  </p:clrMapOvr>
  <p:timing>
    <p:tnLst>
      <p:par>
        <p:cTn id="1" dur="indefinite" restart="never" nodeType="tmRoot"/>
      </p:par>
    </p:tnLst>
  </p:timing>
</p:sld>
</file>

<file path=ppt/theme/theme1.xml><?xml version="1.0" encoding="utf-8"?>
<a:theme xmlns:a="http://schemas.openxmlformats.org/drawingml/2006/main" name="Long-Distance Christmas Calls by Slidesgo">
  <a:themeElements>
    <a:clrScheme name="Simple Light">
      <a:dk1>
        <a:srgbClr val="003956"/>
      </a:dk1>
      <a:lt1>
        <a:srgbClr val="FFFFFF"/>
      </a:lt1>
      <a:dk2>
        <a:srgbClr val="496A95"/>
      </a:dk2>
      <a:lt2>
        <a:srgbClr val="81B0C5"/>
      </a:lt2>
      <a:accent1>
        <a:srgbClr val="00677B"/>
      </a:accent1>
      <a:accent2>
        <a:srgbClr val="00899C"/>
      </a:accent2>
      <a:accent3>
        <a:srgbClr val="2A8770"/>
      </a:accent3>
      <a:accent4>
        <a:srgbClr val="64C6AC"/>
      </a:accent4>
      <a:accent5>
        <a:srgbClr val="EBB45E"/>
      </a:accent5>
      <a:accent6>
        <a:srgbClr val="E83232"/>
      </a:accent6>
      <a:hlink>
        <a:srgbClr val="003956"/>
      </a:hlink>
      <a:folHlink>
        <a:srgbClr val="0097A7"/>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extLst>
    <a:ext uri="{05A4C25C-085E-4340-85A3-A5531E510DB2}">
      <thm15:themeFamily xmlns:thm15="http://schemas.microsoft.com/office/thememl/2012/main" xmlns="" name="Office Theme" id="{62F939B6-93AF-4DB8-9C6B-D6C7DFDC589F}" vid="{4A3C46E8-61CC-4603-A589-7422A47A8E4A}"/>
    </a:ext>
  </a:extLst>
</a:theme>
</file>

<file path=ppt/theme/theme2.xml><?xml version="1.0" encoding="utf-8"?>
<a:theme xmlns:a="http://schemas.openxmlformats.org/drawingml/2006/main">
  <a:themeElements>
    <a:clrScheme name="Default">
      <a:dk1>
        <a:srgbClr val="000000"/>
      </a:dk1>
      <a:lt1>
        <a:srgbClr val="FFFFFF"/>
      </a:lt1>
      <a:dk2>
        <a:srgbClr val="158158"/>
      </a:dk2>
      <a:lt2>
        <a:srgbClr val="F3F3F3"/>
      </a:lt2>
      <a:accent1>
        <a:srgbClr val="058DC7"/>
      </a:accent1>
      <a:accent2>
        <a:srgbClr val="50B432"/>
      </a:accent2>
      <a:accent3>
        <a:srgbClr val="ED561B"/>
      </a:accent3>
      <a:accent4>
        <a:srgbClr val="EDEF00"/>
      </a:accent4>
      <a:accent5>
        <a:srgbClr val="24CBE5"/>
      </a:accent5>
      <a:accent6>
        <a:srgbClr val="64E572"/>
      </a:accent6>
      <a:hlink>
        <a:srgbClr val="2200CC"/>
      </a:hlink>
      <a:folHlink>
        <a:srgbClr val="551A8B"/>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extLst>
    <a:ext uri="{05A4C25C-085E-4340-85A3-A5531E510DB2}">
      <thm15:themeFamily xmlns:thm15="http://schemas.microsoft.com/office/thememl/2012/main" xmlns=""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6</TotalTime>
  <Words>2669</Words>
  <Application>Microsoft Office PowerPoint</Application>
  <PresentationFormat>On-screen Show (16:9)</PresentationFormat>
  <Paragraphs>335</Paragraphs>
  <Slides>37</Slides>
  <Notes>3</Notes>
  <HiddenSlides>0</HiddenSlides>
  <MMClips>0</MMClips>
  <ScaleCrop>false</ScaleCrop>
  <HeadingPairs>
    <vt:vector size="6" baseType="variant">
      <vt:variant>
        <vt:lpstr>Fonts Used</vt:lpstr>
      </vt:variant>
      <vt:variant>
        <vt:i4>14</vt:i4>
      </vt:variant>
      <vt:variant>
        <vt:lpstr>Theme</vt:lpstr>
      </vt:variant>
      <vt:variant>
        <vt:i4>1</vt:i4>
      </vt:variant>
      <vt:variant>
        <vt:lpstr>Slide Titles</vt:lpstr>
      </vt:variant>
      <vt:variant>
        <vt:i4>37</vt:i4>
      </vt:variant>
    </vt:vector>
  </HeadingPairs>
  <TitlesOfParts>
    <vt:vector size="52" baseType="lpstr">
      <vt:lpstr>Arial</vt:lpstr>
      <vt:lpstr>Times New Roman</vt:lpstr>
      <vt:lpstr>Days One</vt:lpstr>
      <vt:lpstr>#9Slide03 Arima Madurai Black</vt:lpstr>
      <vt:lpstr>Livvic</vt:lpstr>
      <vt:lpstr>#9Slide07 SVNBrandon Printed Sh</vt:lpstr>
      <vt:lpstr>#9Slide07 SVNNexa Rust Slab Bla</vt:lpstr>
      <vt:lpstr>#9Slide03 Arima Madurai Medium</vt:lpstr>
      <vt:lpstr>#9Slide03 IcielPanton Black</vt:lpstr>
      <vt:lpstr>Montserrat</vt:lpstr>
      <vt:lpstr>Wingdings</vt:lpstr>
      <vt:lpstr>Roboto Condensed Light</vt:lpstr>
      <vt:lpstr>#9Slide03 BoosterNextFYBlack</vt:lpstr>
      <vt:lpstr>Barlow Light</vt:lpstr>
      <vt:lpstr>Long-Distance Christmas Calls by Slidesgo</vt:lpstr>
      <vt:lpstr>MỘT SỐ VẬT LIỆU, NHIÊN LIỆU,  NGUYÊN LIỆU, LƯƠNG THỰC - THỰC PHẨM THÔNG DỤNG; TÍNH CHẤT VÀ ỨNG DỤNG CỦA CHÚNG</vt:lpstr>
      <vt:lpstr>BÀI 11</vt:lpstr>
      <vt:lpstr>PowerPoint Presentation</vt:lpstr>
      <vt:lpstr>MỘT SỐ VẬT LIỆU THÔNG DỤNG (2 tiết)</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vector>
  </TitlesOfParts>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Long-Distance Christmas Calls</dc:title>
  <dc:creator>DELL</dc:creator>
  <cp:lastModifiedBy>PC_PHAMVON</cp:lastModifiedBy>
  <cp:revision>104</cp:revision>
  <dcterms:created xsi:type="dcterms:W3CDTF">2021-10-15T08:34:31Z</dcterms:created>
  <dcterms:modified xsi:type="dcterms:W3CDTF">2021-10-16T03:17:10Z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ICV">
    <vt:lpwstr>1CE3E4684DBC4A7D8F4FF8B91C6456F4</vt:lpwstr>
  </property>
  <property fmtid="{D5CDD505-2E9C-101B-9397-08002B2CF9AE}" pid="3" name="KSOProductBuildVer">
    <vt:lpwstr>1033-11.2.0.10323</vt:lpwstr>
  </property>
</Properties>
</file>