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66" r:id="rId2"/>
    <p:sldMasterId id="2147483681" r:id="rId3"/>
  </p:sldMasterIdLst>
  <p:notesMasterIdLst>
    <p:notesMasterId r:id="rId10"/>
  </p:notesMasterIdLst>
  <p:sldIdLst>
    <p:sldId id="262" r:id="rId4"/>
    <p:sldId id="257" r:id="rId5"/>
    <p:sldId id="258" r:id="rId6"/>
    <p:sldId id="260" r:id="rId7"/>
    <p:sldId id="261" r:id="rId8"/>
    <p:sldId id="263" r:id="rId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73" d="100"/>
          <a:sy n="73" d="100"/>
        </p:scale>
        <p:origin x="618" y="7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theme" Target="theme/theme1.xml"/><Relationship Id="rId3" Type="http://schemas.openxmlformats.org/officeDocument/2006/relationships/slideMaster" Target="slideMasters/slideMaster3.xml"/><Relationship Id="rId7" Type="http://schemas.openxmlformats.org/officeDocument/2006/relationships/slide" Target="slides/slide4.xml"/><Relationship Id="rId12" Type="http://schemas.openxmlformats.org/officeDocument/2006/relationships/viewProps" Target="viewProps.xml"/><Relationship Id="rId2" Type="http://schemas.openxmlformats.org/officeDocument/2006/relationships/slideMaster" Target="slideMasters/slideMaster2.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presProps" Target="presProps.xml"/><Relationship Id="rId5" Type="http://schemas.openxmlformats.org/officeDocument/2006/relationships/slide" Target="slides/slide2.xml"/><Relationship Id="rId10" Type="http://schemas.openxmlformats.org/officeDocument/2006/relationships/notesMaster" Target="notesMasters/notesMaster1.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9BB0B2E-F326-4884-8937-8E56C2AAF6EF}" type="datetimeFigureOut">
              <a:rPr lang="en-US" smtClean="0"/>
              <a:t>2/26/2023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2973BBE-9C5B-43F3-9C40-D6FFB6D33926}" type="slidenum">
              <a:rPr lang="en-US" smtClean="0"/>
              <a:t>‹#›</a:t>
            </a:fld>
            <a:endParaRPr lang="en-US"/>
          </a:p>
        </p:txBody>
      </p:sp>
    </p:spTree>
    <p:extLst>
      <p:ext uri="{BB962C8B-B14F-4D97-AF65-F5344CB8AC3E}">
        <p14:creationId xmlns:p14="http://schemas.microsoft.com/office/powerpoint/2010/main" val="237900074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0"/>
        <p:cNvGrpSpPr/>
        <p:nvPr/>
      </p:nvGrpSpPr>
      <p:grpSpPr>
        <a:xfrm>
          <a:off x="0" y="0"/>
          <a:ext cx="0" cy="0"/>
          <a:chOff x="0" y="0"/>
          <a:chExt cx="0" cy="0"/>
        </a:xfrm>
      </p:grpSpPr>
      <p:sp>
        <p:nvSpPr>
          <p:cNvPr id="171" name="Google Shape;171;g13d8a5d68bd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2" name="Google Shape;172;g13d8a5d68bd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61567503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1"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2"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vi-VN" altLang="en-US" smtClean="0"/>
          </a:p>
        </p:txBody>
      </p:sp>
      <p:sp>
        <p:nvSpPr>
          <p:cNvPr id="76803" name="Slide Number Placeholder 3"/>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marL="0" marR="0" lvl="0" indent="0" algn="r" defTabSz="914400" rtl="0" eaLnBrk="0" fontAlgn="base" latinLnBrk="0" hangingPunct="0">
              <a:lnSpc>
                <a:spcPct val="100000"/>
              </a:lnSpc>
              <a:spcBef>
                <a:spcPct val="0"/>
              </a:spcBef>
              <a:spcAft>
                <a:spcPct val="0"/>
              </a:spcAft>
              <a:buClrTx/>
              <a:buSzTx/>
              <a:buFontTx/>
              <a:buNone/>
              <a:tabLst/>
              <a:defRPr/>
            </a:pPr>
            <a:fld id="{E734E66B-CE16-48AB-B2A7-457B70628D5C}" type="slidenum">
              <a:rPr kumimoji="0" lang="vi-VN" altLang="en-US"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rPr>
              <a:pPr marL="0" marR="0" lvl="0" indent="0" algn="r" defTabSz="914400" rtl="0" eaLnBrk="0" fontAlgn="base" latinLnBrk="0" hangingPunct="0">
                <a:lnSpc>
                  <a:spcPct val="100000"/>
                </a:lnSpc>
                <a:spcBef>
                  <a:spcPct val="0"/>
                </a:spcBef>
                <a:spcAft>
                  <a:spcPct val="0"/>
                </a:spcAft>
                <a:buClrTx/>
                <a:buSzTx/>
                <a:buFontTx/>
                <a:buNone/>
                <a:tabLst/>
                <a:defRPr/>
              </a:pPr>
              <a:t>4</a:t>
            </a:fld>
            <a:endParaRPr kumimoji="0" lang="vi-VN" altLang="en-US"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endParaRPr>
          </a:p>
        </p:txBody>
      </p:sp>
    </p:spTree>
    <p:extLst>
      <p:ext uri="{BB962C8B-B14F-4D97-AF65-F5344CB8AC3E}">
        <p14:creationId xmlns:p14="http://schemas.microsoft.com/office/powerpoint/2010/main" val="67183446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1"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2"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vi-VN" altLang="en-US" smtClean="0"/>
          </a:p>
        </p:txBody>
      </p:sp>
      <p:sp>
        <p:nvSpPr>
          <p:cNvPr id="76803" name="Slide Number Placeholder 3"/>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marL="0" marR="0" lvl="0" indent="0" algn="r" defTabSz="914400" rtl="0" eaLnBrk="0" fontAlgn="base" latinLnBrk="0" hangingPunct="0">
              <a:lnSpc>
                <a:spcPct val="100000"/>
              </a:lnSpc>
              <a:spcBef>
                <a:spcPct val="0"/>
              </a:spcBef>
              <a:spcAft>
                <a:spcPct val="0"/>
              </a:spcAft>
              <a:buClrTx/>
              <a:buSzTx/>
              <a:buFontTx/>
              <a:buNone/>
              <a:tabLst/>
              <a:defRPr/>
            </a:pPr>
            <a:fld id="{E734E66B-CE16-48AB-B2A7-457B70628D5C}" type="slidenum">
              <a:rPr kumimoji="0" lang="vi-VN" altLang="en-US"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rPr>
              <a:pPr marL="0" marR="0" lvl="0" indent="0" algn="r" defTabSz="914400" rtl="0" eaLnBrk="0" fontAlgn="base" latinLnBrk="0" hangingPunct="0">
                <a:lnSpc>
                  <a:spcPct val="100000"/>
                </a:lnSpc>
                <a:spcBef>
                  <a:spcPct val="0"/>
                </a:spcBef>
                <a:spcAft>
                  <a:spcPct val="0"/>
                </a:spcAft>
                <a:buClrTx/>
                <a:buSzTx/>
                <a:buFontTx/>
                <a:buNone/>
                <a:tabLst/>
                <a:defRPr/>
              </a:pPr>
              <a:t>5</a:t>
            </a:fld>
            <a:endParaRPr kumimoji="0" lang="vi-VN" altLang="en-US"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endParaRPr>
          </a:p>
        </p:txBody>
      </p:sp>
    </p:spTree>
    <p:extLst>
      <p:ext uri="{BB962C8B-B14F-4D97-AF65-F5344CB8AC3E}">
        <p14:creationId xmlns:p14="http://schemas.microsoft.com/office/powerpoint/2010/main" val="42017070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1"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6802"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vi-VN" altLang="en-US" smtClean="0"/>
          </a:p>
        </p:txBody>
      </p:sp>
      <p:sp>
        <p:nvSpPr>
          <p:cNvPr id="76803" name="Slide Number Placeholder 3"/>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marL="0" marR="0" lvl="0" indent="0" algn="r" defTabSz="914400" rtl="0" eaLnBrk="0" fontAlgn="base" latinLnBrk="0" hangingPunct="0">
              <a:lnSpc>
                <a:spcPct val="100000"/>
              </a:lnSpc>
              <a:spcBef>
                <a:spcPct val="0"/>
              </a:spcBef>
              <a:spcAft>
                <a:spcPct val="0"/>
              </a:spcAft>
              <a:buClrTx/>
              <a:buSzTx/>
              <a:buFontTx/>
              <a:buNone/>
              <a:tabLst/>
              <a:defRPr/>
            </a:pPr>
            <a:fld id="{E734E66B-CE16-48AB-B2A7-457B70628D5C}" type="slidenum">
              <a:rPr kumimoji="0" lang="vi-VN" altLang="en-US"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rPr>
              <a:pPr marL="0" marR="0" lvl="0" indent="0" algn="r" defTabSz="914400" rtl="0" eaLnBrk="0" fontAlgn="base" latinLnBrk="0" hangingPunct="0">
                <a:lnSpc>
                  <a:spcPct val="100000"/>
                </a:lnSpc>
                <a:spcBef>
                  <a:spcPct val="0"/>
                </a:spcBef>
                <a:spcAft>
                  <a:spcPct val="0"/>
                </a:spcAft>
                <a:buClrTx/>
                <a:buSzTx/>
                <a:buFontTx/>
                <a:buNone/>
                <a:tabLst/>
                <a:defRPr/>
              </a:pPr>
              <a:t>6</a:t>
            </a:fld>
            <a:endParaRPr kumimoji="0" lang="vi-VN" altLang="en-US" sz="12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endParaRPr>
          </a:p>
        </p:txBody>
      </p:sp>
    </p:spTree>
    <p:extLst>
      <p:ext uri="{BB962C8B-B14F-4D97-AF65-F5344CB8AC3E}">
        <p14:creationId xmlns:p14="http://schemas.microsoft.com/office/powerpoint/2010/main" val="26015014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2.xml"/><Relationship Id="rId5" Type="http://schemas.openxmlformats.org/officeDocument/2006/relationships/image" Target="../media/image8.png"/><Relationship Id="rId4" Type="http://schemas.openxmlformats.org/officeDocument/2006/relationships/image" Target="../media/image7.png"/></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slide">
    <p:spTree>
      <p:nvGrpSpPr>
        <p:cNvPr id="1" name="Shape 8"/>
        <p:cNvGrpSpPr/>
        <p:nvPr/>
      </p:nvGrpSpPr>
      <p:grpSpPr>
        <a:xfrm>
          <a:off x="0" y="0"/>
          <a:ext cx="0" cy="0"/>
          <a:chOff x="0" y="0"/>
          <a:chExt cx="0" cy="0"/>
        </a:xfrm>
      </p:grpSpPr>
      <p:grpSp>
        <p:nvGrpSpPr>
          <p:cNvPr id="5" name="Google Shape;9;p2"/>
          <p:cNvGrpSpPr>
            <a:grpSpLocks/>
          </p:cNvGrpSpPr>
          <p:nvPr/>
        </p:nvGrpSpPr>
        <p:grpSpPr bwMode="auto">
          <a:xfrm>
            <a:off x="1579033" y="4389968"/>
            <a:ext cx="8748184" cy="2468033"/>
            <a:chOff x="1184475" y="3292651"/>
            <a:chExt cx="6560994" cy="1850883"/>
          </a:xfrm>
        </p:grpSpPr>
        <p:sp>
          <p:nvSpPr>
            <p:cNvPr id="6" name="Google Shape;10;p2"/>
            <p:cNvSpPr>
              <a:spLocks/>
            </p:cNvSpPr>
            <p:nvPr/>
          </p:nvSpPr>
          <p:spPr bwMode="auto">
            <a:xfrm>
              <a:off x="1184475" y="3665901"/>
              <a:ext cx="1023919" cy="1477587"/>
            </a:xfrm>
            <a:custGeom>
              <a:avLst/>
              <a:gdLst>
                <a:gd name="T0" fmla="*/ 6118353 w 29259"/>
                <a:gd name="T1" fmla="*/ 0 h 60322"/>
                <a:gd name="T2" fmla="*/ 6118353 w 29259"/>
                <a:gd name="T3" fmla="*/ 882016 h 60322"/>
                <a:gd name="T4" fmla="*/ 6588616 w 29259"/>
                <a:gd name="T5" fmla="*/ 882016 h 60322"/>
                <a:gd name="T6" fmla="*/ 6588616 w 29259"/>
                <a:gd name="T7" fmla="*/ 6288061 h 60322"/>
                <a:gd name="T8" fmla="*/ 3071407 w 29259"/>
                <a:gd name="T9" fmla="*/ 6288061 h 60322"/>
                <a:gd name="T10" fmla="*/ 3071407 w 29259"/>
                <a:gd name="T11" fmla="*/ 13924302 h 60322"/>
                <a:gd name="T12" fmla="*/ 1225 w 29259"/>
                <a:gd name="T13" fmla="*/ 13924302 h 60322"/>
                <a:gd name="T14" fmla="*/ 1225 w 29259"/>
                <a:gd name="T15" fmla="*/ 36192896 h 60322"/>
                <a:gd name="T16" fmla="*/ 35832056 w 29259"/>
                <a:gd name="T17" fmla="*/ 36192896 h 60322"/>
                <a:gd name="T18" fmla="*/ 35832056 w 29259"/>
                <a:gd name="T19" fmla="*/ 13924302 h 60322"/>
                <a:gd name="T20" fmla="*/ 32925965 w 29259"/>
                <a:gd name="T21" fmla="*/ 13924302 h 60322"/>
                <a:gd name="T22" fmla="*/ 32925965 w 29259"/>
                <a:gd name="T23" fmla="*/ 13734098 h 60322"/>
                <a:gd name="T24" fmla="*/ 32925965 w 29259"/>
                <a:gd name="T25" fmla="*/ 6288061 h 60322"/>
                <a:gd name="T26" fmla="*/ 29608368 w 29259"/>
                <a:gd name="T27" fmla="*/ 6288061 h 60322"/>
                <a:gd name="T28" fmla="*/ 29608368 w 29259"/>
                <a:gd name="T29" fmla="*/ 6097857 h 60322"/>
                <a:gd name="T30" fmla="*/ 29608368 w 29259"/>
                <a:gd name="T31" fmla="*/ 882016 h 60322"/>
                <a:gd name="T32" fmla="*/ 29784743 w 29259"/>
                <a:gd name="T33" fmla="*/ 88201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 name="Google Shape;11;p2"/>
            <p:cNvSpPr>
              <a:spLocks/>
            </p:cNvSpPr>
            <p:nvPr/>
          </p:nvSpPr>
          <p:spPr bwMode="auto">
            <a:xfrm>
              <a:off x="6721550" y="3926953"/>
              <a:ext cx="1023919" cy="1216544"/>
            </a:xfrm>
            <a:custGeom>
              <a:avLst/>
              <a:gdLst>
                <a:gd name="T0" fmla="*/ 6118353 w 29259"/>
                <a:gd name="T1" fmla="*/ 0 h 60322"/>
                <a:gd name="T2" fmla="*/ 6118353 w 29259"/>
                <a:gd name="T3" fmla="*/ 597886 h 60322"/>
                <a:gd name="T4" fmla="*/ 6588616 w 29259"/>
                <a:gd name="T5" fmla="*/ 597886 h 60322"/>
                <a:gd name="T6" fmla="*/ 6588616 w 29259"/>
                <a:gd name="T7" fmla="*/ 4262502 h 60322"/>
                <a:gd name="T8" fmla="*/ 3071407 w 29259"/>
                <a:gd name="T9" fmla="*/ 4262502 h 60322"/>
                <a:gd name="T10" fmla="*/ 3071407 w 29259"/>
                <a:gd name="T11" fmla="*/ 9438935 h 60322"/>
                <a:gd name="T12" fmla="*/ 1225 w 29259"/>
                <a:gd name="T13" fmla="*/ 9438935 h 60322"/>
                <a:gd name="T14" fmla="*/ 1225 w 29259"/>
                <a:gd name="T15" fmla="*/ 24534249 h 60322"/>
                <a:gd name="T16" fmla="*/ 35832056 w 29259"/>
                <a:gd name="T17" fmla="*/ 24534249 h 60322"/>
                <a:gd name="T18" fmla="*/ 35832056 w 29259"/>
                <a:gd name="T19" fmla="*/ 9438935 h 60322"/>
                <a:gd name="T20" fmla="*/ 32925965 w 29259"/>
                <a:gd name="T21" fmla="*/ 9438935 h 60322"/>
                <a:gd name="T22" fmla="*/ 32925965 w 29259"/>
                <a:gd name="T23" fmla="*/ 9310004 h 60322"/>
                <a:gd name="T24" fmla="*/ 32925965 w 29259"/>
                <a:gd name="T25" fmla="*/ 4262502 h 60322"/>
                <a:gd name="T26" fmla="*/ 29608368 w 29259"/>
                <a:gd name="T27" fmla="*/ 4262502 h 60322"/>
                <a:gd name="T28" fmla="*/ 29608368 w 29259"/>
                <a:gd name="T29" fmla="*/ 4133571 h 60322"/>
                <a:gd name="T30" fmla="*/ 29608368 w 29259"/>
                <a:gd name="T31" fmla="*/ 597886 h 60322"/>
                <a:gd name="T32" fmla="*/ 29784743 w 29259"/>
                <a:gd name="T33" fmla="*/ 59788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 name="Google Shape;12;p2"/>
            <p:cNvSpPr>
              <a:spLocks/>
            </p:cNvSpPr>
            <p:nvPr/>
          </p:nvSpPr>
          <p:spPr bwMode="auto">
            <a:xfrm>
              <a:off x="3030175" y="3421225"/>
              <a:ext cx="1023919" cy="1722309"/>
            </a:xfrm>
            <a:custGeom>
              <a:avLst/>
              <a:gdLst>
                <a:gd name="T0" fmla="*/ 6117128 w 29259"/>
                <a:gd name="T1" fmla="*/ 0 h 62675"/>
                <a:gd name="T2" fmla="*/ 6117128 w 29259"/>
                <a:gd name="T3" fmla="*/ 1153858 h 62675"/>
                <a:gd name="T4" fmla="*/ 6588616 w 29259"/>
                <a:gd name="T5" fmla="*/ 1153858 h 62675"/>
                <a:gd name="T6" fmla="*/ 6588616 w 29259"/>
                <a:gd name="T7" fmla="*/ 8225094 h 62675"/>
                <a:gd name="T8" fmla="*/ 3070182 w 29259"/>
                <a:gd name="T9" fmla="*/ 8225094 h 62675"/>
                <a:gd name="T10" fmla="*/ 3070182 w 29259"/>
                <a:gd name="T11" fmla="*/ 18213469 h 62675"/>
                <a:gd name="T12" fmla="*/ 1225 w 29259"/>
                <a:gd name="T13" fmla="*/ 18213469 h 62675"/>
                <a:gd name="T14" fmla="*/ 1225 w 29259"/>
                <a:gd name="T15" fmla="*/ 47329051 h 62675"/>
                <a:gd name="T16" fmla="*/ 35830831 w 29259"/>
                <a:gd name="T17" fmla="*/ 47329051 h 62675"/>
                <a:gd name="T18" fmla="*/ 35830831 w 29259"/>
                <a:gd name="T19" fmla="*/ 18213469 h 62675"/>
                <a:gd name="T20" fmla="*/ 32924740 w 29259"/>
                <a:gd name="T21" fmla="*/ 18213469 h 62675"/>
                <a:gd name="T22" fmla="*/ 32924740 w 29259"/>
                <a:gd name="T23" fmla="*/ 17959746 h 62675"/>
                <a:gd name="T24" fmla="*/ 32924740 w 29259"/>
                <a:gd name="T25" fmla="*/ 8225094 h 62675"/>
                <a:gd name="T26" fmla="*/ 29596120 w 29259"/>
                <a:gd name="T27" fmla="*/ 8225094 h 62675"/>
                <a:gd name="T28" fmla="*/ 29596120 w 29259"/>
                <a:gd name="T29" fmla="*/ 7972113 h 62675"/>
                <a:gd name="T30" fmla="*/ 29596120 w 29259"/>
                <a:gd name="T31" fmla="*/ 1153858 h 62675"/>
                <a:gd name="T32" fmla="*/ 29784743 w 29259"/>
                <a:gd name="T33" fmla="*/ 1153858 h 62675"/>
                <a:gd name="T34" fmla="*/ 29784743 w 29259"/>
                <a:gd name="T35" fmla="*/ 0 h 62675"/>
                <a:gd name="T36" fmla="*/ 6117128 w 29259"/>
                <a:gd name="T37" fmla="*/ 0 h 62675"/>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2675" extrusionOk="0">
                  <a:moveTo>
                    <a:pt x="4995" y="0"/>
                  </a:moveTo>
                  <a:lnTo>
                    <a:pt x="4995" y="1528"/>
                  </a:lnTo>
                  <a:lnTo>
                    <a:pt x="5380" y="1528"/>
                  </a:lnTo>
                  <a:lnTo>
                    <a:pt x="5380" y="10892"/>
                  </a:lnTo>
                  <a:lnTo>
                    <a:pt x="2507" y="10892"/>
                  </a:lnTo>
                  <a:lnTo>
                    <a:pt x="2507" y="24119"/>
                  </a:lnTo>
                  <a:lnTo>
                    <a:pt x="1" y="24119"/>
                  </a:lnTo>
                  <a:lnTo>
                    <a:pt x="1" y="62675"/>
                  </a:lnTo>
                  <a:lnTo>
                    <a:pt x="29258" y="62675"/>
                  </a:lnTo>
                  <a:lnTo>
                    <a:pt x="29258" y="24119"/>
                  </a:lnTo>
                  <a:lnTo>
                    <a:pt x="26885" y="24119"/>
                  </a:lnTo>
                  <a:lnTo>
                    <a:pt x="26885" y="23783"/>
                  </a:lnTo>
                  <a:lnTo>
                    <a:pt x="26885" y="10892"/>
                  </a:lnTo>
                  <a:lnTo>
                    <a:pt x="24167" y="10892"/>
                  </a:lnTo>
                  <a:lnTo>
                    <a:pt x="24167" y="10557"/>
                  </a:lnTo>
                  <a:lnTo>
                    <a:pt x="24167" y="1528"/>
                  </a:lnTo>
                  <a:lnTo>
                    <a:pt x="24321" y="1528"/>
                  </a:lnTo>
                  <a:lnTo>
                    <a:pt x="24321" y="0"/>
                  </a:lnTo>
                  <a:lnTo>
                    <a:pt x="499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 name="Google Shape;13;p2"/>
            <p:cNvSpPr>
              <a:spLocks/>
            </p:cNvSpPr>
            <p:nvPr/>
          </p:nvSpPr>
          <p:spPr bwMode="auto">
            <a:xfrm>
              <a:off x="2183350" y="3807398"/>
              <a:ext cx="868576" cy="1336133"/>
            </a:xfrm>
            <a:custGeom>
              <a:avLst/>
              <a:gdLst>
                <a:gd name="T0" fmla="*/ 4610802 w 24820"/>
                <a:gd name="T1" fmla="*/ 0 h 48622"/>
                <a:gd name="T2" fmla="*/ 4610802 w 24820"/>
                <a:gd name="T3" fmla="*/ 1560150 h 48622"/>
                <a:gd name="T4" fmla="*/ 0 w 24820"/>
                <a:gd name="T5" fmla="*/ 1560150 h 48622"/>
                <a:gd name="T6" fmla="*/ 0 w 24820"/>
                <a:gd name="T7" fmla="*/ 2669463 h 48622"/>
                <a:gd name="T8" fmla="*/ 929502 w 24820"/>
                <a:gd name="T9" fmla="*/ 2669463 h 48622"/>
                <a:gd name="T10" fmla="*/ 929502 w 24820"/>
                <a:gd name="T11" fmla="*/ 36716947 h 48622"/>
                <a:gd name="T12" fmla="*/ 29654906 w 24820"/>
                <a:gd name="T13" fmla="*/ 36716947 h 48622"/>
                <a:gd name="T14" fmla="*/ 29654906 w 24820"/>
                <a:gd name="T15" fmla="*/ 2669463 h 48622"/>
                <a:gd name="T16" fmla="*/ 30395821 w 24820"/>
                <a:gd name="T17" fmla="*/ 2669463 h 48622"/>
                <a:gd name="T18" fmla="*/ 30395821 w 24820"/>
                <a:gd name="T19" fmla="*/ 1560150 h 48622"/>
                <a:gd name="T20" fmla="*/ 27820398 w 24820"/>
                <a:gd name="T21" fmla="*/ 1560150 h 48622"/>
                <a:gd name="T22" fmla="*/ 27820398 w 24820"/>
                <a:gd name="T23" fmla="*/ 0 h 48622"/>
                <a:gd name="T24" fmla="*/ 19714436 w 24820"/>
                <a:gd name="T25" fmla="*/ 0 h 48622"/>
                <a:gd name="T26" fmla="*/ 19714436 w 24820"/>
                <a:gd name="T27" fmla="*/ 1560150 h 48622"/>
                <a:gd name="T28" fmla="*/ 12716765 w 24820"/>
                <a:gd name="T29" fmla="*/ 1560150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 name="Google Shape;14;p2"/>
            <p:cNvSpPr>
              <a:spLocks/>
            </p:cNvSpPr>
            <p:nvPr/>
          </p:nvSpPr>
          <p:spPr bwMode="auto">
            <a:xfrm>
              <a:off x="4028543" y="3292651"/>
              <a:ext cx="868261" cy="1850860"/>
            </a:xfrm>
            <a:custGeom>
              <a:avLst/>
              <a:gdLst>
                <a:gd name="T0" fmla="*/ 4599778 w 24811"/>
                <a:gd name="T1" fmla="*/ 742 h 67353"/>
                <a:gd name="T2" fmla="*/ 4599778 w 24811"/>
                <a:gd name="T3" fmla="*/ 1610740 h 67353"/>
                <a:gd name="T4" fmla="*/ 1225 w 24811"/>
                <a:gd name="T5" fmla="*/ 1610740 h 67353"/>
                <a:gd name="T6" fmla="*/ 1225 w 24811"/>
                <a:gd name="T7" fmla="*/ 2763855 h 67353"/>
                <a:gd name="T8" fmla="*/ 918479 w 24811"/>
                <a:gd name="T9" fmla="*/ 2763855 h 67353"/>
                <a:gd name="T10" fmla="*/ 918479 w 24811"/>
                <a:gd name="T11" fmla="*/ 50861621 h 67353"/>
                <a:gd name="T12" fmla="*/ 29654905 w 24811"/>
                <a:gd name="T13" fmla="*/ 50861621 h 67353"/>
                <a:gd name="T14" fmla="*/ 29654905 w 24811"/>
                <a:gd name="T15" fmla="*/ 2763855 h 67353"/>
                <a:gd name="T16" fmla="*/ 30384796 w 24811"/>
                <a:gd name="T17" fmla="*/ 2763855 h 67353"/>
                <a:gd name="T18" fmla="*/ 30384796 w 24811"/>
                <a:gd name="T19" fmla="*/ 1610740 h 67353"/>
                <a:gd name="T20" fmla="*/ 27809373 w 24811"/>
                <a:gd name="T21" fmla="*/ 1610740 h 67353"/>
                <a:gd name="T22" fmla="*/ 27809373 w 24811"/>
                <a:gd name="T23" fmla="*/ 742 h 67353"/>
                <a:gd name="T24" fmla="*/ 19703411 w 24811"/>
                <a:gd name="T25" fmla="*/ 742 h 67353"/>
                <a:gd name="T26" fmla="*/ 19703411 w 24811"/>
                <a:gd name="T27" fmla="*/ 1610740 h 67353"/>
                <a:gd name="T28" fmla="*/ 12704516 w 24811"/>
                <a:gd name="T29" fmla="*/ 1610740 h 67353"/>
                <a:gd name="T30" fmla="*/ 12704516 w 24811"/>
                <a:gd name="T31" fmla="*/ 742 h 67353"/>
                <a:gd name="T32" fmla="*/ 4599778 w 24811"/>
                <a:gd name="T33" fmla="*/ 742 h 67353"/>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11" h="67353" extrusionOk="0">
                  <a:moveTo>
                    <a:pt x="3756" y="1"/>
                  </a:moveTo>
                  <a:lnTo>
                    <a:pt x="3756" y="2133"/>
                  </a:lnTo>
                  <a:lnTo>
                    <a:pt x="1" y="2133"/>
                  </a:lnTo>
                  <a:lnTo>
                    <a:pt x="1" y="3660"/>
                  </a:lnTo>
                  <a:lnTo>
                    <a:pt x="750" y="3660"/>
                  </a:lnTo>
                  <a:lnTo>
                    <a:pt x="750" y="67353"/>
                  </a:lnTo>
                  <a:lnTo>
                    <a:pt x="24215" y="67353"/>
                  </a:lnTo>
                  <a:lnTo>
                    <a:pt x="24215" y="3660"/>
                  </a:lnTo>
                  <a:lnTo>
                    <a:pt x="24811" y="3660"/>
                  </a:lnTo>
                  <a:lnTo>
                    <a:pt x="24811" y="2133"/>
                  </a:lnTo>
                  <a:lnTo>
                    <a:pt x="22708" y="2133"/>
                  </a:lnTo>
                  <a:lnTo>
                    <a:pt x="22708" y="1"/>
                  </a:lnTo>
                  <a:lnTo>
                    <a:pt x="16089" y="1"/>
                  </a:lnTo>
                  <a:lnTo>
                    <a:pt x="16089" y="2133"/>
                  </a:lnTo>
                  <a:lnTo>
                    <a:pt x="10374" y="2133"/>
                  </a:lnTo>
                  <a:lnTo>
                    <a:pt x="10374" y="1"/>
                  </a:lnTo>
                  <a:lnTo>
                    <a:pt x="3756" y="1"/>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 name="Google Shape;15;p2"/>
            <p:cNvSpPr>
              <a:spLocks/>
            </p:cNvSpPr>
            <p:nvPr/>
          </p:nvSpPr>
          <p:spPr bwMode="auto">
            <a:xfrm>
              <a:off x="4875867" y="3485885"/>
              <a:ext cx="1023919" cy="1657649"/>
            </a:xfrm>
            <a:custGeom>
              <a:avLst/>
              <a:gdLst>
                <a:gd name="T0" fmla="*/ 6118353 w 29259"/>
                <a:gd name="T1" fmla="*/ 0 h 60322"/>
                <a:gd name="T2" fmla="*/ 6118353 w 29259"/>
                <a:gd name="T3" fmla="*/ 1110082 h 60322"/>
                <a:gd name="T4" fmla="*/ 6588616 w 29259"/>
                <a:gd name="T5" fmla="*/ 1110082 h 60322"/>
                <a:gd name="T6" fmla="*/ 6588616 w 29259"/>
                <a:gd name="T7" fmla="*/ 7913967 h 60322"/>
                <a:gd name="T8" fmla="*/ 3071407 w 29259"/>
                <a:gd name="T9" fmla="*/ 7913967 h 60322"/>
                <a:gd name="T10" fmla="*/ 3071407 w 29259"/>
                <a:gd name="T11" fmla="*/ 17524798 h 60322"/>
                <a:gd name="T12" fmla="*/ 1225 w 29259"/>
                <a:gd name="T13" fmla="*/ 17524798 h 60322"/>
                <a:gd name="T14" fmla="*/ 1225 w 29259"/>
                <a:gd name="T15" fmla="*/ 45551465 h 60322"/>
                <a:gd name="T16" fmla="*/ 35832056 w 29259"/>
                <a:gd name="T17" fmla="*/ 45551465 h 60322"/>
                <a:gd name="T18" fmla="*/ 35832056 w 29259"/>
                <a:gd name="T19" fmla="*/ 17524798 h 60322"/>
                <a:gd name="T20" fmla="*/ 32925965 w 29259"/>
                <a:gd name="T21" fmla="*/ 17524798 h 60322"/>
                <a:gd name="T22" fmla="*/ 32925965 w 29259"/>
                <a:gd name="T23" fmla="*/ 17285392 h 60322"/>
                <a:gd name="T24" fmla="*/ 32925965 w 29259"/>
                <a:gd name="T25" fmla="*/ 7913967 h 60322"/>
                <a:gd name="T26" fmla="*/ 29608368 w 29259"/>
                <a:gd name="T27" fmla="*/ 7913967 h 60322"/>
                <a:gd name="T28" fmla="*/ 29608368 w 29259"/>
                <a:gd name="T29" fmla="*/ 7674589 h 60322"/>
                <a:gd name="T30" fmla="*/ 29608368 w 29259"/>
                <a:gd name="T31" fmla="*/ 1110082 h 60322"/>
                <a:gd name="T32" fmla="*/ 29784743 w 29259"/>
                <a:gd name="T33" fmla="*/ 1110082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 name="Google Shape;16;p2"/>
            <p:cNvSpPr>
              <a:spLocks/>
            </p:cNvSpPr>
            <p:nvPr/>
          </p:nvSpPr>
          <p:spPr bwMode="auto">
            <a:xfrm>
              <a:off x="5873425" y="3578974"/>
              <a:ext cx="868576" cy="1564534"/>
            </a:xfrm>
            <a:custGeom>
              <a:avLst/>
              <a:gdLst>
                <a:gd name="T0" fmla="*/ 4610802 w 24820"/>
                <a:gd name="T1" fmla="*/ 0 h 48622"/>
                <a:gd name="T2" fmla="*/ 4610802 w 24820"/>
                <a:gd name="T3" fmla="*/ 2139127 h 48622"/>
                <a:gd name="T4" fmla="*/ 0 w 24820"/>
                <a:gd name="T5" fmla="*/ 2139127 h 48622"/>
                <a:gd name="T6" fmla="*/ 0 w 24820"/>
                <a:gd name="T7" fmla="*/ 3660093 h 48622"/>
                <a:gd name="T8" fmla="*/ 929502 w 24820"/>
                <a:gd name="T9" fmla="*/ 3660093 h 48622"/>
                <a:gd name="T10" fmla="*/ 929502 w 24820"/>
                <a:gd name="T11" fmla="*/ 50342780 h 48622"/>
                <a:gd name="T12" fmla="*/ 29654906 w 24820"/>
                <a:gd name="T13" fmla="*/ 50342780 h 48622"/>
                <a:gd name="T14" fmla="*/ 29654906 w 24820"/>
                <a:gd name="T15" fmla="*/ 3660093 h 48622"/>
                <a:gd name="T16" fmla="*/ 30395821 w 24820"/>
                <a:gd name="T17" fmla="*/ 3660093 h 48622"/>
                <a:gd name="T18" fmla="*/ 30395821 w 24820"/>
                <a:gd name="T19" fmla="*/ 2139127 h 48622"/>
                <a:gd name="T20" fmla="*/ 27820398 w 24820"/>
                <a:gd name="T21" fmla="*/ 2139127 h 48622"/>
                <a:gd name="T22" fmla="*/ 27820398 w 24820"/>
                <a:gd name="T23" fmla="*/ 0 h 48622"/>
                <a:gd name="T24" fmla="*/ 19714436 w 24820"/>
                <a:gd name="T25" fmla="*/ 0 h 48622"/>
                <a:gd name="T26" fmla="*/ 19714436 w 24820"/>
                <a:gd name="T27" fmla="*/ 2139127 h 48622"/>
                <a:gd name="T28" fmla="*/ 12716765 w 24820"/>
                <a:gd name="T29" fmla="*/ 2139127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nvGrpSpPr>
          <p:cNvPr id="13" name="Google Shape;17;p2"/>
          <p:cNvGrpSpPr>
            <a:grpSpLocks/>
          </p:cNvGrpSpPr>
          <p:nvPr/>
        </p:nvGrpSpPr>
        <p:grpSpPr bwMode="auto">
          <a:xfrm>
            <a:off x="10049934" y="2556933"/>
            <a:ext cx="2087033" cy="4301067"/>
            <a:chOff x="9033790" y="619924"/>
            <a:chExt cx="984852" cy="2030953"/>
          </a:xfrm>
        </p:grpSpPr>
        <p:sp>
          <p:nvSpPr>
            <p:cNvPr id="14" name="Google Shape;18;p2"/>
            <p:cNvSpPr>
              <a:spLocks/>
            </p:cNvSpPr>
            <p:nvPr/>
          </p:nvSpPr>
          <p:spPr bwMode="auto">
            <a:xfrm>
              <a:off x="9378979" y="669518"/>
              <a:ext cx="468286" cy="641866"/>
            </a:xfrm>
            <a:custGeom>
              <a:avLst/>
              <a:gdLst>
                <a:gd name="T0" fmla="*/ 367 w 24229"/>
                <a:gd name="T1" fmla="*/ 367 h 33210"/>
                <a:gd name="T2" fmla="*/ 367 w 24229"/>
                <a:gd name="T3" fmla="*/ 12405293 h 33210"/>
                <a:gd name="T4" fmla="*/ 9050798 w 24229"/>
                <a:gd name="T5" fmla="*/ 12405293 h 33210"/>
                <a:gd name="T6" fmla="*/ 9050798 w 24229"/>
                <a:gd name="T7" fmla="*/ 367 h 33210"/>
                <a:gd name="T8" fmla="*/ 367 w 24229"/>
                <a:gd name="T9" fmla="*/ 367 h 3321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4229" h="33210" extrusionOk="0">
                  <a:moveTo>
                    <a:pt x="1" y="1"/>
                  </a:moveTo>
                  <a:lnTo>
                    <a:pt x="1" y="33209"/>
                  </a:lnTo>
                  <a:lnTo>
                    <a:pt x="24229" y="33209"/>
                  </a:lnTo>
                  <a:lnTo>
                    <a:pt x="24229" y="1"/>
                  </a:lnTo>
                  <a:lnTo>
                    <a:pt x="1" y="1"/>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5" name="Google Shape;19;p2"/>
            <p:cNvSpPr>
              <a:spLocks/>
            </p:cNvSpPr>
            <p:nvPr/>
          </p:nvSpPr>
          <p:spPr bwMode="auto">
            <a:xfrm>
              <a:off x="9214657" y="669518"/>
              <a:ext cx="164342" cy="641866"/>
            </a:xfrm>
            <a:custGeom>
              <a:avLst/>
              <a:gdLst>
                <a:gd name="T0" fmla="*/ 367 w 8503"/>
                <a:gd name="T1" fmla="*/ 367 h 33210"/>
                <a:gd name="T2" fmla="*/ 367 w 8503"/>
                <a:gd name="T3" fmla="*/ 12405293 h 33210"/>
                <a:gd name="T4" fmla="*/ 3176325 w 8503"/>
                <a:gd name="T5" fmla="*/ 12405293 h 33210"/>
                <a:gd name="T6" fmla="*/ 3176325 w 8503"/>
                <a:gd name="T7" fmla="*/ 367 h 33210"/>
                <a:gd name="T8" fmla="*/ 367 w 8503"/>
                <a:gd name="T9" fmla="*/ 367 h 3321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503" h="33210" extrusionOk="0">
                  <a:moveTo>
                    <a:pt x="1" y="1"/>
                  </a:moveTo>
                  <a:lnTo>
                    <a:pt x="1" y="33209"/>
                  </a:lnTo>
                  <a:lnTo>
                    <a:pt x="8503" y="33209"/>
                  </a:lnTo>
                  <a:lnTo>
                    <a:pt x="8503"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6" name="Google Shape;20;p2"/>
            <p:cNvSpPr>
              <a:spLocks/>
            </p:cNvSpPr>
            <p:nvPr/>
          </p:nvSpPr>
          <p:spPr bwMode="auto">
            <a:xfrm>
              <a:off x="9328264" y="972960"/>
              <a:ext cx="610652" cy="821071"/>
            </a:xfrm>
            <a:custGeom>
              <a:avLst/>
              <a:gdLst>
                <a:gd name="T0" fmla="*/ 367 w 31595"/>
                <a:gd name="T1" fmla="*/ 0 h 42482"/>
                <a:gd name="T2" fmla="*/ 367 w 31595"/>
                <a:gd name="T3" fmla="*/ 15868885 h 42482"/>
                <a:gd name="T4" fmla="*/ 11802370 w 31595"/>
                <a:gd name="T5" fmla="*/ 15868885 h 42482"/>
                <a:gd name="T6" fmla="*/ 11802370 w 31595"/>
                <a:gd name="T7" fmla="*/ 0 h 42482"/>
                <a:gd name="T8" fmla="*/ 367 w 31595"/>
                <a:gd name="T9" fmla="*/ 0 h 4248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1595" h="42482" extrusionOk="0">
                  <a:moveTo>
                    <a:pt x="1" y="0"/>
                  </a:moveTo>
                  <a:lnTo>
                    <a:pt x="1" y="42481"/>
                  </a:lnTo>
                  <a:lnTo>
                    <a:pt x="31595" y="42481"/>
                  </a:lnTo>
                  <a:lnTo>
                    <a:pt x="31595" y="0"/>
                  </a:lnTo>
                  <a:lnTo>
                    <a:pt x="1"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7" name="Google Shape;21;p2"/>
            <p:cNvSpPr>
              <a:spLocks/>
            </p:cNvSpPr>
            <p:nvPr/>
          </p:nvSpPr>
          <p:spPr bwMode="auto">
            <a:xfrm>
              <a:off x="9117845" y="972960"/>
              <a:ext cx="210438" cy="821071"/>
            </a:xfrm>
            <a:custGeom>
              <a:avLst/>
              <a:gdLst>
                <a:gd name="T0" fmla="*/ 367 w 10888"/>
                <a:gd name="T1" fmla="*/ 0 h 42482"/>
                <a:gd name="T2" fmla="*/ 367 w 10888"/>
                <a:gd name="T3" fmla="*/ 15868885 h 42482"/>
                <a:gd name="T4" fmla="*/ 4067244 w 10888"/>
                <a:gd name="T5" fmla="*/ 15868885 h 42482"/>
                <a:gd name="T6" fmla="*/ 4067244 w 10888"/>
                <a:gd name="T7" fmla="*/ 0 h 42482"/>
                <a:gd name="T8" fmla="*/ 367 w 10888"/>
                <a:gd name="T9" fmla="*/ 0 h 4248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0888" h="42482" extrusionOk="0">
                  <a:moveTo>
                    <a:pt x="1" y="0"/>
                  </a:moveTo>
                  <a:lnTo>
                    <a:pt x="1" y="42481"/>
                  </a:lnTo>
                  <a:lnTo>
                    <a:pt x="10888" y="42481"/>
                  </a:lnTo>
                  <a:lnTo>
                    <a:pt x="10888"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8" name="Google Shape;22;p2"/>
            <p:cNvSpPr>
              <a:spLocks/>
            </p:cNvSpPr>
            <p:nvPr/>
          </p:nvSpPr>
          <p:spPr bwMode="auto">
            <a:xfrm>
              <a:off x="9284081" y="1401373"/>
              <a:ext cx="734561" cy="1249504"/>
            </a:xfrm>
            <a:custGeom>
              <a:avLst/>
              <a:gdLst>
                <a:gd name="T0" fmla="*/ 0 w 38006"/>
                <a:gd name="T1" fmla="*/ 367 h 64649"/>
                <a:gd name="T2" fmla="*/ 0 w 38006"/>
                <a:gd name="T3" fmla="*/ 24149430 h 64649"/>
                <a:gd name="T4" fmla="*/ 14196861 w 38006"/>
                <a:gd name="T5" fmla="*/ 24149430 h 64649"/>
                <a:gd name="T6" fmla="*/ 14196861 w 38006"/>
                <a:gd name="T7" fmla="*/ 367 h 64649"/>
                <a:gd name="T8" fmla="*/ 0 w 38006"/>
                <a:gd name="T9" fmla="*/ 367 h 64649"/>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8006" h="64649" extrusionOk="0">
                  <a:moveTo>
                    <a:pt x="0" y="1"/>
                  </a:moveTo>
                  <a:lnTo>
                    <a:pt x="0" y="64648"/>
                  </a:lnTo>
                  <a:lnTo>
                    <a:pt x="38005" y="64648"/>
                  </a:lnTo>
                  <a:lnTo>
                    <a:pt x="38005" y="1"/>
                  </a:lnTo>
                  <a:lnTo>
                    <a:pt x="0" y="1"/>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9" name="Google Shape;23;p2"/>
            <p:cNvSpPr>
              <a:spLocks/>
            </p:cNvSpPr>
            <p:nvPr/>
          </p:nvSpPr>
          <p:spPr bwMode="auto">
            <a:xfrm>
              <a:off x="9033790" y="1401373"/>
              <a:ext cx="250310" cy="1249504"/>
            </a:xfrm>
            <a:custGeom>
              <a:avLst/>
              <a:gdLst>
                <a:gd name="T0" fmla="*/ 367 w 12951"/>
                <a:gd name="T1" fmla="*/ 367 h 64649"/>
                <a:gd name="T2" fmla="*/ 367 w 12951"/>
                <a:gd name="T3" fmla="*/ 24149430 h 64649"/>
                <a:gd name="T4" fmla="*/ 4837491 w 12951"/>
                <a:gd name="T5" fmla="*/ 24149430 h 64649"/>
                <a:gd name="T6" fmla="*/ 4837491 w 12951"/>
                <a:gd name="T7" fmla="*/ 367 h 64649"/>
                <a:gd name="T8" fmla="*/ 367 w 12951"/>
                <a:gd name="T9" fmla="*/ 367 h 64649"/>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2951" h="64649" extrusionOk="0">
                  <a:moveTo>
                    <a:pt x="1" y="1"/>
                  </a:moveTo>
                  <a:lnTo>
                    <a:pt x="1" y="64648"/>
                  </a:lnTo>
                  <a:lnTo>
                    <a:pt x="12950" y="64648"/>
                  </a:lnTo>
                  <a:lnTo>
                    <a:pt x="129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0" name="Google Shape;24;p2"/>
            <p:cNvSpPr>
              <a:spLocks/>
            </p:cNvSpPr>
            <p:nvPr/>
          </p:nvSpPr>
          <p:spPr bwMode="auto">
            <a:xfrm>
              <a:off x="9293010" y="962117"/>
              <a:ext cx="554255" cy="10862"/>
            </a:xfrm>
            <a:custGeom>
              <a:avLst/>
              <a:gdLst>
                <a:gd name="T0" fmla="*/ 367 w 28677"/>
                <a:gd name="T1" fmla="*/ 0 h 562"/>
                <a:gd name="T2" fmla="*/ 367 w 28677"/>
                <a:gd name="T3" fmla="*/ 209567 h 562"/>
                <a:gd name="T4" fmla="*/ 10712369 w 28677"/>
                <a:gd name="T5" fmla="*/ 209567 h 562"/>
                <a:gd name="T6" fmla="*/ 10712369 w 28677"/>
                <a:gd name="T7" fmla="*/ 0 h 562"/>
                <a:gd name="T8" fmla="*/ 367 w 28677"/>
                <a:gd name="T9" fmla="*/ 0 h 56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677" h="562" extrusionOk="0">
                  <a:moveTo>
                    <a:pt x="1" y="0"/>
                  </a:moveTo>
                  <a:lnTo>
                    <a:pt x="1" y="561"/>
                  </a:lnTo>
                  <a:lnTo>
                    <a:pt x="28677" y="561"/>
                  </a:lnTo>
                  <a:lnTo>
                    <a:pt x="28677"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1" name="Google Shape;25;p2"/>
            <p:cNvSpPr>
              <a:spLocks/>
            </p:cNvSpPr>
            <p:nvPr/>
          </p:nvSpPr>
          <p:spPr bwMode="auto">
            <a:xfrm>
              <a:off x="9269701" y="1390530"/>
              <a:ext cx="669215" cy="10862"/>
            </a:xfrm>
            <a:custGeom>
              <a:avLst/>
              <a:gdLst>
                <a:gd name="T0" fmla="*/ 0 w 34625"/>
                <a:gd name="T1" fmla="*/ 367 h 562"/>
                <a:gd name="T2" fmla="*/ 0 w 34625"/>
                <a:gd name="T3" fmla="*/ 209934 h 562"/>
                <a:gd name="T4" fmla="*/ 12934259 w 34625"/>
                <a:gd name="T5" fmla="*/ 209934 h 562"/>
                <a:gd name="T6" fmla="*/ 12934259 w 34625"/>
                <a:gd name="T7" fmla="*/ 367 h 562"/>
                <a:gd name="T8" fmla="*/ 0 w 34625"/>
                <a:gd name="T9" fmla="*/ 367 h 56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4625" h="562" extrusionOk="0">
                  <a:moveTo>
                    <a:pt x="0" y="1"/>
                  </a:moveTo>
                  <a:lnTo>
                    <a:pt x="0" y="562"/>
                  </a:lnTo>
                  <a:lnTo>
                    <a:pt x="34625" y="562"/>
                  </a:lnTo>
                  <a:lnTo>
                    <a:pt x="34625"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2" name="Google Shape;26;p2"/>
            <p:cNvSpPr>
              <a:spLocks/>
            </p:cNvSpPr>
            <p:nvPr/>
          </p:nvSpPr>
          <p:spPr bwMode="auto">
            <a:xfrm>
              <a:off x="9426157" y="713449"/>
              <a:ext cx="52880" cy="32567"/>
            </a:xfrm>
            <a:custGeom>
              <a:avLst/>
              <a:gdLst>
                <a:gd name="T0" fmla="*/ 367 w 2736"/>
                <a:gd name="T1" fmla="*/ 367 h 1685"/>
                <a:gd name="T2" fmla="*/ 367 w 2736"/>
                <a:gd name="T3" fmla="*/ 629075 h 1685"/>
                <a:gd name="T4" fmla="*/ 1022037 w 2736"/>
                <a:gd name="T5" fmla="*/ 629075 h 1685"/>
                <a:gd name="T6" fmla="*/ 1022037 w 2736"/>
                <a:gd name="T7" fmla="*/ 367 h 1685"/>
                <a:gd name="T8" fmla="*/ 367 w 2736"/>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85" extrusionOk="0">
                  <a:moveTo>
                    <a:pt x="1" y="1"/>
                  </a:moveTo>
                  <a:lnTo>
                    <a:pt x="1" y="1684"/>
                  </a:lnTo>
                  <a:lnTo>
                    <a:pt x="2736" y="1684"/>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3" name="Google Shape;27;p2"/>
            <p:cNvSpPr>
              <a:spLocks/>
            </p:cNvSpPr>
            <p:nvPr/>
          </p:nvSpPr>
          <p:spPr bwMode="auto">
            <a:xfrm>
              <a:off x="9426157" y="885638"/>
              <a:ext cx="52880" cy="32277"/>
            </a:xfrm>
            <a:custGeom>
              <a:avLst/>
              <a:gdLst>
                <a:gd name="T0" fmla="*/ 367 w 2736"/>
                <a:gd name="T1" fmla="*/ 367 h 1670"/>
                <a:gd name="T2" fmla="*/ 367 w 2736"/>
                <a:gd name="T3" fmla="*/ 623835 h 1670"/>
                <a:gd name="T4" fmla="*/ 1022037 w 2736"/>
                <a:gd name="T5" fmla="*/ 623835 h 1670"/>
                <a:gd name="T6" fmla="*/ 1022037 w 2736"/>
                <a:gd name="T7" fmla="*/ 367 h 1670"/>
                <a:gd name="T8" fmla="*/ 367 w 2736"/>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70" extrusionOk="0">
                  <a:moveTo>
                    <a:pt x="1" y="1"/>
                  </a:moveTo>
                  <a:lnTo>
                    <a:pt x="1" y="1670"/>
                  </a:lnTo>
                  <a:lnTo>
                    <a:pt x="2736" y="167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4" name="Google Shape;28;p2"/>
            <p:cNvSpPr>
              <a:spLocks/>
            </p:cNvSpPr>
            <p:nvPr/>
          </p:nvSpPr>
          <p:spPr bwMode="auto">
            <a:xfrm>
              <a:off x="9426157" y="755487"/>
              <a:ext cx="52880" cy="120410"/>
            </a:xfrm>
            <a:custGeom>
              <a:avLst/>
              <a:gdLst>
                <a:gd name="T0" fmla="*/ 367 w 2736"/>
                <a:gd name="T1" fmla="*/ 367 h 6230"/>
                <a:gd name="T2" fmla="*/ 367 w 2736"/>
                <a:gd name="T3" fmla="*/ 2327218 h 6230"/>
                <a:gd name="T4" fmla="*/ 1022037 w 2736"/>
                <a:gd name="T5" fmla="*/ 2327218 h 6230"/>
                <a:gd name="T6" fmla="*/ 1022037 w 2736"/>
                <a:gd name="T7" fmla="*/ 367 h 6230"/>
                <a:gd name="T8" fmla="*/ 367 w 2736"/>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6230" extrusionOk="0">
                  <a:moveTo>
                    <a:pt x="1" y="1"/>
                  </a:moveTo>
                  <a:lnTo>
                    <a:pt x="1" y="6230"/>
                  </a:lnTo>
                  <a:lnTo>
                    <a:pt x="2736" y="623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5" name="Google Shape;29;p2"/>
            <p:cNvSpPr>
              <a:spLocks/>
            </p:cNvSpPr>
            <p:nvPr/>
          </p:nvSpPr>
          <p:spPr bwMode="auto">
            <a:xfrm>
              <a:off x="9747206" y="713449"/>
              <a:ext cx="52880" cy="32567"/>
            </a:xfrm>
            <a:custGeom>
              <a:avLst/>
              <a:gdLst>
                <a:gd name="T0" fmla="*/ 367 w 2736"/>
                <a:gd name="T1" fmla="*/ 367 h 1685"/>
                <a:gd name="T2" fmla="*/ 367 w 2736"/>
                <a:gd name="T3" fmla="*/ 629075 h 1685"/>
                <a:gd name="T4" fmla="*/ 1022037 w 2736"/>
                <a:gd name="T5" fmla="*/ 629075 h 1685"/>
                <a:gd name="T6" fmla="*/ 1022037 w 2736"/>
                <a:gd name="T7" fmla="*/ 367 h 1685"/>
                <a:gd name="T8" fmla="*/ 367 w 2736"/>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85" extrusionOk="0">
                  <a:moveTo>
                    <a:pt x="1" y="1"/>
                  </a:moveTo>
                  <a:lnTo>
                    <a:pt x="1" y="1684"/>
                  </a:lnTo>
                  <a:lnTo>
                    <a:pt x="2736" y="1684"/>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6" name="Google Shape;30;p2"/>
            <p:cNvSpPr>
              <a:spLocks/>
            </p:cNvSpPr>
            <p:nvPr/>
          </p:nvSpPr>
          <p:spPr bwMode="auto">
            <a:xfrm>
              <a:off x="9747206" y="885638"/>
              <a:ext cx="52880" cy="32277"/>
            </a:xfrm>
            <a:custGeom>
              <a:avLst/>
              <a:gdLst>
                <a:gd name="T0" fmla="*/ 367 w 2736"/>
                <a:gd name="T1" fmla="*/ 367 h 1670"/>
                <a:gd name="T2" fmla="*/ 367 w 2736"/>
                <a:gd name="T3" fmla="*/ 623835 h 1670"/>
                <a:gd name="T4" fmla="*/ 1022037 w 2736"/>
                <a:gd name="T5" fmla="*/ 623835 h 1670"/>
                <a:gd name="T6" fmla="*/ 1022037 w 2736"/>
                <a:gd name="T7" fmla="*/ 367 h 1670"/>
                <a:gd name="T8" fmla="*/ 367 w 2736"/>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70" extrusionOk="0">
                  <a:moveTo>
                    <a:pt x="1" y="1"/>
                  </a:moveTo>
                  <a:lnTo>
                    <a:pt x="1" y="1670"/>
                  </a:lnTo>
                  <a:lnTo>
                    <a:pt x="2736" y="167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7" name="Google Shape;31;p2"/>
            <p:cNvSpPr>
              <a:spLocks/>
            </p:cNvSpPr>
            <p:nvPr/>
          </p:nvSpPr>
          <p:spPr bwMode="auto">
            <a:xfrm>
              <a:off x="9747206" y="755487"/>
              <a:ext cx="52880" cy="120410"/>
            </a:xfrm>
            <a:custGeom>
              <a:avLst/>
              <a:gdLst>
                <a:gd name="T0" fmla="*/ 367 w 2736"/>
                <a:gd name="T1" fmla="*/ 367 h 6230"/>
                <a:gd name="T2" fmla="*/ 367 w 2736"/>
                <a:gd name="T3" fmla="*/ 2327218 h 6230"/>
                <a:gd name="T4" fmla="*/ 1022037 w 2736"/>
                <a:gd name="T5" fmla="*/ 2327218 h 6230"/>
                <a:gd name="T6" fmla="*/ 1022037 w 2736"/>
                <a:gd name="T7" fmla="*/ 367 h 6230"/>
                <a:gd name="T8" fmla="*/ 367 w 2736"/>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6230" extrusionOk="0">
                  <a:moveTo>
                    <a:pt x="1" y="1"/>
                  </a:moveTo>
                  <a:lnTo>
                    <a:pt x="1" y="6230"/>
                  </a:lnTo>
                  <a:lnTo>
                    <a:pt x="2736" y="623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8" name="Google Shape;32;p2"/>
            <p:cNvSpPr>
              <a:spLocks/>
            </p:cNvSpPr>
            <p:nvPr/>
          </p:nvSpPr>
          <p:spPr bwMode="auto">
            <a:xfrm>
              <a:off x="9493958" y="713449"/>
              <a:ext cx="111732" cy="32567"/>
            </a:xfrm>
            <a:custGeom>
              <a:avLst/>
              <a:gdLst>
                <a:gd name="T0" fmla="*/ 0 w 5781"/>
                <a:gd name="T1" fmla="*/ 367 h 1685"/>
                <a:gd name="T2" fmla="*/ 0 w 5781"/>
                <a:gd name="T3" fmla="*/ 629075 h 1685"/>
                <a:gd name="T4" fmla="*/ 2159128 w 5781"/>
                <a:gd name="T5" fmla="*/ 629075 h 1685"/>
                <a:gd name="T6" fmla="*/ 2159128 w 5781"/>
                <a:gd name="T7" fmla="*/ 367 h 1685"/>
                <a:gd name="T8" fmla="*/ 0 w 5781"/>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85" extrusionOk="0">
                  <a:moveTo>
                    <a:pt x="0" y="1"/>
                  </a:moveTo>
                  <a:lnTo>
                    <a:pt x="0" y="1684"/>
                  </a:lnTo>
                  <a:lnTo>
                    <a:pt x="5780" y="1684"/>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9" name="Google Shape;33;p2"/>
            <p:cNvSpPr>
              <a:spLocks/>
            </p:cNvSpPr>
            <p:nvPr/>
          </p:nvSpPr>
          <p:spPr bwMode="auto">
            <a:xfrm>
              <a:off x="9493958" y="885638"/>
              <a:ext cx="111732" cy="32277"/>
            </a:xfrm>
            <a:custGeom>
              <a:avLst/>
              <a:gdLst>
                <a:gd name="T0" fmla="*/ 0 w 5781"/>
                <a:gd name="T1" fmla="*/ 367 h 1670"/>
                <a:gd name="T2" fmla="*/ 0 w 5781"/>
                <a:gd name="T3" fmla="*/ 623835 h 1670"/>
                <a:gd name="T4" fmla="*/ 2159128 w 5781"/>
                <a:gd name="T5" fmla="*/ 623835 h 1670"/>
                <a:gd name="T6" fmla="*/ 2159128 w 5781"/>
                <a:gd name="T7" fmla="*/ 367 h 1670"/>
                <a:gd name="T8" fmla="*/ 0 w 5781"/>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70" extrusionOk="0">
                  <a:moveTo>
                    <a:pt x="0" y="1"/>
                  </a:moveTo>
                  <a:lnTo>
                    <a:pt x="0" y="1670"/>
                  </a:lnTo>
                  <a:lnTo>
                    <a:pt x="5780" y="167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0" name="Google Shape;34;p2"/>
            <p:cNvSpPr>
              <a:spLocks/>
            </p:cNvSpPr>
            <p:nvPr/>
          </p:nvSpPr>
          <p:spPr bwMode="auto">
            <a:xfrm>
              <a:off x="9493958" y="755487"/>
              <a:ext cx="111732" cy="120410"/>
            </a:xfrm>
            <a:custGeom>
              <a:avLst/>
              <a:gdLst>
                <a:gd name="T0" fmla="*/ 0 w 5781"/>
                <a:gd name="T1" fmla="*/ 367 h 6230"/>
                <a:gd name="T2" fmla="*/ 0 w 5781"/>
                <a:gd name="T3" fmla="*/ 2327218 h 6230"/>
                <a:gd name="T4" fmla="*/ 2159128 w 5781"/>
                <a:gd name="T5" fmla="*/ 2327218 h 6230"/>
                <a:gd name="T6" fmla="*/ 2159128 w 5781"/>
                <a:gd name="T7" fmla="*/ 367 h 6230"/>
                <a:gd name="T8" fmla="*/ 0 w 5781"/>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6230" extrusionOk="0">
                  <a:moveTo>
                    <a:pt x="0" y="1"/>
                  </a:moveTo>
                  <a:lnTo>
                    <a:pt x="0" y="6230"/>
                  </a:lnTo>
                  <a:lnTo>
                    <a:pt x="5780" y="623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1" name="Google Shape;35;p2"/>
            <p:cNvSpPr>
              <a:spLocks/>
            </p:cNvSpPr>
            <p:nvPr/>
          </p:nvSpPr>
          <p:spPr bwMode="auto">
            <a:xfrm>
              <a:off x="9620573" y="713449"/>
              <a:ext cx="111732" cy="32567"/>
            </a:xfrm>
            <a:custGeom>
              <a:avLst/>
              <a:gdLst>
                <a:gd name="T0" fmla="*/ 0 w 5781"/>
                <a:gd name="T1" fmla="*/ 367 h 1685"/>
                <a:gd name="T2" fmla="*/ 0 w 5781"/>
                <a:gd name="T3" fmla="*/ 629075 h 1685"/>
                <a:gd name="T4" fmla="*/ 2159128 w 5781"/>
                <a:gd name="T5" fmla="*/ 629075 h 1685"/>
                <a:gd name="T6" fmla="*/ 2159128 w 5781"/>
                <a:gd name="T7" fmla="*/ 367 h 1685"/>
                <a:gd name="T8" fmla="*/ 0 w 5781"/>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85" extrusionOk="0">
                  <a:moveTo>
                    <a:pt x="0" y="1"/>
                  </a:moveTo>
                  <a:lnTo>
                    <a:pt x="0" y="1684"/>
                  </a:lnTo>
                  <a:lnTo>
                    <a:pt x="5780" y="1684"/>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2" name="Google Shape;36;p2"/>
            <p:cNvSpPr>
              <a:spLocks/>
            </p:cNvSpPr>
            <p:nvPr/>
          </p:nvSpPr>
          <p:spPr bwMode="auto">
            <a:xfrm>
              <a:off x="9620573" y="885638"/>
              <a:ext cx="111732" cy="32277"/>
            </a:xfrm>
            <a:custGeom>
              <a:avLst/>
              <a:gdLst>
                <a:gd name="T0" fmla="*/ 0 w 5781"/>
                <a:gd name="T1" fmla="*/ 367 h 1670"/>
                <a:gd name="T2" fmla="*/ 0 w 5781"/>
                <a:gd name="T3" fmla="*/ 623835 h 1670"/>
                <a:gd name="T4" fmla="*/ 2159128 w 5781"/>
                <a:gd name="T5" fmla="*/ 623835 h 1670"/>
                <a:gd name="T6" fmla="*/ 2159128 w 5781"/>
                <a:gd name="T7" fmla="*/ 367 h 1670"/>
                <a:gd name="T8" fmla="*/ 0 w 5781"/>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70" extrusionOk="0">
                  <a:moveTo>
                    <a:pt x="0" y="1"/>
                  </a:moveTo>
                  <a:lnTo>
                    <a:pt x="0" y="1670"/>
                  </a:lnTo>
                  <a:lnTo>
                    <a:pt x="5780" y="167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3" name="Google Shape;37;p2"/>
            <p:cNvSpPr>
              <a:spLocks/>
            </p:cNvSpPr>
            <p:nvPr/>
          </p:nvSpPr>
          <p:spPr bwMode="auto">
            <a:xfrm>
              <a:off x="9620573" y="755487"/>
              <a:ext cx="111732" cy="120410"/>
            </a:xfrm>
            <a:custGeom>
              <a:avLst/>
              <a:gdLst>
                <a:gd name="T0" fmla="*/ 0 w 5781"/>
                <a:gd name="T1" fmla="*/ 367 h 6230"/>
                <a:gd name="T2" fmla="*/ 0 w 5781"/>
                <a:gd name="T3" fmla="*/ 2327218 h 6230"/>
                <a:gd name="T4" fmla="*/ 2159128 w 5781"/>
                <a:gd name="T5" fmla="*/ 2327218 h 6230"/>
                <a:gd name="T6" fmla="*/ 2159128 w 5781"/>
                <a:gd name="T7" fmla="*/ 367 h 6230"/>
                <a:gd name="T8" fmla="*/ 0 w 5781"/>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6230" extrusionOk="0">
                  <a:moveTo>
                    <a:pt x="0" y="1"/>
                  </a:moveTo>
                  <a:lnTo>
                    <a:pt x="0" y="6230"/>
                  </a:lnTo>
                  <a:lnTo>
                    <a:pt x="5780" y="623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4" name="Google Shape;38;p2"/>
            <p:cNvSpPr>
              <a:spLocks/>
            </p:cNvSpPr>
            <p:nvPr/>
          </p:nvSpPr>
          <p:spPr bwMode="auto">
            <a:xfrm>
              <a:off x="9335048" y="1475127"/>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5" name="Google Shape;39;p2"/>
            <p:cNvSpPr>
              <a:spLocks/>
            </p:cNvSpPr>
            <p:nvPr/>
          </p:nvSpPr>
          <p:spPr bwMode="auto">
            <a:xfrm>
              <a:off x="9431588" y="1475127"/>
              <a:ext cx="53170" cy="94647"/>
            </a:xfrm>
            <a:custGeom>
              <a:avLst/>
              <a:gdLst>
                <a:gd name="T0" fmla="*/ 0 w 2751"/>
                <a:gd name="T1" fmla="*/ 367 h 4897"/>
                <a:gd name="T2" fmla="*/ 0 w 2751"/>
                <a:gd name="T3" fmla="*/ 1829294 h 4897"/>
                <a:gd name="T4" fmla="*/ 1027277 w 2751"/>
                <a:gd name="T5" fmla="*/ 1829294 h 4897"/>
                <a:gd name="T6" fmla="*/ 1027277 w 2751"/>
                <a:gd name="T7" fmla="*/ 367 h 4897"/>
                <a:gd name="T8" fmla="*/ 0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6" name="Google Shape;40;p2"/>
            <p:cNvSpPr>
              <a:spLocks/>
            </p:cNvSpPr>
            <p:nvPr/>
          </p:nvSpPr>
          <p:spPr bwMode="auto">
            <a:xfrm>
              <a:off x="9528110" y="1475127"/>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7" name="Google Shape;41;p2"/>
            <p:cNvSpPr>
              <a:spLocks/>
            </p:cNvSpPr>
            <p:nvPr/>
          </p:nvSpPr>
          <p:spPr bwMode="auto">
            <a:xfrm>
              <a:off x="9624651" y="1475127"/>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8" name="Google Shape;42;p2"/>
            <p:cNvSpPr>
              <a:spLocks/>
            </p:cNvSpPr>
            <p:nvPr/>
          </p:nvSpPr>
          <p:spPr bwMode="auto">
            <a:xfrm>
              <a:off x="9721172" y="1475127"/>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9" name="Google Shape;43;p2"/>
            <p:cNvSpPr>
              <a:spLocks/>
            </p:cNvSpPr>
            <p:nvPr/>
          </p:nvSpPr>
          <p:spPr bwMode="auto">
            <a:xfrm>
              <a:off x="9817713" y="1475127"/>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0" name="Google Shape;44;p2"/>
            <p:cNvSpPr>
              <a:spLocks/>
            </p:cNvSpPr>
            <p:nvPr/>
          </p:nvSpPr>
          <p:spPr bwMode="auto">
            <a:xfrm>
              <a:off x="9914235" y="1475127"/>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1" name="Google Shape;45;p2"/>
            <p:cNvSpPr>
              <a:spLocks/>
            </p:cNvSpPr>
            <p:nvPr/>
          </p:nvSpPr>
          <p:spPr bwMode="auto">
            <a:xfrm>
              <a:off x="9335048" y="1629418"/>
              <a:ext cx="53170" cy="94647"/>
            </a:xfrm>
            <a:custGeom>
              <a:avLst/>
              <a:gdLst>
                <a:gd name="T0" fmla="*/ 367 w 2751"/>
                <a:gd name="T1" fmla="*/ 0 h 4897"/>
                <a:gd name="T2" fmla="*/ 367 w 2751"/>
                <a:gd name="T3" fmla="*/ 1829294 h 4897"/>
                <a:gd name="T4" fmla="*/ 1027644 w 2751"/>
                <a:gd name="T5" fmla="*/ 1829294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1" y="4897"/>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2" name="Google Shape;46;p2"/>
            <p:cNvSpPr>
              <a:spLocks/>
            </p:cNvSpPr>
            <p:nvPr/>
          </p:nvSpPr>
          <p:spPr bwMode="auto">
            <a:xfrm>
              <a:off x="9431588" y="1629418"/>
              <a:ext cx="53170" cy="94647"/>
            </a:xfrm>
            <a:custGeom>
              <a:avLst/>
              <a:gdLst>
                <a:gd name="T0" fmla="*/ 0 w 2751"/>
                <a:gd name="T1" fmla="*/ 0 h 4897"/>
                <a:gd name="T2" fmla="*/ 0 w 2751"/>
                <a:gd name="T3" fmla="*/ 1829294 h 4897"/>
                <a:gd name="T4" fmla="*/ 1027277 w 2751"/>
                <a:gd name="T5" fmla="*/ 1829294 h 4897"/>
                <a:gd name="T6" fmla="*/ 1027277 w 2751"/>
                <a:gd name="T7" fmla="*/ 0 h 4897"/>
                <a:gd name="T8" fmla="*/ 0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0"/>
                  </a:moveTo>
                  <a:lnTo>
                    <a:pt x="0" y="4897"/>
                  </a:lnTo>
                  <a:lnTo>
                    <a:pt x="2750" y="4897"/>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3" name="Google Shape;47;p2"/>
            <p:cNvSpPr>
              <a:spLocks/>
            </p:cNvSpPr>
            <p:nvPr/>
          </p:nvSpPr>
          <p:spPr bwMode="auto">
            <a:xfrm>
              <a:off x="9528110" y="1629418"/>
              <a:ext cx="53170" cy="94647"/>
            </a:xfrm>
            <a:custGeom>
              <a:avLst/>
              <a:gdLst>
                <a:gd name="T0" fmla="*/ 367 w 2751"/>
                <a:gd name="T1" fmla="*/ 0 h 4897"/>
                <a:gd name="T2" fmla="*/ 367 w 2751"/>
                <a:gd name="T3" fmla="*/ 1829294 h 4897"/>
                <a:gd name="T4" fmla="*/ 1027644 w 2751"/>
                <a:gd name="T5" fmla="*/ 1829294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1" y="4897"/>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4" name="Google Shape;48;p2"/>
            <p:cNvSpPr>
              <a:spLocks/>
            </p:cNvSpPr>
            <p:nvPr/>
          </p:nvSpPr>
          <p:spPr bwMode="auto">
            <a:xfrm>
              <a:off x="9624651" y="1629418"/>
              <a:ext cx="53151" cy="94647"/>
            </a:xfrm>
            <a:custGeom>
              <a:avLst/>
              <a:gdLst>
                <a:gd name="T0" fmla="*/ 0 w 2750"/>
                <a:gd name="T1" fmla="*/ 0 h 4897"/>
                <a:gd name="T2" fmla="*/ 0 w 2750"/>
                <a:gd name="T3" fmla="*/ 1829294 h 4897"/>
                <a:gd name="T4" fmla="*/ 1027283 w 2750"/>
                <a:gd name="T5" fmla="*/ 1829294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7"/>
                  </a:lnTo>
                  <a:lnTo>
                    <a:pt x="2750" y="4897"/>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5" name="Google Shape;49;p2"/>
            <p:cNvSpPr>
              <a:spLocks/>
            </p:cNvSpPr>
            <p:nvPr/>
          </p:nvSpPr>
          <p:spPr bwMode="auto">
            <a:xfrm>
              <a:off x="9721172" y="1629418"/>
              <a:ext cx="53170" cy="94647"/>
            </a:xfrm>
            <a:custGeom>
              <a:avLst/>
              <a:gdLst>
                <a:gd name="T0" fmla="*/ 367 w 2751"/>
                <a:gd name="T1" fmla="*/ 0 h 4897"/>
                <a:gd name="T2" fmla="*/ 367 w 2751"/>
                <a:gd name="T3" fmla="*/ 1829294 h 4897"/>
                <a:gd name="T4" fmla="*/ 1027277 w 2751"/>
                <a:gd name="T5" fmla="*/ 1829294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0" y="4897"/>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6" name="Google Shape;50;p2"/>
            <p:cNvSpPr>
              <a:spLocks/>
            </p:cNvSpPr>
            <p:nvPr/>
          </p:nvSpPr>
          <p:spPr bwMode="auto">
            <a:xfrm>
              <a:off x="9817713" y="1629418"/>
              <a:ext cx="53151" cy="94647"/>
            </a:xfrm>
            <a:custGeom>
              <a:avLst/>
              <a:gdLst>
                <a:gd name="T0" fmla="*/ 0 w 2750"/>
                <a:gd name="T1" fmla="*/ 0 h 4897"/>
                <a:gd name="T2" fmla="*/ 0 w 2750"/>
                <a:gd name="T3" fmla="*/ 1829294 h 4897"/>
                <a:gd name="T4" fmla="*/ 1027283 w 2750"/>
                <a:gd name="T5" fmla="*/ 1829294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7"/>
                  </a:lnTo>
                  <a:lnTo>
                    <a:pt x="2750" y="4897"/>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7" name="Google Shape;51;p2"/>
            <p:cNvSpPr>
              <a:spLocks/>
            </p:cNvSpPr>
            <p:nvPr/>
          </p:nvSpPr>
          <p:spPr bwMode="auto">
            <a:xfrm>
              <a:off x="9914235" y="1629418"/>
              <a:ext cx="53170" cy="94647"/>
            </a:xfrm>
            <a:custGeom>
              <a:avLst/>
              <a:gdLst>
                <a:gd name="T0" fmla="*/ 367 w 2751"/>
                <a:gd name="T1" fmla="*/ 0 h 4897"/>
                <a:gd name="T2" fmla="*/ 367 w 2751"/>
                <a:gd name="T3" fmla="*/ 1829294 h 4897"/>
                <a:gd name="T4" fmla="*/ 1027277 w 2751"/>
                <a:gd name="T5" fmla="*/ 1829294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0" y="4897"/>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8" name="Google Shape;52;p2"/>
            <p:cNvSpPr>
              <a:spLocks/>
            </p:cNvSpPr>
            <p:nvPr/>
          </p:nvSpPr>
          <p:spPr bwMode="auto">
            <a:xfrm>
              <a:off x="9335048" y="1783710"/>
              <a:ext cx="53170" cy="94647"/>
            </a:xfrm>
            <a:custGeom>
              <a:avLst/>
              <a:gdLst>
                <a:gd name="T0" fmla="*/ 367 w 2751"/>
                <a:gd name="T1" fmla="*/ 0 h 4897"/>
                <a:gd name="T2" fmla="*/ 367 w 2751"/>
                <a:gd name="T3" fmla="*/ 1828927 h 4897"/>
                <a:gd name="T4" fmla="*/ 1027644 w 2751"/>
                <a:gd name="T5" fmla="*/ 1828927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9" name="Google Shape;53;p2"/>
            <p:cNvSpPr>
              <a:spLocks/>
            </p:cNvSpPr>
            <p:nvPr/>
          </p:nvSpPr>
          <p:spPr bwMode="auto">
            <a:xfrm>
              <a:off x="9431588" y="1783710"/>
              <a:ext cx="53170" cy="94647"/>
            </a:xfrm>
            <a:custGeom>
              <a:avLst/>
              <a:gdLst>
                <a:gd name="T0" fmla="*/ 0 w 2751"/>
                <a:gd name="T1" fmla="*/ 0 h 4897"/>
                <a:gd name="T2" fmla="*/ 0 w 2751"/>
                <a:gd name="T3" fmla="*/ 1828927 h 4897"/>
                <a:gd name="T4" fmla="*/ 1027277 w 2751"/>
                <a:gd name="T5" fmla="*/ 1828927 h 4897"/>
                <a:gd name="T6" fmla="*/ 1027277 w 2751"/>
                <a:gd name="T7" fmla="*/ 0 h 4897"/>
                <a:gd name="T8" fmla="*/ 0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0" name="Google Shape;54;p2"/>
            <p:cNvSpPr>
              <a:spLocks/>
            </p:cNvSpPr>
            <p:nvPr/>
          </p:nvSpPr>
          <p:spPr bwMode="auto">
            <a:xfrm>
              <a:off x="9528110" y="1783710"/>
              <a:ext cx="53170" cy="94647"/>
            </a:xfrm>
            <a:custGeom>
              <a:avLst/>
              <a:gdLst>
                <a:gd name="T0" fmla="*/ 367 w 2751"/>
                <a:gd name="T1" fmla="*/ 0 h 4897"/>
                <a:gd name="T2" fmla="*/ 367 w 2751"/>
                <a:gd name="T3" fmla="*/ 1828927 h 4897"/>
                <a:gd name="T4" fmla="*/ 1027644 w 2751"/>
                <a:gd name="T5" fmla="*/ 1828927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1" name="Google Shape;55;p2"/>
            <p:cNvSpPr>
              <a:spLocks/>
            </p:cNvSpPr>
            <p:nvPr/>
          </p:nvSpPr>
          <p:spPr bwMode="auto">
            <a:xfrm>
              <a:off x="9624651" y="1783710"/>
              <a:ext cx="53151" cy="94647"/>
            </a:xfrm>
            <a:custGeom>
              <a:avLst/>
              <a:gdLst>
                <a:gd name="T0" fmla="*/ 0 w 2750"/>
                <a:gd name="T1" fmla="*/ 0 h 4897"/>
                <a:gd name="T2" fmla="*/ 0 w 2750"/>
                <a:gd name="T3" fmla="*/ 1828927 h 4897"/>
                <a:gd name="T4" fmla="*/ 1027283 w 2750"/>
                <a:gd name="T5" fmla="*/ 1828927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2" name="Google Shape;56;p2"/>
            <p:cNvSpPr>
              <a:spLocks/>
            </p:cNvSpPr>
            <p:nvPr/>
          </p:nvSpPr>
          <p:spPr bwMode="auto">
            <a:xfrm>
              <a:off x="9721172" y="1783710"/>
              <a:ext cx="53170" cy="94647"/>
            </a:xfrm>
            <a:custGeom>
              <a:avLst/>
              <a:gdLst>
                <a:gd name="T0" fmla="*/ 367 w 2751"/>
                <a:gd name="T1" fmla="*/ 0 h 4897"/>
                <a:gd name="T2" fmla="*/ 367 w 2751"/>
                <a:gd name="T3" fmla="*/ 1828927 h 4897"/>
                <a:gd name="T4" fmla="*/ 1027277 w 2751"/>
                <a:gd name="T5" fmla="*/ 1828927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3" name="Google Shape;57;p2"/>
            <p:cNvSpPr>
              <a:spLocks/>
            </p:cNvSpPr>
            <p:nvPr/>
          </p:nvSpPr>
          <p:spPr bwMode="auto">
            <a:xfrm>
              <a:off x="9817713" y="1783710"/>
              <a:ext cx="53151" cy="94647"/>
            </a:xfrm>
            <a:custGeom>
              <a:avLst/>
              <a:gdLst>
                <a:gd name="T0" fmla="*/ 0 w 2750"/>
                <a:gd name="T1" fmla="*/ 0 h 4897"/>
                <a:gd name="T2" fmla="*/ 0 w 2750"/>
                <a:gd name="T3" fmla="*/ 1828927 h 4897"/>
                <a:gd name="T4" fmla="*/ 1027283 w 2750"/>
                <a:gd name="T5" fmla="*/ 1828927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4" name="Google Shape;58;p2"/>
            <p:cNvSpPr>
              <a:spLocks/>
            </p:cNvSpPr>
            <p:nvPr/>
          </p:nvSpPr>
          <p:spPr bwMode="auto">
            <a:xfrm>
              <a:off x="9914235" y="1783710"/>
              <a:ext cx="53170" cy="94647"/>
            </a:xfrm>
            <a:custGeom>
              <a:avLst/>
              <a:gdLst>
                <a:gd name="T0" fmla="*/ 367 w 2751"/>
                <a:gd name="T1" fmla="*/ 0 h 4897"/>
                <a:gd name="T2" fmla="*/ 367 w 2751"/>
                <a:gd name="T3" fmla="*/ 1828927 h 4897"/>
                <a:gd name="T4" fmla="*/ 1027277 w 2751"/>
                <a:gd name="T5" fmla="*/ 1828927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5" name="Google Shape;59;p2"/>
            <p:cNvSpPr>
              <a:spLocks/>
            </p:cNvSpPr>
            <p:nvPr/>
          </p:nvSpPr>
          <p:spPr bwMode="auto">
            <a:xfrm>
              <a:off x="9335048" y="1937982"/>
              <a:ext cx="53170" cy="94666"/>
            </a:xfrm>
            <a:custGeom>
              <a:avLst/>
              <a:gdLst>
                <a:gd name="T0" fmla="*/ 367 w 2751"/>
                <a:gd name="T1" fmla="*/ 367 h 4898"/>
                <a:gd name="T2" fmla="*/ 367 w 2751"/>
                <a:gd name="T3" fmla="*/ 1829288 h 4898"/>
                <a:gd name="T4" fmla="*/ 1027644 w 2751"/>
                <a:gd name="T5" fmla="*/ 1829288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6" name="Google Shape;60;p2"/>
            <p:cNvSpPr>
              <a:spLocks/>
            </p:cNvSpPr>
            <p:nvPr/>
          </p:nvSpPr>
          <p:spPr bwMode="auto">
            <a:xfrm>
              <a:off x="9431588" y="1937982"/>
              <a:ext cx="53170" cy="94666"/>
            </a:xfrm>
            <a:custGeom>
              <a:avLst/>
              <a:gdLst>
                <a:gd name="T0" fmla="*/ 0 w 2751"/>
                <a:gd name="T1" fmla="*/ 367 h 4898"/>
                <a:gd name="T2" fmla="*/ 0 w 2751"/>
                <a:gd name="T3" fmla="*/ 1829288 h 4898"/>
                <a:gd name="T4" fmla="*/ 1027277 w 2751"/>
                <a:gd name="T5" fmla="*/ 1829288 h 4898"/>
                <a:gd name="T6" fmla="*/ 1027277 w 2751"/>
                <a:gd name="T7" fmla="*/ 367 h 4898"/>
                <a:gd name="T8" fmla="*/ 0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7" name="Google Shape;61;p2"/>
            <p:cNvSpPr>
              <a:spLocks/>
            </p:cNvSpPr>
            <p:nvPr/>
          </p:nvSpPr>
          <p:spPr bwMode="auto">
            <a:xfrm>
              <a:off x="9528110" y="1937982"/>
              <a:ext cx="53170" cy="94666"/>
            </a:xfrm>
            <a:custGeom>
              <a:avLst/>
              <a:gdLst>
                <a:gd name="T0" fmla="*/ 367 w 2751"/>
                <a:gd name="T1" fmla="*/ 367 h 4898"/>
                <a:gd name="T2" fmla="*/ 367 w 2751"/>
                <a:gd name="T3" fmla="*/ 1829288 h 4898"/>
                <a:gd name="T4" fmla="*/ 1027644 w 2751"/>
                <a:gd name="T5" fmla="*/ 1829288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8" name="Google Shape;62;p2"/>
            <p:cNvSpPr>
              <a:spLocks/>
            </p:cNvSpPr>
            <p:nvPr/>
          </p:nvSpPr>
          <p:spPr bwMode="auto">
            <a:xfrm>
              <a:off x="9624651" y="1937982"/>
              <a:ext cx="53151" cy="94666"/>
            </a:xfrm>
            <a:custGeom>
              <a:avLst/>
              <a:gdLst>
                <a:gd name="T0" fmla="*/ 0 w 2750"/>
                <a:gd name="T1" fmla="*/ 367 h 4898"/>
                <a:gd name="T2" fmla="*/ 0 w 2750"/>
                <a:gd name="T3" fmla="*/ 1829288 h 4898"/>
                <a:gd name="T4" fmla="*/ 1027283 w 2750"/>
                <a:gd name="T5" fmla="*/ 1829288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9" name="Google Shape;63;p2"/>
            <p:cNvSpPr>
              <a:spLocks/>
            </p:cNvSpPr>
            <p:nvPr/>
          </p:nvSpPr>
          <p:spPr bwMode="auto">
            <a:xfrm>
              <a:off x="9721172" y="1937982"/>
              <a:ext cx="53170" cy="94666"/>
            </a:xfrm>
            <a:custGeom>
              <a:avLst/>
              <a:gdLst>
                <a:gd name="T0" fmla="*/ 367 w 2751"/>
                <a:gd name="T1" fmla="*/ 367 h 4898"/>
                <a:gd name="T2" fmla="*/ 367 w 2751"/>
                <a:gd name="T3" fmla="*/ 1829288 h 4898"/>
                <a:gd name="T4" fmla="*/ 1027277 w 2751"/>
                <a:gd name="T5" fmla="*/ 1829288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0" name="Google Shape;64;p2"/>
            <p:cNvSpPr>
              <a:spLocks/>
            </p:cNvSpPr>
            <p:nvPr/>
          </p:nvSpPr>
          <p:spPr bwMode="auto">
            <a:xfrm>
              <a:off x="9817713" y="1937982"/>
              <a:ext cx="53151" cy="94666"/>
            </a:xfrm>
            <a:custGeom>
              <a:avLst/>
              <a:gdLst>
                <a:gd name="T0" fmla="*/ 0 w 2750"/>
                <a:gd name="T1" fmla="*/ 367 h 4898"/>
                <a:gd name="T2" fmla="*/ 0 w 2750"/>
                <a:gd name="T3" fmla="*/ 1829288 h 4898"/>
                <a:gd name="T4" fmla="*/ 1027283 w 2750"/>
                <a:gd name="T5" fmla="*/ 1829288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1" name="Google Shape;65;p2"/>
            <p:cNvSpPr>
              <a:spLocks/>
            </p:cNvSpPr>
            <p:nvPr/>
          </p:nvSpPr>
          <p:spPr bwMode="auto">
            <a:xfrm>
              <a:off x="9914235" y="1937982"/>
              <a:ext cx="53170" cy="94666"/>
            </a:xfrm>
            <a:custGeom>
              <a:avLst/>
              <a:gdLst>
                <a:gd name="T0" fmla="*/ 367 w 2751"/>
                <a:gd name="T1" fmla="*/ 367 h 4898"/>
                <a:gd name="T2" fmla="*/ 367 w 2751"/>
                <a:gd name="T3" fmla="*/ 1829288 h 4898"/>
                <a:gd name="T4" fmla="*/ 1027277 w 2751"/>
                <a:gd name="T5" fmla="*/ 1829288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2" name="Google Shape;66;p2"/>
            <p:cNvSpPr>
              <a:spLocks/>
            </p:cNvSpPr>
            <p:nvPr/>
          </p:nvSpPr>
          <p:spPr bwMode="auto">
            <a:xfrm>
              <a:off x="9335048" y="2092273"/>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3" name="Google Shape;67;p2"/>
            <p:cNvSpPr>
              <a:spLocks/>
            </p:cNvSpPr>
            <p:nvPr/>
          </p:nvSpPr>
          <p:spPr bwMode="auto">
            <a:xfrm>
              <a:off x="9431588" y="2092273"/>
              <a:ext cx="53170" cy="94647"/>
            </a:xfrm>
            <a:custGeom>
              <a:avLst/>
              <a:gdLst>
                <a:gd name="T0" fmla="*/ 0 w 2751"/>
                <a:gd name="T1" fmla="*/ 367 h 4897"/>
                <a:gd name="T2" fmla="*/ 0 w 2751"/>
                <a:gd name="T3" fmla="*/ 1829294 h 4897"/>
                <a:gd name="T4" fmla="*/ 1027277 w 2751"/>
                <a:gd name="T5" fmla="*/ 1829294 h 4897"/>
                <a:gd name="T6" fmla="*/ 1027277 w 2751"/>
                <a:gd name="T7" fmla="*/ 367 h 4897"/>
                <a:gd name="T8" fmla="*/ 0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4" name="Google Shape;68;p2"/>
            <p:cNvSpPr>
              <a:spLocks/>
            </p:cNvSpPr>
            <p:nvPr/>
          </p:nvSpPr>
          <p:spPr bwMode="auto">
            <a:xfrm>
              <a:off x="9528110" y="2092273"/>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5" name="Google Shape;69;p2"/>
            <p:cNvSpPr>
              <a:spLocks/>
            </p:cNvSpPr>
            <p:nvPr/>
          </p:nvSpPr>
          <p:spPr bwMode="auto">
            <a:xfrm>
              <a:off x="9624651" y="2092273"/>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6" name="Google Shape;70;p2"/>
            <p:cNvSpPr>
              <a:spLocks/>
            </p:cNvSpPr>
            <p:nvPr/>
          </p:nvSpPr>
          <p:spPr bwMode="auto">
            <a:xfrm>
              <a:off x="9721172" y="2092273"/>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7" name="Google Shape;71;p2"/>
            <p:cNvSpPr>
              <a:spLocks/>
            </p:cNvSpPr>
            <p:nvPr/>
          </p:nvSpPr>
          <p:spPr bwMode="auto">
            <a:xfrm>
              <a:off x="9817713" y="2092273"/>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8" name="Google Shape;72;p2"/>
            <p:cNvSpPr>
              <a:spLocks/>
            </p:cNvSpPr>
            <p:nvPr/>
          </p:nvSpPr>
          <p:spPr bwMode="auto">
            <a:xfrm>
              <a:off x="9914235" y="2092273"/>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9" name="Google Shape;73;p2"/>
            <p:cNvSpPr>
              <a:spLocks/>
            </p:cNvSpPr>
            <p:nvPr/>
          </p:nvSpPr>
          <p:spPr bwMode="auto">
            <a:xfrm>
              <a:off x="9335048" y="2246545"/>
              <a:ext cx="53170" cy="94666"/>
            </a:xfrm>
            <a:custGeom>
              <a:avLst/>
              <a:gdLst>
                <a:gd name="T0" fmla="*/ 367 w 2751"/>
                <a:gd name="T1" fmla="*/ 367 h 4898"/>
                <a:gd name="T2" fmla="*/ 367 w 2751"/>
                <a:gd name="T3" fmla="*/ 1829655 h 4898"/>
                <a:gd name="T4" fmla="*/ 1027644 w 2751"/>
                <a:gd name="T5" fmla="*/ 1829655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1" y="4898"/>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0" name="Google Shape;74;p2"/>
            <p:cNvSpPr>
              <a:spLocks/>
            </p:cNvSpPr>
            <p:nvPr/>
          </p:nvSpPr>
          <p:spPr bwMode="auto">
            <a:xfrm>
              <a:off x="9431588" y="2246545"/>
              <a:ext cx="53170" cy="94666"/>
            </a:xfrm>
            <a:custGeom>
              <a:avLst/>
              <a:gdLst>
                <a:gd name="T0" fmla="*/ 0 w 2751"/>
                <a:gd name="T1" fmla="*/ 367 h 4898"/>
                <a:gd name="T2" fmla="*/ 0 w 2751"/>
                <a:gd name="T3" fmla="*/ 1829655 h 4898"/>
                <a:gd name="T4" fmla="*/ 1027277 w 2751"/>
                <a:gd name="T5" fmla="*/ 1829655 h 4898"/>
                <a:gd name="T6" fmla="*/ 1027277 w 2751"/>
                <a:gd name="T7" fmla="*/ 367 h 4898"/>
                <a:gd name="T8" fmla="*/ 0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1" name="Google Shape;75;p2"/>
            <p:cNvSpPr>
              <a:spLocks/>
            </p:cNvSpPr>
            <p:nvPr/>
          </p:nvSpPr>
          <p:spPr bwMode="auto">
            <a:xfrm>
              <a:off x="9528110" y="2246545"/>
              <a:ext cx="53170" cy="94666"/>
            </a:xfrm>
            <a:custGeom>
              <a:avLst/>
              <a:gdLst>
                <a:gd name="T0" fmla="*/ 367 w 2751"/>
                <a:gd name="T1" fmla="*/ 367 h 4898"/>
                <a:gd name="T2" fmla="*/ 367 w 2751"/>
                <a:gd name="T3" fmla="*/ 1829655 h 4898"/>
                <a:gd name="T4" fmla="*/ 1027644 w 2751"/>
                <a:gd name="T5" fmla="*/ 1829655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1" y="4898"/>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2" name="Google Shape;76;p2"/>
            <p:cNvSpPr>
              <a:spLocks/>
            </p:cNvSpPr>
            <p:nvPr/>
          </p:nvSpPr>
          <p:spPr bwMode="auto">
            <a:xfrm>
              <a:off x="9624651" y="2246545"/>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3" name="Google Shape;77;p2"/>
            <p:cNvSpPr>
              <a:spLocks/>
            </p:cNvSpPr>
            <p:nvPr/>
          </p:nvSpPr>
          <p:spPr bwMode="auto">
            <a:xfrm>
              <a:off x="9721172" y="2246545"/>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4" name="Google Shape;78;p2"/>
            <p:cNvSpPr>
              <a:spLocks/>
            </p:cNvSpPr>
            <p:nvPr/>
          </p:nvSpPr>
          <p:spPr bwMode="auto">
            <a:xfrm>
              <a:off x="9817713" y="2246545"/>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5" name="Google Shape;79;p2"/>
            <p:cNvSpPr>
              <a:spLocks/>
            </p:cNvSpPr>
            <p:nvPr/>
          </p:nvSpPr>
          <p:spPr bwMode="auto">
            <a:xfrm>
              <a:off x="9914235" y="2246545"/>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6" name="Google Shape;80;p2"/>
            <p:cNvSpPr>
              <a:spLocks/>
            </p:cNvSpPr>
            <p:nvPr/>
          </p:nvSpPr>
          <p:spPr bwMode="auto">
            <a:xfrm>
              <a:off x="9335048" y="2400856"/>
              <a:ext cx="53170" cy="94627"/>
            </a:xfrm>
            <a:custGeom>
              <a:avLst/>
              <a:gdLst>
                <a:gd name="T0" fmla="*/ 367 w 2751"/>
                <a:gd name="T1" fmla="*/ 0 h 4896"/>
                <a:gd name="T2" fmla="*/ 367 w 2751"/>
                <a:gd name="T3" fmla="*/ 1828895 h 4896"/>
                <a:gd name="T4" fmla="*/ 1027644 w 2751"/>
                <a:gd name="T5" fmla="*/ 1828895 h 4896"/>
                <a:gd name="T6" fmla="*/ 1027644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7" name="Google Shape;81;p2"/>
            <p:cNvSpPr>
              <a:spLocks/>
            </p:cNvSpPr>
            <p:nvPr/>
          </p:nvSpPr>
          <p:spPr bwMode="auto">
            <a:xfrm>
              <a:off x="9431588" y="2400856"/>
              <a:ext cx="53170" cy="94627"/>
            </a:xfrm>
            <a:custGeom>
              <a:avLst/>
              <a:gdLst>
                <a:gd name="T0" fmla="*/ 0 w 2751"/>
                <a:gd name="T1" fmla="*/ 0 h 4896"/>
                <a:gd name="T2" fmla="*/ 0 w 2751"/>
                <a:gd name="T3" fmla="*/ 1828895 h 4896"/>
                <a:gd name="T4" fmla="*/ 1027277 w 2751"/>
                <a:gd name="T5" fmla="*/ 1828895 h 4896"/>
                <a:gd name="T6" fmla="*/ 1027277 w 2751"/>
                <a:gd name="T7" fmla="*/ 0 h 4896"/>
                <a:gd name="T8" fmla="*/ 0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8" name="Google Shape;82;p2"/>
            <p:cNvSpPr>
              <a:spLocks/>
            </p:cNvSpPr>
            <p:nvPr/>
          </p:nvSpPr>
          <p:spPr bwMode="auto">
            <a:xfrm>
              <a:off x="9528110" y="2400856"/>
              <a:ext cx="53170" cy="94627"/>
            </a:xfrm>
            <a:custGeom>
              <a:avLst/>
              <a:gdLst>
                <a:gd name="T0" fmla="*/ 367 w 2751"/>
                <a:gd name="T1" fmla="*/ 0 h 4896"/>
                <a:gd name="T2" fmla="*/ 367 w 2751"/>
                <a:gd name="T3" fmla="*/ 1828895 h 4896"/>
                <a:gd name="T4" fmla="*/ 1027644 w 2751"/>
                <a:gd name="T5" fmla="*/ 1828895 h 4896"/>
                <a:gd name="T6" fmla="*/ 1027644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9" name="Google Shape;83;p2"/>
            <p:cNvSpPr>
              <a:spLocks/>
            </p:cNvSpPr>
            <p:nvPr/>
          </p:nvSpPr>
          <p:spPr bwMode="auto">
            <a:xfrm>
              <a:off x="9624651" y="2400856"/>
              <a:ext cx="53151" cy="94627"/>
            </a:xfrm>
            <a:custGeom>
              <a:avLst/>
              <a:gdLst>
                <a:gd name="T0" fmla="*/ 0 w 2750"/>
                <a:gd name="T1" fmla="*/ 0 h 4896"/>
                <a:gd name="T2" fmla="*/ 0 w 2750"/>
                <a:gd name="T3" fmla="*/ 1828895 h 4896"/>
                <a:gd name="T4" fmla="*/ 1027283 w 2750"/>
                <a:gd name="T5" fmla="*/ 1828895 h 4896"/>
                <a:gd name="T6" fmla="*/ 1027283 w 2750"/>
                <a:gd name="T7" fmla="*/ 0 h 4896"/>
                <a:gd name="T8" fmla="*/ 0 w 2750"/>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6"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0" name="Google Shape;84;p2"/>
            <p:cNvSpPr>
              <a:spLocks/>
            </p:cNvSpPr>
            <p:nvPr/>
          </p:nvSpPr>
          <p:spPr bwMode="auto">
            <a:xfrm>
              <a:off x="9721172" y="2400856"/>
              <a:ext cx="53170" cy="94627"/>
            </a:xfrm>
            <a:custGeom>
              <a:avLst/>
              <a:gdLst>
                <a:gd name="T0" fmla="*/ 367 w 2751"/>
                <a:gd name="T1" fmla="*/ 0 h 4896"/>
                <a:gd name="T2" fmla="*/ 367 w 2751"/>
                <a:gd name="T3" fmla="*/ 1828895 h 4896"/>
                <a:gd name="T4" fmla="*/ 1027277 w 2751"/>
                <a:gd name="T5" fmla="*/ 1828895 h 4896"/>
                <a:gd name="T6" fmla="*/ 1027277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1" name="Google Shape;85;p2"/>
            <p:cNvSpPr>
              <a:spLocks/>
            </p:cNvSpPr>
            <p:nvPr/>
          </p:nvSpPr>
          <p:spPr bwMode="auto">
            <a:xfrm>
              <a:off x="9817713" y="2400856"/>
              <a:ext cx="53151" cy="94627"/>
            </a:xfrm>
            <a:custGeom>
              <a:avLst/>
              <a:gdLst>
                <a:gd name="T0" fmla="*/ 0 w 2750"/>
                <a:gd name="T1" fmla="*/ 0 h 4896"/>
                <a:gd name="T2" fmla="*/ 0 w 2750"/>
                <a:gd name="T3" fmla="*/ 1828895 h 4896"/>
                <a:gd name="T4" fmla="*/ 1027283 w 2750"/>
                <a:gd name="T5" fmla="*/ 1828895 h 4896"/>
                <a:gd name="T6" fmla="*/ 1027283 w 2750"/>
                <a:gd name="T7" fmla="*/ 0 h 4896"/>
                <a:gd name="T8" fmla="*/ 0 w 2750"/>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6"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2" name="Google Shape;86;p2"/>
            <p:cNvSpPr>
              <a:spLocks/>
            </p:cNvSpPr>
            <p:nvPr/>
          </p:nvSpPr>
          <p:spPr bwMode="auto">
            <a:xfrm>
              <a:off x="9914235" y="2400856"/>
              <a:ext cx="53170" cy="94627"/>
            </a:xfrm>
            <a:custGeom>
              <a:avLst/>
              <a:gdLst>
                <a:gd name="T0" fmla="*/ 367 w 2751"/>
                <a:gd name="T1" fmla="*/ 0 h 4896"/>
                <a:gd name="T2" fmla="*/ 367 w 2751"/>
                <a:gd name="T3" fmla="*/ 1828895 h 4896"/>
                <a:gd name="T4" fmla="*/ 1027277 w 2751"/>
                <a:gd name="T5" fmla="*/ 1828895 h 4896"/>
                <a:gd name="T6" fmla="*/ 1027277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3" name="Google Shape;87;p2"/>
            <p:cNvSpPr>
              <a:spLocks/>
            </p:cNvSpPr>
            <p:nvPr/>
          </p:nvSpPr>
          <p:spPr bwMode="auto">
            <a:xfrm>
              <a:off x="9369760" y="1057015"/>
              <a:ext cx="53170" cy="94647"/>
            </a:xfrm>
            <a:custGeom>
              <a:avLst/>
              <a:gdLst>
                <a:gd name="T0" fmla="*/ 367 w 2751"/>
                <a:gd name="T1" fmla="*/ 367 h 4897"/>
                <a:gd name="T2" fmla="*/ 367 w 2751"/>
                <a:gd name="T3" fmla="*/ 1828927 h 4897"/>
                <a:gd name="T4" fmla="*/ 1027277 w 2751"/>
                <a:gd name="T5" fmla="*/ 1828927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6"/>
                  </a:lnTo>
                  <a:lnTo>
                    <a:pt x="2750" y="4896"/>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4" name="Google Shape;88;p2"/>
            <p:cNvSpPr>
              <a:spLocks/>
            </p:cNvSpPr>
            <p:nvPr/>
          </p:nvSpPr>
          <p:spPr bwMode="auto">
            <a:xfrm>
              <a:off x="9466301" y="1057015"/>
              <a:ext cx="53151" cy="94647"/>
            </a:xfrm>
            <a:custGeom>
              <a:avLst/>
              <a:gdLst>
                <a:gd name="T0" fmla="*/ 0 w 2750"/>
                <a:gd name="T1" fmla="*/ 367 h 4897"/>
                <a:gd name="T2" fmla="*/ 0 w 2750"/>
                <a:gd name="T3" fmla="*/ 1828927 h 4897"/>
                <a:gd name="T4" fmla="*/ 1027283 w 2750"/>
                <a:gd name="T5" fmla="*/ 1828927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6"/>
                  </a:lnTo>
                  <a:lnTo>
                    <a:pt x="2750" y="4896"/>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5" name="Google Shape;89;p2"/>
            <p:cNvSpPr>
              <a:spLocks/>
            </p:cNvSpPr>
            <p:nvPr/>
          </p:nvSpPr>
          <p:spPr bwMode="auto">
            <a:xfrm>
              <a:off x="9562822" y="1057015"/>
              <a:ext cx="53170" cy="94647"/>
            </a:xfrm>
            <a:custGeom>
              <a:avLst/>
              <a:gdLst>
                <a:gd name="T0" fmla="*/ 367 w 2751"/>
                <a:gd name="T1" fmla="*/ 367 h 4897"/>
                <a:gd name="T2" fmla="*/ 367 w 2751"/>
                <a:gd name="T3" fmla="*/ 1828927 h 4897"/>
                <a:gd name="T4" fmla="*/ 1027277 w 2751"/>
                <a:gd name="T5" fmla="*/ 1828927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6"/>
                  </a:lnTo>
                  <a:lnTo>
                    <a:pt x="2750" y="4896"/>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6" name="Google Shape;90;p2"/>
            <p:cNvSpPr>
              <a:spLocks/>
            </p:cNvSpPr>
            <p:nvPr/>
          </p:nvSpPr>
          <p:spPr bwMode="auto">
            <a:xfrm>
              <a:off x="9659363" y="1057015"/>
              <a:ext cx="53151" cy="94647"/>
            </a:xfrm>
            <a:custGeom>
              <a:avLst/>
              <a:gdLst>
                <a:gd name="T0" fmla="*/ 0 w 2750"/>
                <a:gd name="T1" fmla="*/ 367 h 4897"/>
                <a:gd name="T2" fmla="*/ 0 w 2750"/>
                <a:gd name="T3" fmla="*/ 1828927 h 4897"/>
                <a:gd name="T4" fmla="*/ 1027283 w 2750"/>
                <a:gd name="T5" fmla="*/ 1828927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6"/>
                  </a:lnTo>
                  <a:lnTo>
                    <a:pt x="2750" y="4896"/>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7" name="Google Shape;91;p2"/>
            <p:cNvSpPr>
              <a:spLocks/>
            </p:cNvSpPr>
            <p:nvPr/>
          </p:nvSpPr>
          <p:spPr bwMode="auto">
            <a:xfrm>
              <a:off x="9755885" y="1057015"/>
              <a:ext cx="53170" cy="94647"/>
            </a:xfrm>
            <a:custGeom>
              <a:avLst/>
              <a:gdLst>
                <a:gd name="T0" fmla="*/ 0 w 2751"/>
                <a:gd name="T1" fmla="*/ 367 h 4897"/>
                <a:gd name="T2" fmla="*/ 0 w 2751"/>
                <a:gd name="T3" fmla="*/ 1828927 h 4897"/>
                <a:gd name="T4" fmla="*/ 1027277 w 2751"/>
                <a:gd name="T5" fmla="*/ 1828927 h 4897"/>
                <a:gd name="T6" fmla="*/ 1027277 w 2751"/>
                <a:gd name="T7" fmla="*/ 367 h 4897"/>
                <a:gd name="T8" fmla="*/ 0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1"/>
                  </a:moveTo>
                  <a:lnTo>
                    <a:pt x="0" y="4896"/>
                  </a:lnTo>
                  <a:lnTo>
                    <a:pt x="2750" y="4896"/>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8" name="Google Shape;92;p2"/>
            <p:cNvSpPr>
              <a:spLocks/>
            </p:cNvSpPr>
            <p:nvPr/>
          </p:nvSpPr>
          <p:spPr bwMode="auto">
            <a:xfrm>
              <a:off x="9852406" y="1057015"/>
              <a:ext cx="53170" cy="94647"/>
            </a:xfrm>
            <a:custGeom>
              <a:avLst/>
              <a:gdLst>
                <a:gd name="T0" fmla="*/ 367 w 2751"/>
                <a:gd name="T1" fmla="*/ 367 h 4897"/>
                <a:gd name="T2" fmla="*/ 367 w 2751"/>
                <a:gd name="T3" fmla="*/ 1828927 h 4897"/>
                <a:gd name="T4" fmla="*/ 1027644 w 2751"/>
                <a:gd name="T5" fmla="*/ 1828927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6"/>
                  </a:lnTo>
                  <a:lnTo>
                    <a:pt x="2751" y="4896"/>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9" name="Google Shape;93;p2"/>
            <p:cNvSpPr>
              <a:spLocks/>
            </p:cNvSpPr>
            <p:nvPr/>
          </p:nvSpPr>
          <p:spPr bwMode="auto">
            <a:xfrm>
              <a:off x="9369760" y="1211828"/>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0" name="Google Shape;94;p2"/>
            <p:cNvSpPr>
              <a:spLocks/>
            </p:cNvSpPr>
            <p:nvPr/>
          </p:nvSpPr>
          <p:spPr bwMode="auto">
            <a:xfrm>
              <a:off x="9466301" y="1211828"/>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1" name="Google Shape;95;p2"/>
            <p:cNvSpPr>
              <a:spLocks/>
            </p:cNvSpPr>
            <p:nvPr/>
          </p:nvSpPr>
          <p:spPr bwMode="auto">
            <a:xfrm>
              <a:off x="9562822" y="1211828"/>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2" name="Google Shape;96;p2"/>
            <p:cNvSpPr>
              <a:spLocks/>
            </p:cNvSpPr>
            <p:nvPr/>
          </p:nvSpPr>
          <p:spPr bwMode="auto">
            <a:xfrm>
              <a:off x="9659363" y="1211828"/>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3" name="Google Shape;97;p2"/>
            <p:cNvSpPr>
              <a:spLocks/>
            </p:cNvSpPr>
            <p:nvPr/>
          </p:nvSpPr>
          <p:spPr bwMode="auto">
            <a:xfrm>
              <a:off x="9755885" y="1211828"/>
              <a:ext cx="53170" cy="94666"/>
            </a:xfrm>
            <a:custGeom>
              <a:avLst/>
              <a:gdLst>
                <a:gd name="T0" fmla="*/ 0 w 2751"/>
                <a:gd name="T1" fmla="*/ 367 h 4898"/>
                <a:gd name="T2" fmla="*/ 0 w 2751"/>
                <a:gd name="T3" fmla="*/ 1829655 h 4898"/>
                <a:gd name="T4" fmla="*/ 1027277 w 2751"/>
                <a:gd name="T5" fmla="*/ 1829655 h 4898"/>
                <a:gd name="T6" fmla="*/ 1027277 w 2751"/>
                <a:gd name="T7" fmla="*/ 367 h 4898"/>
                <a:gd name="T8" fmla="*/ 0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4" name="Google Shape;98;p2"/>
            <p:cNvSpPr>
              <a:spLocks/>
            </p:cNvSpPr>
            <p:nvPr/>
          </p:nvSpPr>
          <p:spPr bwMode="auto">
            <a:xfrm>
              <a:off x="9852406" y="1211828"/>
              <a:ext cx="53170" cy="94666"/>
            </a:xfrm>
            <a:custGeom>
              <a:avLst/>
              <a:gdLst>
                <a:gd name="T0" fmla="*/ 367 w 2751"/>
                <a:gd name="T1" fmla="*/ 367 h 4898"/>
                <a:gd name="T2" fmla="*/ 367 w 2751"/>
                <a:gd name="T3" fmla="*/ 1829655 h 4898"/>
                <a:gd name="T4" fmla="*/ 1027644 w 2751"/>
                <a:gd name="T5" fmla="*/ 1829655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1" y="4898"/>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5" name="Google Shape;99;p2"/>
            <p:cNvSpPr>
              <a:spLocks/>
            </p:cNvSpPr>
            <p:nvPr/>
          </p:nvSpPr>
          <p:spPr bwMode="auto">
            <a:xfrm>
              <a:off x="9201900" y="619924"/>
              <a:ext cx="650525" cy="49614"/>
            </a:xfrm>
            <a:custGeom>
              <a:avLst/>
              <a:gdLst>
                <a:gd name="T0" fmla="*/ 367 w 33658"/>
                <a:gd name="T1" fmla="*/ 0 h 2567"/>
                <a:gd name="T2" fmla="*/ 367 w 33658"/>
                <a:gd name="T3" fmla="*/ 958921 h 2567"/>
                <a:gd name="T4" fmla="*/ 12573022 w 33658"/>
                <a:gd name="T5" fmla="*/ 958921 h 2567"/>
                <a:gd name="T6" fmla="*/ 12573022 w 33658"/>
                <a:gd name="T7" fmla="*/ 0 h 2567"/>
                <a:gd name="T8" fmla="*/ 367 w 33658"/>
                <a:gd name="T9" fmla="*/ 0 h 256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3658" h="2567" extrusionOk="0">
                  <a:moveTo>
                    <a:pt x="1" y="0"/>
                  </a:moveTo>
                  <a:lnTo>
                    <a:pt x="1" y="2567"/>
                  </a:lnTo>
                  <a:lnTo>
                    <a:pt x="33658" y="2567"/>
                  </a:lnTo>
                  <a:lnTo>
                    <a:pt x="33658" y="0"/>
                  </a:lnTo>
                  <a:lnTo>
                    <a:pt x="1"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nvGrpSpPr>
          <p:cNvPr id="96" name="Google Shape;100;p2"/>
          <p:cNvGrpSpPr>
            <a:grpSpLocks/>
          </p:cNvGrpSpPr>
          <p:nvPr/>
        </p:nvGrpSpPr>
        <p:grpSpPr bwMode="auto">
          <a:xfrm>
            <a:off x="270934" y="3202517"/>
            <a:ext cx="1835151" cy="3655483"/>
            <a:chOff x="203696" y="1843803"/>
            <a:chExt cx="1375311" cy="2742277"/>
          </a:xfrm>
        </p:grpSpPr>
        <p:sp>
          <p:nvSpPr>
            <p:cNvPr id="97" name="Google Shape;101;p2"/>
            <p:cNvSpPr>
              <a:spLocks/>
            </p:cNvSpPr>
            <p:nvPr/>
          </p:nvSpPr>
          <p:spPr bwMode="auto">
            <a:xfrm>
              <a:off x="553649" y="2026825"/>
              <a:ext cx="991879" cy="2559255"/>
            </a:xfrm>
            <a:custGeom>
              <a:avLst/>
              <a:gdLst>
                <a:gd name="T0" fmla="*/ 1018 w 31174"/>
                <a:gd name="T1" fmla="*/ 0 h 104183"/>
                <a:gd name="T2" fmla="*/ 1018 w 31174"/>
                <a:gd name="T3" fmla="*/ 62867475 h 104183"/>
                <a:gd name="T4" fmla="*/ 31559118 w 31174"/>
                <a:gd name="T5" fmla="*/ 62867475 h 104183"/>
                <a:gd name="T6" fmla="*/ 31559118 w 31174"/>
                <a:gd name="T7" fmla="*/ 0 h 104183"/>
                <a:gd name="T8" fmla="*/ 1018 w 31174"/>
                <a:gd name="T9" fmla="*/ 0 h 104183"/>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1174" h="104183" extrusionOk="0">
                  <a:moveTo>
                    <a:pt x="1" y="0"/>
                  </a:moveTo>
                  <a:lnTo>
                    <a:pt x="1" y="104182"/>
                  </a:lnTo>
                  <a:lnTo>
                    <a:pt x="31174" y="104182"/>
                  </a:lnTo>
                  <a:lnTo>
                    <a:pt x="31174" y="0"/>
                  </a:lnTo>
                  <a:lnTo>
                    <a:pt x="1"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8" name="Google Shape;102;p2"/>
            <p:cNvSpPr>
              <a:spLocks/>
            </p:cNvSpPr>
            <p:nvPr/>
          </p:nvSpPr>
          <p:spPr bwMode="auto">
            <a:xfrm>
              <a:off x="245175" y="2026825"/>
              <a:ext cx="308502" cy="2559255"/>
            </a:xfrm>
            <a:custGeom>
              <a:avLst/>
              <a:gdLst>
                <a:gd name="T0" fmla="*/ 1018 w 9696"/>
                <a:gd name="T1" fmla="*/ 0 h 104183"/>
                <a:gd name="T2" fmla="*/ 1018 w 9696"/>
                <a:gd name="T3" fmla="*/ 62867475 h 104183"/>
                <a:gd name="T4" fmla="*/ 9815747 w 9696"/>
                <a:gd name="T5" fmla="*/ 62867475 h 104183"/>
                <a:gd name="T6" fmla="*/ 9815747 w 9696"/>
                <a:gd name="T7" fmla="*/ 0 h 104183"/>
                <a:gd name="T8" fmla="*/ 1018 w 9696"/>
                <a:gd name="T9" fmla="*/ 0 h 104183"/>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9696" h="104183" extrusionOk="0">
                  <a:moveTo>
                    <a:pt x="1" y="0"/>
                  </a:moveTo>
                  <a:lnTo>
                    <a:pt x="1" y="104182"/>
                  </a:lnTo>
                  <a:lnTo>
                    <a:pt x="9696" y="104182"/>
                  </a:lnTo>
                  <a:lnTo>
                    <a:pt x="9696"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9" name="Google Shape;103;p2"/>
            <p:cNvSpPr>
              <a:spLocks/>
            </p:cNvSpPr>
            <p:nvPr/>
          </p:nvSpPr>
          <p:spPr bwMode="auto">
            <a:xfrm>
              <a:off x="499212" y="1843803"/>
              <a:ext cx="279453" cy="114288"/>
            </a:xfrm>
            <a:custGeom>
              <a:avLst/>
              <a:gdLst>
                <a:gd name="T0" fmla="*/ 0 w 8783"/>
                <a:gd name="T1" fmla="*/ 0 h 3592"/>
                <a:gd name="T2" fmla="*/ 0 w 8783"/>
                <a:gd name="T3" fmla="*/ 3636344 h 3592"/>
                <a:gd name="T4" fmla="*/ 8890474 w 8783"/>
                <a:gd name="T5" fmla="*/ 3636344 h 3592"/>
                <a:gd name="T6" fmla="*/ 8890474 w 8783"/>
                <a:gd name="T7" fmla="*/ 0 h 3592"/>
                <a:gd name="T8" fmla="*/ 0 w 8783"/>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783" h="3592" extrusionOk="0">
                  <a:moveTo>
                    <a:pt x="0" y="0"/>
                  </a:moveTo>
                  <a:lnTo>
                    <a:pt x="0" y="3592"/>
                  </a:lnTo>
                  <a:lnTo>
                    <a:pt x="8782" y="3592"/>
                  </a:lnTo>
                  <a:lnTo>
                    <a:pt x="8782" y="0"/>
                  </a:lnTo>
                  <a:lnTo>
                    <a:pt x="0"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0" name="Google Shape;104;p2"/>
            <p:cNvSpPr>
              <a:spLocks/>
            </p:cNvSpPr>
            <p:nvPr/>
          </p:nvSpPr>
          <p:spPr bwMode="auto">
            <a:xfrm>
              <a:off x="412129" y="1843803"/>
              <a:ext cx="87116" cy="114288"/>
            </a:xfrm>
            <a:custGeom>
              <a:avLst/>
              <a:gdLst>
                <a:gd name="T0" fmla="*/ 1018 w 2738"/>
                <a:gd name="T1" fmla="*/ 0 h 3592"/>
                <a:gd name="T2" fmla="*/ 1018 w 2738"/>
                <a:gd name="T3" fmla="*/ 3636344 h 3592"/>
                <a:gd name="T4" fmla="*/ 2770785 w 2738"/>
                <a:gd name="T5" fmla="*/ 3636344 h 3592"/>
                <a:gd name="T6" fmla="*/ 2770785 w 2738"/>
                <a:gd name="T7" fmla="*/ 0 h 3592"/>
                <a:gd name="T8" fmla="*/ 1018 w 2738"/>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8" h="3592" extrusionOk="0">
                  <a:moveTo>
                    <a:pt x="1" y="0"/>
                  </a:moveTo>
                  <a:lnTo>
                    <a:pt x="1" y="3592"/>
                  </a:lnTo>
                  <a:lnTo>
                    <a:pt x="2737" y="3592"/>
                  </a:lnTo>
                  <a:lnTo>
                    <a:pt x="2737"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1" name="Google Shape;105;p2"/>
            <p:cNvSpPr>
              <a:spLocks/>
            </p:cNvSpPr>
            <p:nvPr/>
          </p:nvSpPr>
          <p:spPr bwMode="auto">
            <a:xfrm>
              <a:off x="1182576" y="1843803"/>
              <a:ext cx="279930" cy="114288"/>
            </a:xfrm>
            <a:custGeom>
              <a:avLst/>
              <a:gdLst>
                <a:gd name="T0" fmla="*/ 0 w 8798"/>
                <a:gd name="T1" fmla="*/ 0 h 3592"/>
                <a:gd name="T2" fmla="*/ 0 w 8798"/>
                <a:gd name="T3" fmla="*/ 3636344 h 3592"/>
                <a:gd name="T4" fmla="*/ 8905643 w 8798"/>
                <a:gd name="T5" fmla="*/ 3636344 h 3592"/>
                <a:gd name="T6" fmla="*/ 8905643 w 8798"/>
                <a:gd name="T7" fmla="*/ 0 h 3592"/>
                <a:gd name="T8" fmla="*/ 0 w 8798"/>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798" h="3592" extrusionOk="0">
                  <a:moveTo>
                    <a:pt x="0" y="0"/>
                  </a:moveTo>
                  <a:lnTo>
                    <a:pt x="0" y="3592"/>
                  </a:lnTo>
                  <a:lnTo>
                    <a:pt x="8797" y="3592"/>
                  </a:lnTo>
                  <a:lnTo>
                    <a:pt x="8797" y="0"/>
                  </a:lnTo>
                  <a:lnTo>
                    <a:pt x="0"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2" name="Google Shape;106;p2"/>
            <p:cNvSpPr>
              <a:spLocks/>
            </p:cNvSpPr>
            <p:nvPr/>
          </p:nvSpPr>
          <p:spPr bwMode="auto">
            <a:xfrm>
              <a:off x="1095557" y="1843803"/>
              <a:ext cx="87053" cy="114288"/>
            </a:xfrm>
            <a:custGeom>
              <a:avLst/>
              <a:gdLst>
                <a:gd name="T0" fmla="*/ 0 w 2736"/>
                <a:gd name="T1" fmla="*/ 0 h 3592"/>
                <a:gd name="T2" fmla="*/ 0 w 2736"/>
                <a:gd name="T3" fmla="*/ 3636344 h 3592"/>
                <a:gd name="T4" fmla="*/ 2768801 w 2736"/>
                <a:gd name="T5" fmla="*/ 3636344 h 3592"/>
                <a:gd name="T6" fmla="*/ 2768801 w 2736"/>
                <a:gd name="T7" fmla="*/ 0 h 3592"/>
                <a:gd name="T8" fmla="*/ 0 w 2736"/>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3592" extrusionOk="0">
                  <a:moveTo>
                    <a:pt x="0" y="0"/>
                  </a:moveTo>
                  <a:lnTo>
                    <a:pt x="0" y="3592"/>
                  </a:lnTo>
                  <a:lnTo>
                    <a:pt x="2735" y="3592"/>
                  </a:lnTo>
                  <a:lnTo>
                    <a:pt x="2735"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3" name="Google Shape;107;p2"/>
            <p:cNvSpPr>
              <a:spLocks/>
            </p:cNvSpPr>
            <p:nvPr/>
          </p:nvSpPr>
          <p:spPr bwMode="auto">
            <a:xfrm>
              <a:off x="203696" y="1958058"/>
              <a:ext cx="1375311" cy="81739"/>
            </a:xfrm>
            <a:custGeom>
              <a:avLst/>
              <a:gdLst>
                <a:gd name="T0" fmla="*/ 1018 w 43225"/>
                <a:gd name="T1" fmla="*/ 1018 h 2569"/>
                <a:gd name="T2" fmla="*/ 1018 w 43225"/>
                <a:gd name="T3" fmla="*/ 2599707 h 2569"/>
                <a:gd name="T4" fmla="*/ 43758944 w 43225"/>
                <a:gd name="T5" fmla="*/ 2599707 h 2569"/>
                <a:gd name="T6" fmla="*/ 43758944 w 43225"/>
                <a:gd name="T7" fmla="*/ 1018 h 2569"/>
                <a:gd name="T8" fmla="*/ 1018 w 43225"/>
                <a:gd name="T9" fmla="*/ 1018 h 2569"/>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43225" h="2569" extrusionOk="0">
                  <a:moveTo>
                    <a:pt x="1" y="1"/>
                  </a:moveTo>
                  <a:lnTo>
                    <a:pt x="1" y="2568"/>
                  </a:lnTo>
                  <a:lnTo>
                    <a:pt x="43225" y="2568"/>
                  </a:lnTo>
                  <a:lnTo>
                    <a:pt x="43225" y="1"/>
                  </a:lnTo>
                  <a:lnTo>
                    <a:pt x="1" y="1"/>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4" name="Google Shape;108;p2"/>
            <p:cNvSpPr>
              <a:spLocks/>
            </p:cNvSpPr>
            <p:nvPr/>
          </p:nvSpPr>
          <p:spPr bwMode="auto">
            <a:xfrm>
              <a:off x="553651" y="2150900"/>
              <a:ext cx="908867" cy="105825"/>
            </a:xfrm>
            <a:custGeom>
              <a:avLst/>
              <a:gdLst>
                <a:gd name="T0" fmla="*/ 1018 w 28565"/>
                <a:gd name="T1" fmla="*/ 0 h 3326"/>
                <a:gd name="T2" fmla="*/ 1018 w 28565"/>
                <a:gd name="T3" fmla="*/ 3367087 h 3326"/>
                <a:gd name="T4" fmla="*/ 28916861 w 28565"/>
                <a:gd name="T5" fmla="*/ 3367087 h 3326"/>
                <a:gd name="T6" fmla="*/ 28916861 w 28565"/>
                <a:gd name="T7" fmla="*/ 0 h 3326"/>
                <a:gd name="T8" fmla="*/ 1018 w 28565"/>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0"/>
                  </a:moveTo>
                  <a:lnTo>
                    <a:pt x="1" y="3326"/>
                  </a:lnTo>
                  <a:lnTo>
                    <a:pt x="28564" y="3326"/>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5" name="Google Shape;109;p2"/>
            <p:cNvSpPr>
              <a:spLocks/>
            </p:cNvSpPr>
            <p:nvPr/>
          </p:nvSpPr>
          <p:spPr bwMode="auto">
            <a:xfrm>
              <a:off x="553651" y="2353129"/>
              <a:ext cx="908867" cy="105793"/>
            </a:xfrm>
            <a:custGeom>
              <a:avLst/>
              <a:gdLst>
                <a:gd name="T0" fmla="*/ 1018 w 28565"/>
                <a:gd name="T1" fmla="*/ 0 h 3325"/>
                <a:gd name="T2" fmla="*/ 1018 w 28565"/>
                <a:gd name="T3" fmla="*/ 3366063 h 3325"/>
                <a:gd name="T4" fmla="*/ 28916861 w 28565"/>
                <a:gd name="T5" fmla="*/ 3366063 h 3325"/>
                <a:gd name="T6" fmla="*/ 28916861 w 28565"/>
                <a:gd name="T7" fmla="*/ 0 h 3325"/>
                <a:gd name="T8" fmla="*/ 1018 w 28565"/>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5" extrusionOk="0">
                  <a:moveTo>
                    <a:pt x="1" y="0"/>
                  </a:moveTo>
                  <a:lnTo>
                    <a:pt x="1" y="3325"/>
                  </a:lnTo>
                  <a:lnTo>
                    <a:pt x="28564" y="3325"/>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6" name="Google Shape;110;p2"/>
            <p:cNvSpPr>
              <a:spLocks/>
            </p:cNvSpPr>
            <p:nvPr/>
          </p:nvSpPr>
          <p:spPr bwMode="auto">
            <a:xfrm>
              <a:off x="553651" y="2555294"/>
              <a:ext cx="908867" cy="105857"/>
            </a:xfrm>
            <a:custGeom>
              <a:avLst/>
              <a:gdLst>
                <a:gd name="T0" fmla="*/ 1018 w 28565"/>
                <a:gd name="T1" fmla="*/ 1018 h 3327"/>
                <a:gd name="T2" fmla="*/ 1018 w 28565"/>
                <a:gd name="T3" fmla="*/ 3367093 h 3327"/>
                <a:gd name="T4" fmla="*/ 28916861 w 28565"/>
                <a:gd name="T5" fmla="*/ 3367093 h 3327"/>
                <a:gd name="T6" fmla="*/ 28916861 w 28565"/>
                <a:gd name="T7" fmla="*/ 1018 h 3327"/>
                <a:gd name="T8" fmla="*/ 1018 w 28565"/>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7" extrusionOk="0">
                  <a:moveTo>
                    <a:pt x="1" y="1"/>
                  </a:moveTo>
                  <a:lnTo>
                    <a:pt x="1" y="3326"/>
                  </a:lnTo>
                  <a:lnTo>
                    <a:pt x="28564" y="3326"/>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7" name="Google Shape;111;p2"/>
            <p:cNvSpPr>
              <a:spLocks/>
            </p:cNvSpPr>
            <p:nvPr/>
          </p:nvSpPr>
          <p:spPr bwMode="auto">
            <a:xfrm>
              <a:off x="553651" y="2757522"/>
              <a:ext cx="908867" cy="105825"/>
            </a:xfrm>
            <a:custGeom>
              <a:avLst/>
              <a:gdLst>
                <a:gd name="T0" fmla="*/ 1018 w 28565"/>
                <a:gd name="T1" fmla="*/ 1018 h 3326"/>
                <a:gd name="T2" fmla="*/ 1018 w 28565"/>
                <a:gd name="T3" fmla="*/ 3366069 h 3326"/>
                <a:gd name="T4" fmla="*/ 28916861 w 28565"/>
                <a:gd name="T5" fmla="*/ 3366069 h 3326"/>
                <a:gd name="T6" fmla="*/ 28916861 w 28565"/>
                <a:gd name="T7" fmla="*/ 1018 h 3326"/>
                <a:gd name="T8" fmla="*/ 1018 w 28565"/>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1"/>
                  </a:moveTo>
                  <a:lnTo>
                    <a:pt x="1" y="3325"/>
                  </a:lnTo>
                  <a:lnTo>
                    <a:pt x="28564" y="3325"/>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8" name="Google Shape;112;p2"/>
            <p:cNvSpPr>
              <a:spLocks/>
            </p:cNvSpPr>
            <p:nvPr/>
          </p:nvSpPr>
          <p:spPr bwMode="auto">
            <a:xfrm>
              <a:off x="553651" y="2959719"/>
              <a:ext cx="908867" cy="105857"/>
            </a:xfrm>
            <a:custGeom>
              <a:avLst/>
              <a:gdLst>
                <a:gd name="T0" fmla="*/ 1018 w 28565"/>
                <a:gd name="T1" fmla="*/ 1018 h 3327"/>
                <a:gd name="T2" fmla="*/ 1018 w 28565"/>
                <a:gd name="T3" fmla="*/ 3367093 h 3327"/>
                <a:gd name="T4" fmla="*/ 28916861 w 28565"/>
                <a:gd name="T5" fmla="*/ 3367093 h 3327"/>
                <a:gd name="T6" fmla="*/ 28916861 w 28565"/>
                <a:gd name="T7" fmla="*/ 1018 h 3327"/>
                <a:gd name="T8" fmla="*/ 1018 w 28565"/>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7" extrusionOk="0">
                  <a:moveTo>
                    <a:pt x="1" y="1"/>
                  </a:moveTo>
                  <a:lnTo>
                    <a:pt x="1" y="3326"/>
                  </a:lnTo>
                  <a:lnTo>
                    <a:pt x="28564" y="3326"/>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9" name="Google Shape;113;p2"/>
            <p:cNvSpPr>
              <a:spLocks/>
            </p:cNvSpPr>
            <p:nvPr/>
          </p:nvSpPr>
          <p:spPr bwMode="auto">
            <a:xfrm>
              <a:off x="553651" y="3161947"/>
              <a:ext cx="908867" cy="105793"/>
            </a:xfrm>
            <a:custGeom>
              <a:avLst/>
              <a:gdLst>
                <a:gd name="T0" fmla="*/ 1018 w 28565"/>
                <a:gd name="T1" fmla="*/ 0 h 3325"/>
                <a:gd name="T2" fmla="*/ 1018 w 28565"/>
                <a:gd name="T3" fmla="*/ 3366063 h 3325"/>
                <a:gd name="T4" fmla="*/ 28916861 w 28565"/>
                <a:gd name="T5" fmla="*/ 3366063 h 3325"/>
                <a:gd name="T6" fmla="*/ 28916861 w 28565"/>
                <a:gd name="T7" fmla="*/ 0 h 3325"/>
                <a:gd name="T8" fmla="*/ 1018 w 28565"/>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5" extrusionOk="0">
                  <a:moveTo>
                    <a:pt x="1" y="0"/>
                  </a:moveTo>
                  <a:lnTo>
                    <a:pt x="1" y="3325"/>
                  </a:lnTo>
                  <a:lnTo>
                    <a:pt x="28564" y="3325"/>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0" name="Google Shape;114;p2"/>
            <p:cNvSpPr>
              <a:spLocks/>
            </p:cNvSpPr>
            <p:nvPr/>
          </p:nvSpPr>
          <p:spPr bwMode="auto">
            <a:xfrm>
              <a:off x="1195525" y="3161947"/>
              <a:ext cx="266981" cy="105793"/>
            </a:xfrm>
            <a:custGeom>
              <a:avLst/>
              <a:gdLst>
                <a:gd name="T0" fmla="*/ 1018 w 8391"/>
                <a:gd name="T1" fmla="*/ 0 h 3325"/>
                <a:gd name="T2" fmla="*/ 1018 w 8391"/>
                <a:gd name="T3" fmla="*/ 3366063 h 3325"/>
                <a:gd name="T4" fmla="*/ 8493661 w 8391"/>
                <a:gd name="T5" fmla="*/ 3366063 h 3325"/>
                <a:gd name="T6" fmla="*/ 8493661 w 8391"/>
                <a:gd name="T7" fmla="*/ 0 h 3325"/>
                <a:gd name="T8" fmla="*/ 1018 w 8391"/>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391" h="3325" extrusionOk="0">
                  <a:moveTo>
                    <a:pt x="1" y="0"/>
                  </a:moveTo>
                  <a:lnTo>
                    <a:pt x="1" y="3325"/>
                  </a:lnTo>
                  <a:lnTo>
                    <a:pt x="8390" y="3325"/>
                  </a:lnTo>
                  <a:lnTo>
                    <a:pt x="839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1" name="Google Shape;115;p2"/>
            <p:cNvSpPr>
              <a:spLocks/>
            </p:cNvSpPr>
            <p:nvPr/>
          </p:nvSpPr>
          <p:spPr bwMode="auto">
            <a:xfrm>
              <a:off x="553651" y="3364144"/>
              <a:ext cx="908867" cy="105825"/>
            </a:xfrm>
            <a:custGeom>
              <a:avLst/>
              <a:gdLst>
                <a:gd name="T0" fmla="*/ 1018 w 28565"/>
                <a:gd name="T1" fmla="*/ 0 h 3326"/>
                <a:gd name="T2" fmla="*/ 1018 w 28565"/>
                <a:gd name="T3" fmla="*/ 3367087 h 3326"/>
                <a:gd name="T4" fmla="*/ 28916861 w 28565"/>
                <a:gd name="T5" fmla="*/ 3367087 h 3326"/>
                <a:gd name="T6" fmla="*/ 28916861 w 28565"/>
                <a:gd name="T7" fmla="*/ 0 h 3326"/>
                <a:gd name="T8" fmla="*/ 1018 w 28565"/>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0"/>
                  </a:moveTo>
                  <a:lnTo>
                    <a:pt x="1" y="3326"/>
                  </a:lnTo>
                  <a:lnTo>
                    <a:pt x="28564" y="3326"/>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2" name="Google Shape;116;p2"/>
            <p:cNvSpPr>
              <a:spLocks/>
            </p:cNvSpPr>
            <p:nvPr/>
          </p:nvSpPr>
          <p:spPr bwMode="auto">
            <a:xfrm>
              <a:off x="553651" y="3566372"/>
              <a:ext cx="908867" cy="105793"/>
            </a:xfrm>
            <a:custGeom>
              <a:avLst/>
              <a:gdLst>
                <a:gd name="T0" fmla="*/ 1018 w 28565"/>
                <a:gd name="T1" fmla="*/ 0 h 3325"/>
                <a:gd name="T2" fmla="*/ 1018 w 28565"/>
                <a:gd name="T3" fmla="*/ 3365045 h 3325"/>
                <a:gd name="T4" fmla="*/ 28916861 w 28565"/>
                <a:gd name="T5" fmla="*/ 3365045 h 3325"/>
                <a:gd name="T6" fmla="*/ 28916861 w 28565"/>
                <a:gd name="T7" fmla="*/ 0 h 3325"/>
                <a:gd name="T8" fmla="*/ 1018 w 28565"/>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5" extrusionOk="0">
                  <a:moveTo>
                    <a:pt x="1" y="0"/>
                  </a:moveTo>
                  <a:lnTo>
                    <a:pt x="1" y="3324"/>
                  </a:lnTo>
                  <a:lnTo>
                    <a:pt x="28564" y="3324"/>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3" name="Google Shape;117;p2"/>
            <p:cNvSpPr>
              <a:spLocks/>
            </p:cNvSpPr>
            <p:nvPr/>
          </p:nvSpPr>
          <p:spPr bwMode="auto">
            <a:xfrm>
              <a:off x="553651" y="3768537"/>
              <a:ext cx="908867" cy="105857"/>
            </a:xfrm>
            <a:custGeom>
              <a:avLst/>
              <a:gdLst>
                <a:gd name="T0" fmla="*/ 1018 w 28565"/>
                <a:gd name="T1" fmla="*/ 1018 h 3327"/>
                <a:gd name="T2" fmla="*/ 1018 w 28565"/>
                <a:gd name="T3" fmla="*/ 3367093 h 3327"/>
                <a:gd name="T4" fmla="*/ 28916861 w 28565"/>
                <a:gd name="T5" fmla="*/ 3367093 h 3327"/>
                <a:gd name="T6" fmla="*/ 28916861 w 28565"/>
                <a:gd name="T7" fmla="*/ 1018 h 3327"/>
                <a:gd name="T8" fmla="*/ 1018 w 28565"/>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7" extrusionOk="0">
                  <a:moveTo>
                    <a:pt x="1" y="1"/>
                  </a:moveTo>
                  <a:lnTo>
                    <a:pt x="1" y="3326"/>
                  </a:lnTo>
                  <a:lnTo>
                    <a:pt x="28564" y="3326"/>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4" name="Google Shape;118;p2"/>
            <p:cNvSpPr>
              <a:spLocks/>
            </p:cNvSpPr>
            <p:nvPr/>
          </p:nvSpPr>
          <p:spPr bwMode="auto">
            <a:xfrm>
              <a:off x="553651" y="3970765"/>
              <a:ext cx="908867" cy="105825"/>
            </a:xfrm>
            <a:custGeom>
              <a:avLst/>
              <a:gdLst>
                <a:gd name="T0" fmla="*/ 1018 w 28565"/>
                <a:gd name="T1" fmla="*/ 1018 h 3326"/>
                <a:gd name="T2" fmla="*/ 1018 w 28565"/>
                <a:gd name="T3" fmla="*/ 3366069 h 3326"/>
                <a:gd name="T4" fmla="*/ 28916861 w 28565"/>
                <a:gd name="T5" fmla="*/ 3366069 h 3326"/>
                <a:gd name="T6" fmla="*/ 28916861 w 28565"/>
                <a:gd name="T7" fmla="*/ 1018 h 3326"/>
                <a:gd name="T8" fmla="*/ 1018 w 28565"/>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1"/>
                  </a:moveTo>
                  <a:lnTo>
                    <a:pt x="1" y="3325"/>
                  </a:lnTo>
                  <a:lnTo>
                    <a:pt x="28564" y="3325"/>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5" name="Google Shape;119;p2"/>
            <p:cNvSpPr>
              <a:spLocks/>
            </p:cNvSpPr>
            <p:nvPr/>
          </p:nvSpPr>
          <p:spPr bwMode="auto">
            <a:xfrm>
              <a:off x="553651" y="4172962"/>
              <a:ext cx="908867" cy="105825"/>
            </a:xfrm>
            <a:custGeom>
              <a:avLst/>
              <a:gdLst>
                <a:gd name="T0" fmla="*/ 1018 w 28565"/>
                <a:gd name="T1" fmla="*/ 0 h 3326"/>
                <a:gd name="T2" fmla="*/ 1018 w 28565"/>
                <a:gd name="T3" fmla="*/ 3367087 h 3326"/>
                <a:gd name="T4" fmla="*/ 28916861 w 28565"/>
                <a:gd name="T5" fmla="*/ 3367087 h 3326"/>
                <a:gd name="T6" fmla="*/ 28916861 w 28565"/>
                <a:gd name="T7" fmla="*/ 0 h 3326"/>
                <a:gd name="T8" fmla="*/ 1018 w 28565"/>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0"/>
                  </a:moveTo>
                  <a:lnTo>
                    <a:pt x="1" y="3326"/>
                  </a:lnTo>
                  <a:lnTo>
                    <a:pt x="28564" y="3326"/>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6" name="Google Shape;120;p2"/>
            <p:cNvSpPr>
              <a:spLocks/>
            </p:cNvSpPr>
            <p:nvPr/>
          </p:nvSpPr>
          <p:spPr bwMode="auto">
            <a:xfrm>
              <a:off x="553651" y="3768537"/>
              <a:ext cx="383465" cy="105857"/>
            </a:xfrm>
            <a:custGeom>
              <a:avLst/>
              <a:gdLst>
                <a:gd name="T0" fmla="*/ 1018 w 12052"/>
                <a:gd name="T1" fmla="*/ 1018 h 3327"/>
                <a:gd name="T2" fmla="*/ 1018 w 12052"/>
                <a:gd name="T3" fmla="*/ 3367093 h 3327"/>
                <a:gd name="T4" fmla="*/ 12199895 w 12052"/>
                <a:gd name="T5" fmla="*/ 3367093 h 3327"/>
                <a:gd name="T6" fmla="*/ 12199895 w 12052"/>
                <a:gd name="T7" fmla="*/ 1018 h 3327"/>
                <a:gd name="T8" fmla="*/ 1018 w 12052"/>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2052" h="3327" extrusionOk="0">
                  <a:moveTo>
                    <a:pt x="1" y="1"/>
                  </a:moveTo>
                  <a:lnTo>
                    <a:pt x="1" y="3326"/>
                  </a:lnTo>
                  <a:lnTo>
                    <a:pt x="12051" y="3326"/>
                  </a:lnTo>
                  <a:lnTo>
                    <a:pt x="120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7" name="Google Shape;121;p2"/>
            <p:cNvSpPr>
              <a:spLocks/>
            </p:cNvSpPr>
            <p:nvPr/>
          </p:nvSpPr>
          <p:spPr bwMode="auto">
            <a:xfrm>
              <a:off x="745602" y="2353129"/>
              <a:ext cx="108052" cy="105793"/>
            </a:xfrm>
            <a:custGeom>
              <a:avLst/>
              <a:gdLst>
                <a:gd name="T0" fmla="*/ 0 w 3396"/>
                <a:gd name="T1" fmla="*/ 0 h 3325"/>
                <a:gd name="T2" fmla="*/ 0 w 3396"/>
                <a:gd name="T3" fmla="*/ 3366063 h 3325"/>
                <a:gd name="T4" fmla="*/ 3436919 w 3396"/>
                <a:gd name="T5" fmla="*/ 3366063 h 3325"/>
                <a:gd name="T6" fmla="*/ 3436919 w 3396"/>
                <a:gd name="T7" fmla="*/ 0 h 3325"/>
                <a:gd name="T8" fmla="*/ 0 w 339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396" h="3325" extrusionOk="0">
                  <a:moveTo>
                    <a:pt x="0" y="0"/>
                  </a:moveTo>
                  <a:lnTo>
                    <a:pt x="0" y="3325"/>
                  </a:lnTo>
                  <a:lnTo>
                    <a:pt x="3395" y="3325"/>
                  </a:lnTo>
                  <a:lnTo>
                    <a:pt x="3395"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8" name="Google Shape;122;p2"/>
            <p:cNvSpPr>
              <a:spLocks/>
            </p:cNvSpPr>
            <p:nvPr/>
          </p:nvSpPr>
          <p:spPr bwMode="auto">
            <a:xfrm>
              <a:off x="1220534" y="2353129"/>
              <a:ext cx="108498" cy="105793"/>
            </a:xfrm>
            <a:custGeom>
              <a:avLst/>
              <a:gdLst>
                <a:gd name="T0" fmla="*/ 1018 w 3410"/>
                <a:gd name="T1" fmla="*/ 0 h 3325"/>
                <a:gd name="T2" fmla="*/ 1018 w 3410"/>
                <a:gd name="T3" fmla="*/ 3366063 h 3325"/>
                <a:gd name="T4" fmla="*/ 3451127 w 3410"/>
                <a:gd name="T5" fmla="*/ 3366063 h 3325"/>
                <a:gd name="T6" fmla="*/ 3451127 w 3410"/>
                <a:gd name="T7" fmla="*/ 0 h 3325"/>
                <a:gd name="T8" fmla="*/ 1018 w 3410"/>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410" h="3325" extrusionOk="0">
                  <a:moveTo>
                    <a:pt x="1" y="0"/>
                  </a:moveTo>
                  <a:lnTo>
                    <a:pt x="1" y="3325"/>
                  </a:lnTo>
                  <a:lnTo>
                    <a:pt x="3409" y="3325"/>
                  </a:lnTo>
                  <a:lnTo>
                    <a:pt x="3409"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9" name="Google Shape;123;p2"/>
            <p:cNvSpPr>
              <a:spLocks/>
            </p:cNvSpPr>
            <p:nvPr/>
          </p:nvSpPr>
          <p:spPr bwMode="auto">
            <a:xfrm>
              <a:off x="1087062" y="2353129"/>
              <a:ext cx="108498" cy="105793"/>
            </a:xfrm>
            <a:custGeom>
              <a:avLst/>
              <a:gdLst>
                <a:gd name="T0" fmla="*/ 0 w 3410"/>
                <a:gd name="T1" fmla="*/ 0 h 3325"/>
                <a:gd name="T2" fmla="*/ 0 w 3410"/>
                <a:gd name="T3" fmla="*/ 3366063 h 3325"/>
                <a:gd name="T4" fmla="*/ 3452145 w 3410"/>
                <a:gd name="T5" fmla="*/ 3366063 h 3325"/>
                <a:gd name="T6" fmla="*/ 3452145 w 3410"/>
                <a:gd name="T7" fmla="*/ 0 h 3325"/>
                <a:gd name="T8" fmla="*/ 0 w 3410"/>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410" h="3325" extrusionOk="0">
                  <a:moveTo>
                    <a:pt x="0" y="0"/>
                  </a:moveTo>
                  <a:lnTo>
                    <a:pt x="0" y="3325"/>
                  </a:lnTo>
                  <a:lnTo>
                    <a:pt x="3410" y="3325"/>
                  </a:lnTo>
                  <a:lnTo>
                    <a:pt x="341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0" name="Google Shape;124;p2"/>
            <p:cNvSpPr>
              <a:spLocks/>
            </p:cNvSpPr>
            <p:nvPr/>
          </p:nvSpPr>
          <p:spPr bwMode="auto">
            <a:xfrm>
              <a:off x="337137" y="2150900"/>
              <a:ext cx="216550" cy="105825"/>
            </a:xfrm>
            <a:custGeom>
              <a:avLst/>
              <a:gdLst>
                <a:gd name="T0" fmla="*/ 1018 w 6806"/>
                <a:gd name="T1" fmla="*/ 0 h 3326"/>
                <a:gd name="T2" fmla="*/ 1018 w 6806"/>
                <a:gd name="T3" fmla="*/ 3367087 h 3326"/>
                <a:gd name="T4" fmla="*/ 6890083 w 6806"/>
                <a:gd name="T5" fmla="*/ 3367087 h 3326"/>
                <a:gd name="T6" fmla="*/ 6890083 w 6806"/>
                <a:gd name="T7" fmla="*/ 0 h 3326"/>
                <a:gd name="T8" fmla="*/ 1018 w 6806"/>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0"/>
                  </a:moveTo>
                  <a:lnTo>
                    <a:pt x="1" y="3326"/>
                  </a:lnTo>
                  <a:lnTo>
                    <a:pt x="6806" y="3326"/>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1" name="Google Shape;125;p2"/>
            <p:cNvSpPr>
              <a:spLocks/>
            </p:cNvSpPr>
            <p:nvPr/>
          </p:nvSpPr>
          <p:spPr bwMode="auto">
            <a:xfrm>
              <a:off x="337137" y="2353129"/>
              <a:ext cx="216550" cy="105793"/>
            </a:xfrm>
            <a:custGeom>
              <a:avLst/>
              <a:gdLst>
                <a:gd name="T0" fmla="*/ 1018 w 6806"/>
                <a:gd name="T1" fmla="*/ 0 h 3325"/>
                <a:gd name="T2" fmla="*/ 1018 w 6806"/>
                <a:gd name="T3" fmla="*/ 3366063 h 3325"/>
                <a:gd name="T4" fmla="*/ 6890083 w 6806"/>
                <a:gd name="T5" fmla="*/ 3366063 h 3325"/>
                <a:gd name="T6" fmla="*/ 6890083 w 6806"/>
                <a:gd name="T7" fmla="*/ 0 h 3325"/>
                <a:gd name="T8" fmla="*/ 1018 w 680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5" extrusionOk="0">
                  <a:moveTo>
                    <a:pt x="1" y="0"/>
                  </a:moveTo>
                  <a:lnTo>
                    <a:pt x="1" y="3325"/>
                  </a:lnTo>
                  <a:lnTo>
                    <a:pt x="6806" y="3325"/>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2" name="Google Shape;126;p2"/>
            <p:cNvSpPr>
              <a:spLocks/>
            </p:cNvSpPr>
            <p:nvPr/>
          </p:nvSpPr>
          <p:spPr bwMode="auto">
            <a:xfrm>
              <a:off x="337137" y="2555294"/>
              <a:ext cx="216550" cy="105857"/>
            </a:xfrm>
            <a:custGeom>
              <a:avLst/>
              <a:gdLst>
                <a:gd name="T0" fmla="*/ 1018 w 6806"/>
                <a:gd name="T1" fmla="*/ 1018 h 3327"/>
                <a:gd name="T2" fmla="*/ 1018 w 6806"/>
                <a:gd name="T3" fmla="*/ 3367093 h 3327"/>
                <a:gd name="T4" fmla="*/ 6890083 w 6806"/>
                <a:gd name="T5" fmla="*/ 3367093 h 3327"/>
                <a:gd name="T6" fmla="*/ 6890083 w 6806"/>
                <a:gd name="T7" fmla="*/ 1018 h 3327"/>
                <a:gd name="T8" fmla="*/ 1018 w 6806"/>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7" extrusionOk="0">
                  <a:moveTo>
                    <a:pt x="1" y="1"/>
                  </a:moveTo>
                  <a:lnTo>
                    <a:pt x="1" y="3326"/>
                  </a:lnTo>
                  <a:lnTo>
                    <a:pt x="6806" y="3326"/>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3" name="Google Shape;127;p2"/>
            <p:cNvSpPr>
              <a:spLocks/>
            </p:cNvSpPr>
            <p:nvPr/>
          </p:nvSpPr>
          <p:spPr bwMode="auto">
            <a:xfrm>
              <a:off x="337137" y="2757522"/>
              <a:ext cx="216550" cy="105825"/>
            </a:xfrm>
            <a:custGeom>
              <a:avLst/>
              <a:gdLst>
                <a:gd name="T0" fmla="*/ 1018 w 6806"/>
                <a:gd name="T1" fmla="*/ 1018 h 3326"/>
                <a:gd name="T2" fmla="*/ 1018 w 6806"/>
                <a:gd name="T3" fmla="*/ 3366069 h 3326"/>
                <a:gd name="T4" fmla="*/ 6890083 w 6806"/>
                <a:gd name="T5" fmla="*/ 3366069 h 3326"/>
                <a:gd name="T6" fmla="*/ 6890083 w 6806"/>
                <a:gd name="T7" fmla="*/ 1018 h 3326"/>
                <a:gd name="T8" fmla="*/ 1018 w 6806"/>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1"/>
                  </a:moveTo>
                  <a:lnTo>
                    <a:pt x="1" y="3325"/>
                  </a:lnTo>
                  <a:lnTo>
                    <a:pt x="6806" y="3325"/>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4" name="Google Shape;128;p2"/>
            <p:cNvSpPr>
              <a:spLocks/>
            </p:cNvSpPr>
            <p:nvPr/>
          </p:nvSpPr>
          <p:spPr bwMode="auto">
            <a:xfrm>
              <a:off x="337137" y="2959719"/>
              <a:ext cx="216550" cy="105857"/>
            </a:xfrm>
            <a:custGeom>
              <a:avLst/>
              <a:gdLst>
                <a:gd name="T0" fmla="*/ 1018 w 6806"/>
                <a:gd name="T1" fmla="*/ 1018 h 3327"/>
                <a:gd name="T2" fmla="*/ 1018 w 6806"/>
                <a:gd name="T3" fmla="*/ 3367093 h 3327"/>
                <a:gd name="T4" fmla="*/ 6890083 w 6806"/>
                <a:gd name="T5" fmla="*/ 3367093 h 3327"/>
                <a:gd name="T6" fmla="*/ 6890083 w 6806"/>
                <a:gd name="T7" fmla="*/ 1018 h 3327"/>
                <a:gd name="T8" fmla="*/ 1018 w 6806"/>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7" extrusionOk="0">
                  <a:moveTo>
                    <a:pt x="1" y="1"/>
                  </a:moveTo>
                  <a:lnTo>
                    <a:pt x="1" y="3326"/>
                  </a:lnTo>
                  <a:lnTo>
                    <a:pt x="6806" y="3326"/>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5" name="Google Shape;129;p2"/>
            <p:cNvSpPr>
              <a:spLocks/>
            </p:cNvSpPr>
            <p:nvPr/>
          </p:nvSpPr>
          <p:spPr bwMode="auto">
            <a:xfrm>
              <a:off x="337137" y="3161947"/>
              <a:ext cx="216550" cy="105793"/>
            </a:xfrm>
            <a:custGeom>
              <a:avLst/>
              <a:gdLst>
                <a:gd name="T0" fmla="*/ 1018 w 6806"/>
                <a:gd name="T1" fmla="*/ 0 h 3325"/>
                <a:gd name="T2" fmla="*/ 1018 w 6806"/>
                <a:gd name="T3" fmla="*/ 3366063 h 3325"/>
                <a:gd name="T4" fmla="*/ 6890083 w 6806"/>
                <a:gd name="T5" fmla="*/ 3366063 h 3325"/>
                <a:gd name="T6" fmla="*/ 6890083 w 6806"/>
                <a:gd name="T7" fmla="*/ 0 h 3325"/>
                <a:gd name="T8" fmla="*/ 1018 w 680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5" extrusionOk="0">
                  <a:moveTo>
                    <a:pt x="1" y="0"/>
                  </a:moveTo>
                  <a:lnTo>
                    <a:pt x="1" y="3325"/>
                  </a:lnTo>
                  <a:lnTo>
                    <a:pt x="6806" y="3325"/>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6" name="Google Shape;130;p2"/>
            <p:cNvSpPr>
              <a:spLocks/>
            </p:cNvSpPr>
            <p:nvPr/>
          </p:nvSpPr>
          <p:spPr bwMode="auto">
            <a:xfrm>
              <a:off x="337137" y="3364144"/>
              <a:ext cx="216550" cy="105825"/>
            </a:xfrm>
            <a:custGeom>
              <a:avLst/>
              <a:gdLst>
                <a:gd name="T0" fmla="*/ 1018 w 6806"/>
                <a:gd name="T1" fmla="*/ 0 h 3326"/>
                <a:gd name="T2" fmla="*/ 1018 w 6806"/>
                <a:gd name="T3" fmla="*/ 3367087 h 3326"/>
                <a:gd name="T4" fmla="*/ 6890083 w 6806"/>
                <a:gd name="T5" fmla="*/ 3367087 h 3326"/>
                <a:gd name="T6" fmla="*/ 6890083 w 6806"/>
                <a:gd name="T7" fmla="*/ 0 h 3326"/>
                <a:gd name="T8" fmla="*/ 1018 w 6806"/>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0"/>
                  </a:moveTo>
                  <a:lnTo>
                    <a:pt x="1" y="3326"/>
                  </a:lnTo>
                  <a:lnTo>
                    <a:pt x="6806" y="3326"/>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7" name="Google Shape;131;p2"/>
            <p:cNvSpPr>
              <a:spLocks/>
            </p:cNvSpPr>
            <p:nvPr/>
          </p:nvSpPr>
          <p:spPr bwMode="auto">
            <a:xfrm>
              <a:off x="337137" y="3566372"/>
              <a:ext cx="216550" cy="105793"/>
            </a:xfrm>
            <a:custGeom>
              <a:avLst/>
              <a:gdLst>
                <a:gd name="T0" fmla="*/ 1018 w 6806"/>
                <a:gd name="T1" fmla="*/ 0 h 3325"/>
                <a:gd name="T2" fmla="*/ 1018 w 6806"/>
                <a:gd name="T3" fmla="*/ 3365045 h 3325"/>
                <a:gd name="T4" fmla="*/ 6890083 w 6806"/>
                <a:gd name="T5" fmla="*/ 3365045 h 3325"/>
                <a:gd name="T6" fmla="*/ 6890083 w 6806"/>
                <a:gd name="T7" fmla="*/ 0 h 3325"/>
                <a:gd name="T8" fmla="*/ 1018 w 680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5" extrusionOk="0">
                  <a:moveTo>
                    <a:pt x="1" y="0"/>
                  </a:moveTo>
                  <a:lnTo>
                    <a:pt x="1" y="3324"/>
                  </a:lnTo>
                  <a:lnTo>
                    <a:pt x="6806" y="3324"/>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8" name="Google Shape;132;p2"/>
            <p:cNvSpPr>
              <a:spLocks/>
            </p:cNvSpPr>
            <p:nvPr/>
          </p:nvSpPr>
          <p:spPr bwMode="auto">
            <a:xfrm>
              <a:off x="337137" y="3768537"/>
              <a:ext cx="216550" cy="105857"/>
            </a:xfrm>
            <a:custGeom>
              <a:avLst/>
              <a:gdLst>
                <a:gd name="T0" fmla="*/ 1018 w 6806"/>
                <a:gd name="T1" fmla="*/ 1018 h 3327"/>
                <a:gd name="T2" fmla="*/ 1018 w 6806"/>
                <a:gd name="T3" fmla="*/ 3367093 h 3327"/>
                <a:gd name="T4" fmla="*/ 6890083 w 6806"/>
                <a:gd name="T5" fmla="*/ 3367093 h 3327"/>
                <a:gd name="T6" fmla="*/ 6890083 w 6806"/>
                <a:gd name="T7" fmla="*/ 1018 h 3327"/>
                <a:gd name="T8" fmla="*/ 1018 w 6806"/>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7" extrusionOk="0">
                  <a:moveTo>
                    <a:pt x="1" y="1"/>
                  </a:moveTo>
                  <a:lnTo>
                    <a:pt x="1" y="3326"/>
                  </a:lnTo>
                  <a:lnTo>
                    <a:pt x="6806" y="3326"/>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9" name="Google Shape;133;p2"/>
            <p:cNvSpPr>
              <a:spLocks/>
            </p:cNvSpPr>
            <p:nvPr/>
          </p:nvSpPr>
          <p:spPr bwMode="auto">
            <a:xfrm>
              <a:off x="337137" y="3970765"/>
              <a:ext cx="216550" cy="105825"/>
            </a:xfrm>
            <a:custGeom>
              <a:avLst/>
              <a:gdLst>
                <a:gd name="T0" fmla="*/ 1018 w 6806"/>
                <a:gd name="T1" fmla="*/ 1018 h 3326"/>
                <a:gd name="T2" fmla="*/ 1018 w 6806"/>
                <a:gd name="T3" fmla="*/ 3366069 h 3326"/>
                <a:gd name="T4" fmla="*/ 6890083 w 6806"/>
                <a:gd name="T5" fmla="*/ 3366069 h 3326"/>
                <a:gd name="T6" fmla="*/ 6890083 w 6806"/>
                <a:gd name="T7" fmla="*/ 1018 h 3326"/>
                <a:gd name="T8" fmla="*/ 1018 w 6806"/>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1"/>
                  </a:moveTo>
                  <a:lnTo>
                    <a:pt x="1" y="3325"/>
                  </a:lnTo>
                  <a:lnTo>
                    <a:pt x="6806" y="3325"/>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0" name="Google Shape;134;p2"/>
            <p:cNvSpPr>
              <a:spLocks/>
            </p:cNvSpPr>
            <p:nvPr/>
          </p:nvSpPr>
          <p:spPr bwMode="auto">
            <a:xfrm>
              <a:off x="337137" y="4172962"/>
              <a:ext cx="216550" cy="105825"/>
            </a:xfrm>
            <a:custGeom>
              <a:avLst/>
              <a:gdLst>
                <a:gd name="T0" fmla="*/ 1018 w 6806"/>
                <a:gd name="T1" fmla="*/ 0 h 3326"/>
                <a:gd name="T2" fmla="*/ 1018 w 6806"/>
                <a:gd name="T3" fmla="*/ 3367087 h 3326"/>
                <a:gd name="T4" fmla="*/ 6890083 w 6806"/>
                <a:gd name="T5" fmla="*/ 3367087 h 3326"/>
                <a:gd name="T6" fmla="*/ 6890083 w 6806"/>
                <a:gd name="T7" fmla="*/ 0 h 3326"/>
                <a:gd name="T8" fmla="*/ 1018 w 6806"/>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0"/>
                  </a:moveTo>
                  <a:lnTo>
                    <a:pt x="1" y="3326"/>
                  </a:lnTo>
                  <a:lnTo>
                    <a:pt x="6806" y="3326"/>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nvGrpSpPr>
          <p:cNvPr id="131" name="Google Shape;135;p2"/>
          <p:cNvGrpSpPr>
            <a:grpSpLocks/>
          </p:cNvGrpSpPr>
          <p:nvPr/>
        </p:nvGrpSpPr>
        <p:grpSpPr bwMode="auto">
          <a:xfrm>
            <a:off x="0" y="5236634"/>
            <a:ext cx="3064933" cy="1621367"/>
            <a:chOff x="0" y="3926939"/>
            <a:chExt cx="2298905" cy="1216571"/>
          </a:xfrm>
        </p:grpSpPr>
        <p:sp>
          <p:nvSpPr>
            <p:cNvPr id="132" name="Google Shape;136;p2"/>
            <p:cNvSpPr>
              <a:spLocks/>
            </p:cNvSpPr>
            <p:nvPr/>
          </p:nvSpPr>
          <p:spPr bwMode="auto">
            <a:xfrm>
              <a:off x="0" y="3926939"/>
              <a:ext cx="2298905" cy="1216571"/>
            </a:xfrm>
            <a:custGeom>
              <a:avLst/>
              <a:gdLst>
                <a:gd name="T0" fmla="*/ 0 w 71157"/>
                <a:gd name="T1" fmla="*/ 0 h 37656"/>
                <a:gd name="T2" fmla="*/ 0 w 71157"/>
                <a:gd name="T3" fmla="*/ 39303327 h 37656"/>
                <a:gd name="T4" fmla="*/ 74271880 w 71157"/>
                <a:gd name="T5" fmla="*/ 39303327 h 37656"/>
                <a:gd name="T6" fmla="*/ 56451514 w 71157"/>
                <a:gd name="T7" fmla="*/ 26468012 h 37656"/>
                <a:gd name="T8" fmla="*/ 48646151 w 71157"/>
                <a:gd name="T9" fmla="*/ 27955416 h 37656"/>
                <a:gd name="T10" fmla="*/ 29937554 w 71157"/>
                <a:gd name="T11" fmla="*/ 17705541 h 37656"/>
                <a:gd name="T12" fmla="*/ 23298104 w 71157"/>
                <a:gd name="T13" fmla="*/ 18685653 h 37656"/>
                <a:gd name="T14" fmla="*/ 11472136 w 71157"/>
                <a:gd name="T15" fmla="*/ 10512891 h 37656"/>
                <a:gd name="T16" fmla="*/ 8199903 w 71157"/>
                <a:gd name="T17" fmla="*/ 10939802 h 37656"/>
                <a:gd name="T18" fmla="*/ 0 w 71157"/>
                <a:gd name="T19" fmla="*/ 0 h 37656"/>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0" t="0" r="r" b="b"/>
              <a:pathLst>
                <a:path w="71157" h="37656" extrusionOk="0">
                  <a:moveTo>
                    <a:pt x="0" y="0"/>
                  </a:moveTo>
                  <a:lnTo>
                    <a:pt x="0" y="37655"/>
                  </a:lnTo>
                  <a:lnTo>
                    <a:pt x="71157" y="37655"/>
                  </a:lnTo>
                  <a:cubicBezTo>
                    <a:pt x="67597" y="29467"/>
                    <a:pt x="61232" y="25358"/>
                    <a:pt x="54084" y="25358"/>
                  </a:cubicBezTo>
                  <a:cubicBezTo>
                    <a:pt x="51655" y="25358"/>
                    <a:pt x="49136" y="25833"/>
                    <a:pt x="46606" y="26783"/>
                  </a:cubicBezTo>
                  <a:cubicBezTo>
                    <a:pt x="41161" y="20083"/>
                    <a:pt x="35168" y="16963"/>
                    <a:pt x="28682" y="16963"/>
                  </a:cubicBezTo>
                  <a:cubicBezTo>
                    <a:pt x="26611" y="16963"/>
                    <a:pt x="24491" y="17281"/>
                    <a:pt x="22321" y="17902"/>
                  </a:cubicBezTo>
                  <a:cubicBezTo>
                    <a:pt x="19985" y="12748"/>
                    <a:pt x="15610" y="10072"/>
                    <a:pt x="10991" y="10072"/>
                  </a:cubicBezTo>
                  <a:cubicBezTo>
                    <a:pt x="9952" y="10072"/>
                    <a:pt x="8900" y="10208"/>
                    <a:pt x="7856" y="10481"/>
                  </a:cubicBezTo>
                  <a:cubicBezTo>
                    <a:pt x="7239" y="4897"/>
                    <a:pt x="3115" y="1249"/>
                    <a:pt x="0" y="0"/>
                  </a:cubicBezTo>
                  <a:close/>
                </a:path>
              </a:pathLst>
            </a:custGeom>
            <a:solidFill>
              <a:srgbClr val="57B5AE"/>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nvGrpSpPr>
            <p:cNvPr id="133" name="Google Shape;137;p2"/>
            <p:cNvGrpSpPr>
              <a:grpSpLocks/>
            </p:cNvGrpSpPr>
            <p:nvPr/>
          </p:nvGrpSpPr>
          <p:grpSpPr bwMode="auto">
            <a:xfrm>
              <a:off x="89717" y="4260996"/>
              <a:ext cx="1412371" cy="882507"/>
              <a:chOff x="89717" y="4260996"/>
              <a:chExt cx="1412371" cy="882507"/>
            </a:xfrm>
          </p:grpSpPr>
          <p:sp>
            <p:nvSpPr>
              <p:cNvPr id="134" name="Google Shape;138;p2"/>
              <p:cNvSpPr>
                <a:spLocks/>
              </p:cNvSpPr>
              <p:nvPr/>
            </p:nvSpPr>
            <p:spPr bwMode="auto">
              <a:xfrm>
                <a:off x="432850" y="4499391"/>
                <a:ext cx="287828" cy="188611"/>
              </a:xfrm>
              <a:custGeom>
                <a:avLst/>
                <a:gdLst>
                  <a:gd name="T0" fmla="*/ 9122619 w 8909"/>
                  <a:gd name="T1" fmla="*/ 1034 h 5838"/>
                  <a:gd name="T2" fmla="*/ 1034 w 8909"/>
                  <a:gd name="T3" fmla="*/ 5682302 h 5838"/>
                  <a:gd name="T4" fmla="*/ 439415 w 8909"/>
                  <a:gd name="T5" fmla="*/ 6092510 h 5838"/>
                  <a:gd name="T6" fmla="*/ 9299019 w 8909"/>
                  <a:gd name="T7" fmla="*/ 571971 h 5838"/>
                  <a:gd name="T8" fmla="*/ 9122619 w 8909"/>
                  <a:gd name="T9" fmla="*/ 1034 h 583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909" h="5838" extrusionOk="0">
                    <a:moveTo>
                      <a:pt x="8740" y="1"/>
                    </a:moveTo>
                    <a:cubicBezTo>
                      <a:pt x="3676" y="1432"/>
                      <a:pt x="141" y="5290"/>
                      <a:pt x="1" y="5444"/>
                    </a:cubicBezTo>
                    <a:lnTo>
                      <a:pt x="421" y="5837"/>
                    </a:lnTo>
                    <a:cubicBezTo>
                      <a:pt x="463" y="5795"/>
                      <a:pt x="3985" y="1937"/>
                      <a:pt x="8909" y="548"/>
                    </a:cubicBezTo>
                    <a:lnTo>
                      <a:pt x="8740"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5" name="Google Shape;139;p2"/>
              <p:cNvSpPr>
                <a:spLocks/>
              </p:cNvSpPr>
              <p:nvPr/>
            </p:nvSpPr>
            <p:spPr bwMode="auto">
              <a:xfrm>
                <a:off x="1227377" y="4785374"/>
                <a:ext cx="274711" cy="278361"/>
              </a:xfrm>
              <a:custGeom>
                <a:avLst/>
                <a:gdLst>
                  <a:gd name="T0" fmla="*/ 8625757 w 8503"/>
                  <a:gd name="T1" fmla="*/ 1034 h 8616"/>
                  <a:gd name="T2" fmla="*/ 1034 w 8503"/>
                  <a:gd name="T3" fmla="*/ 8743689 h 8616"/>
                  <a:gd name="T4" fmla="*/ 542767 w 8503"/>
                  <a:gd name="T5" fmla="*/ 8992101 h 8616"/>
                  <a:gd name="T6" fmla="*/ 8874202 w 8503"/>
                  <a:gd name="T7" fmla="*/ 543799 h 8616"/>
                  <a:gd name="T8" fmla="*/ 8625757 w 8503"/>
                  <a:gd name="T9" fmla="*/ 1034 h 861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503" h="8616" extrusionOk="0">
                    <a:moveTo>
                      <a:pt x="8264" y="1"/>
                    </a:moveTo>
                    <a:cubicBezTo>
                      <a:pt x="8040" y="100"/>
                      <a:pt x="2554" y="2597"/>
                      <a:pt x="1" y="8377"/>
                    </a:cubicBezTo>
                    <a:lnTo>
                      <a:pt x="520" y="8615"/>
                    </a:lnTo>
                    <a:cubicBezTo>
                      <a:pt x="2989" y="3031"/>
                      <a:pt x="8446" y="549"/>
                      <a:pt x="8502" y="521"/>
                    </a:cubicBezTo>
                    <a:lnTo>
                      <a:pt x="8264"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6" name="Google Shape;140;p2"/>
              <p:cNvSpPr>
                <a:spLocks/>
              </p:cNvSpPr>
              <p:nvPr/>
            </p:nvSpPr>
            <p:spPr bwMode="auto">
              <a:xfrm>
                <a:off x="909185" y="4736009"/>
                <a:ext cx="18641" cy="407494"/>
              </a:xfrm>
              <a:custGeom>
                <a:avLst/>
                <a:gdLst>
                  <a:gd name="T0" fmla="*/ 1034 w 577"/>
                  <a:gd name="T1" fmla="*/ 0 h 12613"/>
                  <a:gd name="T2" fmla="*/ 1034 w 577"/>
                  <a:gd name="T3" fmla="*/ 4964171 h 12613"/>
                  <a:gd name="T4" fmla="*/ 308950 w 577"/>
                  <a:gd name="T5" fmla="*/ 4978806 h 12613"/>
                  <a:gd name="T6" fmla="*/ 308950 w 577"/>
                  <a:gd name="T7" fmla="*/ 5578949 h 12613"/>
                  <a:gd name="T8" fmla="*/ 1034 w 577"/>
                  <a:gd name="T9" fmla="*/ 5565380 h 12613"/>
                  <a:gd name="T10" fmla="*/ 1034 w 577"/>
                  <a:gd name="T11" fmla="*/ 13164062 h 12613"/>
                  <a:gd name="T12" fmla="*/ 602230 w 577"/>
                  <a:gd name="T13" fmla="*/ 13164062 h 12613"/>
                  <a:gd name="T14" fmla="*/ 602230 w 577"/>
                  <a:gd name="T15" fmla="*/ 10499311 h 12613"/>
                  <a:gd name="T16" fmla="*/ 557356 w 577"/>
                  <a:gd name="T17" fmla="*/ 10499311 h 12613"/>
                  <a:gd name="T18" fmla="*/ 528119 w 577"/>
                  <a:gd name="T19" fmla="*/ 9899135 h 12613"/>
                  <a:gd name="T20" fmla="*/ 602230 w 577"/>
                  <a:gd name="T21" fmla="*/ 9899135 h 12613"/>
                  <a:gd name="T22" fmla="*/ 602230 w 577"/>
                  <a:gd name="T23" fmla="*/ 0 h 12613"/>
                  <a:gd name="T24" fmla="*/ 1034 w 577"/>
                  <a:gd name="T25" fmla="*/ 0 h 12613"/>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577" h="12613" extrusionOk="0">
                    <a:moveTo>
                      <a:pt x="1" y="0"/>
                    </a:moveTo>
                    <a:lnTo>
                      <a:pt x="1" y="4756"/>
                    </a:lnTo>
                    <a:cubicBezTo>
                      <a:pt x="100" y="4770"/>
                      <a:pt x="197" y="4770"/>
                      <a:pt x="296" y="4770"/>
                    </a:cubicBezTo>
                    <a:lnTo>
                      <a:pt x="296" y="5345"/>
                    </a:lnTo>
                    <a:cubicBezTo>
                      <a:pt x="197" y="5345"/>
                      <a:pt x="100" y="5345"/>
                      <a:pt x="1" y="5332"/>
                    </a:cubicBezTo>
                    <a:lnTo>
                      <a:pt x="1" y="12612"/>
                    </a:lnTo>
                    <a:lnTo>
                      <a:pt x="577" y="12612"/>
                    </a:lnTo>
                    <a:lnTo>
                      <a:pt x="577" y="10059"/>
                    </a:lnTo>
                    <a:lnTo>
                      <a:pt x="534" y="10059"/>
                    </a:lnTo>
                    <a:lnTo>
                      <a:pt x="506" y="9484"/>
                    </a:lnTo>
                    <a:lnTo>
                      <a:pt x="577" y="9484"/>
                    </a:lnTo>
                    <a:lnTo>
                      <a:pt x="577" y="0"/>
                    </a:lnTo>
                    <a:lnTo>
                      <a:pt x="1" y="0"/>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7" name="Google Shape;141;p2"/>
              <p:cNvSpPr>
                <a:spLocks/>
              </p:cNvSpPr>
              <p:nvPr/>
            </p:nvSpPr>
            <p:spPr bwMode="auto">
              <a:xfrm>
                <a:off x="718832" y="4680699"/>
                <a:ext cx="199951" cy="227994"/>
              </a:xfrm>
              <a:custGeom>
                <a:avLst/>
                <a:gdLst>
                  <a:gd name="T0" fmla="*/ 351764 w 6189"/>
                  <a:gd name="T1" fmla="*/ 1034 h 7057"/>
                  <a:gd name="T2" fmla="*/ 351764 w 6189"/>
                  <a:gd name="T3" fmla="*/ 1034 h 7057"/>
                  <a:gd name="T4" fmla="*/ 1919484 w 6189"/>
                  <a:gd name="T5" fmla="*/ 5536180 h 7057"/>
                  <a:gd name="T6" fmla="*/ 6150957 w 6189"/>
                  <a:gd name="T7" fmla="*/ 7352346 h 7057"/>
                  <a:gd name="T8" fmla="*/ 6458879 w 6189"/>
                  <a:gd name="T9" fmla="*/ 7365915 h 7057"/>
                  <a:gd name="T10" fmla="*/ 6458879 w 6189"/>
                  <a:gd name="T11" fmla="*/ 6765739 h 7057"/>
                  <a:gd name="T12" fmla="*/ 6150957 w 6189"/>
                  <a:gd name="T13" fmla="*/ 6751136 h 7057"/>
                  <a:gd name="T14" fmla="*/ 2372500 w 6189"/>
                  <a:gd name="T15" fmla="*/ 5140575 h 7057"/>
                  <a:gd name="T16" fmla="*/ 952974 w 6189"/>
                  <a:gd name="T17" fmla="*/ 59510 h 7057"/>
                  <a:gd name="T18" fmla="*/ 351764 w 6189"/>
                  <a:gd name="T19" fmla="*/ 1034 h 7057"/>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0" t="0" r="r" b="b"/>
                <a:pathLst>
                  <a:path w="6189" h="7057" extrusionOk="0">
                    <a:moveTo>
                      <a:pt x="337" y="1"/>
                    </a:moveTo>
                    <a:lnTo>
                      <a:pt x="337" y="1"/>
                    </a:lnTo>
                    <a:cubicBezTo>
                      <a:pt x="324" y="126"/>
                      <a:pt x="1" y="3241"/>
                      <a:pt x="1839" y="5304"/>
                    </a:cubicBezTo>
                    <a:cubicBezTo>
                      <a:pt x="2806" y="6384"/>
                      <a:pt x="4168" y="6973"/>
                      <a:pt x="5893" y="7044"/>
                    </a:cubicBezTo>
                    <a:cubicBezTo>
                      <a:pt x="5992" y="7057"/>
                      <a:pt x="6089" y="7057"/>
                      <a:pt x="6188" y="7057"/>
                    </a:cubicBezTo>
                    <a:lnTo>
                      <a:pt x="6188" y="6482"/>
                    </a:lnTo>
                    <a:cubicBezTo>
                      <a:pt x="6089" y="6482"/>
                      <a:pt x="5992" y="6482"/>
                      <a:pt x="5893" y="6468"/>
                    </a:cubicBezTo>
                    <a:cubicBezTo>
                      <a:pt x="4336" y="6398"/>
                      <a:pt x="3130" y="5879"/>
                      <a:pt x="2273" y="4925"/>
                    </a:cubicBezTo>
                    <a:cubicBezTo>
                      <a:pt x="604" y="3059"/>
                      <a:pt x="913" y="85"/>
                      <a:pt x="913" y="57"/>
                    </a:cubicBezTo>
                    <a:lnTo>
                      <a:pt x="337"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8" name="Google Shape;142;p2"/>
              <p:cNvSpPr>
                <a:spLocks/>
              </p:cNvSpPr>
              <p:nvPr/>
            </p:nvSpPr>
            <p:spPr bwMode="auto">
              <a:xfrm>
                <a:off x="925500" y="4942678"/>
                <a:ext cx="136015" cy="118310"/>
              </a:xfrm>
              <a:custGeom>
                <a:avLst/>
                <a:gdLst>
                  <a:gd name="T0" fmla="*/ 3794140 w 4210"/>
                  <a:gd name="T1" fmla="*/ 1034 h 3662"/>
                  <a:gd name="T2" fmla="*/ 75147 w 4210"/>
                  <a:gd name="T3" fmla="*/ 3222122 h 3662"/>
                  <a:gd name="T4" fmla="*/ 1034 w 4210"/>
                  <a:gd name="T5" fmla="*/ 3222122 h 3662"/>
                  <a:gd name="T6" fmla="*/ 30272 w 4210"/>
                  <a:gd name="T7" fmla="*/ 3822298 h 3662"/>
                  <a:gd name="T8" fmla="*/ 75147 w 4210"/>
                  <a:gd name="T9" fmla="*/ 3822298 h 3662"/>
                  <a:gd name="T10" fmla="*/ 4394318 w 4210"/>
                  <a:gd name="T11" fmla="*/ 14603 h 3662"/>
                  <a:gd name="T12" fmla="*/ 3794140 w 4210"/>
                  <a:gd name="T13" fmla="*/ 1034 h 3662"/>
                  <a:gd name="T14" fmla="*/ 0 60000 65536"/>
                  <a:gd name="T15" fmla="*/ 0 60000 65536"/>
                  <a:gd name="T16" fmla="*/ 0 60000 65536"/>
                  <a:gd name="T17" fmla="*/ 0 60000 65536"/>
                  <a:gd name="T18" fmla="*/ 0 60000 65536"/>
                  <a:gd name="T19" fmla="*/ 0 60000 65536"/>
                  <a:gd name="T20" fmla="*/ 0 60000 65536"/>
                </a:gdLst>
                <a:ahLst/>
                <a:cxnLst>
                  <a:cxn ang="T14">
                    <a:pos x="T0" y="T1"/>
                  </a:cxn>
                  <a:cxn ang="T15">
                    <a:pos x="T2" y="T3"/>
                  </a:cxn>
                  <a:cxn ang="T16">
                    <a:pos x="T4" y="T5"/>
                  </a:cxn>
                  <a:cxn ang="T17">
                    <a:pos x="T6" y="T7"/>
                  </a:cxn>
                  <a:cxn ang="T18">
                    <a:pos x="T8" y="T9"/>
                  </a:cxn>
                  <a:cxn ang="T19">
                    <a:pos x="T10" y="T11"/>
                  </a:cxn>
                  <a:cxn ang="T20">
                    <a:pos x="T12" y="T13"/>
                  </a:cxn>
                </a:cxnLst>
                <a:rect l="0" t="0" r="r" b="b"/>
                <a:pathLst>
                  <a:path w="4210" h="3662" extrusionOk="0">
                    <a:moveTo>
                      <a:pt x="3635" y="1"/>
                    </a:moveTo>
                    <a:cubicBezTo>
                      <a:pt x="3592" y="2708"/>
                      <a:pt x="590" y="3045"/>
                      <a:pt x="72" y="3087"/>
                    </a:cubicBezTo>
                    <a:lnTo>
                      <a:pt x="1" y="3087"/>
                    </a:lnTo>
                    <a:lnTo>
                      <a:pt x="29" y="3662"/>
                    </a:lnTo>
                    <a:lnTo>
                      <a:pt x="72" y="3662"/>
                    </a:lnTo>
                    <a:cubicBezTo>
                      <a:pt x="521" y="3620"/>
                      <a:pt x="4168" y="3256"/>
                      <a:pt x="4210" y="14"/>
                    </a:cubicBezTo>
                    <a:lnTo>
                      <a:pt x="3635"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9" name="Google Shape;143;p2"/>
              <p:cNvSpPr>
                <a:spLocks/>
              </p:cNvSpPr>
              <p:nvPr/>
            </p:nvSpPr>
            <p:spPr bwMode="auto">
              <a:xfrm>
                <a:off x="89717" y="4260996"/>
                <a:ext cx="165931" cy="118310"/>
              </a:xfrm>
              <a:custGeom>
                <a:avLst/>
                <a:gdLst>
                  <a:gd name="T0" fmla="*/ 5184407 w 5136"/>
                  <a:gd name="T1" fmla="*/ 1034 h 3662"/>
                  <a:gd name="T2" fmla="*/ 1034 w 5136"/>
                  <a:gd name="T3" fmla="*/ 3470534 h 3662"/>
                  <a:gd name="T4" fmla="*/ 484321 w 5136"/>
                  <a:gd name="T5" fmla="*/ 3822298 h 3662"/>
                  <a:gd name="T6" fmla="*/ 5360805 w 5136"/>
                  <a:gd name="T7" fmla="*/ 570938 h 3662"/>
                  <a:gd name="T8" fmla="*/ 5184407 w 5136"/>
                  <a:gd name="T9" fmla="*/ 1034 h 366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136" h="3662" extrusionOk="0">
                    <a:moveTo>
                      <a:pt x="4967" y="1"/>
                    </a:moveTo>
                    <a:cubicBezTo>
                      <a:pt x="4827" y="29"/>
                      <a:pt x="1712" y="983"/>
                      <a:pt x="1" y="3325"/>
                    </a:cubicBezTo>
                    <a:lnTo>
                      <a:pt x="464" y="3662"/>
                    </a:lnTo>
                    <a:cubicBezTo>
                      <a:pt x="2064" y="1488"/>
                      <a:pt x="5094" y="547"/>
                      <a:pt x="5136" y="547"/>
                    </a:cubicBezTo>
                    <a:lnTo>
                      <a:pt x="4967"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grpSp>
        <p:nvGrpSpPr>
          <p:cNvPr id="140" name="Google Shape;144;p2"/>
          <p:cNvGrpSpPr>
            <a:grpSpLocks/>
          </p:cNvGrpSpPr>
          <p:nvPr/>
        </p:nvGrpSpPr>
        <p:grpSpPr bwMode="auto">
          <a:xfrm>
            <a:off x="8396818" y="5998634"/>
            <a:ext cx="3795183" cy="859367"/>
            <a:chOff x="6297869" y="4499391"/>
            <a:chExt cx="2846000" cy="644115"/>
          </a:xfrm>
        </p:grpSpPr>
        <p:sp>
          <p:nvSpPr>
            <p:cNvPr id="141" name="Google Shape;145;p2"/>
            <p:cNvSpPr>
              <a:spLocks/>
            </p:cNvSpPr>
            <p:nvPr/>
          </p:nvSpPr>
          <p:spPr bwMode="auto">
            <a:xfrm>
              <a:off x="6297869" y="4499391"/>
              <a:ext cx="2846000" cy="644115"/>
            </a:xfrm>
            <a:custGeom>
              <a:avLst/>
              <a:gdLst>
                <a:gd name="T0" fmla="*/ 91947146 w 88091"/>
                <a:gd name="T1" fmla="*/ 1034 h 19937"/>
                <a:gd name="T2" fmla="*/ 77419884 w 88091"/>
                <a:gd name="T3" fmla="*/ 10075552 h 19937"/>
                <a:gd name="T4" fmla="*/ 71940080 w 88091"/>
                <a:gd name="T5" fmla="*/ 9305276 h 19937"/>
                <a:gd name="T6" fmla="*/ 56860651 w 88091"/>
                <a:gd name="T7" fmla="*/ 16812090 h 19937"/>
                <a:gd name="T8" fmla="*/ 48730695 w 88091"/>
                <a:gd name="T9" fmla="*/ 13371824 h 19937"/>
                <a:gd name="T10" fmla="*/ 43023349 w 88091"/>
                <a:gd name="T11" fmla="*/ 14863365 h 19937"/>
                <a:gd name="T12" fmla="*/ 29846735 w 88091"/>
                <a:gd name="T13" fmla="*/ 4730402 h 19937"/>
                <a:gd name="T14" fmla="*/ 18333893 w 88091"/>
                <a:gd name="T15" fmla="*/ 12550373 h 19937"/>
                <a:gd name="T16" fmla="*/ 14086781 w 88091"/>
                <a:gd name="T17" fmla="*/ 11951230 h 19937"/>
                <a:gd name="T18" fmla="*/ 1034 w 88091"/>
                <a:gd name="T19" fmla="*/ 20808724 h 19937"/>
                <a:gd name="T20" fmla="*/ 91947146 w 88091"/>
                <a:gd name="T21" fmla="*/ 20808724 h 19937"/>
                <a:gd name="T22" fmla="*/ 91947146 w 88091"/>
                <a:gd name="T23" fmla="*/ 1034 h 1993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88091" h="19937" extrusionOk="0">
                  <a:moveTo>
                    <a:pt x="88091" y="1"/>
                  </a:moveTo>
                  <a:cubicBezTo>
                    <a:pt x="82507" y="99"/>
                    <a:pt x="77035" y="3185"/>
                    <a:pt x="74173" y="9653"/>
                  </a:cubicBezTo>
                  <a:cubicBezTo>
                    <a:pt x="72343" y="9153"/>
                    <a:pt x="70594" y="8915"/>
                    <a:pt x="68923" y="8915"/>
                  </a:cubicBezTo>
                  <a:cubicBezTo>
                    <a:pt x="63282" y="8915"/>
                    <a:pt x="58524" y="11626"/>
                    <a:pt x="54476" y="16107"/>
                  </a:cubicBezTo>
                  <a:cubicBezTo>
                    <a:pt x="52855" y="14072"/>
                    <a:pt x="49835" y="12811"/>
                    <a:pt x="46687" y="12811"/>
                  </a:cubicBezTo>
                  <a:cubicBezTo>
                    <a:pt x="44821" y="12811"/>
                    <a:pt x="42910" y="13254"/>
                    <a:pt x="41219" y="14240"/>
                  </a:cubicBezTo>
                  <a:cubicBezTo>
                    <a:pt x="39219" y="7943"/>
                    <a:pt x="33863" y="4532"/>
                    <a:pt x="28595" y="4532"/>
                  </a:cubicBezTo>
                  <a:cubicBezTo>
                    <a:pt x="24181" y="4532"/>
                    <a:pt x="19830" y="6926"/>
                    <a:pt x="17565" y="12024"/>
                  </a:cubicBezTo>
                  <a:cubicBezTo>
                    <a:pt x="16147" y="11635"/>
                    <a:pt x="14792" y="11450"/>
                    <a:pt x="13496" y="11450"/>
                  </a:cubicBezTo>
                  <a:cubicBezTo>
                    <a:pt x="8012" y="11450"/>
                    <a:pt x="3598" y="14761"/>
                    <a:pt x="1" y="19936"/>
                  </a:cubicBezTo>
                  <a:lnTo>
                    <a:pt x="88091" y="19936"/>
                  </a:lnTo>
                  <a:lnTo>
                    <a:pt x="88091" y="1"/>
                  </a:lnTo>
                  <a:close/>
                </a:path>
              </a:pathLst>
            </a:custGeom>
            <a:solidFill>
              <a:srgbClr val="57B5AE"/>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nvGrpSpPr>
            <p:cNvPr id="142" name="Google Shape;146;p2"/>
            <p:cNvGrpSpPr>
              <a:grpSpLocks/>
            </p:cNvGrpSpPr>
            <p:nvPr/>
          </p:nvGrpSpPr>
          <p:grpSpPr bwMode="auto">
            <a:xfrm>
              <a:off x="6862144" y="4802174"/>
              <a:ext cx="2148422" cy="276034"/>
              <a:chOff x="6862144" y="4802174"/>
              <a:chExt cx="2148422" cy="276034"/>
            </a:xfrm>
          </p:grpSpPr>
          <p:sp>
            <p:nvSpPr>
              <p:cNvPr id="143" name="Google Shape;147;p2"/>
              <p:cNvSpPr>
                <a:spLocks/>
              </p:cNvSpPr>
              <p:nvPr/>
            </p:nvSpPr>
            <p:spPr bwMode="auto">
              <a:xfrm>
                <a:off x="8691465" y="4802174"/>
                <a:ext cx="319101" cy="233002"/>
              </a:xfrm>
              <a:custGeom>
                <a:avLst/>
                <a:gdLst>
                  <a:gd name="T0" fmla="*/ 220240 w 9877"/>
                  <a:gd name="T1" fmla="*/ 1034 h 7212"/>
                  <a:gd name="T2" fmla="*/ 87683 w 9877"/>
                  <a:gd name="T3" fmla="*/ 293288 h 7212"/>
                  <a:gd name="T4" fmla="*/ 0 w 9877"/>
                  <a:gd name="T5" fmla="*/ 557370 h 7212"/>
                  <a:gd name="T6" fmla="*/ 9811459 w 9877"/>
                  <a:gd name="T7" fmla="*/ 7527722 h 7212"/>
                  <a:gd name="T8" fmla="*/ 10309350 w 9877"/>
                  <a:gd name="T9" fmla="*/ 7190593 h 7212"/>
                  <a:gd name="T10" fmla="*/ 220240 w 9877"/>
                  <a:gd name="T11" fmla="*/ 1034 h 7212"/>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9877" h="7212" extrusionOk="0">
                    <a:moveTo>
                      <a:pt x="211" y="1"/>
                    </a:moveTo>
                    <a:cubicBezTo>
                      <a:pt x="169" y="85"/>
                      <a:pt x="127" y="182"/>
                      <a:pt x="84" y="281"/>
                    </a:cubicBezTo>
                    <a:lnTo>
                      <a:pt x="0" y="534"/>
                    </a:lnTo>
                    <a:cubicBezTo>
                      <a:pt x="71" y="562"/>
                      <a:pt x="6019" y="2231"/>
                      <a:pt x="9400" y="7212"/>
                    </a:cubicBezTo>
                    <a:lnTo>
                      <a:pt x="9877" y="6889"/>
                    </a:lnTo>
                    <a:cubicBezTo>
                      <a:pt x="6496" y="1922"/>
                      <a:pt x="829" y="182"/>
                      <a:pt x="211"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4" name="Google Shape;148;p2"/>
              <p:cNvSpPr>
                <a:spLocks/>
              </p:cNvSpPr>
              <p:nvPr/>
            </p:nvSpPr>
            <p:spPr bwMode="auto">
              <a:xfrm>
                <a:off x="6862144" y="4882393"/>
                <a:ext cx="205831" cy="152782"/>
              </a:xfrm>
              <a:custGeom>
                <a:avLst/>
                <a:gdLst>
                  <a:gd name="T0" fmla="*/ 192068 w 6371"/>
                  <a:gd name="T1" fmla="*/ 0 h 4729"/>
                  <a:gd name="T2" fmla="*/ 117955 w 6371"/>
                  <a:gd name="T3" fmla="*/ 161796 h 4729"/>
                  <a:gd name="T4" fmla="*/ 1034 w 6371"/>
                  <a:gd name="T5" fmla="*/ 571971 h 4729"/>
                  <a:gd name="T6" fmla="*/ 6150958 w 6371"/>
                  <a:gd name="T7" fmla="*/ 4935999 h 4729"/>
                  <a:gd name="T8" fmla="*/ 6648849 w 6371"/>
                  <a:gd name="T9" fmla="*/ 4598871 h 4729"/>
                  <a:gd name="T10" fmla="*/ 192068 w 6371"/>
                  <a:gd name="T11" fmla="*/ 0 h 4729"/>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6371" h="4729" extrusionOk="0">
                    <a:moveTo>
                      <a:pt x="184" y="0"/>
                    </a:moveTo>
                    <a:cubicBezTo>
                      <a:pt x="156" y="43"/>
                      <a:pt x="128" y="99"/>
                      <a:pt x="113" y="155"/>
                    </a:cubicBezTo>
                    <a:lnTo>
                      <a:pt x="1" y="548"/>
                    </a:lnTo>
                    <a:cubicBezTo>
                      <a:pt x="29" y="548"/>
                      <a:pt x="3775" y="1614"/>
                      <a:pt x="5893" y="4729"/>
                    </a:cubicBezTo>
                    <a:lnTo>
                      <a:pt x="6370" y="4406"/>
                    </a:lnTo>
                    <a:cubicBezTo>
                      <a:pt x="4210" y="1207"/>
                      <a:pt x="548" y="99"/>
                      <a:pt x="184" y="0"/>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5" name="Google Shape;149;p2"/>
              <p:cNvSpPr>
                <a:spLocks/>
              </p:cNvSpPr>
              <p:nvPr/>
            </p:nvSpPr>
            <p:spPr bwMode="auto">
              <a:xfrm>
                <a:off x="7469968" y="4950367"/>
                <a:ext cx="165931" cy="127841"/>
              </a:xfrm>
              <a:custGeom>
                <a:avLst/>
                <a:gdLst>
                  <a:gd name="T0" fmla="*/ 5051849 w 5136"/>
                  <a:gd name="T1" fmla="*/ 1034 h 3957"/>
                  <a:gd name="T2" fmla="*/ 1034 w 5136"/>
                  <a:gd name="T3" fmla="*/ 3764896 h 3957"/>
                  <a:gd name="T4" fmla="*/ 469686 w 5136"/>
                  <a:gd name="T5" fmla="*/ 4130230 h 3957"/>
                  <a:gd name="T6" fmla="*/ 5359772 w 5136"/>
                  <a:gd name="T7" fmla="*/ 513529 h 3957"/>
                  <a:gd name="T8" fmla="*/ 5228248 w 5136"/>
                  <a:gd name="T9" fmla="*/ 250513 h 3957"/>
                  <a:gd name="T10" fmla="*/ 5155169 w 5136"/>
                  <a:gd name="T11" fmla="*/ 293288 h 3957"/>
                  <a:gd name="T12" fmla="*/ 5051849 w 5136"/>
                  <a:gd name="T13" fmla="*/ 1034 h 3957"/>
                  <a:gd name="T14" fmla="*/ 0 60000 65536"/>
                  <a:gd name="T15" fmla="*/ 0 60000 65536"/>
                  <a:gd name="T16" fmla="*/ 0 60000 65536"/>
                  <a:gd name="T17" fmla="*/ 0 60000 65536"/>
                  <a:gd name="T18" fmla="*/ 0 60000 65536"/>
                  <a:gd name="T19" fmla="*/ 0 60000 65536"/>
                  <a:gd name="T20" fmla="*/ 0 60000 65536"/>
                </a:gdLst>
                <a:ahLst/>
                <a:cxnLst>
                  <a:cxn ang="T14">
                    <a:pos x="T0" y="T1"/>
                  </a:cxn>
                  <a:cxn ang="T15">
                    <a:pos x="T2" y="T3"/>
                  </a:cxn>
                  <a:cxn ang="T16">
                    <a:pos x="T4" y="T5"/>
                  </a:cxn>
                  <a:cxn ang="T17">
                    <a:pos x="T6" y="T7"/>
                  </a:cxn>
                  <a:cxn ang="T18">
                    <a:pos x="T8" y="T9"/>
                  </a:cxn>
                  <a:cxn ang="T19">
                    <a:pos x="T10" y="T11"/>
                  </a:cxn>
                  <a:cxn ang="T20">
                    <a:pos x="T12" y="T13"/>
                  </a:cxn>
                </a:cxnLst>
                <a:rect l="0" t="0" r="r" b="b"/>
                <a:pathLst>
                  <a:path w="5136" h="3957" extrusionOk="0">
                    <a:moveTo>
                      <a:pt x="4840" y="1"/>
                    </a:moveTo>
                    <a:cubicBezTo>
                      <a:pt x="1712" y="1460"/>
                      <a:pt x="70" y="3523"/>
                      <a:pt x="1" y="3607"/>
                    </a:cubicBezTo>
                    <a:lnTo>
                      <a:pt x="450" y="3957"/>
                    </a:lnTo>
                    <a:cubicBezTo>
                      <a:pt x="463" y="3944"/>
                      <a:pt x="2105" y="1895"/>
                      <a:pt x="5135" y="492"/>
                    </a:cubicBezTo>
                    <a:lnTo>
                      <a:pt x="5009" y="240"/>
                    </a:lnTo>
                    <a:cubicBezTo>
                      <a:pt x="4981" y="253"/>
                      <a:pt x="4967" y="268"/>
                      <a:pt x="4939" y="281"/>
                    </a:cubicBezTo>
                    <a:cubicBezTo>
                      <a:pt x="4911" y="184"/>
                      <a:pt x="4868" y="85"/>
                      <a:pt x="4840"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sp>
        <p:nvSpPr>
          <p:cNvPr id="146" name="Google Shape;152;p2"/>
          <p:cNvSpPr>
            <a:spLocks/>
          </p:cNvSpPr>
          <p:nvPr/>
        </p:nvSpPr>
        <p:spPr bwMode="auto">
          <a:xfrm>
            <a:off x="3454400" y="179918"/>
            <a:ext cx="5283200" cy="1085849"/>
          </a:xfrm>
          <a:custGeom>
            <a:avLst/>
            <a:gdLst>
              <a:gd name="T0" fmla="*/ 46838524 w 131919"/>
              <a:gd name="T1" fmla="*/ 0 h 21449"/>
              <a:gd name="T2" fmla="*/ 30580006 w 131919"/>
              <a:gd name="T3" fmla="*/ 17730354 h 21449"/>
              <a:gd name="T4" fmla="*/ 29276327 w 131919"/>
              <a:gd name="T5" fmla="*/ 19652018 h 21449"/>
              <a:gd name="T6" fmla="*/ 28282115 w 131919"/>
              <a:gd name="T7" fmla="*/ 19241160 h 21449"/>
              <a:gd name="T8" fmla="*/ 24005682 w 131919"/>
              <a:gd name="T9" fmla="*/ 17625106 h 21449"/>
              <a:gd name="T10" fmla="*/ 22335706 w 131919"/>
              <a:gd name="T11" fmla="*/ 17890354 h 21449"/>
              <a:gd name="T12" fmla="*/ 18278541 w 131919"/>
              <a:gd name="T13" fmla="*/ 21449714 h 21449"/>
              <a:gd name="T14" fmla="*/ 12974525 w 131919"/>
              <a:gd name="T15" fmla="*/ 24802904 h 21449"/>
              <a:gd name="T16" fmla="*/ 11814271 w 131919"/>
              <a:gd name="T17" fmla="*/ 24644310 h 21449"/>
              <a:gd name="T18" fmla="*/ 9003925 w 131919"/>
              <a:gd name="T19" fmla="*/ 24159945 h 21449"/>
              <a:gd name="T20" fmla="*/ 8333598 w 131919"/>
              <a:gd name="T21" fmla="*/ 24198863 h 21449"/>
              <a:gd name="T22" fmla="*/ 2765231 w 131919"/>
              <a:gd name="T23" fmla="*/ 27774056 h 21449"/>
              <a:gd name="T24" fmla="*/ 901 w 131919"/>
              <a:gd name="T25" fmla="*/ 30919634 h 21449"/>
              <a:gd name="T26" fmla="*/ 119016176 w 131919"/>
              <a:gd name="T27" fmla="*/ 30919634 h 21449"/>
              <a:gd name="T28" fmla="*/ 111314998 w 131919"/>
              <a:gd name="T29" fmla="*/ 23875941 h 21449"/>
              <a:gd name="T30" fmla="*/ 108449626 w 131919"/>
              <a:gd name="T31" fmla="*/ 23985480 h 21449"/>
              <a:gd name="T32" fmla="*/ 104737070 w 131919"/>
              <a:gd name="T33" fmla="*/ 23038355 h 21449"/>
              <a:gd name="T34" fmla="*/ 93758237 w 131919"/>
              <a:gd name="T35" fmla="*/ 12396383 h 21449"/>
              <a:gd name="T36" fmla="*/ 90029462 w 131919"/>
              <a:gd name="T37" fmla="*/ 13297415 h 21449"/>
              <a:gd name="T38" fmla="*/ 88798862 w 131919"/>
              <a:gd name="T39" fmla="*/ 13551120 h 21449"/>
              <a:gd name="T40" fmla="*/ 86040840 w 131919"/>
              <a:gd name="T41" fmla="*/ 11756310 h 21449"/>
              <a:gd name="T42" fmla="*/ 74273456 w 131919"/>
              <a:gd name="T43" fmla="*/ 3268141 h 21449"/>
              <a:gd name="T44" fmla="*/ 64411535 w 131919"/>
              <a:gd name="T45" fmla="*/ 10930267 h 21449"/>
              <a:gd name="T46" fmla="*/ 62992365 w 131919"/>
              <a:gd name="T47" fmla="*/ 12196023 h 21449"/>
              <a:gd name="T48" fmla="*/ 61627351 w 131919"/>
              <a:gd name="T49" fmla="*/ 11088861 h 21449"/>
              <a:gd name="T50" fmla="*/ 46838524 w 131919"/>
              <a:gd name="T51" fmla="*/ 0 h 21449"/>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131919" h="21449" extrusionOk="0">
                <a:moveTo>
                  <a:pt x="51916" y="0"/>
                </a:moveTo>
                <a:cubicBezTo>
                  <a:pt x="43642" y="0"/>
                  <a:pt x="35713" y="4529"/>
                  <a:pt x="33895" y="12299"/>
                </a:cubicBezTo>
                <a:cubicBezTo>
                  <a:pt x="33714" y="13183"/>
                  <a:pt x="33175" y="13632"/>
                  <a:pt x="32450" y="13632"/>
                </a:cubicBezTo>
                <a:cubicBezTo>
                  <a:pt x="32116" y="13632"/>
                  <a:pt x="31744" y="13538"/>
                  <a:pt x="31348" y="13347"/>
                </a:cubicBezTo>
                <a:cubicBezTo>
                  <a:pt x="29879" y="12636"/>
                  <a:pt x="28242" y="12226"/>
                  <a:pt x="26608" y="12226"/>
                </a:cubicBezTo>
                <a:cubicBezTo>
                  <a:pt x="25987" y="12226"/>
                  <a:pt x="25367" y="12285"/>
                  <a:pt x="24757" y="12410"/>
                </a:cubicBezTo>
                <a:cubicBezTo>
                  <a:pt x="23027" y="12762"/>
                  <a:pt x="21572" y="13732"/>
                  <a:pt x="20260" y="14879"/>
                </a:cubicBezTo>
                <a:cubicBezTo>
                  <a:pt x="18632" y="16295"/>
                  <a:pt x="16535" y="17205"/>
                  <a:pt x="14381" y="17205"/>
                </a:cubicBezTo>
                <a:cubicBezTo>
                  <a:pt x="13953" y="17205"/>
                  <a:pt x="13524" y="17169"/>
                  <a:pt x="13095" y="17095"/>
                </a:cubicBezTo>
                <a:cubicBezTo>
                  <a:pt x="12049" y="16916"/>
                  <a:pt x="11033" y="16759"/>
                  <a:pt x="9980" y="16759"/>
                </a:cubicBezTo>
                <a:cubicBezTo>
                  <a:pt x="9735" y="16759"/>
                  <a:pt x="9487" y="16767"/>
                  <a:pt x="9237" y="16786"/>
                </a:cubicBezTo>
                <a:cubicBezTo>
                  <a:pt x="6956" y="16962"/>
                  <a:pt x="4938" y="17998"/>
                  <a:pt x="3065" y="19266"/>
                </a:cubicBezTo>
                <a:cubicBezTo>
                  <a:pt x="2018" y="19961"/>
                  <a:pt x="1015" y="20710"/>
                  <a:pt x="1" y="21448"/>
                </a:cubicBezTo>
                <a:lnTo>
                  <a:pt x="131918" y="21448"/>
                </a:lnTo>
                <a:cubicBezTo>
                  <a:pt x="129037" y="17138"/>
                  <a:pt x="126246" y="16562"/>
                  <a:pt x="123382" y="16562"/>
                </a:cubicBezTo>
                <a:cubicBezTo>
                  <a:pt x="122335" y="16562"/>
                  <a:pt x="121279" y="16638"/>
                  <a:pt x="120206" y="16638"/>
                </a:cubicBezTo>
                <a:cubicBezTo>
                  <a:pt x="118867" y="16638"/>
                  <a:pt x="117500" y="16519"/>
                  <a:pt x="116091" y="15981"/>
                </a:cubicBezTo>
                <a:cubicBezTo>
                  <a:pt x="111790" y="14339"/>
                  <a:pt x="110474" y="8599"/>
                  <a:pt x="103922" y="8599"/>
                </a:cubicBezTo>
                <a:cubicBezTo>
                  <a:pt x="102733" y="8599"/>
                  <a:pt x="101371" y="8788"/>
                  <a:pt x="99789" y="9224"/>
                </a:cubicBezTo>
                <a:cubicBezTo>
                  <a:pt x="99344" y="9339"/>
                  <a:pt x="98883" y="9400"/>
                  <a:pt x="98425" y="9400"/>
                </a:cubicBezTo>
                <a:cubicBezTo>
                  <a:pt x="97292" y="9400"/>
                  <a:pt x="96177" y="9026"/>
                  <a:pt x="95368" y="8155"/>
                </a:cubicBezTo>
                <a:cubicBezTo>
                  <a:pt x="91946" y="4291"/>
                  <a:pt x="87009" y="2267"/>
                  <a:pt x="82325" y="2267"/>
                </a:cubicBezTo>
                <a:cubicBezTo>
                  <a:pt x="78003" y="2267"/>
                  <a:pt x="73896" y="3990"/>
                  <a:pt x="71394" y="7582"/>
                </a:cubicBezTo>
                <a:cubicBezTo>
                  <a:pt x="70975" y="8171"/>
                  <a:pt x="70399" y="8460"/>
                  <a:pt x="69821" y="8460"/>
                </a:cubicBezTo>
                <a:cubicBezTo>
                  <a:pt x="69274" y="8460"/>
                  <a:pt x="68726" y="8201"/>
                  <a:pt x="68308" y="7692"/>
                </a:cubicBezTo>
                <a:cubicBezTo>
                  <a:pt x="64143" y="2399"/>
                  <a:pt x="57938" y="0"/>
                  <a:pt x="51916"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7" name="Google Shape;153;p2"/>
          <p:cNvSpPr>
            <a:spLocks/>
          </p:cNvSpPr>
          <p:nvPr/>
        </p:nvSpPr>
        <p:spPr bwMode="auto">
          <a:xfrm>
            <a:off x="9489018" y="1813985"/>
            <a:ext cx="2429933" cy="518583"/>
          </a:xfrm>
          <a:custGeom>
            <a:avLst/>
            <a:gdLst>
              <a:gd name="T0" fmla="*/ 21784326 w 74998"/>
              <a:gd name="T1" fmla="*/ 0 h 15953"/>
              <a:gd name="T2" fmla="*/ 12679560 w 74998"/>
              <a:gd name="T3" fmla="*/ 5590278 h 15953"/>
              <a:gd name="T4" fmla="*/ 10407949 w 74998"/>
              <a:gd name="T5" fmla="*/ 6738633 h 15953"/>
              <a:gd name="T6" fmla="*/ 10023548 w 74998"/>
              <a:gd name="T7" fmla="*/ 6717227 h 15953"/>
              <a:gd name="T8" fmla="*/ 8627052 w 74998"/>
              <a:gd name="T9" fmla="*/ 6620950 h 15953"/>
              <a:gd name="T10" fmla="*/ 583 w 74998"/>
              <a:gd name="T11" fmla="*/ 9481769 h 15953"/>
              <a:gd name="T12" fmla="*/ 44285501 w 74998"/>
              <a:gd name="T13" fmla="*/ 9481769 h 15953"/>
              <a:gd name="T14" fmla="*/ 34301513 w 74998"/>
              <a:gd name="T15" fmla="*/ 4581572 h 15953"/>
              <a:gd name="T16" fmla="*/ 33461828 w 74998"/>
              <a:gd name="T17" fmla="*/ 4607147 h 15953"/>
              <a:gd name="T18" fmla="*/ 33080391 w 74998"/>
              <a:gd name="T19" fmla="*/ 4617850 h 15953"/>
              <a:gd name="T20" fmla="*/ 29979713 w 74998"/>
              <a:gd name="T21" fmla="*/ 3506918 h 15953"/>
              <a:gd name="T22" fmla="*/ 21784326 w 74998"/>
              <a:gd name="T23" fmla="*/ 0 h 1595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74998" h="15953" extrusionOk="0">
                <a:moveTo>
                  <a:pt x="36892" y="0"/>
                </a:moveTo>
                <a:cubicBezTo>
                  <a:pt x="30547" y="0"/>
                  <a:pt x="24404" y="3160"/>
                  <a:pt x="21473" y="9405"/>
                </a:cubicBezTo>
                <a:cubicBezTo>
                  <a:pt x="21027" y="10406"/>
                  <a:pt x="19527" y="11337"/>
                  <a:pt x="17626" y="11337"/>
                </a:cubicBezTo>
                <a:cubicBezTo>
                  <a:pt x="17414" y="11337"/>
                  <a:pt x="17197" y="11325"/>
                  <a:pt x="16975" y="11301"/>
                </a:cubicBezTo>
                <a:cubicBezTo>
                  <a:pt x="16181" y="11191"/>
                  <a:pt x="15393" y="11139"/>
                  <a:pt x="14610" y="11139"/>
                </a:cubicBezTo>
                <a:cubicBezTo>
                  <a:pt x="9578" y="11139"/>
                  <a:pt x="4761" y="13282"/>
                  <a:pt x="1" y="15952"/>
                </a:cubicBezTo>
                <a:lnTo>
                  <a:pt x="74998" y="15952"/>
                </a:lnTo>
                <a:cubicBezTo>
                  <a:pt x="70143" y="10358"/>
                  <a:pt x="64457" y="7708"/>
                  <a:pt x="58090" y="7708"/>
                </a:cubicBezTo>
                <a:cubicBezTo>
                  <a:pt x="57620" y="7708"/>
                  <a:pt x="57146" y="7723"/>
                  <a:pt x="56668" y="7751"/>
                </a:cubicBezTo>
                <a:cubicBezTo>
                  <a:pt x="56453" y="7762"/>
                  <a:pt x="56238" y="7769"/>
                  <a:pt x="56022" y="7769"/>
                </a:cubicBezTo>
                <a:cubicBezTo>
                  <a:pt x="54310" y="7769"/>
                  <a:pt x="52562" y="7377"/>
                  <a:pt x="50771" y="5900"/>
                </a:cubicBezTo>
                <a:cubicBezTo>
                  <a:pt x="46996" y="1955"/>
                  <a:pt x="41882" y="0"/>
                  <a:pt x="36892" y="0"/>
                </a:cubicBezTo>
                <a:close/>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8" name="Google Shape;154;p2"/>
          <p:cNvSpPr>
            <a:spLocks/>
          </p:cNvSpPr>
          <p:nvPr/>
        </p:nvSpPr>
        <p:spPr bwMode="auto">
          <a:xfrm>
            <a:off x="105833" y="1540934"/>
            <a:ext cx="2971800" cy="474133"/>
          </a:xfrm>
          <a:custGeom>
            <a:avLst/>
            <a:gdLst>
              <a:gd name="T0" fmla="*/ 33908541 w 89151"/>
              <a:gd name="T1" fmla="*/ 626 h 14192"/>
              <a:gd name="T2" fmla="*/ 33318496 w 89151"/>
              <a:gd name="T3" fmla="*/ 16963 h 14192"/>
              <a:gd name="T4" fmla="*/ 28985075 w 89151"/>
              <a:gd name="T5" fmla="*/ 1539413 h 14192"/>
              <a:gd name="T6" fmla="*/ 28426907 w 89151"/>
              <a:gd name="T7" fmla="*/ 2078727 h 14192"/>
              <a:gd name="T8" fmla="*/ 27188090 w 89151"/>
              <a:gd name="T9" fmla="*/ 2533901 h 14192"/>
              <a:gd name="T10" fmla="*/ 26098003 w 89151"/>
              <a:gd name="T11" fmla="*/ 2224379 h 14192"/>
              <a:gd name="T12" fmla="*/ 21659579 w 89151"/>
              <a:gd name="T13" fmla="*/ 656076 h 14192"/>
              <a:gd name="T14" fmla="*/ 17244905 w 89151"/>
              <a:gd name="T15" fmla="*/ 2847180 h 14192"/>
              <a:gd name="T16" fmla="*/ 16304224 w 89151"/>
              <a:gd name="T17" fmla="*/ 3325582 h 14192"/>
              <a:gd name="T18" fmla="*/ 15791056 w 89151"/>
              <a:gd name="T19" fmla="*/ 3221347 h 14192"/>
              <a:gd name="T20" fmla="*/ 14194703 w 89151"/>
              <a:gd name="T21" fmla="*/ 2808869 h 14192"/>
              <a:gd name="T22" fmla="*/ 12794606 w 89151"/>
              <a:gd name="T23" fmla="*/ 3137859 h 14192"/>
              <a:gd name="T24" fmla="*/ 11733295 w 89151"/>
              <a:gd name="T25" fmla="*/ 4009896 h 14192"/>
              <a:gd name="T26" fmla="*/ 11058247 w 89151"/>
              <a:gd name="T27" fmla="*/ 5241692 h 14192"/>
              <a:gd name="T28" fmla="*/ 9307513 w 89151"/>
              <a:gd name="T29" fmla="*/ 6286368 h 14192"/>
              <a:gd name="T30" fmla="*/ 9156858 w 89151"/>
              <a:gd name="T31" fmla="*/ 6280103 h 14192"/>
              <a:gd name="T32" fmla="*/ 7588630 w 89151"/>
              <a:gd name="T33" fmla="*/ 6204133 h 14192"/>
              <a:gd name="T34" fmla="*/ 0 w 89151"/>
              <a:gd name="T35" fmla="*/ 8909419 h 14192"/>
              <a:gd name="T36" fmla="*/ 55723125 w 89151"/>
              <a:gd name="T37" fmla="*/ 8909419 h 14192"/>
              <a:gd name="T38" fmla="*/ 55413115 w 89151"/>
              <a:gd name="T39" fmla="*/ 8563490 h 14192"/>
              <a:gd name="T40" fmla="*/ 54476158 w 89151"/>
              <a:gd name="T41" fmla="*/ 7698344 h 14192"/>
              <a:gd name="T42" fmla="*/ 50810910 w 89151"/>
              <a:gd name="T43" fmla="*/ 5559983 h 14192"/>
              <a:gd name="T44" fmla="*/ 48096368 w 89151"/>
              <a:gd name="T45" fmla="*/ 4860585 h 14192"/>
              <a:gd name="T46" fmla="*/ 46771274 w 89151"/>
              <a:gd name="T47" fmla="*/ 4772061 h 14192"/>
              <a:gd name="T48" fmla="*/ 44106709 w 89151"/>
              <a:gd name="T49" fmla="*/ 4868127 h 14192"/>
              <a:gd name="T50" fmla="*/ 44051707 w 89151"/>
              <a:gd name="T51" fmla="*/ 4868127 h 14192"/>
              <a:gd name="T52" fmla="*/ 42074716 w 89151"/>
              <a:gd name="T53" fmla="*/ 4328212 h 14192"/>
              <a:gd name="T54" fmla="*/ 40827749 w 89151"/>
              <a:gd name="T55" fmla="*/ 2791931 h 14192"/>
              <a:gd name="T56" fmla="*/ 40076449 w 89151"/>
              <a:gd name="T57" fmla="*/ 2037283 h 14192"/>
              <a:gd name="T58" fmla="*/ 38120058 w 89151"/>
              <a:gd name="T59" fmla="*/ 860736 h 14192"/>
              <a:gd name="T60" fmla="*/ 33908541 w 89151"/>
              <a:gd name="T61" fmla="*/ 626 h 14192"/>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0" t="0" r="r" b="b"/>
            <a:pathLst>
              <a:path w="89151" h="14192" extrusionOk="0">
                <a:moveTo>
                  <a:pt x="54250" y="1"/>
                </a:moveTo>
                <a:cubicBezTo>
                  <a:pt x="53935" y="1"/>
                  <a:pt x="53620" y="9"/>
                  <a:pt x="53306" y="27"/>
                </a:cubicBezTo>
                <a:cubicBezTo>
                  <a:pt x="50837" y="148"/>
                  <a:pt x="48301" y="842"/>
                  <a:pt x="46373" y="2452"/>
                </a:cubicBezTo>
                <a:cubicBezTo>
                  <a:pt x="46053" y="2716"/>
                  <a:pt x="45756" y="3003"/>
                  <a:pt x="45480" y="3311"/>
                </a:cubicBezTo>
                <a:cubicBezTo>
                  <a:pt x="45107" y="3730"/>
                  <a:pt x="44342" y="4036"/>
                  <a:pt x="43498" y="4036"/>
                </a:cubicBezTo>
                <a:cubicBezTo>
                  <a:pt x="42920" y="4036"/>
                  <a:pt x="42305" y="3893"/>
                  <a:pt x="41754" y="3543"/>
                </a:cubicBezTo>
                <a:cubicBezTo>
                  <a:pt x="39561" y="1842"/>
                  <a:pt x="37023" y="1045"/>
                  <a:pt x="34653" y="1045"/>
                </a:cubicBezTo>
                <a:cubicBezTo>
                  <a:pt x="31709" y="1045"/>
                  <a:pt x="29025" y="2276"/>
                  <a:pt x="27590" y="4535"/>
                </a:cubicBezTo>
                <a:cubicBezTo>
                  <a:pt x="27347" y="4916"/>
                  <a:pt x="26794" y="5297"/>
                  <a:pt x="26085" y="5297"/>
                </a:cubicBezTo>
                <a:cubicBezTo>
                  <a:pt x="25829" y="5297"/>
                  <a:pt x="25553" y="5247"/>
                  <a:pt x="25264" y="5131"/>
                </a:cubicBezTo>
                <a:cubicBezTo>
                  <a:pt x="24468" y="4700"/>
                  <a:pt x="23590" y="4474"/>
                  <a:pt x="22710" y="4474"/>
                </a:cubicBezTo>
                <a:cubicBezTo>
                  <a:pt x="21946" y="4474"/>
                  <a:pt x="21182" y="4644"/>
                  <a:pt x="20470" y="4998"/>
                </a:cubicBezTo>
                <a:cubicBezTo>
                  <a:pt x="19819" y="5329"/>
                  <a:pt x="19235" y="5802"/>
                  <a:pt x="18772" y="6387"/>
                </a:cubicBezTo>
                <a:cubicBezTo>
                  <a:pt x="18309" y="6971"/>
                  <a:pt x="18077" y="7710"/>
                  <a:pt x="17692" y="8349"/>
                </a:cubicBezTo>
                <a:cubicBezTo>
                  <a:pt x="17125" y="9306"/>
                  <a:pt x="16022" y="10013"/>
                  <a:pt x="14891" y="10013"/>
                </a:cubicBezTo>
                <a:cubicBezTo>
                  <a:pt x="14811" y="10013"/>
                  <a:pt x="14730" y="10010"/>
                  <a:pt x="14650" y="10003"/>
                </a:cubicBezTo>
                <a:cubicBezTo>
                  <a:pt x="13775" y="9923"/>
                  <a:pt x="12942" y="9882"/>
                  <a:pt x="12141" y="9882"/>
                </a:cubicBezTo>
                <a:cubicBezTo>
                  <a:pt x="7622" y="9882"/>
                  <a:pt x="4130" y="11185"/>
                  <a:pt x="0" y="14191"/>
                </a:cubicBezTo>
                <a:lnTo>
                  <a:pt x="89151" y="14191"/>
                </a:lnTo>
                <a:cubicBezTo>
                  <a:pt x="89062" y="14191"/>
                  <a:pt x="88710" y="13706"/>
                  <a:pt x="88655" y="13640"/>
                </a:cubicBezTo>
                <a:cubicBezTo>
                  <a:pt x="88181" y="13155"/>
                  <a:pt x="87685" y="12692"/>
                  <a:pt x="87156" y="12262"/>
                </a:cubicBezTo>
                <a:cubicBezTo>
                  <a:pt x="85403" y="10818"/>
                  <a:pt x="83408" y="9660"/>
                  <a:pt x="81292" y="8856"/>
                </a:cubicBezTo>
                <a:cubicBezTo>
                  <a:pt x="79892" y="8327"/>
                  <a:pt x="78437" y="7952"/>
                  <a:pt x="76949" y="7742"/>
                </a:cubicBezTo>
                <a:cubicBezTo>
                  <a:pt x="76237" y="7637"/>
                  <a:pt x="75531" y="7601"/>
                  <a:pt x="74829" y="7601"/>
                </a:cubicBezTo>
                <a:cubicBezTo>
                  <a:pt x="73411" y="7601"/>
                  <a:pt x="72004" y="7746"/>
                  <a:pt x="70566" y="7754"/>
                </a:cubicBezTo>
                <a:cubicBezTo>
                  <a:pt x="70537" y="7754"/>
                  <a:pt x="70507" y="7754"/>
                  <a:pt x="70478" y="7754"/>
                </a:cubicBezTo>
                <a:cubicBezTo>
                  <a:pt x="69379" y="7754"/>
                  <a:pt x="68206" y="7560"/>
                  <a:pt x="67315" y="6894"/>
                </a:cubicBezTo>
                <a:cubicBezTo>
                  <a:pt x="66466" y="6255"/>
                  <a:pt x="65981" y="5251"/>
                  <a:pt x="65320" y="4447"/>
                </a:cubicBezTo>
                <a:cubicBezTo>
                  <a:pt x="64956" y="4006"/>
                  <a:pt x="64548" y="3609"/>
                  <a:pt x="64118" y="3245"/>
                </a:cubicBezTo>
                <a:cubicBezTo>
                  <a:pt x="63181" y="2474"/>
                  <a:pt x="62112" y="1856"/>
                  <a:pt x="60988" y="1371"/>
                </a:cubicBezTo>
                <a:cubicBezTo>
                  <a:pt x="58875" y="460"/>
                  <a:pt x="56556" y="1"/>
                  <a:pt x="54250" y="1"/>
                </a:cubicBezTo>
                <a:close/>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50" name="Google Shape;150;p2"/>
          <p:cNvSpPr txBox="1">
            <a:spLocks noGrp="1"/>
          </p:cNvSpPr>
          <p:nvPr>
            <p:ph type="ctrTitle"/>
          </p:nvPr>
        </p:nvSpPr>
        <p:spPr>
          <a:xfrm>
            <a:off x="2359600" y="2641767"/>
            <a:ext cx="7472800" cy="1955200"/>
          </a:xfrm>
          <a:prstGeom prst="rect">
            <a:avLst/>
          </a:prstGeom>
        </p:spPr>
        <p:txBody>
          <a:bodyPr spcFirstLastPara="1">
            <a:noAutofit/>
          </a:bodyPr>
          <a:lstStyle>
            <a:lvl1pPr lvl="0" algn="ctr">
              <a:lnSpc>
                <a:spcPct val="80000"/>
              </a:lnSpc>
              <a:spcBef>
                <a:spcPts val="0"/>
              </a:spcBef>
              <a:spcAft>
                <a:spcPts val="0"/>
              </a:spcAft>
              <a:buClr>
                <a:srgbClr val="191919"/>
              </a:buClr>
              <a:buSzPts val="5200"/>
              <a:buNone/>
              <a:defRPr sz="7333">
                <a:solidFill>
                  <a:schemeClr val="lt2"/>
                </a:solidFill>
                <a:latin typeface="Concert One"/>
                <a:ea typeface="Concert One"/>
                <a:cs typeface="Concert One"/>
                <a:sym typeface="Concert One"/>
              </a:defRPr>
            </a:lvl1pPr>
            <a:lvl2pPr lvl="1" algn="ctr">
              <a:spcBef>
                <a:spcPts val="0"/>
              </a:spcBef>
              <a:spcAft>
                <a:spcPts val="0"/>
              </a:spcAft>
              <a:buClr>
                <a:srgbClr val="191919"/>
              </a:buClr>
              <a:buSzPts val="5200"/>
              <a:buNone/>
              <a:defRPr sz="6933">
                <a:solidFill>
                  <a:srgbClr val="191919"/>
                </a:solidFill>
              </a:defRPr>
            </a:lvl2pPr>
            <a:lvl3pPr lvl="2" algn="ctr">
              <a:spcBef>
                <a:spcPts val="0"/>
              </a:spcBef>
              <a:spcAft>
                <a:spcPts val="0"/>
              </a:spcAft>
              <a:buClr>
                <a:srgbClr val="191919"/>
              </a:buClr>
              <a:buSzPts val="5200"/>
              <a:buNone/>
              <a:defRPr sz="6933">
                <a:solidFill>
                  <a:srgbClr val="191919"/>
                </a:solidFill>
              </a:defRPr>
            </a:lvl3pPr>
            <a:lvl4pPr lvl="3" algn="ctr">
              <a:spcBef>
                <a:spcPts val="0"/>
              </a:spcBef>
              <a:spcAft>
                <a:spcPts val="0"/>
              </a:spcAft>
              <a:buClr>
                <a:srgbClr val="191919"/>
              </a:buClr>
              <a:buSzPts val="5200"/>
              <a:buNone/>
              <a:defRPr sz="6933">
                <a:solidFill>
                  <a:srgbClr val="191919"/>
                </a:solidFill>
              </a:defRPr>
            </a:lvl4pPr>
            <a:lvl5pPr lvl="4" algn="ctr">
              <a:spcBef>
                <a:spcPts val="0"/>
              </a:spcBef>
              <a:spcAft>
                <a:spcPts val="0"/>
              </a:spcAft>
              <a:buClr>
                <a:srgbClr val="191919"/>
              </a:buClr>
              <a:buSzPts val="5200"/>
              <a:buNone/>
              <a:defRPr sz="6933">
                <a:solidFill>
                  <a:srgbClr val="191919"/>
                </a:solidFill>
              </a:defRPr>
            </a:lvl5pPr>
            <a:lvl6pPr lvl="5" algn="ctr">
              <a:spcBef>
                <a:spcPts val="0"/>
              </a:spcBef>
              <a:spcAft>
                <a:spcPts val="0"/>
              </a:spcAft>
              <a:buClr>
                <a:srgbClr val="191919"/>
              </a:buClr>
              <a:buSzPts val="5200"/>
              <a:buNone/>
              <a:defRPr sz="6933">
                <a:solidFill>
                  <a:srgbClr val="191919"/>
                </a:solidFill>
              </a:defRPr>
            </a:lvl6pPr>
            <a:lvl7pPr lvl="6" algn="ctr">
              <a:spcBef>
                <a:spcPts val="0"/>
              </a:spcBef>
              <a:spcAft>
                <a:spcPts val="0"/>
              </a:spcAft>
              <a:buClr>
                <a:srgbClr val="191919"/>
              </a:buClr>
              <a:buSzPts val="5200"/>
              <a:buNone/>
              <a:defRPr sz="6933">
                <a:solidFill>
                  <a:srgbClr val="191919"/>
                </a:solidFill>
              </a:defRPr>
            </a:lvl7pPr>
            <a:lvl8pPr lvl="7" algn="ctr">
              <a:spcBef>
                <a:spcPts val="0"/>
              </a:spcBef>
              <a:spcAft>
                <a:spcPts val="0"/>
              </a:spcAft>
              <a:buClr>
                <a:srgbClr val="191919"/>
              </a:buClr>
              <a:buSzPts val="5200"/>
              <a:buNone/>
              <a:defRPr sz="6933">
                <a:solidFill>
                  <a:srgbClr val="191919"/>
                </a:solidFill>
              </a:defRPr>
            </a:lvl8pPr>
            <a:lvl9pPr lvl="8" algn="ctr">
              <a:spcBef>
                <a:spcPts val="0"/>
              </a:spcBef>
              <a:spcAft>
                <a:spcPts val="0"/>
              </a:spcAft>
              <a:buClr>
                <a:srgbClr val="191919"/>
              </a:buClr>
              <a:buSzPts val="5200"/>
              <a:buNone/>
              <a:defRPr sz="6933">
                <a:solidFill>
                  <a:srgbClr val="191919"/>
                </a:solidFill>
              </a:defRPr>
            </a:lvl9pPr>
          </a:lstStyle>
          <a:p>
            <a:endParaRPr/>
          </a:p>
        </p:txBody>
      </p:sp>
      <p:sp>
        <p:nvSpPr>
          <p:cNvPr id="151" name="Google Shape;151;p2"/>
          <p:cNvSpPr txBox="1">
            <a:spLocks noGrp="1"/>
          </p:cNvSpPr>
          <p:nvPr>
            <p:ph type="subTitle" idx="1"/>
          </p:nvPr>
        </p:nvSpPr>
        <p:spPr>
          <a:xfrm>
            <a:off x="2359600" y="5016567"/>
            <a:ext cx="7472800" cy="525200"/>
          </a:xfrm>
          <a:prstGeom prst="rect">
            <a:avLst/>
          </a:prstGeom>
        </p:spPr>
        <p:txBody>
          <a:bodyPr spcFirstLastPara="1" anchor="b">
            <a:noAutofit/>
          </a:bodyPr>
          <a:lstStyle>
            <a:lvl1pPr lvl="0" algn="ctr">
              <a:lnSpc>
                <a:spcPct val="100000"/>
              </a:lnSpc>
              <a:spcBef>
                <a:spcPts val="0"/>
              </a:spcBef>
              <a:spcAft>
                <a:spcPts val="0"/>
              </a:spcAft>
              <a:buSzPts val="1400"/>
              <a:buNone/>
              <a:defRPr sz="2133">
                <a:solidFill>
                  <a:schemeClr val="dk1"/>
                </a:solidFill>
                <a:latin typeface="Nunito"/>
                <a:ea typeface="Nunito"/>
                <a:cs typeface="Nunito"/>
                <a:sym typeface="Nunito"/>
              </a:defRPr>
            </a:lvl1pPr>
            <a:lvl2pPr lvl="1" algn="ctr">
              <a:lnSpc>
                <a:spcPct val="100000"/>
              </a:lnSpc>
              <a:spcBef>
                <a:spcPts val="0"/>
              </a:spcBef>
              <a:spcAft>
                <a:spcPts val="0"/>
              </a:spcAft>
              <a:buSzPts val="1800"/>
              <a:buNone/>
              <a:defRPr sz="2400"/>
            </a:lvl2pPr>
            <a:lvl3pPr lvl="2" algn="ctr">
              <a:lnSpc>
                <a:spcPct val="100000"/>
              </a:lnSpc>
              <a:spcBef>
                <a:spcPts val="0"/>
              </a:spcBef>
              <a:spcAft>
                <a:spcPts val="0"/>
              </a:spcAft>
              <a:buSzPts val="1800"/>
              <a:buNone/>
              <a:defRPr sz="2400"/>
            </a:lvl3pPr>
            <a:lvl4pPr lvl="3" algn="ctr">
              <a:lnSpc>
                <a:spcPct val="100000"/>
              </a:lnSpc>
              <a:spcBef>
                <a:spcPts val="0"/>
              </a:spcBef>
              <a:spcAft>
                <a:spcPts val="0"/>
              </a:spcAft>
              <a:buSzPts val="1800"/>
              <a:buNone/>
              <a:defRPr sz="2400"/>
            </a:lvl4pPr>
            <a:lvl5pPr lvl="4" algn="ctr">
              <a:lnSpc>
                <a:spcPct val="100000"/>
              </a:lnSpc>
              <a:spcBef>
                <a:spcPts val="0"/>
              </a:spcBef>
              <a:spcAft>
                <a:spcPts val="0"/>
              </a:spcAft>
              <a:buSzPts val="1800"/>
              <a:buNone/>
              <a:defRPr sz="2400"/>
            </a:lvl5pPr>
            <a:lvl6pPr lvl="5" algn="ctr">
              <a:lnSpc>
                <a:spcPct val="100000"/>
              </a:lnSpc>
              <a:spcBef>
                <a:spcPts val="0"/>
              </a:spcBef>
              <a:spcAft>
                <a:spcPts val="0"/>
              </a:spcAft>
              <a:buSzPts val="1800"/>
              <a:buNone/>
              <a:defRPr sz="2400"/>
            </a:lvl6pPr>
            <a:lvl7pPr lvl="6" algn="ctr">
              <a:lnSpc>
                <a:spcPct val="100000"/>
              </a:lnSpc>
              <a:spcBef>
                <a:spcPts val="0"/>
              </a:spcBef>
              <a:spcAft>
                <a:spcPts val="0"/>
              </a:spcAft>
              <a:buSzPts val="1800"/>
              <a:buNone/>
              <a:defRPr sz="2400"/>
            </a:lvl7pPr>
            <a:lvl8pPr lvl="7" algn="ctr">
              <a:lnSpc>
                <a:spcPct val="100000"/>
              </a:lnSpc>
              <a:spcBef>
                <a:spcPts val="0"/>
              </a:spcBef>
              <a:spcAft>
                <a:spcPts val="0"/>
              </a:spcAft>
              <a:buSzPts val="1800"/>
              <a:buNone/>
              <a:defRPr sz="2400"/>
            </a:lvl8pPr>
            <a:lvl9pPr lvl="8" algn="ctr">
              <a:lnSpc>
                <a:spcPct val="100000"/>
              </a:lnSpc>
              <a:spcBef>
                <a:spcPts val="0"/>
              </a:spcBef>
              <a:spcAft>
                <a:spcPts val="0"/>
              </a:spcAft>
              <a:buSzPts val="1800"/>
              <a:buNone/>
              <a:defRPr sz="2400"/>
            </a:lvl9pPr>
          </a:lstStyle>
          <a:p>
            <a:endParaRPr/>
          </a:p>
        </p:txBody>
      </p:sp>
      <p:sp>
        <p:nvSpPr>
          <p:cNvPr id="155" name="Google Shape;155;p2"/>
          <p:cNvSpPr txBox="1">
            <a:spLocks noGrp="1"/>
          </p:cNvSpPr>
          <p:nvPr>
            <p:ph type="title" idx="2"/>
          </p:nvPr>
        </p:nvSpPr>
        <p:spPr>
          <a:xfrm>
            <a:off x="2359567" y="1316233"/>
            <a:ext cx="7472800" cy="1105200"/>
          </a:xfrm>
          <a:prstGeom prst="rect">
            <a:avLst/>
          </a:prstGeom>
        </p:spPr>
        <p:txBody>
          <a:bodyPr spcFirstLastPara="1">
            <a:noAutofit/>
          </a:bodyPr>
          <a:lstStyle>
            <a:lvl1pPr lvl="0" algn="ctr">
              <a:lnSpc>
                <a:spcPct val="80000"/>
              </a:lnSpc>
              <a:spcBef>
                <a:spcPts val="0"/>
              </a:spcBef>
              <a:spcAft>
                <a:spcPts val="0"/>
              </a:spcAft>
              <a:buSzPts val="3500"/>
              <a:buNone/>
              <a:defRPr sz="3733">
                <a:latin typeface="Concert One"/>
                <a:ea typeface="Concert One"/>
                <a:cs typeface="Concert One"/>
                <a:sym typeface="Concert One"/>
              </a:defRPr>
            </a:lvl1pPr>
            <a:lvl2pPr lvl="1">
              <a:spcBef>
                <a:spcPts val="0"/>
              </a:spcBef>
              <a:spcAft>
                <a:spcPts val="0"/>
              </a:spcAft>
              <a:buSzPts val="3500"/>
              <a:buNone/>
              <a:defRPr>
                <a:latin typeface="Anaheim"/>
                <a:ea typeface="Anaheim"/>
                <a:cs typeface="Anaheim"/>
                <a:sym typeface="Anaheim"/>
              </a:defRPr>
            </a:lvl2pPr>
            <a:lvl3pPr lvl="2">
              <a:spcBef>
                <a:spcPts val="0"/>
              </a:spcBef>
              <a:spcAft>
                <a:spcPts val="0"/>
              </a:spcAft>
              <a:buSzPts val="3500"/>
              <a:buNone/>
              <a:defRPr>
                <a:latin typeface="Anaheim"/>
                <a:ea typeface="Anaheim"/>
                <a:cs typeface="Anaheim"/>
                <a:sym typeface="Anaheim"/>
              </a:defRPr>
            </a:lvl3pPr>
            <a:lvl4pPr lvl="3">
              <a:spcBef>
                <a:spcPts val="0"/>
              </a:spcBef>
              <a:spcAft>
                <a:spcPts val="0"/>
              </a:spcAft>
              <a:buSzPts val="3500"/>
              <a:buNone/>
              <a:defRPr>
                <a:latin typeface="Anaheim"/>
                <a:ea typeface="Anaheim"/>
                <a:cs typeface="Anaheim"/>
                <a:sym typeface="Anaheim"/>
              </a:defRPr>
            </a:lvl4pPr>
            <a:lvl5pPr lvl="4">
              <a:spcBef>
                <a:spcPts val="0"/>
              </a:spcBef>
              <a:spcAft>
                <a:spcPts val="0"/>
              </a:spcAft>
              <a:buSzPts val="3500"/>
              <a:buNone/>
              <a:defRPr>
                <a:latin typeface="Anaheim"/>
                <a:ea typeface="Anaheim"/>
                <a:cs typeface="Anaheim"/>
                <a:sym typeface="Anaheim"/>
              </a:defRPr>
            </a:lvl5pPr>
            <a:lvl6pPr lvl="5">
              <a:spcBef>
                <a:spcPts val="0"/>
              </a:spcBef>
              <a:spcAft>
                <a:spcPts val="0"/>
              </a:spcAft>
              <a:buSzPts val="3500"/>
              <a:buNone/>
              <a:defRPr>
                <a:latin typeface="Anaheim"/>
                <a:ea typeface="Anaheim"/>
                <a:cs typeface="Anaheim"/>
                <a:sym typeface="Anaheim"/>
              </a:defRPr>
            </a:lvl6pPr>
            <a:lvl7pPr lvl="6">
              <a:spcBef>
                <a:spcPts val="0"/>
              </a:spcBef>
              <a:spcAft>
                <a:spcPts val="0"/>
              </a:spcAft>
              <a:buSzPts val="3500"/>
              <a:buNone/>
              <a:defRPr>
                <a:latin typeface="Anaheim"/>
                <a:ea typeface="Anaheim"/>
                <a:cs typeface="Anaheim"/>
                <a:sym typeface="Anaheim"/>
              </a:defRPr>
            </a:lvl7pPr>
            <a:lvl8pPr lvl="7">
              <a:spcBef>
                <a:spcPts val="0"/>
              </a:spcBef>
              <a:spcAft>
                <a:spcPts val="0"/>
              </a:spcAft>
              <a:buSzPts val="3500"/>
              <a:buNone/>
              <a:defRPr>
                <a:latin typeface="Anaheim"/>
                <a:ea typeface="Anaheim"/>
                <a:cs typeface="Anaheim"/>
                <a:sym typeface="Anaheim"/>
              </a:defRPr>
            </a:lvl8pPr>
            <a:lvl9pPr lvl="8">
              <a:spcBef>
                <a:spcPts val="0"/>
              </a:spcBef>
              <a:spcAft>
                <a:spcPts val="0"/>
              </a:spcAft>
              <a:buSzPts val="3500"/>
              <a:buNone/>
              <a:defRPr>
                <a:latin typeface="Anaheim"/>
                <a:ea typeface="Anaheim"/>
                <a:cs typeface="Anaheim"/>
                <a:sym typeface="Anaheim"/>
              </a:defRPr>
            </a:lvl9pPr>
          </a:lstStyle>
          <a:p>
            <a:endParaRPr/>
          </a:p>
        </p:txBody>
      </p:sp>
    </p:spTree>
    <p:extLst>
      <p:ext uri="{BB962C8B-B14F-4D97-AF65-F5344CB8AC3E}">
        <p14:creationId xmlns:p14="http://schemas.microsoft.com/office/powerpoint/2010/main" val="68115402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 header">
    <p:bg>
      <p:bgPr>
        <a:gradFill rotWithShape="0">
          <a:gsLst>
            <a:gs pos="0">
              <a:schemeClr val="tx2"/>
            </a:gs>
            <a:gs pos="100000">
              <a:schemeClr val="bg2"/>
            </a:gs>
          </a:gsLst>
          <a:lin ang="2640000"/>
        </a:gradFill>
        <a:effectLst/>
      </p:bgPr>
    </p:bg>
    <p:spTree>
      <p:nvGrpSpPr>
        <p:cNvPr id="1" name="Shape 156"/>
        <p:cNvGrpSpPr/>
        <p:nvPr/>
      </p:nvGrpSpPr>
      <p:grpSpPr>
        <a:xfrm>
          <a:off x="0" y="0"/>
          <a:ext cx="0" cy="0"/>
          <a:chOff x="0" y="0"/>
          <a:chExt cx="0" cy="0"/>
        </a:xfrm>
      </p:grpSpPr>
      <p:grpSp>
        <p:nvGrpSpPr>
          <p:cNvPr id="5" name="Google Shape;157;p3"/>
          <p:cNvGrpSpPr>
            <a:grpSpLocks/>
          </p:cNvGrpSpPr>
          <p:nvPr/>
        </p:nvGrpSpPr>
        <p:grpSpPr bwMode="auto">
          <a:xfrm>
            <a:off x="1" y="4461933"/>
            <a:ext cx="12204700" cy="2396067"/>
            <a:chOff x="0" y="3292651"/>
            <a:chExt cx="9430619" cy="1850883"/>
          </a:xfrm>
        </p:grpSpPr>
        <p:grpSp>
          <p:nvGrpSpPr>
            <p:cNvPr id="6" name="Google Shape;158;p3"/>
            <p:cNvGrpSpPr>
              <a:grpSpLocks/>
            </p:cNvGrpSpPr>
            <p:nvPr/>
          </p:nvGrpSpPr>
          <p:grpSpPr bwMode="auto">
            <a:xfrm>
              <a:off x="0" y="3292651"/>
              <a:ext cx="6560994" cy="1850883"/>
              <a:chOff x="1184475" y="3292651"/>
              <a:chExt cx="6560994" cy="1850883"/>
            </a:xfrm>
          </p:grpSpPr>
          <p:sp>
            <p:nvSpPr>
              <p:cNvPr id="10" name="Google Shape;159;p3"/>
              <p:cNvSpPr>
                <a:spLocks/>
              </p:cNvSpPr>
              <p:nvPr/>
            </p:nvSpPr>
            <p:spPr bwMode="auto">
              <a:xfrm>
                <a:off x="1184475" y="3665901"/>
                <a:ext cx="1023919" cy="1477587"/>
              </a:xfrm>
              <a:custGeom>
                <a:avLst/>
                <a:gdLst>
                  <a:gd name="T0" fmla="*/ 6118353 w 29259"/>
                  <a:gd name="T1" fmla="*/ 0 h 60322"/>
                  <a:gd name="T2" fmla="*/ 6118353 w 29259"/>
                  <a:gd name="T3" fmla="*/ 882016 h 60322"/>
                  <a:gd name="T4" fmla="*/ 6588616 w 29259"/>
                  <a:gd name="T5" fmla="*/ 882016 h 60322"/>
                  <a:gd name="T6" fmla="*/ 6588616 w 29259"/>
                  <a:gd name="T7" fmla="*/ 6288061 h 60322"/>
                  <a:gd name="T8" fmla="*/ 3071407 w 29259"/>
                  <a:gd name="T9" fmla="*/ 6288061 h 60322"/>
                  <a:gd name="T10" fmla="*/ 3071407 w 29259"/>
                  <a:gd name="T11" fmla="*/ 13924302 h 60322"/>
                  <a:gd name="T12" fmla="*/ 1225 w 29259"/>
                  <a:gd name="T13" fmla="*/ 13924302 h 60322"/>
                  <a:gd name="T14" fmla="*/ 1225 w 29259"/>
                  <a:gd name="T15" fmla="*/ 36192896 h 60322"/>
                  <a:gd name="T16" fmla="*/ 35832056 w 29259"/>
                  <a:gd name="T17" fmla="*/ 36192896 h 60322"/>
                  <a:gd name="T18" fmla="*/ 35832056 w 29259"/>
                  <a:gd name="T19" fmla="*/ 13924302 h 60322"/>
                  <a:gd name="T20" fmla="*/ 32925965 w 29259"/>
                  <a:gd name="T21" fmla="*/ 13924302 h 60322"/>
                  <a:gd name="T22" fmla="*/ 32925965 w 29259"/>
                  <a:gd name="T23" fmla="*/ 13734098 h 60322"/>
                  <a:gd name="T24" fmla="*/ 32925965 w 29259"/>
                  <a:gd name="T25" fmla="*/ 6288061 h 60322"/>
                  <a:gd name="T26" fmla="*/ 29608368 w 29259"/>
                  <a:gd name="T27" fmla="*/ 6288061 h 60322"/>
                  <a:gd name="T28" fmla="*/ 29608368 w 29259"/>
                  <a:gd name="T29" fmla="*/ 6097857 h 60322"/>
                  <a:gd name="T30" fmla="*/ 29608368 w 29259"/>
                  <a:gd name="T31" fmla="*/ 882016 h 60322"/>
                  <a:gd name="T32" fmla="*/ 29784743 w 29259"/>
                  <a:gd name="T33" fmla="*/ 88201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 name="Google Shape;160;p3"/>
              <p:cNvSpPr>
                <a:spLocks/>
              </p:cNvSpPr>
              <p:nvPr/>
            </p:nvSpPr>
            <p:spPr bwMode="auto">
              <a:xfrm>
                <a:off x="6721550" y="3926953"/>
                <a:ext cx="1023919" cy="1216544"/>
              </a:xfrm>
              <a:custGeom>
                <a:avLst/>
                <a:gdLst>
                  <a:gd name="T0" fmla="*/ 6118353 w 29259"/>
                  <a:gd name="T1" fmla="*/ 0 h 60322"/>
                  <a:gd name="T2" fmla="*/ 6118353 w 29259"/>
                  <a:gd name="T3" fmla="*/ 597886 h 60322"/>
                  <a:gd name="T4" fmla="*/ 6588616 w 29259"/>
                  <a:gd name="T5" fmla="*/ 597886 h 60322"/>
                  <a:gd name="T6" fmla="*/ 6588616 w 29259"/>
                  <a:gd name="T7" fmla="*/ 4262502 h 60322"/>
                  <a:gd name="T8" fmla="*/ 3071407 w 29259"/>
                  <a:gd name="T9" fmla="*/ 4262502 h 60322"/>
                  <a:gd name="T10" fmla="*/ 3071407 w 29259"/>
                  <a:gd name="T11" fmla="*/ 9438935 h 60322"/>
                  <a:gd name="T12" fmla="*/ 1225 w 29259"/>
                  <a:gd name="T13" fmla="*/ 9438935 h 60322"/>
                  <a:gd name="T14" fmla="*/ 1225 w 29259"/>
                  <a:gd name="T15" fmla="*/ 24534249 h 60322"/>
                  <a:gd name="T16" fmla="*/ 35832056 w 29259"/>
                  <a:gd name="T17" fmla="*/ 24534249 h 60322"/>
                  <a:gd name="T18" fmla="*/ 35832056 w 29259"/>
                  <a:gd name="T19" fmla="*/ 9438935 h 60322"/>
                  <a:gd name="T20" fmla="*/ 32925965 w 29259"/>
                  <a:gd name="T21" fmla="*/ 9438935 h 60322"/>
                  <a:gd name="T22" fmla="*/ 32925965 w 29259"/>
                  <a:gd name="T23" fmla="*/ 9310004 h 60322"/>
                  <a:gd name="T24" fmla="*/ 32925965 w 29259"/>
                  <a:gd name="T25" fmla="*/ 4262502 h 60322"/>
                  <a:gd name="T26" fmla="*/ 29608368 w 29259"/>
                  <a:gd name="T27" fmla="*/ 4262502 h 60322"/>
                  <a:gd name="T28" fmla="*/ 29608368 w 29259"/>
                  <a:gd name="T29" fmla="*/ 4133571 h 60322"/>
                  <a:gd name="T30" fmla="*/ 29608368 w 29259"/>
                  <a:gd name="T31" fmla="*/ 597886 h 60322"/>
                  <a:gd name="T32" fmla="*/ 29784743 w 29259"/>
                  <a:gd name="T33" fmla="*/ 59788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 name="Google Shape;161;p3"/>
              <p:cNvSpPr>
                <a:spLocks/>
              </p:cNvSpPr>
              <p:nvPr/>
            </p:nvSpPr>
            <p:spPr bwMode="auto">
              <a:xfrm>
                <a:off x="3030175" y="3421225"/>
                <a:ext cx="1023919" cy="1722309"/>
              </a:xfrm>
              <a:custGeom>
                <a:avLst/>
                <a:gdLst>
                  <a:gd name="T0" fmla="*/ 6117128 w 29259"/>
                  <a:gd name="T1" fmla="*/ 0 h 62675"/>
                  <a:gd name="T2" fmla="*/ 6117128 w 29259"/>
                  <a:gd name="T3" fmla="*/ 1153858 h 62675"/>
                  <a:gd name="T4" fmla="*/ 6588616 w 29259"/>
                  <a:gd name="T5" fmla="*/ 1153858 h 62675"/>
                  <a:gd name="T6" fmla="*/ 6588616 w 29259"/>
                  <a:gd name="T7" fmla="*/ 8225094 h 62675"/>
                  <a:gd name="T8" fmla="*/ 3070182 w 29259"/>
                  <a:gd name="T9" fmla="*/ 8225094 h 62675"/>
                  <a:gd name="T10" fmla="*/ 3070182 w 29259"/>
                  <a:gd name="T11" fmla="*/ 18213469 h 62675"/>
                  <a:gd name="T12" fmla="*/ 1225 w 29259"/>
                  <a:gd name="T13" fmla="*/ 18213469 h 62675"/>
                  <a:gd name="T14" fmla="*/ 1225 w 29259"/>
                  <a:gd name="T15" fmla="*/ 47329051 h 62675"/>
                  <a:gd name="T16" fmla="*/ 35830831 w 29259"/>
                  <a:gd name="T17" fmla="*/ 47329051 h 62675"/>
                  <a:gd name="T18" fmla="*/ 35830831 w 29259"/>
                  <a:gd name="T19" fmla="*/ 18213469 h 62675"/>
                  <a:gd name="T20" fmla="*/ 32924740 w 29259"/>
                  <a:gd name="T21" fmla="*/ 18213469 h 62675"/>
                  <a:gd name="T22" fmla="*/ 32924740 w 29259"/>
                  <a:gd name="T23" fmla="*/ 17959746 h 62675"/>
                  <a:gd name="T24" fmla="*/ 32924740 w 29259"/>
                  <a:gd name="T25" fmla="*/ 8225094 h 62675"/>
                  <a:gd name="T26" fmla="*/ 29596120 w 29259"/>
                  <a:gd name="T27" fmla="*/ 8225094 h 62675"/>
                  <a:gd name="T28" fmla="*/ 29596120 w 29259"/>
                  <a:gd name="T29" fmla="*/ 7972113 h 62675"/>
                  <a:gd name="T30" fmla="*/ 29596120 w 29259"/>
                  <a:gd name="T31" fmla="*/ 1153858 h 62675"/>
                  <a:gd name="T32" fmla="*/ 29784743 w 29259"/>
                  <a:gd name="T33" fmla="*/ 1153858 h 62675"/>
                  <a:gd name="T34" fmla="*/ 29784743 w 29259"/>
                  <a:gd name="T35" fmla="*/ 0 h 62675"/>
                  <a:gd name="T36" fmla="*/ 6117128 w 29259"/>
                  <a:gd name="T37" fmla="*/ 0 h 62675"/>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2675" extrusionOk="0">
                    <a:moveTo>
                      <a:pt x="4995" y="0"/>
                    </a:moveTo>
                    <a:lnTo>
                      <a:pt x="4995" y="1528"/>
                    </a:lnTo>
                    <a:lnTo>
                      <a:pt x="5380" y="1528"/>
                    </a:lnTo>
                    <a:lnTo>
                      <a:pt x="5380" y="10892"/>
                    </a:lnTo>
                    <a:lnTo>
                      <a:pt x="2507" y="10892"/>
                    </a:lnTo>
                    <a:lnTo>
                      <a:pt x="2507" y="24119"/>
                    </a:lnTo>
                    <a:lnTo>
                      <a:pt x="1" y="24119"/>
                    </a:lnTo>
                    <a:lnTo>
                      <a:pt x="1" y="62675"/>
                    </a:lnTo>
                    <a:lnTo>
                      <a:pt x="29258" y="62675"/>
                    </a:lnTo>
                    <a:lnTo>
                      <a:pt x="29258" y="24119"/>
                    </a:lnTo>
                    <a:lnTo>
                      <a:pt x="26885" y="24119"/>
                    </a:lnTo>
                    <a:lnTo>
                      <a:pt x="26885" y="23783"/>
                    </a:lnTo>
                    <a:lnTo>
                      <a:pt x="26885" y="10892"/>
                    </a:lnTo>
                    <a:lnTo>
                      <a:pt x="24167" y="10892"/>
                    </a:lnTo>
                    <a:lnTo>
                      <a:pt x="24167" y="10557"/>
                    </a:lnTo>
                    <a:lnTo>
                      <a:pt x="24167" y="1528"/>
                    </a:lnTo>
                    <a:lnTo>
                      <a:pt x="24321" y="1528"/>
                    </a:lnTo>
                    <a:lnTo>
                      <a:pt x="24321" y="0"/>
                    </a:lnTo>
                    <a:lnTo>
                      <a:pt x="499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 name="Google Shape;162;p3"/>
              <p:cNvSpPr>
                <a:spLocks/>
              </p:cNvSpPr>
              <p:nvPr/>
            </p:nvSpPr>
            <p:spPr bwMode="auto">
              <a:xfrm>
                <a:off x="2183350" y="3807398"/>
                <a:ext cx="868576" cy="1336133"/>
              </a:xfrm>
              <a:custGeom>
                <a:avLst/>
                <a:gdLst>
                  <a:gd name="T0" fmla="*/ 4610802 w 24820"/>
                  <a:gd name="T1" fmla="*/ 0 h 48622"/>
                  <a:gd name="T2" fmla="*/ 4610802 w 24820"/>
                  <a:gd name="T3" fmla="*/ 1560150 h 48622"/>
                  <a:gd name="T4" fmla="*/ 0 w 24820"/>
                  <a:gd name="T5" fmla="*/ 1560150 h 48622"/>
                  <a:gd name="T6" fmla="*/ 0 w 24820"/>
                  <a:gd name="T7" fmla="*/ 2669463 h 48622"/>
                  <a:gd name="T8" fmla="*/ 929502 w 24820"/>
                  <a:gd name="T9" fmla="*/ 2669463 h 48622"/>
                  <a:gd name="T10" fmla="*/ 929502 w 24820"/>
                  <a:gd name="T11" fmla="*/ 36716947 h 48622"/>
                  <a:gd name="T12" fmla="*/ 29654906 w 24820"/>
                  <a:gd name="T13" fmla="*/ 36716947 h 48622"/>
                  <a:gd name="T14" fmla="*/ 29654906 w 24820"/>
                  <a:gd name="T15" fmla="*/ 2669463 h 48622"/>
                  <a:gd name="T16" fmla="*/ 30395821 w 24820"/>
                  <a:gd name="T17" fmla="*/ 2669463 h 48622"/>
                  <a:gd name="T18" fmla="*/ 30395821 w 24820"/>
                  <a:gd name="T19" fmla="*/ 1560150 h 48622"/>
                  <a:gd name="T20" fmla="*/ 27820398 w 24820"/>
                  <a:gd name="T21" fmla="*/ 1560150 h 48622"/>
                  <a:gd name="T22" fmla="*/ 27820398 w 24820"/>
                  <a:gd name="T23" fmla="*/ 0 h 48622"/>
                  <a:gd name="T24" fmla="*/ 19714436 w 24820"/>
                  <a:gd name="T25" fmla="*/ 0 h 48622"/>
                  <a:gd name="T26" fmla="*/ 19714436 w 24820"/>
                  <a:gd name="T27" fmla="*/ 1560150 h 48622"/>
                  <a:gd name="T28" fmla="*/ 12716765 w 24820"/>
                  <a:gd name="T29" fmla="*/ 1560150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 name="Google Shape;163;p3"/>
              <p:cNvSpPr>
                <a:spLocks/>
              </p:cNvSpPr>
              <p:nvPr/>
            </p:nvSpPr>
            <p:spPr bwMode="auto">
              <a:xfrm>
                <a:off x="4028543" y="3292651"/>
                <a:ext cx="868261" cy="1850860"/>
              </a:xfrm>
              <a:custGeom>
                <a:avLst/>
                <a:gdLst>
                  <a:gd name="T0" fmla="*/ 4599778 w 24811"/>
                  <a:gd name="T1" fmla="*/ 742 h 67353"/>
                  <a:gd name="T2" fmla="*/ 4599778 w 24811"/>
                  <a:gd name="T3" fmla="*/ 1610740 h 67353"/>
                  <a:gd name="T4" fmla="*/ 1225 w 24811"/>
                  <a:gd name="T5" fmla="*/ 1610740 h 67353"/>
                  <a:gd name="T6" fmla="*/ 1225 w 24811"/>
                  <a:gd name="T7" fmla="*/ 2763855 h 67353"/>
                  <a:gd name="T8" fmla="*/ 918479 w 24811"/>
                  <a:gd name="T9" fmla="*/ 2763855 h 67353"/>
                  <a:gd name="T10" fmla="*/ 918479 w 24811"/>
                  <a:gd name="T11" fmla="*/ 50861621 h 67353"/>
                  <a:gd name="T12" fmla="*/ 29654905 w 24811"/>
                  <a:gd name="T13" fmla="*/ 50861621 h 67353"/>
                  <a:gd name="T14" fmla="*/ 29654905 w 24811"/>
                  <a:gd name="T15" fmla="*/ 2763855 h 67353"/>
                  <a:gd name="T16" fmla="*/ 30384796 w 24811"/>
                  <a:gd name="T17" fmla="*/ 2763855 h 67353"/>
                  <a:gd name="T18" fmla="*/ 30384796 w 24811"/>
                  <a:gd name="T19" fmla="*/ 1610740 h 67353"/>
                  <a:gd name="T20" fmla="*/ 27809373 w 24811"/>
                  <a:gd name="T21" fmla="*/ 1610740 h 67353"/>
                  <a:gd name="T22" fmla="*/ 27809373 w 24811"/>
                  <a:gd name="T23" fmla="*/ 742 h 67353"/>
                  <a:gd name="T24" fmla="*/ 19703411 w 24811"/>
                  <a:gd name="T25" fmla="*/ 742 h 67353"/>
                  <a:gd name="T26" fmla="*/ 19703411 w 24811"/>
                  <a:gd name="T27" fmla="*/ 1610740 h 67353"/>
                  <a:gd name="T28" fmla="*/ 12704516 w 24811"/>
                  <a:gd name="T29" fmla="*/ 1610740 h 67353"/>
                  <a:gd name="T30" fmla="*/ 12704516 w 24811"/>
                  <a:gd name="T31" fmla="*/ 742 h 67353"/>
                  <a:gd name="T32" fmla="*/ 4599778 w 24811"/>
                  <a:gd name="T33" fmla="*/ 742 h 67353"/>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11" h="67353" extrusionOk="0">
                    <a:moveTo>
                      <a:pt x="3756" y="1"/>
                    </a:moveTo>
                    <a:lnTo>
                      <a:pt x="3756" y="2133"/>
                    </a:lnTo>
                    <a:lnTo>
                      <a:pt x="1" y="2133"/>
                    </a:lnTo>
                    <a:lnTo>
                      <a:pt x="1" y="3660"/>
                    </a:lnTo>
                    <a:lnTo>
                      <a:pt x="750" y="3660"/>
                    </a:lnTo>
                    <a:lnTo>
                      <a:pt x="750" y="67353"/>
                    </a:lnTo>
                    <a:lnTo>
                      <a:pt x="24215" y="67353"/>
                    </a:lnTo>
                    <a:lnTo>
                      <a:pt x="24215" y="3660"/>
                    </a:lnTo>
                    <a:lnTo>
                      <a:pt x="24811" y="3660"/>
                    </a:lnTo>
                    <a:lnTo>
                      <a:pt x="24811" y="2133"/>
                    </a:lnTo>
                    <a:lnTo>
                      <a:pt x="22708" y="2133"/>
                    </a:lnTo>
                    <a:lnTo>
                      <a:pt x="22708" y="1"/>
                    </a:lnTo>
                    <a:lnTo>
                      <a:pt x="16089" y="1"/>
                    </a:lnTo>
                    <a:lnTo>
                      <a:pt x="16089" y="2133"/>
                    </a:lnTo>
                    <a:lnTo>
                      <a:pt x="10374" y="2133"/>
                    </a:lnTo>
                    <a:lnTo>
                      <a:pt x="10374" y="1"/>
                    </a:lnTo>
                    <a:lnTo>
                      <a:pt x="3756" y="1"/>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5" name="Google Shape;164;p3"/>
              <p:cNvSpPr>
                <a:spLocks/>
              </p:cNvSpPr>
              <p:nvPr/>
            </p:nvSpPr>
            <p:spPr bwMode="auto">
              <a:xfrm>
                <a:off x="4875867" y="3485885"/>
                <a:ext cx="1023919" cy="1657649"/>
              </a:xfrm>
              <a:custGeom>
                <a:avLst/>
                <a:gdLst>
                  <a:gd name="T0" fmla="*/ 6118353 w 29259"/>
                  <a:gd name="T1" fmla="*/ 0 h 60322"/>
                  <a:gd name="T2" fmla="*/ 6118353 w 29259"/>
                  <a:gd name="T3" fmla="*/ 1110082 h 60322"/>
                  <a:gd name="T4" fmla="*/ 6588616 w 29259"/>
                  <a:gd name="T5" fmla="*/ 1110082 h 60322"/>
                  <a:gd name="T6" fmla="*/ 6588616 w 29259"/>
                  <a:gd name="T7" fmla="*/ 7913967 h 60322"/>
                  <a:gd name="T8" fmla="*/ 3071407 w 29259"/>
                  <a:gd name="T9" fmla="*/ 7913967 h 60322"/>
                  <a:gd name="T10" fmla="*/ 3071407 w 29259"/>
                  <a:gd name="T11" fmla="*/ 17524798 h 60322"/>
                  <a:gd name="T12" fmla="*/ 1225 w 29259"/>
                  <a:gd name="T13" fmla="*/ 17524798 h 60322"/>
                  <a:gd name="T14" fmla="*/ 1225 w 29259"/>
                  <a:gd name="T15" fmla="*/ 45551465 h 60322"/>
                  <a:gd name="T16" fmla="*/ 35832056 w 29259"/>
                  <a:gd name="T17" fmla="*/ 45551465 h 60322"/>
                  <a:gd name="T18" fmla="*/ 35832056 w 29259"/>
                  <a:gd name="T19" fmla="*/ 17524798 h 60322"/>
                  <a:gd name="T20" fmla="*/ 32925965 w 29259"/>
                  <a:gd name="T21" fmla="*/ 17524798 h 60322"/>
                  <a:gd name="T22" fmla="*/ 32925965 w 29259"/>
                  <a:gd name="T23" fmla="*/ 17285392 h 60322"/>
                  <a:gd name="T24" fmla="*/ 32925965 w 29259"/>
                  <a:gd name="T25" fmla="*/ 7913967 h 60322"/>
                  <a:gd name="T26" fmla="*/ 29608368 w 29259"/>
                  <a:gd name="T27" fmla="*/ 7913967 h 60322"/>
                  <a:gd name="T28" fmla="*/ 29608368 w 29259"/>
                  <a:gd name="T29" fmla="*/ 7674589 h 60322"/>
                  <a:gd name="T30" fmla="*/ 29608368 w 29259"/>
                  <a:gd name="T31" fmla="*/ 1110082 h 60322"/>
                  <a:gd name="T32" fmla="*/ 29784743 w 29259"/>
                  <a:gd name="T33" fmla="*/ 1110082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6" name="Google Shape;165;p3"/>
              <p:cNvSpPr>
                <a:spLocks/>
              </p:cNvSpPr>
              <p:nvPr/>
            </p:nvSpPr>
            <p:spPr bwMode="auto">
              <a:xfrm>
                <a:off x="5873425" y="3578974"/>
                <a:ext cx="868576" cy="1564534"/>
              </a:xfrm>
              <a:custGeom>
                <a:avLst/>
                <a:gdLst>
                  <a:gd name="T0" fmla="*/ 4610802 w 24820"/>
                  <a:gd name="T1" fmla="*/ 0 h 48622"/>
                  <a:gd name="T2" fmla="*/ 4610802 w 24820"/>
                  <a:gd name="T3" fmla="*/ 2139127 h 48622"/>
                  <a:gd name="T4" fmla="*/ 0 w 24820"/>
                  <a:gd name="T5" fmla="*/ 2139127 h 48622"/>
                  <a:gd name="T6" fmla="*/ 0 w 24820"/>
                  <a:gd name="T7" fmla="*/ 3660093 h 48622"/>
                  <a:gd name="T8" fmla="*/ 929502 w 24820"/>
                  <a:gd name="T9" fmla="*/ 3660093 h 48622"/>
                  <a:gd name="T10" fmla="*/ 929502 w 24820"/>
                  <a:gd name="T11" fmla="*/ 50342780 h 48622"/>
                  <a:gd name="T12" fmla="*/ 29654906 w 24820"/>
                  <a:gd name="T13" fmla="*/ 50342780 h 48622"/>
                  <a:gd name="T14" fmla="*/ 29654906 w 24820"/>
                  <a:gd name="T15" fmla="*/ 3660093 h 48622"/>
                  <a:gd name="T16" fmla="*/ 30395821 w 24820"/>
                  <a:gd name="T17" fmla="*/ 3660093 h 48622"/>
                  <a:gd name="T18" fmla="*/ 30395821 w 24820"/>
                  <a:gd name="T19" fmla="*/ 2139127 h 48622"/>
                  <a:gd name="T20" fmla="*/ 27820398 w 24820"/>
                  <a:gd name="T21" fmla="*/ 2139127 h 48622"/>
                  <a:gd name="T22" fmla="*/ 27820398 w 24820"/>
                  <a:gd name="T23" fmla="*/ 0 h 48622"/>
                  <a:gd name="T24" fmla="*/ 19714436 w 24820"/>
                  <a:gd name="T25" fmla="*/ 0 h 48622"/>
                  <a:gd name="T26" fmla="*/ 19714436 w 24820"/>
                  <a:gd name="T27" fmla="*/ 2139127 h 48622"/>
                  <a:gd name="T28" fmla="*/ 12716765 w 24820"/>
                  <a:gd name="T29" fmla="*/ 2139127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sp>
          <p:nvSpPr>
            <p:cNvPr id="7" name="Google Shape;166;p3"/>
            <p:cNvSpPr>
              <a:spLocks/>
            </p:cNvSpPr>
            <p:nvPr/>
          </p:nvSpPr>
          <p:spPr bwMode="auto">
            <a:xfrm>
              <a:off x="6561000" y="3665901"/>
              <a:ext cx="1023919" cy="1477587"/>
            </a:xfrm>
            <a:custGeom>
              <a:avLst/>
              <a:gdLst>
                <a:gd name="T0" fmla="*/ 6118353 w 29259"/>
                <a:gd name="T1" fmla="*/ 0 h 60322"/>
                <a:gd name="T2" fmla="*/ 6118353 w 29259"/>
                <a:gd name="T3" fmla="*/ 882016 h 60322"/>
                <a:gd name="T4" fmla="*/ 6588616 w 29259"/>
                <a:gd name="T5" fmla="*/ 882016 h 60322"/>
                <a:gd name="T6" fmla="*/ 6588616 w 29259"/>
                <a:gd name="T7" fmla="*/ 6288061 h 60322"/>
                <a:gd name="T8" fmla="*/ 3071407 w 29259"/>
                <a:gd name="T9" fmla="*/ 6288061 h 60322"/>
                <a:gd name="T10" fmla="*/ 3071407 w 29259"/>
                <a:gd name="T11" fmla="*/ 13924302 h 60322"/>
                <a:gd name="T12" fmla="*/ 1225 w 29259"/>
                <a:gd name="T13" fmla="*/ 13924302 h 60322"/>
                <a:gd name="T14" fmla="*/ 1225 w 29259"/>
                <a:gd name="T15" fmla="*/ 36192896 h 60322"/>
                <a:gd name="T16" fmla="*/ 35832056 w 29259"/>
                <a:gd name="T17" fmla="*/ 36192896 h 60322"/>
                <a:gd name="T18" fmla="*/ 35832056 w 29259"/>
                <a:gd name="T19" fmla="*/ 13924302 h 60322"/>
                <a:gd name="T20" fmla="*/ 32925965 w 29259"/>
                <a:gd name="T21" fmla="*/ 13924302 h 60322"/>
                <a:gd name="T22" fmla="*/ 32925965 w 29259"/>
                <a:gd name="T23" fmla="*/ 13734098 h 60322"/>
                <a:gd name="T24" fmla="*/ 32925965 w 29259"/>
                <a:gd name="T25" fmla="*/ 6288061 h 60322"/>
                <a:gd name="T26" fmla="*/ 29608368 w 29259"/>
                <a:gd name="T27" fmla="*/ 6288061 h 60322"/>
                <a:gd name="T28" fmla="*/ 29608368 w 29259"/>
                <a:gd name="T29" fmla="*/ 6097857 h 60322"/>
                <a:gd name="T30" fmla="*/ 29608368 w 29259"/>
                <a:gd name="T31" fmla="*/ 882016 h 60322"/>
                <a:gd name="T32" fmla="*/ 29784743 w 29259"/>
                <a:gd name="T33" fmla="*/ 88201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 name="Google Shape;167;p3"/>
            <p:cNvSpPr>
              <a:spLocks/>
            </p:cNvSpPr>
            <p:nvPr/>
          </p:nvSpPr>
          <p:spPr bwMode="auto">
            <a:xfrm>
              <a:off x="7559875" y="3807398"/>
              <a:ext cx="868576" cy="1336133"/>
            </a:xfrm>
            <a:custGeom>
              <a:avLst/>
              <a:gdLst>
                <a:gd name="T0" fmla="*/ 4610802 w 24820"/>
                <a:gd name="T1" fmla="*/ 0 h 48622"/>
                <a:gd name="T2" fmla="*/ 4610802 w 24820"/>
                <a:gd name="T3" fmla="*/ 1560150 h 48622"/>
                <a:gd name="T4" fmla="*/ 0 w 24820"/>
                <a:gd name="T5" fmla="*/ 1560150 h 48622"/>
                <a:gd name="T6" fmla="*/ 0 w 24820"/>
                <a:gd name="T7" fmla="*/ 2669463 h 48622"/>
                <a:gd name="T8" fmla="*/ 929502 w 24820"/>
                <a:gd name="T9" fmla="*/ 2669463 h 48622"/>
                <a:gd name="T10" fmla="*/ 929502 w 24820"/>
                <a:gd name="T11" fmla="*/ 36716947 h 48622"/>
                <a:gd name="T12" fmla="*/ 29654906 w 24820"/>
                <a:gd name="T13" fmla="*/ 36716947 h 48622"/>
                <a:gd name="T14" fmla="*/ 29654906 w 24820"/>
                <a:gd name="T15" fmla="*/ 2669463 h 48622"/>
                <a:gd name="T16" fmla="*/ 30395821 w 24820"/>
                <a:gd name="T17" fmla="*/ 2669463 h 48622"/>
                <a:gd name="T18" fmla="*/ 30395821 w 24820"/>
                <a:gd name="T19" fmla="*/ 1560150 h 48622"/>
                <a:gd name="T20" fmla="*/ 27820398 w 24820"/>
                <a:gd name="T21" fmla="*/ 1560150 h 48622"/>
                <a:gd name="T22" fmla="*/ 27820398 w 24820"/>
                <a:gd name="T23" fmla="*/ 0 h 48622"/>
                <a:gd name="T24" fmla="*/ 19714436 w 24820"/>
                <a:gd name="T25" fmla="*/ 0 h 48622"/>
                <a:gd name="T26" fmla="*/ 19714436 w 24820"/>
                <a:gd name="T27" fmla="*/ 1560150 h 48622"/>
                <a:gd name="T28" fmla="*/ 12716765 w 24820"/>
                <a:gd name="T29" fmla="*/ 1560150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 name="Google Shape;168;p3"/>
            <p:cNvSpPr>
              <a:spLocks/>
            </p:cNvSpPr>
            <p:nvPr/>
          </p:nvSpPr>
          <p:spPr bwMode="auto">
            <a:xfrm>
              <a:off x="8406700" y="3421225"/>
              <a:ext cx="1023919" cy="1722309"/>
            </a:xfrm>
            <a:custGeom>
              <a:avLst/>
              <a:gdLst>
                <a:gd name="T0" fmla="*/ 6117128 w 29259"/>
                <a:gd name="T1" fmla="*/ 0 h 62675"/>
                <a:gd name="T2" fmla="*/ 6117128 w 29259"/>
                <a:gd name="T3" fmla="*/ 1153858 h 62675"/>
                <a:gd name="T4" fmla="*/ 6588616 w 29259"/>
                <a:gd name="T5" fmla="*/ 1153858 h 62675"/>
                <a:gd name="T6" fmla="*/ 6588616 w 29259"/>
                <a:gd name="T7" fmla="*/ 8225094 h 62675"/>
                <a:gd name="T8" fmla="*/ 3070182 w 29259"/>
                <a:gd name="T9" fmla="*/ 8225094 h 62675"/>
                <a:gd name="T10" fmla="*/ 3070182 w 29259"/>
                <a:gd name="T11" fmla="*/ 18213469 h 62675"/>
                <a:gd name="T12" fmla="*/ 1225 w 29259"/>
                <a:gd name="T13" fmla="*/ 18213469 h 62675"/>
                <a:gd name="T14" fmla="*/ 1225 w 29259"/>
                <a:gd name="T15" fmla="*/ 47329051 h 62675"/>
                <a:gd name="T16" fmla="*/ 35830831 w 29259"/>
                <a:gd name="T17" fmla="*/ 47329051 h 62675"/>
                <a:gd name="T18" fmla="*/ 35830831 w 29259"/>
                <a:gd name="T19" fmla="*/ 18213469 h 62675"/>
                <a:gd name="T20" fmla="*/ 32924740 w 29259"/>
                <a:gd name="T21" fmla="*/ 18213469 h 62675"/>
                <a:gd name="T22" fmla="*/ 32924740 w 29259"/>
                <a:gd name="T23" fmla="*/ 17959746 h 62675"/>
                <a:gd name="T24" fmla="*/ 32924740 w 29259"/>
                <a:gd name="T25" fmla="*/ 8225094 h 62675"/>
                <a:gd name="T26" fmla="*/ 29596120 w 29259"/>
                <a:gd name="T27" fmla="*/ 8225094 h 62675"/>
                <a:gd name="T28" fmla="*/ 29596120 w 29259"/>
                <a:gd name="T29" fmla="*/ 7972113 h 62675"/>
                <a:gd name="T30" fmla="*/ 29596120 w 29259"/>
                <a:gd name="T31" fmla="*/ 1153858 h 62675"/>
                <a:gd name="T32" fmla="*/ 29784743 w 29259"/>
                <a:gd name="T33" fmla="*/ 1153858 h 62675"/>
                <a:gd name="T34" fmla="*/ 29784743 w 29259"/>
                <a:gd name="T35" fmla="*/ 0 h 62675"/>
                <a:gd name="T36" fmla="*/ 6117128 w 29259"/>
                <a:gd name="T37" fmla="*/ 0 h 62675"/>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2675" extrusionOk="0">
                  <a:moveTo>
                    <a:pt x="4995" y="0"/>
                  </a:moveTo>
                  <a:lnTo>
                    <a:pt x="4995" y="1528"/>
                  </a:lnTo>
                  <a:lnTo>
                    <a:pt x="5380" y="1528"/>
                  </a:lnTo>
                  <a:lnTo>
                    <a:pt x="5380" y="10892"/>
                  </a:lnTo>
                  <a:lnTo>
                    <a:pt x="2507" y="10892"/>
                  </a:lnTo>
                  <a:lnTo>
                    <a:pt x="2507" y="24119"/>
                  </a:lnTo>
                  <a:lnTo>
                    <a:pt x="1" y="24119"/>
                  </a:lnTo>
                  <a:lnTo>
                    <a:pt x="1" y="62675"/>
                  </a:lnTo>
                  <a:lnTo>
                    <a:pt x="29258" y="62675"/>
                  </a:lnTo>
                  <a:lnTo>
                    <a:pt x="29258" y="24119"/>
                  </a:lnTo>
                  <a:lnTo>
                    <a:pt x="26885" y="24119"/>
                  </a:lnTo>
                  <a:lnTo>
                    <a:pt x="26885" y="23783"/>
                  </a:lnTo>
                  <a:lnTo>
                    <a:pt x="26885" y="10892"/>
                  </a:lnTo>
                  <a:lnTo>
                    <a:pt x="24167" y="10892"/>
                  </a:lnTo>
                  <a:lnTo>
                    <a:pt x="24167" y="10557"/>
                  </a:lnTo>
                  <a:lnTo>
                    <a:pt x="24167" y="1528"/>
                  </a:lnTo>
                  <a:lnTo>
                    <a:pt x="24321" y="1528"/>
                  </a:lnTo>
                  <a:lnTo>
                    <a:pt x="24321" y="0"/>
                  </a:lnTo>
                  <a:lnTo>
                    <a:pt x="499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sp>
        <p:nvSpPr>
          <p:cNvPr id="17" name="Google Shape;169;p3"/>
          <p:cNvSpPr>
            <a:spLocks/>
          </p:cNvSpPr>
          <p:nvPr/>
        </p:nvSpPr>
        <p:spPr bwMode="auto">
          <a:xfrm>
            <a:off x="239184" y="383118"/>
            <a:ext cx="4129616" cy="670983"/>
          </a:xfrm>
          <a:custGeom>
            <a:avLst/>
            <a:gdLst>
              <a:gd name="T0" fmla="*/ 28617287 w 131919"/>
              <a:gd name="T1" fmla="*/ 0 h 21449"/>
              <a:gd name="T2" fmla="*/ 18683688 w 131919"/>
              <a:gd name="T3" fmla="*/ 6770179 h 21449"/>
              <a:gd name="T4" fmla="*/ 17887169 w 131919"/>
              <a:gd name="T5" fmla="*/ 7503954 h 21449"/>
              <a:gd name="T6" fmla="*/ 17279743 w 131919"/>
              <a:gd name="T7" fmla="*/ 7347087 h 21449"/>
              <a:gd name="T8" fmla="*/ 14666931 w 131919"/>
              <a:gd name="T9" fmla="*/ 6730012 h 21449"/>
              <a:gd name="T10" fmla="*/ 13646619 w 131919"/>
              <a:gd name="T11" fmla="*/ 6831297 h 21449"/>
              <a:gd name="T12" fmla="*/ 11167774 w 131919"/>
              <a:gd name="T13" fmla="*/ 8190382 h 21449"/>
              <a:gd name="T14" fmla="*/ 7927134 w 131919"/>
              <a:gd name="T15" fmla="*/ 9470775 h 21449"/>
              <a:gd name="T16" fmla="*/ 7218258 w 131919"/>
              <a:gd name="T17" fmla="*/ 9410220 h 21449"/>
              <a:gd name="T18" fmla="*/ 5501209 w 131919"/>
              <a:gd name="T19" fmla="*/ 9225269 h 21449"/>
              <a:gd name="T20" fmla="*/ 5091656 w 131919"/>
              <a:gd name="T21" fmla="*/ 9240144 h 21449"/>
              <a:gd name="T22" fmla="*/ 1689487 w 131919"/>
              <a:gd name="T23" fmla="*/ 10605282 h 21449"/>
              <a:gd name="T24" fmla="*/ 540 w 131919"/>
              <a:gd name="T25" fmla="*/ 11806420 h 21449"/>
              <a:gd name="T26" fmla="*/ 72716219 w 131919"/>
              <a:gd name="T27" fmla="*/ 11806420 h 21449"/>
              <a:gd name="T28" fmla="*/ 68010966 w 131919"/>
              <a:gd name="T29" fmla="*/ 9116827 h 21449"/>
              <a:gd name="T30" fmla="*/ 66260296 w 131919"/>
              <a:gd name="T31" fmla="*/ 9158660 h 21449"/>
              <a:gd name="T32" fmla="*/ 63992003 w 131919"/>
              <a:gd name="T33" fmla="*/ 8797016 h 21449"/>
              <a:gd name="T34" fmla="*/ 57284183 w 131919"/>
              <a:gd name="T35" fmla="*/ 4733464 h 21449"/>
              <a:gd name="T36" fmla="*/ 55005982 w 131919"/>
              <a:gd name="T37" fmla="*/ 5077511 h 21449"/>
              <a:gd name="T38" fmla="*/ 54254094 w 131919"/>
              <a:gd name="T39" fmla="*/ 5174386 h 21449"/>
              <a:gd name="T40" fmla="*/ 52569022 w 131919"/>
              <a:gd name="T41" fmla="*/ 4489060 h 21449"/>
              <a:gd name="T42" fmla="*/ 45379407 w 131919"/>
              <a:gd name="T43" fmla="*/ 1247898 h 21449"/>
              <a:gd name="T44" fmla="*/ 39354002 w 131919"/>
              <a:gd name="T45" fmla="*/ 4173636 h 21449"/>
              <a:gd name="T46" fmla="*/ 38486931 w 131919"/>
              <a:gd name="T47" fmla="*/ 4656954 h 21449"/>
              <a:gd name="T48" fmla="*/ 37652917 w 131919"/>
              <a:gd name="T49" fmla="*/ 4234192 h 21449"/>
              <a:gd name="T50" fmla="*/ 28617287 w 131919"/>
              <a:gd name="T51" fmla="*/ 0 h 21449"/>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131919" h="21449" extrusionOk="0">
                <a:moveTo>
                  <a:pt x="51916" y="0"/>
                </a:moveTo>
                <a:cubicBezTo>
                  <a:pt x="43642" y="0"/>
                  <a:pt x="35713" y="4529"/>
                  <a:pt x="33895" y="12299"/>
                </a:cubicBezTo>
                <a:cubicBezTo>
                  <a:pt x="33714" y="13183"/>
                  <a:pt x="33175" y="13632"/>
                  <a:pt x="32450" y="13632"/>
                </a:cubicBezTo>
                <a:cubicBezTo>
                  <a:pt x="32116" y="13632"/>
                  <a:pt x="31744" y="13538"/>
                  <a:pt x="31348" y="13347"/>
                </a:cubicBezTo>
                <a:cubicBezTo>
                  <a:pt x="29879" y="12636"/>
                  <a:pt x="28242" y="12226"/>
                  <a:pt x="26608" y="12226"/>
                </a:cubicBezTo>
                <a:cubicBezTo>
                  <a:pt x="25987" y="12226"/>
                  <a:pt x="25367" y="12285"/>
                  <a:pt x="24757" y="12410"/>
                </a:cubicBezTo>
                <a:cubicBezTo>
                  <a:pt x="23027" y="12762"/>
                  <a:pt x="21572" y="13732"/>
                  <a:pt x="20260" y="14879"/>
                </a:cubicBezTo>
                <a:cubicBezTo>
                  <a:pt x="18632" y="16295"/>
                  <a:pt x="16535" y="17205"/>
                  <a:pt x="14381" y="17205"/>
                </a:cubicBezTo>
                <a:cubicBezTo>
                  <a:pt x="13953" y="17205"/>
                  <a:pt x="13524" y="17169"/>
                  <a:pt x="13095" y="17095"/>
                </a:cubicBezTo>
                <a:cubicBezTo>
                  <a:pt x="12049" y="16916"/>
                  <a:pt x="11033" y="16759"/>
                  <a:pt x="9980" y="16759"/>
                </a:cubicBezTo>
                <a:cubicBezTo>
                  <a:pt x="9735" y="16759"/>
                  <a:pt x="9487" y="16767"/>
                  <a:pt x="9237" y="16786"/>
                </a:cubicBezTo>
                <a:cubicBezTo>
                  <a:pt x="6956" y="16962"/>
                  <a:pt x="4938" y="17998"/>
                  <a:pt x="3065" y="19266"/>
                </a:cubicBezTo>
                <a:cubicBezTo>
                  <a:pt x="2018" y="19961"/>
                  <a:pt x="1015" y="20710"/>
                  <a:pt x="1" y="21448"/>
                </a:cubicBezTo>
                <a:lnTo>
                  <a:pt x="131918" y="21448"/>
                </a:lnTo>
                <a:cubicBezTo>
                  <a:pt x="129037" y="17138"/>
                  <a:pt x="126246" y="16562"/>
                  <a:pt x="123382" y="16562"/>
                </a:cubicBezTo>
                <a:cubicBezTo>
                  <a:pt x="122335" y="16562"/>
                  <a:pt x="121279" y="16638"/>
                  <a:pt x="120206" y="16638"/>
                </a:cubicBezTo>
                <a:cubicBezTo>
                  <a:pt x="118867" y="16638"/>
                  <a:pt x="117500" y="16519"/>
                  <a:pt x="116091" y="15981"/>
                </a:cubicBezTo>
                <a:cubicBezTo>
                  <a:pt x="111790" y="14339"/>
                  <a:pt x="110474" y="8599"/>
                  <a:pt x="103922" y="8599"/>
                </a:cubicBezTo>
                <a:cubicBezTo>
                  <a:pt x="102733" y="8599"/>
                  <a:pt x="101371" y="8788"/>
                  <a:pt x="99789" y="9224"/>
                </a:cubicBezTo>
                <a:cubicBezTo>
                  <a:pt x="99344" y="9339"/>
                  <a:pt x="98883" y="9400"/>
                  <a:pt x="98425" y="9400"/>
                </a:cubicBezTo>
                <a:cubicBezTo>
                  <a:pt x="97292" y="9400"/>
                  <a:pt x="96177" y="9026"/>
                  <a:pt x="95368" y="8155"/>
                </a:cubicBezTo>
                <a:cubicBezTo>
                  <a:pt x="91946" y="4291"/>
                  <a:pt x="87009" y="2267"/>
                  <a:pt x="82325" y="2267"/>
                </a:cubicBezTo>
                <a:cubicBezTo>
                  <a:pt x="78003" y="2267"/>
                  <a:pt x="73896" y="3990"/>
                  <a:pt x="71394" y="7582"/>
                </a:cubicBezTo>
                <a:cubicBezTo>
                  <a:pt x="70975" y="8171"/>
                  <a:pt x="70399" y="8460"/>
                  <a:pt x="69821" y="8460"/>
                </a:cubicBezTo>
                <a:cubicBezTo>
                  <a:pt x="69274" y="8460"/>
                  <a:pt x="68726" y="8201"/>
                  <a:pt x="68308" y="7692"/>
                </a:cubicBezTo>
                <a:cubicBezTo>
                  <a:pt x="64143" y="2399"/>
                  <a:pt x="57938" y="0"/>
                  <a:pt x="51916"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8" name="Google Shape;170;p3"/>
          <p:cNvSpPr>
            <a:spLocks/>
          </p:cNvSpPr>
          <p:nvPr/>
        </p:nvSpPr>
        <p:spPr bwMode="auto">
          <a:xfrm>
            <a:off x="1718734" y="2504017"/>
            <a:ext cx="2427817" cy="516467"/>
          </a:xfrm>
          <a:custGeom>
            <a:avLst/>
            <a:gdLst>
              <a:gd name="T0" fmla="*/ 21746394 w 74998"/>
              <a:gd name="T1" fmla="*/ 0 h 15953"/>
              <a:gd name="T2" fmla="*/ 12657496 w 74998"/>
              <a:gd name="T3" fmla="*/ 5544741 h 15953"/>
              <a:gd name="T4" fmla="*/ 10389830 w 74998"/>
              <a:gd name="T5" fmla="*/ 6683748 h 15953"/>
              <a:gd name="T6" fmla="*/ 10006103 w 74998"/>
              <a:gd name="T7" fmla="*/ 6662527 h 15953"/>
              <a:gd name="T8" fmla="*/ 8612038 w 74998"/>
              <a:gd name="T9" fmla="*/ 6567031 h 15953"/>
              <a:gd name="T10" fmla="*/ 583 w 74998"/>
              <a:gd name="T11" fmla="*/ 9404546 h 15953"/>
              <a:gd name="T12" fmla="*/ 44208406 w 74998"/>
              <a:gd name="T13" fmla="*/ 9404546 h 15953"/>
              <a:gd name="T14" fmla="*/ 34241805 w 74998"/>
              <a:gd name="T15" fmla="*/ 4544279 h 15953"/>
              <a:gd name="T16" fmla="*/ 33403579 w 74998"/>
              <a:gd name="T17" fmla="*/ 4569628 h 15953"/>
              <a:gd name="T18" fmla="*/ 33022790 w 74998"/>
              <a:gd name="T19" fmla="*/ 4580238 h 15953"/>
              <a:gd name="T20" fmla="*/ 29927531 w 74998"/>
              <a:gd name="T21" fmla="*/ 3478356 h 15953"/>
              <a:gd name="T22" fmla="*/ 21746394 w 74998"/>
              <a:gd name="T23" fmla="*/ 0 h 1595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74998" h="15953" extrusionOk="0">
                <a:moveTo>
                  <a:pt x="36892" y="0"/>
                </a:moveTo>
                <a:cubicBezTo>
                  <a:pt x="30547" y="0"/>
                  <a:pt x="24404" y="3160"/>
                  <a:pt x="21473" y="9405"/>
                </a:cubicBezTo>
                <a:cubicBezTo>
                  <a:pt x="21027" y="10406"/>
                  <a:pt x="19527" y="11337"/>
                  <a:pt x="17626" y="11337"/>
                </a:cubicBezTo>
                <a:cubicBezTo>
                  <a:pt x="17414" y="11337"/>
                  <a:pt x="17197" y="11325"/>
                  <a:pt x="16975" y="11301"/>
                </a:cubicBezTo>
                <a:cubicBezTo>
                  <a:pt x="16181" y="11191"/>
                  <a:pt x="15393" y="11139"/>
                  <a:pt x="14610" y="11139"/>
                </a:cubicBezTo>
                <a:cubicBezTo>
                  <a:pt x="9578" y="11139"/>
                  <a:pt x="4761" y="13282"/>
                  <a:pt x="1" y="15952"/>
                </a:cubicBezTo>
                <a:lnTo>
                  <a:pt x="74998" y="15952"/>
                </a:lnTo>
                <a:cubicBezTo>
                  <a:pt x="70143" y="10358"/>
                  <a:pt x="64457" y="7708"/>
                  <a:pt x="58090" y="7708"/>
                </a:cubicBezTo>
                <a:cubicBezTo>
                  <a:pt x="57620" y="7708"/>
                  <a:pt x="57146" y="7723"/>
                  <a:pt x="56668" y="7751"/>
                </a:cubicBezTo>
                <a:cubicBezTo>
                  <a:pt x="56453" y="7762"/>
                  <a:pt x="56238" y="7769"/>
                  <a:pt x="56022" y="7769"/>
                </a:cubicBezTo>
                <a:cubicBezTo>
                  <a:pt x="54310" y="7769"/>
                  <a:pt x="52562" y="7377"/>
                  <a:pt x="50771" y="5900"/>
                </a:cubicBezTo>
                <a:cubicBezTo>
                  <a:pt x="46996" y="1955"/>
                  <a:pt x="41882" y="0"/>
                  <a:pt x="36892"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9" name="Google Shape;171;p3"/>
          <p:cNvSpPr>
            <a:spLocks/>
          </p:cNvSpPr>
          <p:nvPr/>
        </p:nvSpPr>
        <p:spPr bwMode="auto">
          <a:xfrm>
            <a:off x="7965017" y="1612900"/>
            <a:ext cx="2971800" cy="474133"/>
          </a:xfrm>
          <a:custGeom>
            <a:avLst/>
            <a:gdLst>
              <a:gd name="T0" fmla="*/ 33908541 w 89151"/>
              <a:gd name="T1" fmla="*/ 626 h 14192"/>
              <a:gd name="T2" fmla="*/ 33318496 w 89151"/>
              <a:gd name="T3" fmla="*/ 16963 h 14192"/>
              <a:gd name="T4" fmla="*/ 28985075 w 89151"/>
              <a:gd name="T5" fmla="*/ 1539413 h 14192"/>
              <a:gd name="T6" fmla="*/ 28426907 w 89151"/>
              <a:gd name="T7" fmla="*/ 2078727 h 14192"/>
              <a:gd name="T8" fmla="*/ 27188090 w 89151"/>
              <a:gd name="T9" fmla="*/ 2533901 h 14192"/>
              <a:gd name="T10" fmla="*/ 26098003 w 89151"/>
              <a:gd name="T11" fmla="*/ 2224379 h 14192"/>
              <a:gd name="T12" fmla="*/ 21659579 w 89151"/>
              <a:gd name="T13" fmla="*/ 656076 h 14192"/>
              <a:gd name="T14" fmla="*/ 17244905 w 89151"/>
              <a:gd name="T15" fmla="*/ 2847180 h 14192"/>
              <a:gd name="T16" fmla="*/ 16304224 w 89151"/>
              <a:gd name="T17" fmla="*/ 3325582 h 14192"/>
              <a:gd name="T18" fmla="*/ 15791056 w 89151"/>
              <a:gd name="T19" fmla="*/ 3221347 h 14192"/>
              <a:gd name="T20" fmla="*/ 14194703 w 89151"/>
              <a:gd name="T21" fmla="*/ 2808869 h 14192"/>
              <a:gd name="T22" fmla="*/ 12794606 w 89151"/>
              <a:gd name="T23" fmla="*/ 3137859 h 14192"/>
              <a:gd name="T24" fmla="*/ 11733295 w 89151"/>
              <a:gd name="T25" fmla="*/ 4009896 h 14192"/>
              <a:gd name="T26" fmla="*/ 11058247 w 89151"/>
              <a:gd name="T27" fmla="*/ 5241692 h 14192"/>
              <a:gd name="T28" fmla="*/ 9307513 w 89151"/>
              <a:gd name="T29" fmla="*/ 6286368 h 14192"/>
              <a:gd name="T30" fmla="*/ 9156858 w 89151"/>
              <a:gd name="T31" fmla="*/ 6280103 h 14192"/>
              <a:gd name="T32" fmla="*/ 7588630 w 89151"/>
              <a:gd name="T33" fmla="*/ 6204133 h 14192"/>
              <a:gd name="T34" fmla="*/ 0 w 89151"/>
              <a:gd name="T35" fmla="*/ 8909419 h 14192"/>
              <a:gd name="T36" fmla="*/ 55723125 w 89151"/>
              <a:gd name="T37" fmla="*/ 8909419 h 14192"/>
              <a:gd name="T38" fmla="*/ 55413115 w 89151"/>
              <a:gd name="T39" fmla="*/ 8563490 h 14192"/>
              <a:gd name="T40" fmla="*/ 54476158 w 89151"/>
              <a:gd name="T41" fmla="*/ 7698344 h 14192"/>
              <a:gd name="T42" fmla="*/ 50810910 w 89151"/>
              <a:gd name="T43" fmla="*/ 5559983 h 14192"/>
              <a:gd name="T44" fmla="*/ 48096368 w 89151"/>
              <a:gd name="T45" fmla="*/ 4860585 h 14192"/>
              <a:gd name="T46" fmla="*/ 46771274 w 89151"/>
              <a:gd name="T47" fmla="*/ 4772061 h 14192"/>
              <a:gd name="T48" fmla="*/ 44106709 w 89151"/>
              <a:gd name="T49" fmla="*/ 4868127 h 14192"/>
              <a:gd name="T50" fmla="*/ 44051707 w 89151"/>
              <a:gd name="T51" fmla="*/ 4868127 h 14192"/>
              <a:gd name="T52" fmla="*/ 42074716 w 89151"/>
              <a:gd name="T53" fmla="*/ 4328212 h 14192"/>
              <a:gd name="T54" fmla="*/ 40827749 w 89151"/>
              <a:gd name="T55" fmla="*/ 2791931 h 14192"/>
              <a:gd name="T56" fmla="*/ 40076449 w 89151"/>
              <a:gd name="T57" fmla="*/ 2037283 h 14192"/>
              <a:gd name="T58" fmla="*/ 38120058 w 89151"/>
              <a:gd name="T59" fmla="*/ 860736 h 14192"/>
              <a:gd name="T60" fmla="*/ 33908541 w 89151"/>
              <a:gd name="T61" fmla="*/ 626 h 14192"/>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0" t="0" r="r" b="b"/>
            <a:pathLst>
              <a:path w="89151" h="14192" extrusionOk="0">
                <a:moveTo>
                  <a:pt x="54250" y="1"/>
                </a:moveTo>
                <a:cubicBezTo>
                  <a:pt x="53935" y="1"/>
                  <a:pt x="53620" y="9"/>
                  <a:pt x="53306" y="27"/>
                </a:cubicBezTo>
                <a:cubicBezTo>
                  <a:pt x="50837" y="148"/>
                  <a:pt x="48301" y="842"/>
                  <a:pt x="46373" y="2452"/>
                </a:cubicBezTo>
                <a:cubicBezTo>
                  <a:pt x="46053" y="2716"/>
                  <a:pt x="45756" y="3003"/>
                  <a:pt x="45480" y="3311"/>
                </a:cubicBezTo>
                <a:cubicBezTo>
                  <a:pt x="45107" y="3730"/>
                  <a:pt x="44342" y="4036"/>
                  <a:pt x="43498" y="4036"/>
                </a:cubicBezTo>
                <a:cubicBezTo>
                  <a:pt x="42920" y="4036"/>
                  <a:pt x="42305" y="3893"/>
                  <a:pt x="41754" y="3543"/>
                </a:cubicBezTo>
                <a:cubicBezTo>
                  <a:pt x="39561" y="1842"/>
                  <a:pt x="37023" y="1045"/>
                  <a:pt x="34653" y="1045"/>
                </a:cubicBezTo>
                <a:cubicBezTo>
                  <a:pt x="31709" y="1045"/>
                  <a:pt x="29025" y="2276"/>
                  <a:pt x="27590" y="4535"/>
                </a:cubicBezTo>
                <a:cubicBezTo>
                  <a:pt x="27347" y="4916"/>
                  <a:pt x="26794" y="5297"/>
                  <a:pt x="26085" y="5297"/>
                </a:cubicBezTo>
                <a:cubicBezTo>
                  <a:pt x="25829" y="5297"/>
                  <a:pt x="25553" y="5247"/>
                  <a:pt x="25264" y="5131"/>
                </a:cubicBezTo>
                <a:cubicBezTo>
                  <a:pt x="24468" y="4700"/>
                  <a:pt x="23590" y="4474"/>
                  <a:pt x="22710" y="4474"/>
                </a:cubicBezTo>
                <a:cubicBezTo>
                  <a:pt x="21946" y="4474"/>
                  <a:pt x="21182" y="4644"/>
                  <a:pt x="20470" y="4998"/>
                </a:cubicBezTo>
                <a:cubicBezTo>
                  <a:pt x="19819" y="5329"/>
                  <a:pt x="19235" y="5802"/>
                  <a:pt x="18772" y="6387"/>
                </a:cubicBezTo>
                <a:cubicBezTo>
                  <a:pt x="18309" y="6971"/>
                  <a:pt x="18077" y="7710"/>
                  <a:pt x="17692" y="8349"/>
                </a:cubicBezTo>
                <a:cubicBezTo>
                  <a:pt x="17125" y="9306"/>
                  <a:pt x="16022" y="10013"/>
                  <a:pt x="14891" y="10013"/>
                </a:cubicBezTo>
                <a:cubicBezTo>
                  <a:pt x="14811" y="10013"/>
                  <a:pt x="14730" y="10010"/>
                  <a:pt x="14650" y="10003"/>
                </a:cubicBezTo>
                <a:cubicBezTo>
                  <a:pt x="13775" y="9923"/>
                  <a:pt x="12942" y="9882"/>
                  <a:pt x="12141" y="9882"/>
                </a:cubicBezTo>
                <a:cubicBezTo>
                  <a:pt x="7622" y="9882"/>
                  <a:pt x="4130" y="11185"/>
                  <a:pt x="0" y="14191"/>
                </a:cubicBezTo>
                <a:lnTo>
                  <a:pt x="89151" y="14191"/>
                </a:lnTo>
                <a:cubicBezTo>
                  <a:pt x="89062" y="14191"/>
                  <a:pt x="88710" y="13706"/>
                  <a:pt x="88655" y="13640"/>
                </a:cubicBezTo>
                <a:cubicBezTo>
                  <a:pt x="88181" y="13155"/>
                  <a:pt x="87685" y="12692"/>
                  <a:pt x="87156" y="12262"/>
                </a:cubicBezTo>
                <a:cubicBezTo>
                  <a:pt x="85403" y="10818"/>
                  <a:pt x="83408" y="9660"/>
                  <a:pt x="81292" y="8856"/>
                </a:cubicBezTo>
                <a:cubicBezTo>
                  <a:pt x="79892" y="8327"/>
                  <a:pt x="78437" y="7952"/>
                  <a:pt x="76949" y="7742"/>
                </a:cubicBezTo>
                <a:cubicBezTo>
                  <a:pt x="76237" y="7637"/>
                  <a:pt x="75531" y="7601"/>
                  <a:pt x="74829" y="7601"/>
                </a:cubicBezTo>
                <a:cubicBezTo>
                  <a:pt x="73411" y="7601"/>
                  <a:pt x="72004" y="7746"/>
                  <a:pt x="70566" y="7754"/>
                </a:cubicBezTo>
                <a:cubicBezTo>
                  <a:pt x="70537" y="7754"/>
                  <a:pt x="70507" y="7754"/>
                  <a:pt x="70478" y="7754"/>
                </a:cubicBezTo>
                <a:cubicBezTo>
                  <a:pt x="69379" y="7754"/>
                  <a:pt x="68206" y="7560"/>
                  <a:pt x="67315" y="6894"/>
                </a:cubicBezTo>
                <a:cubicBezTo>
                  <a:pt x="66466" y="6255"/>
                  <a:pt x="65981" y="5251"/>
                  <a:pt x="65320" y="4447"/>
                </a:cubicBezTo>
                <a:cubicBezTo>
                  <a:pt x="64956" y="4006"/>
                  <a:pt x="64548" y="3609"/>
                  <a:pt x="64118" y="3245"/>
                </a:cubicBezTo>
                <a:cubicBezTo>
                  <a:pt x="63181" y="2474"/>
                  <a:pt x="62112" y="1856"/>
                  <a:pt x="60988" y="1371"/>
                </a:cubicBezTo>
                <a:cubicBezTo>
                  <a:pt x="58875" y="460"/>
                  <a:pt x="56556" y="1"/>
                  <a:pt x="54250" y="1"/>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nvGrpSpPr>
          <p:cNvPr id="20" name="Google Shape;172;p3"/>
          <p:cNvGrpSpPr>
            <a:grpSpLocks/>
          </p:cNvGrpSpPr>
          <p:nvPr/>
        </p:nvGrpSpPr>
        <p:grpSpPr bwMode="auto">
          <a:xfrm>
            <a:off x="8396818" y="5998634"/>
            <a:ext cx="3795183" cy="859367"/>
            <a:chOff x="6297869" y="4499391"/>
            <a:chExt cx="2846000" cy="644115"/>
          </a:xfrm>
        </p:grpSpPr>
        <p:sp>
          <p:nvSpPr>
            <p:cNvPr id="21" name="Google Shape;173;p3"/>
            <p:cNvSpPr>
              <a:spLocks/>
            </p:cNvSpPr>
            <p:nvPr/>
          </p:nvSpPr>
          <p:spPr bwMode="auto">
            <a:xfrm>
              <a:off x="6297869" y="4499391"/>
              <a:ext cx="2846000" cy="644115"/>
            </a:xfrm>
            <a:custGeom>
              <a:avLst/>
              <a:gdLst>
                <a:gd name="T0" fmla="*/ 91947146 w 88091"/>
                <a:gd name="T1" fmla="*/ 1034 h 19937"/>
                <a:gd name="T2" fmla="*/ 77419884 w 88091"/>
                <a:gd name="T3" fmla="*/ 10075552 h 19937"/>
                <a:gd name="T4" fmla="*/ 71940080 w 88091"/>
                <a:gd name="T5" fmla="*/ 9305276 h 19937"/>
                <a:gd name="T6" fmla="*/ 56860651 w 88091"/>
                <a:gd name="T7" fmla="*/ 16812090 h 19937"/>
                <a:gd name="T8" fmla="*/ 48730695 w 88091"/>
                <a:gd name="T9" fmla="*/ 13371824 h 19937"/>
                <a:gd name="T10" fmla="*/ 43023349 w 88091"/>
                <a:gd name="T11" fmla="*/ 14863365 h 19937"/>
                <a:gd name="T12" fmla="*/ 29846735 w 88091"/>
                <a:gd name="T13" fmla="*/ 4730402 h 19937"/>
                <a:gd name="T14" fmla="*/ 18333893 w 88091"/>
                <a:gd name="T15" fmla="*/ 12550373 h 19937"/>
                <a:gd name="T16" fmla="*/ 14086781 w 88091"/>
                <a:gd name="T17" fmla="*/ 11951230 h 19937"/>
                <a:gd name="T18" fmla="*/ 1034 w 88091"/>
                <a:gd name="T19" fmla="*/ 20808724 h 19937"/>
                <a:gd name="T20" fmla="*/ 91947146 w 88091"/>
                <a:gd name="T21" fmla="*/ 20808724 h 19937"/>
                <a:gd name="T22" fmla="*/ 91947146 w 88091"/>
                <a:gd name="T23" fmla="*/ 1034 h 1993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88091" h="19937" extrusionOk="0">
                  <a:moveTo>
                    <a:pt x="88091" y="1"/>
                  </a:moveTo>
                  <a:cubicBezTo>
                    <a:pt x="82507" y="99"/>
                    <a:pt x="77035" y="3185"/>
                    <a:pt x="74173" y="9653"/>
                  </a:cubicBezTo>
                  <a:cubicBezTo>
                    <a:pt x="72343" y="9153"/>
                    <a:pt x="70594" y="8915"/>
                    <a:pt x="68923" y="8915"/>
                  </a:cubicBezTo>
                  <a:cubicBezTo>
                    <a:pt x="63282" y="8915"/>
                    <a:pt x="58524" y="11626"/>
                    <a:pt x="54476" y="16107"/>
                  </a:cubicBezTo>
                  <a:cubicBezTo>
                    <a:pt x="52855" y="14072"/>
                    <a:pt x="49835" y="12811"/>
                    <a:pt x="46687" y="12811"/>
                  </a:cubicBezTo>
                  <a:cubicBezTo>
                    <a:pt x="44821" y="12811"/>
                    <a:pt x="42910" y="13254"/>
                    <a:pt x="41219" y="14240"/>
                  </a:cubicBezTo>
                  <a:cubicBezTo>
                    <a:pt x="39219" y="7943"/>
                    <a:pt x="33863" y="4532"/>
                    <a:pt x="28595" y="4532"/>
                  </a:cubicBezTo>
                  <a:cubicBezTo>
                    <a:pt x="24181" y="4532"/>
                    <a:pt x="19830" y="6926"/>
                    <a:pt x="17565" y="12024"/>
                  </a:cubicBezTo>
                  <a:cubicBezTo>
                    <a:pt x="16147" y="11635"/>
                    <a:pt x="14792" y="11450"/>
                    <a:pt x="13496" y="11450"/>
                  </a:cubicBezTo>
                  <a:cubicBezTo>
                    <a:pt x="8012" y="11450"/>
                    <a:pt x="3598" y="14761"/>
                    <a:pt x="1" y="19936"/>
                  </a:cubicBezTo>
                  <a:lnTo>
                    <a:pt x="88091" y="19936"/>
                  </a:lnTo>
                  <a:lnTo>
                    <a:pt x="88091" y="1"/>
                  </a:lnTo>
                  <a:close/>
                </a:path>
              </a:pathLst>
            </a:custGeom>
            <a:solidFill>
              <a:srgbClr val="57B5AE"/>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nvGrpSpPr>
            <p:cNvPr id="22" name="Google Shape;174;p3"/>
            <p:cNvGrpSpPr>
              <a:grpSpLocks/>
            </p:cNvGrpSpPr>
            <p:nvPr/>
          </p:nvGrpSpPr>
          <p:grpSpPr bwMode="auto">
            <a:xfrm>
              <a:off x="6862144" y="4802174"/>
              <a:ext cx="2148422" cy="276034"/>
              <a:chOff x="6862144" y="4802174"/>
              <a:chExt cx="2148422" cy="276034"/>
            </a:xfrm>
          </p:grpSpPr>
          <p:sp>
            <p:nvSpPr>
              <p:cNvPr id="23" name="Google Shape;175;p3"/>
              <p:cNvSpPr>
                <a:spLocks/>
              </p:cNvSpPr>
              <p:nvPr/>
            </p:nvSpPr>
            <p:spPr bwMode="auto">
              <a:xfrm>
                <a:off x="8691465" y="4802174"/>
                <a:ext cx="319101" cy="233002"/>
              </a:xfrm>
              <a:custGeom>
                <a:avLst/>
                <a:gdLst>
                  <a:gd name="T0" fmla="*/ 220240 w 9877"/>
                  <a:gd name="T1" fmla="*/ 1034 h 7212"/>
                  <a:gd name="T2" fmla="*/ 87683 w 9877"/>
                  <a:gd name="T3" fmla="*/ 293288 h 7212"/>
                  <a:gd name="T4" fmla="*/ 0 w 9877"/>
                  <a:gd name="T5" fmla="*/ 557370 h 7212"/>
                  <a:gd name="T6" fmla="*/ 9811459 w 9877"/>
                  <a:gd name="T7" fmla="*/ 7527722 h 7212"/>
                  <a:gd name="T8" fmla="*/ 10309350 w 9877"/>
                  <a:gd name="T9" fmla="*/ 7190593 h 7212"/>
                  <a:gd name="T10" fmla="*/ 220240 w 9877"/>
                  <a:gd name="T11" fmla="*/ 1034 h 7212"/>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9877" h="7212" extrusionOk="0">
                    <a:moveTo>
                      <a:pt x="211" y="1"/>
                    </a:moveTo>
                    <a:cubicBezTo>
                      <a:pt x="169" y="85"/>
                      <a:pt x="127" y="182"/>
                      <a:pt x="84" y="281"/>
                    </a:cubicBezTo>
                    <a:lnTo>
                      <a:pt x="0" y="534"/>
                    </a:lnTo>
                    <a:cubicBezTo>
                      <a:pt x="71" y="562"/>
                      <a:pt x="6019" y="2231"/>
                      <a:pt x="9400" y="7212"/>
                    </a:cubicBezTo>
                    <a:lnTo>
                      <a:pt x="9877" y="6889"/>
                    </a:lnTo>
                    <a:cubicBezTo>
                      <a:pt x="6496" y="1922"/>
                      <a:pt x="829" y="182"/>
                      <a:pt x="211"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4" name="Google Shape;176;p3"/>
              <p:cNvSpPr>
                <a:spLocks/>
              </p:cNvSpPr>
              <p:nvPr/>
            </p:nvSpPr>
            <p:spPr bwMode="auto">
              <a:xfrm>
                <a:off x="6862144" y="4882393"/>
                <a:ext cx="205831" cy="152782"/>
              </a:xfrm>
              <a:custGeom>
                <a:avLst/>
                <a:gdLst>
                  <a:gd name="T0" fmla="*/ 192068 w 6371"/>
                  <a:gd name="T1" fmla="*/ 0 h 4729"/>
                  <a:gd name="T2" fmla="*/ 117955 w 6371"/>
                  <a:gd name="T3" fmla="*/ 161796 h 4729"/>
                  <a:gd name="T4" fmla="*/ 1034 w 6371"/>
                  <a:gd name="T5" fmla="*/ 571971 h 4729"/>
                  <a:gd name="T6" fmla="*/ 6150958 w 6371"/>
                  <a:gd name="T7" fmla="*/ 4935999 h 4729"/>
                  <a:gd name="T8" fmla="*/ 6648849 w 6371"/>
                  <a:gd name="T9" fmla="*/ 4598871 h 4729"/>
                  <a:gd name="T10" fmla="*/ 192068 w 6371"/>
                  <a:gd name="T11" fmla="*/ 0 h 4729"/>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6371" h="4729" extrusionOk="0">
                    <a:moveTo>
                      <a:pt x="184" y="0"/>
                    </a:moveTo>
                    <a:cubicBezTo>
                      <a:pt x="156" y="43"/>
                      <a:pt x="128" y="99"/>
                      <a:pt x="113" y="155"/>
                    </a:cubicBezTo>
                    <a:lnTo>
                      <a:pt x="1" y="548"/>
                    </a:lnTo>
                    <a:cubicBezTo>
                      <a:pt x="29" y="548"/>
                      <a:pt x="3775" y="1614"/>
                      <a:pt x="5893" y="4729"/>
                    </a:cubicBezTo>
                    <a:lnTo>
                      <a:pt x="6370" y="4406"/>
                    </a:lnTo>
                    <a:cubicBezTo>
                      <a:pt x="4210" y="1207"/>
                      <a:pt x="548" y="99"/>
                      <a:pt x="184" y="0"/>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5" name="Google Shape;177;p3"/>
              <p:cNvSpPr>
                <a:spLocks/>
              </p:cNvSpPr>
              <p:nvPr/>
            </p:nvSpPr>
            <p:spPr bwMode="auto">
              <a:xfrm>
                <a:off x="7469968" y="4950367"/>
                <a:ext cx="165931" cy="127841"/>
              </a:xfrm>
              <a:custGeom>
                <a:avLst/>
                <a:gdLst>
                  <a:gd name="T0" fmla="*/ 5051849 w 5136"/>
                  <a:gd name="T1" fmla="*/ 1034 h 3957"/>
                  <a:gd name="T2" fmla="*/ 1034 w 5136"/>
                  <a:gd name="T3" fmla="*/ 3764896 h 3957"/>
                  <a:gd name="T4" fmla="*/ 469686 w 5136"/>
                  <a:gd name="T5" fmla="*/ 4130230 h 3957"/>
                  <a:gd name="T6" fmla="*/ 5359772 w 5136"/>
                  <a:gd name="T7" fmla="*/ 513529 h 3957"/>
                  <a:gd name="T8" fmla="*/ 5228248 w 5136"/>
                  <a:gd name="T9" fmla="*/ 250513 h 3957"/>
                  <a:gd name="T10" fmla="*/ 5155169 w 5136"/>
                  <a:gd name="T11" fmla="*/ 293288 h 3957"/>
                  <a:gd name="T12" fmla="*/ 5051849 w 5136"/>
                  <a:gd name="T13" fmla="*/ 1034 h 3957"/>
                  <a:gd name="T14" fmla="*/ 0 60000 65536"/>
                  <a:gd name="T15" fmla="*/ 0 60000 65536"/>
                  <a:gd name="T16" fmla="*/ 0 60000 65536"/>
                  <a:gd name="T17" fmla="*/ 0 60000 65536"/>
                  <a:gd name="T18" fmla="*/ 0 60000 65536"/>
                  <a:gd name="T19" fmla="*/ 0 60000 65536"/>
                  <a:gd name="T20" fmla="*/ 0 60000 65536"/>
                </a:gdLst>
                <a:ahLst/>
                <a:cxnLst>
                  <a:cxn ang="T14">
                    <a:pos x="T0" y="T1"/>
                  </a:cxn>
                  <a:cxn ang="T15">
                    <a:pos x="T2" y="T3"/>
                  </a:cxn>
                  <a:cxn ang="T16">
                    <a:pos x="T4" y="T5"/>
                  </a:cxn>
                  <a:cxn ang="T17">
                    <a:pos x="T6" y="T7"/>
                  </a:cxn>
                  <a:cxn ang="T18">
                    <a:pos x="T8" y="T9"/>
                  </a:cxn>
                  <a:cxn ang="T19">
                    <a:pos x="T10" y="T11"/>
                  </a:cxn>
                  <a:cxn ang="T20">
                    <a:pos x="T12" y="T13"/>
                  </a:cxn>
                </a:cxnLst>
                <a:rect l="0" t="0" r="r" b="b"/>
                <a:pathLst>
                  <a:path w="5136" h="3957" extrusionOk="0">
                    <a:moveTo>
                      <a:pt x="4840" y="1"/>
                    </a:moveTo>
                    <a:cubicBezTo>
                      <a:pt x="1712" y="1460"/>
                      <a:pt x="70" y="3523"/>
                      <a:pt x="1" y="3607"/>
                    </a:cubicBezTo>
                    <a:lnTo>
                      <a:pt x="450" y="3957"/>
                    </a:lnTo>
                    <a:cubicBezTo>
                      <a:pt x="463" y="3944"/>
                      <a:pt x="2105" y="1895"/>
                      <a:pt x="5135" y="492"/>
                    </a:cubicBezTo>
                    <a:lnTo>
                      <a:pt x="5009" y="240"/>
                    </a:lnTo>
                    <a:cubicBezTo>
                      <a:pt x="4981" y="253"/>
                      <a:pt x="4967" y="268"/>
                      <a:pt x="4939" y="281"/>
                    </a:cubicBezTo>
                    <a:cubicBezTo>
                      <a:pt x="4911" y="184"/>
                      <a:pt x="4868" y="85"/>
                      <a:pt x="4840"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grpSp>
        <p:nvGrpSpPr>
          <p:cNvPr id="26" name="Google Shape;181;p3"/>
          <p:cNvGrpSpPr>
            <a:grpSpLocks/>
          </p:cNvGrpSpPr>
          <p:nvPr/>
        </p:nvGrpSpPr>
        <p:grpSpPr bwMode="auto">
          <a:xfrm>
            <a:off x="950385" y="6358467"/>
            <a:ext cx="3295649" cy="516467"/>
            <a:chOff x="4502050" y="5081675"/>
            <a:chExt cx="2471025" cy="387650"/>
          </a:xfrm>
        </p:grpSpPr>
        <p:sp>
          <p:nvSpPr>
            <p:cNvPr id="27" name="Google Shape;182;p3"/>
            <p:cNvSpPr>
              <a:spLocks/>
            </p:cNvSpPr>
            <p:nvPr/>
          </p:nvSpPr>
          <p:spPr bwMode="auto">
            <a:xfrm>
              <a:off x="4502050" y="5081675"/>
              <a:ext cx="2471025" cy="387650"/>
            </a:xfrm>
            <a:custGeom>
              <a:avLst/>
              <a:gdLst>
                <a:gd name="T0" fmla="*/ 42271250 w 98841"/>
                <a:gd name="T1" fmla="*/ 0 h 15506"/>
                <a:gd name="T2" fmla="*/ 36155625 w 98841"/>
                <a:gd name="T3" fmla="*/ 3371875 h 15506"/>
                <a:gd name="T4" fmla="*/ 34322500 w 98841"/>
                <a:gd name="T5" fmla="*/ 4372500 h 15506"/>
                <a:gd name="T6" fmla="*/ 34060000 w 98841"/>
                <a:gd name="T7" fmla="*/ 4356875 h 15506"/>
                <a:gd name="T8" fmla="*/ 32975625 w 98841"/>
                <a:gd name="T9" fmla="*/ 4288750 h 15506"/>
                <a:gd name="T10" fmla="*/ 27114375 w 98841"/>
                <a:gd name="T11" fmla="*/ 6694375 h 15506"/>
                <a:gd name="T12" fmla="*/ 25988750 w 98841"/>
                <a:gd name="T13" fmla="*/ 7123750 h 15506"/>
                <a:gd name="T14" fmla="*/ 25043750 w 98841"/>
                <a:gd name="T15" fmla="*/ 6861250 h 15506"/>
                <a:gd name="T16" fmla="*/ 22367500 w 98841"/>
                <a:gd name="T17" fmla="*/ 6158125 h 15506"/>
                <a:gd name="T18" fmla="*/ 20761875 w 98841"/>
                <a:gd name="T19" fmla="*/ 6401875 h 15506"/>
                <a:gd name="T20" fmla="*/ 20394375 w 98841"/>
                <a:gd name="T21" fmla="*/ 6458750 h 15506"/>
                <a:gd name="T22" fmla="*/ 19333750 w 98841"/>
                <a:gd name="T23" fmla="*/ 5800625 h 15506"/>
                <a:gd name="T24" fmla="*/ 13728750 w 98841"/>
                <a:gd name="T25" fmla="*/ 2186875 h 15506"/>
                <a:gd name="T26" fmla="*/ 8874375 w 98841"/>
                <a:gd name="T27" fmla="*/ 4991250 h 15506"/>
                <a:gd name="T28" fmla="*/ 7776875 w 98841"/>
                <a:gd name="T29" fmla="*/ 5606250 h 15506"/>
                <a:gd name="T30" fmla="*/ 7588750 w 98841"/>
                <a:gd name="T31" fmla="*/ 5592500 h 15506"/>
                <a:gd name="T32" fmla="*/ 6525625 w 98841"/>
                <a:gd name="T33" fmla="*/ 5508125 h 15506"/>
                <a:gd name="T34" fmla="*/ 0 w 98841"/>
                <a:gd name="T35" fmla="*/ 9691250 h 15506"/>
                <a:gd name="T36" fmla="*/ 61775000 w 98841"/>
                <a:gd name="T37" fmla="*/ 9691250 h 15506"/>
                <a:gd name="T38" fmla="*/ 52741875 w 98841"/>
                <a:gd name="T39" fmla="*/ 5626875 h 15506"/>
                <a:gd name="T40" fmla="*/ 52191875 w 98841"/>
                <a:gd name="T41" fmla="*/ 5642500 h 15506"/>
                <a:gd name="T42" fmla="*/ 51992500 w 98841"/>
                <a:gd name="T43" fmla="*/ 5648750 h 15506"/>
                <a:gd name="T44" fmla="*/ 49170000 w 98841"/>
                <a:gd name="T45" fmla="*/ 4047500 h 15506"/>
                <a:gd name="T46" fmla="*/ 42271250 w 98841"/>
                <a:gd name="T47" fmla="*/ 0 h 1550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0" t="0" r="r" b="b"/>
              <a:pathLst>
                <a:path w="98841" h="15506" extrusionOk="0">
                  <a:moveTo>
                    <a:pt x="67634" y="0"/>
                  </a:moveTo>
                  <a:cubicBezTo>
                    <a:pt x="63913" y="0"/>
                    <a:pt x="60234" y="1736"/>
                    <a:pt x="57849" y="5395"/>
                  </a:cubicBezTo>
                  <a:cubicBezTo>
                    <a:pt x="57204" y="6399"/>
                    <a:pt x="56098" y="6996"/>
                    <a:pt x="54916" y="6996"/>
                  </a:cubicBezTo>
                  <a:cubicBezTo>
                    <a:pt x="54777" y="6996"/>
                    <a:pt x="54636" y="6988"/>
                    <a:pt x="54496" y="6971"/>
                  </a:cubicBezTo>
                  <a:cubicBezTo>
                    <a:pt x="53906" y="6898"/>
                    <a:pt x="53327" y="6862"/>
                    <a:pt x="52761" y="6862"/>
                  </a:cubicBezTo>
                  <a:cubicBezTo>
                    <a:pt x="49200" y="6862"/>
                    <a:pt x="46103" y="8279"/>
                    <a:pt x="43383" y="10711"/>
                  </a:cubicBezTo>
                  <a:cubicBezTo>
                    <a:pt x="42870" y="11173"/>
                    <a:pt x="42231" y="11398"/>
                    <a:pt x="41582" y="11398"/>
                  </a:cubicBezTo>
                  <a:cubicBezTo>
                    <a:pt x="41066" y="11398"/>
                    <a:pt x="40543" y="11256"/>
                    <a:pt x="40070" y="10978"/>
                  </a:cubicBezTo>
                  <a:cubicBezTo>
                    <a:pt x="38864" y="10263"/>
                    <a:pt x="37347" y="9853"/>
                    <a:pt x="35788" y="9853"/>
                  </a:cubicBezTo>
                  <a:cubicBezTo>
                    <a:pt x="34930" y="9853"/>
                    <a:pt x="34058" y="9977"/>
                    <a:pt x="33219" y="10243"/>
                  </a:cubicBezTo>
                  <a:cubicBezTo>
                    <a:pt x="33025" y="10304"/>
                    <a:pt x="32826" y="10334"/>
                    <a:pt x="32631" y="10334"/>
                  </a:cubicBezTo>
                  <a:cubicBezTo>
                    <a:pt x="31927" y="10334"/>
                    <a:pt x="31259" y="9951"/>
                    <a:pt x="30934" y="9281"/>
                  </a:cubicBezTo>
                  <a:cubicBezTo>
                    <a:pt x="29081" y="5517"/>
                    <a:pt x="25498" y="3499"/>
                    <a:pt x="21966" y="3499"/>
                  </a:cubicBezTo>
                  <a:cubicBezTo>
                    <a:pt x="18982" y="3499"/>
                    <a:pt x="16034" y="4940"/>
                    <a:pt x="14199" y="7986"/>
                  </a:cubicBezTo>
                  <a:cubicBezTo>
                    <a:pt x="13824" y="8606"/>
                    <a:pt x="13152" y="8970"/>
                    <a:pt x="12443" y="8970"/>
                  </a:cubicBezTo>
                  <a:cubicBezTo>
                    <a:pt x="12343" y="8970"/>
                    <a:pt x="12243" y="8963"/>
                    <a:pt x="12142" y="8948"/>
                  </a:cubicBezTo>
                  <a:cubicBezTo>
                    <a:pt x="11560" y="8857"/>
                    <a:pt x="10994" y="8813"/>
                    <a:pt x="10441" y="8813"/>
                  </a:cubicBezTo>
                  <a:cubicBezTo>
                    <a:pt x="6185" y="8813"/>
                    <a:pt x="2779" y="11427"/>
                    <a:pt x="0" y="15506"/>
                  </a:cubicBezTo>
                  <a:lnTo>
                    <a:pt x="98840" y="15506"/>
                  </a:lnTo>
                  <a:cubicBezTo>
                    <a:pt x="94313" y="11661"/>
                    <a:pt x="89583" y="9003"/>
                    <a:pt x="84387" y="9003"/>
                  </a:cubicBezTo>
                  <a:cubicBezTo>
                    <a:pt x="84095" y="9003"/>
                    <a:pt x="83802" y="9011"/>
                    <a:pt x="83507" y="9028"/>
                  </a:cubicBezTo>
                  <a:cubicBezTo>
                    <a:pt x="83400" y="9035"/>
                    <a:pt x="83294" y="9038"/>
                    <a:pt x="83188" y="9038"/>
                  </a:cubicBezTo>
                  <a:cubicBezTo>
                    <a:pt x="81352" y="9038"/>
                    <a:pt x="79606" y="8068"/>
                    <a:pt x="78672" y="6476"/>
                  </a:cubicBezTo>
                  <a:cubicBezTo>
                    <a:pt x="76168" y="2252"/>
                    <a:pt x="71873" y="0"/>
                    <a:pt x="67634" y="0"/>
                  </a:cubicBezTo>
                  <a:close/>
                </a:path>
              </a:pathLst>
            </a:custGeom>
            <a:solidFill>
              <a:srgbClr val="57B5AE"/>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8" name="Google Shape;183;p3"/>
            <p:cNvSpPr>
              <a:spLocks/>
            </p:cNvSpPr>
            <p:nvPr/>
          </p:nvSpPr>
          <p:spPr bwMode="auto">
            <a:xfrm>
              <a:off x="5883125" y="5251575"/>
              <a:ext cx="190375" cy="140950"/>
            </a:xfrm>
            <a:custGeom>
              <a:avLst/>
              <a:gdLst>
                <a:gd name="T0" fmla="*/ 100625 w 7615"/>
                <a:gd name="T1" fmla="*/ 625 h 5638"/>
                <a:gd name="T2" fmla="*/ 625 w 7615"/>
                <a:gd name="T3" fmla="*/ 334375 h 5638"/>
                <a:gd name="T4" fmla="*/ 4466875 w 7615"/>
                <a:gd name="T5" fmla="*/ 3523750 h 5638"/>
                <a:gd name="T6" fmla="*/ 4758750 w 7615"/>
                <a:gd name="T7" fmla="*/ 3331875 h 5638"/>
                <a:gd name="T8" fmla="*/ 100625 w 7615"/>
                <a:gd name="T9" fmla="*/ 625 h 563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7615" h="5638" extrusionOk="0">
                  <a:moveTo>
                    <a:pt x="161" y="1"/>
                  </a:moveTo>
                  <a:lnTo>
                    <a:pt x="1" y="535"/>
                  </a:lnTo>
                  <a:cubicBezTo>
                    <a:pt x="54" y="549"/>
                    <a:pt x="4583" y="1831"/>
                    <a:pt x="7147" y="5638"/>
                  </a:cubicBezTo>
                  <a:lnTo>
                    <a:pt x="7614" y="5331"/>
                  </a:lnTo>
                  <a:cubicBezTo>
                    <a:pt x="4930" y="1351"/>
                    <a:pt x="348" y="54"/>
                    <a:pt x="161"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9" name="Google Shape;184;p3"/>
            <p:cNvSpPr>
              <a:spLocks/>
            </p:cNvSpPr>
            <p:nvPr/>
          </p:nvSpPr>
          <p:spPr bwMode="auto">
            <a:xfrm>
              <a:off x="4818600" y="5302350"/>
              <a:ext cx="123575" cy="93525"/>
            </a:xfrm>
            <a:custGeom>
              <a:avLst/>
              <a:gdLst>
                <a:gd name="T0" fmla="*/ 92500 w 4943"/>
                <a:gd name="T1" fmla="*/ 0 h 3741"/>
                <a:gd name="T2" fmla="*/ 0 w 4943"/>
                <a:gd name="T3" fmla="*/ 333750 h 3741"/>
                <a:gd name="T4" fmla="*/ 2796875 w 4943"/>
                <a:gd name="T5" fmla="*/ 2337500 h 3741"/>
                <a:gd name="T6" fmla="*/ 3088750 w 4943"/>
                <a:gd name="T7" fmla="*/ 2137500 h 3741"/>
                <a:gd name="T8" fmla="*/ 92500 w 4943"/>
                <a:gd name="T9" fmla="*/ 0 h 3741"/>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4943" h="3741" extrusionOk="0">
                  <a:moveTo>
                    <a:pt x="148" y="0"/>
                  </a:moveTo>
                  <a:lnTo>
                    <a:pt x="0" y="534"/>
                  </a:lnTo>
                  <a:cubicBezTo>
                    <a:pt x="27" y="548"/>
                    <a:pt x="2873" y="1350"/>
                    <a:pt x="4475" y="3740"/>
                  </a:cubicBezTo>
                  <a:lnTo>
                    <a:pt x="4942" y="3420"/>
                  </a:lnTo>
                  <a:cubicBezTo>
                    <a:pt x="3220" y="869"/>
                    <a:pt x="281" y="41"/>
                    <a:pt x="148" y="0"/>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0" name="Google Shape;185;p3"/>
            <p:cNvSpPr>
              <a:spLocks/>
            </p:cNvSpPr>
            <p:nvPr/>
          </p:nvSpPr>
          <p:spPr bwMode="auto">
            <a:xfrm>
              <a:off x="6470150" y="5305675"/>
              <a:ext cx="105900" cy="68500"/>
            </a:xfrm>
            <a:custGeom>
              <a:avLst/>
              <a:gdLst>
                <a:gd name="T0" fmla="*/ 2538125 w 4236"/>
                <a:gd name="T1" fmla="*/ 625 h 2740"/>
                <a:gd name="T2" fmla="*/ 625 w 4236"/>
                <a:gd name="T3" fmla="*/ 1461875 h 2740"/>
                <a:gd name="T4" fmla="*/ 243125 w 4236"/>
                <a:gd name="T5" fmla="*/ 1711875 h 2740"/>
                <a:gd name="T6" fmla="*/ 2647500 w 4236"/>
                <a:gd name="T7" fmla="*/ 326250 h 2740"/>
                <a:gd name="T8" fmla="*/ 2538125 w 4236"/>
                <a:gd name="T9" fmla="*/ 625 h 274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4236" h="2740" extrusionOk="0">
                  <a:moveTo>
                    <a:pt x="4061" y="1"/>
                  </a:moveTo>
                  <a:cubicBezTo>
                    <a:pt x="1524" y="843"/>
                    <a:pt x="54" y="2285"/>
                    <a:pt x="1" y="2339"/>
                  </a:cubicBezTo>
                  <a:lnTo>
                    <a:pt x="389" y="2739"/>
                  </a:lnTo>
                  <a:cubicBezTo>
                    <a:pt x="402" y="2726"/>
                    <a:pt x="1831" y="1324"/>
                    <a:pt x="4236" y="522"/>
                  </a:cubicBezTo>
                  <a:lnTo>
                    <a:pt x="4061"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1" name="Google Shape;186;p3"/>
            <p:cNvSpPr>
              <a:spLocks/>
            </p:cNvSpPr>
            <p:nvPr/>
          </p:nvSpPr>
          <p:spPr bwMode="auto">
            <a:xfrm>
              <a:off x="5221300" y="5335725"/>
              <a:ext cx="99525" cy="78850"/>
            </a:xfrm>
            <a:custGeom>
              <a:avLst/>
              <a:gdLst>
                <a:gd name="T0" fmla="*/ 2346250 w 3981"/>
                <a:gd name="T1" fmla="*/ 625 h 3154"/>
                <a:gd name="T2" fmla="*/ 625 w 3981"/>
                <a:gd name="T3" fmla="*/ 1753750 h 3154"/>
                <a:gd name="T4" fmla="*/ 267500 w 3981"/>
                <a:gd name="T5" fmla="*/ 1970625 h 3154"/>
                <a:gd name="T6" fmla="*/ 2488125 w 3981"/>
                <a:gd name="T7" fmla="*/ 317500 h 3154"/>
                <a:gd name="T8" fmla="*/ 2346250 w 3981"/>
                <a:gd name="T9" fmla="*/ 625 h 3154"/>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981" h="3154" extrusionOk="0">
                  <a:moveTo>
                    <a:pt x="3754" y="1"/>
                  </a:moveTo>
                  <a:cubicBezTo>
                    <a:pt x="1324" y="1137"/>
                    <a:pt x="41" y="2740"/>
                    <a:pt x="1" y="2806"/>
                  </a:cubicBezTo>
                  <a:lnTo>
                    <a:pt x="428" y="3153"/>
                  </a:lnTo>
                  <a:cubicBezTo>
                    <a:pt x="442" y="3140"/>
                    <a:pt x="1697" y="1591"/>
                    <a:pt x="3981" y="508"/>
                  </a:cubicBezTo>
                  <a:lnTo>
                    <a:pt x="3754"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sp>
        <p:nvSpPr>
          <p:cNvPr id="178" name="Google Shape;178;p3"/>
          <p:cNvSpPr txBox="1">
            <a:spLocks noGrp="1"/>
          </p:cNvSpPr>
          <p:nvPr>
            <p:ph type="title"/>
          </p:nvPr>
        </p:nvSpPr>
        <p:spPr>
          <a:xfrm>
            <a:off x="2717600" y="3188367"/>
            <a:ext cx="6756800" cy="934400"/>
          </a:xfrm>
          <a:prstGeom prst="rect">
            <a:avLst/>
          </a:prstGeom>
        </p:spPr>
        <p:txBody>
          <a:bodyPr spcFirstLastPara="1">
            <a:noAutofit/>
          </a:bodyPr>
          <a:lstStyle>
            <a:lvl1pPr lvl="0" algn="ctr">
              <a:spcBef>
                <a:spcPts val="0"/>
              </a:spcBef>
              <a:spcAft>
                <a:spcPts val="0"/>
              </a:spcAft>
              <a:buSzPts val="3600"/>
              <a:buNone/>
              <a:defRPr sz="6667">
                <a:latin typeface="Concert One"/>
                <a:ea typeface="Concert One"/>
                <a:cs typeface="Concert One"/>
                <a:sym typeface="Concert One"/>
              </a:defRPr>
            </a:lvl1pPr>
            <a:lvl2pPr lvl="1" algn="ctr">
              <a:spcBef>
                <a:spcPts val="0"/>
              </a:spcBef>
              <a:spcAft>
                <a:spcPts val="0"/>
              </a:spcAft>
              <a:buSzPts val="3600"/>
              <a:buNone/>
              <a:defRPr sz="4800"/>
            </a:lvl2pPr>
            <a:lvl3pPr lvl="2" algn="ctr">
              <a:spcBef>
                <a:spcPts val="0"/>
              </a:spcBef>
              <a:spcAft>
                <a:spcPts val="0"/>
              </a:spcAft>
              <a:buSzPts val="3600"/>
              <a:buNone/>
              <a:defRPr sz="4800"/>
            </a:lvl3pPr>
            <a:lvl4pPr lvl="3" algn="ctr">
              <a:spcBef>
                <a:spcPts val="0"/>
              </a:spcBef>
              <a:spcAft>
                <a:spcPts val="0"/>
              </a:spcAft>
              <a:buSzPts val="3600"/>
              <a:buNone/>
              <a:defRPr sz="4800"/>
            </a:lvl4pPr>
            <a:lvl5pPr lvl="4" algn="ctr">
              <a:spcBef>
                <a:spcPts val="0"/>
              </a:spcBef>
              <a:spcAft>
                <a:spcPts val="0"/>
              </a:spcAft>
              <a:buSzPts val="3600"/>
              <a:buNone/>
              <a:defRPr sz="4800"/>
            </a:lvl5pPr>
            <a:lvl6pPr lvl="5" algn="ctr">
              <a:spcBef>
                <a:spcPts val="0"/>
              </a:spcBef>
              <a:spcAft>
                <a:spcPts val="0"/>
              </a:spcAft>
              <a:buSzPts val="3600"/>
              <a:buNone/>
              <a:defRPr sz="4800"/>
            </a:lvl6pPr>
            <a:lvl7pPr lvl="6" algn="ctr">
              <a:spcBef>
                <a:spcPts val="0"/>
              </a:spcBef>
              <a:spcAft>
                <a:spcPts val="0"/>
              </a:spcAft>
              <a:buSzPts val="3600"/>
              <a:buNone/>
              <a:defRPr sz="4800"/>
            </a:lvl7pPr>
            <a:lvl8pPr lvl="7" algn="ctr">
              <a:spcBef>
                <a:spcPts val="0"/>
              </a:spcBef>
              <a:spcAft>
                <a:spcPts val="0"/>
              </a:spcAft>
              <a:buSzPts val="3600"/>
              <a:buNone/>
              <a:defRPr sz="4800"/>
            </a:lvl8pPr>
            <a:lvl9pPr lvl="8" algn="ctr">
              <a:spcBef>
                <a:spcPts val="0"/>
              </a:spcBef>
              <a:spcAft>
                <a:spcPts val="0"/>
              </a:spcAft>
              <a:buSzPts val="3600"/>
              <a:buNone/>
              <a:defRPr sz="4800"/>
            </a:lvl9pPr>
          </a:lstStyle>
          <a:p>
            <a:endParaRPr/>
          </a:p>
        </p:txBody>
      </p:sp>
      <p:sp>
        <p:nvSpPr>
          <p:cNvPr id="179" name="Google Shape;179;p3"/>
          <p:cNvSpPr txBox="1">
            <a:spLocks noGrp="1"/>
          </p:cNvSpPr>
          <p:nvPr>
            <p:ph type="title" idx="2"/>
          </p:nvPr>
        </p:nvSpPr>
        <p:spPr>
          <a:xfrm>
            <a:off x="5495400" y="2246620"/>
            <a:ext cx="1201200" cy="1096400"/>
          </a:xfrm>
          <a:prstGeom prst="rect">
            <a:avLst/>
          </a:prstGeom>
          <a:noFill/>
        </p:spPr>
        <p:txBody>
          <a:bodyPr spcFirstLastPara="1" anchor="b">
            <a:noAutofit/>
          </a:bodyPr>
          <a:lstStyle>
            <a:lvl1pPr lvl="0" algn="ctr" rtl="0">
              <a:spcBef>
                <a:spcPts val="0"/>
              </a:spcBef>
              <a:spcAft>
                <a:spcPts val="0"/>
              </a:spcAft>
              <a:buClr>
                <a:schemeClr val="lt1"/>
              </a:buClr>
              <a:buSzPts val="6000"/>
              <a:buNone/>
              <a:defRPr sz="8000">
                <a:solidFill>
                  <a:schemeClr val="lt2"/>
                </a:solidFill>
                <a:latin typeface="Concert One"/>
                <a:ea typeface="Concert One"/>
                <a:cs typeface="Concert One"/>
                <a:sym typeface="Concert One"/>
              </a:defRPr>
            </a:lvl1pPr>
            <a:lvl2pPr lvl="1" algn="ctr" rtl="0">
              <a:spcBef>
                <a:spcPts val="0"/>
              </a:spcBef>
              <a:spcAft>
                <a:spcPts val="0"/>
              </a:spcAft>
              <a:buClr>
                <a:schemeClr val="lt1"/>
              </a:buClr>
              <a:buSzPts val="6000"/>
              <a:buNone/>
              <a:defRPr sz="8000">
                <a:solidFill>
                  <a:schemeClr val="lt1"/>
                </a:solidFill>
              </a:defRPr>
            </a:lvl2pPr>
            <a:lvl3pPr lvl="2" algn="ctr" rtl="0">
              <a:spcBef>
                <a:spcPts val="0"/>
              </a:spcBef>
              <a:spcAft>
                <a:spcPts val="0"/>
              </a:spcAft>
              <a:buClr>
                <a:schemeClr val="lt1"/>
              </a:buClr>
              <a:buSzPts val="6000"/>
              <a:buNone/>
              <a:defRPr sz="8000">
                <a:solidFill>
                  <a:schemeClr val="lt1"/>
                </a:solidFill>
              </a:defRPr>
            </a:lvl3pPr>
            <a:lvl4pPr lvl="3" algn="ctr" rtl="0">
              <a:spcBef>
                <a:spcPts val="0"/>
              </a:spcBef>
              <a:spcAft>
                <a:spcPts val="0"/>
              </a:spcAft>
              <a:buClr>
                <a:schemeClr val="lt1"/>
              </a:buClr>
              <a:buSzPts val="6000"/>
              <a:buNone/>
              <a:defRPr sz="8000">
                <a:solidFill>
                  <a:schemeClr val="lt1"/>
                </a:solidFill>
              </a:defRPr>
            </a:lvl4pPr>
            <a:lvl5pPr lvl="4" algn="ctr" rtl="0">
              <a:spcBef>
                <a:spcPts val="0"/>
              </a:spcBef>
              <a:spcAft>
                <a:spcPts val="0"/>
              </a:spcAft>
              <a:buClr>
                <a:schemeClr val="lt1"/>
              </a:buClr>
              <a:buSzPts val="6000"/>
              <a:buNone/>
              <a:defRPr sz="8000">
                <a:solidFill>
                  <a:schemeClr val="lt1"/>
                </a:solidFill>
              </a:defRPr>
            </a:lvl5pPr>
            <a:lvl6pPr lvl="5" algn="ctr" rtl="0">
              <a:spcBef>
                <a:spcPts val="0"/>
              </a:spcBef>
              <a:spcAft>
                <a:spcPts val="0"/>
              </a:spcAft>
              <a:buClr>
                <a:schemeClr val="lt1"/>
              </a:buClr>
              <a:buSzPts val="6000"/>
              <a:buNone/>
              <a:defRPr sz="8000">
                <a:solidFill>
                  <a:schemeClr val="lt1"/>
                </a:solidFill>
              </a:defRPr>
            </a:lvl6pPr>
            <a:lvl7pPr lvl="6" algn="ctr" rtl="0">
              <a:spcBef>
                <a:spcPts val="0"/>
              </a:spcBef>
              <a:spcAft>
                <a:spcPts val="0"/>
              </a:spcAft>
              <a:buClr>
                <a:schemeClr val="lt1"/>
              </a:buClr>
              <a:buSzPts val="6000"/>
              <a:buNone/>
              <a:defRPr sz="8000">
                <a:solidFill>
                  <a:schemeClr val="lt1"/>
                </a:solidFill>
              </a:defRPr>
            </a:lvl7pPr>
            <a:lvl8pPr lvl="7" algn="ctr" rtl="0">
              <a:spcBef>
                <a:spcPts val="0"/>
              </a:spcBef>
              <a:spcAft>
                <a:spcPts val="0"/>
              </a:spcAft>
              <a:buClr>
                <a:schemeClr val="lt1"/>
              </a:buClr>
              <a:buSzPts val="6000"/>
              <a:buNone/>
              <a:defRPr sz="8000">
                <a:solidFill>
                  <a:schemeClr val="lt1"/>
                </a:solidFill>
              </a:defRPr>
            </a:lvl8pPr>
            <a:lvl9pPr lvl="8" algn="ctr" rtl="0">
              <a:spcBef>
                <a:spcPts val="0"/>
              </a:spcBef>
              <a:spcAft>
                <a:spcPts val="0"/>
              </a:spcAft>
              <a:buClr>
                <a:schemeClr val="lt1"/>
              </a:buClr>
              <a:buSzPts val="6000"/>
              <a:buNone/>
              <a:defRPr sz="8000">
                <a:solidFill>
                  <a:schemeClr val="lt1"/>
                </a:solidFill>
              </a:defRPr>
            </a:lvl9pPr>
          </a:lstStyle>
          <a:p>
            <a:r>
              <a:rPr lang="en-US"/>
              <a:t>Click to edit Master title style</a:t>
            </a:r>
            <a:endParaRPr/>
          </a:p>
        </p:txBody>
      </p:sp>
      <p:sp>
        <p:nvSpPr>
          <p:cNvPr id="180" name="Google Shape;180;p3"/>
          <p:cNvSpPr txBox="1">
            <a:spLocks noGrp="1"/>
          </p:cNvSpPr>
          <p:nvPr>
            <p:ph type="subTitle" idx="1"/>
          </p:nvPr>
        </p:nvSpPr>
        <p:spPr>
          <a:xfrm>
            <a:off x="2717600" y="4357237"/>
            <a:ext cx="6756800" cy="500000"/>
          </a:xfrm>
          <a:prstGeom prst="rect">
            <a:avLst/>
          </a:prstGeom>
        </p:spPr>
        <p:txBody>
          <a:bodyPr spcFirstLastPara="1" anchor="b">
            <a:noAutofit/>
          </a:bodyPr>
          <a:lstStyle>
            <a:lvl1pPr lvl="0" algn="ctr" rtl="0">
              <a:lnSpc>
                <a:spcPct val="100000"/>
              </a:lnSpc>
              <a:spcBef>
                <a:spcPts val="0"/>
              </a:spcBef>
              <a:spcAft>
                <a:spcPts val="0"/>
              </a:spcAft>
              <a:buSzPts val="1400"/>
              <a:buNone/>
              <a:defRPr sz="2133">
                <a:latin typeface="Nunito"/>
                <a:ea typeface="Nunito"/>
                <a:cs typeface="Nunito"/>
                <a:sym typeface="Nunito"/>
              </a:defRPr>
            </a:lvl1pPr>
            <a:lvl2pPr lvl="1" algn="ctr" rtl="0">
              <a:lnSpc>
                <a:spcPct val="100000"/>
              </a:lnSpc>
              <a:spcBef>
                <a:spcPts val="0"/>
              </a:spcBef>
              <a:spcAft>
                <a:spcPts val="0"/>
              </a:spcAft>
              <a:buSzPts val="1400"/>
              <a:buNone/>
              <a:defRPr/>
            </a:lvl2pPr>
            <a:lvl3pPr lvl="2" algn="ctr" rtl="0">
              <a:lnSpc>
                <a:spcPct val="100000"/>
              </a:lnSpc>
              <a:spcBef>
                <a:spcPts val="2133"/>
              </a:spcBef>
              <a:spcAft>
                <a:spcPts val="0"/>
              </a:spcAft>
              <a:buSzPts val="1400"/>
              <a:buNone/>
              <a:defRPr/>
            </a:lvl3pPr>
            <a:lvl4pPr lvl="3" algn="ctr" rtl="0">
              <a:lnSpc>
                <a:spcPct val="100000"/>
              </a:lnSpc>
              <a:spcBef>
                <a:spcPts val="2133"/>
              </a:spcBef>
              <a:spcAft>
                <a:spcPts val="0"/>
              </a:spcAft>
              <a:buSzPts val="1400"/>
              <a:buNone/>
              <a:defRPr/>
            </a:lvl4pPr>
            <a:lvl5pPr lvl="4" algn="ctr" rtl="0">
              <a:lnSpc>
                <a:spcPct val="100000"/>
              </a:lnSpc>
              <a:spcBef>
                <a:spcPts val="2133"/>
              </a:spcBef>
              <a:spcAft>
                <a:spcPts val="0"/>
              </a:spcAft>
              <a:buSzPts val="1400"/>
              <a:buNone/>
              <a:defRPr/>
            </a:lvl5pPr>
            <a:lvl6pPr lvl="5" algn="ctr" rtl="0">
              <a:lnSpc>
                <a:spcPct val="100000"/>
              </a:lnSpc>
              <a:spcBef>
                <a:spcPts val="2133"/>
              </a:spcBef>
              <a:spcAft>
                <a:spcPts val="0"/>
              </a:spcAft>
              <a:buSzPts val="1400"/>
              <a:buNone/>
              <a:defRPr/>
            </a:lvl6pPr>
            <a:lvl7pPr lvl="6" algn="ctr" rtl="0">
              <a:lnSpc>
                <a:spcPct val="100000"/>
              </a:lnSpc>
              <a:spcBef>
                <a:spcPts val="2133"/>
              </a:spcBef>
              <a:spcAft>
                <a:spcPts val="0"/>
              </a:spcAft>
              <a:buSzPts val="1400"/>
              <a:buNone/>
              <a:defRPr/>
            </a:lvl7pPr>
            <a:lvl8pPr lvl="7" algn="ctr" rtl="0">
              <a:lnSpc>
                <a:spcPct val="100000"/>
              </a:lnSpc>
              <a:spcBef>
                <a:spcPts val="2133"/>
              </a:spcBef>
              <a:spcAft>
                <a:spcPts val="0"/>
              </a:spcAft>
              <a:buSzPts val="1400"/>
              <a:buNone/>
              <a:defRPr/>
            </a:lvl8pPr>
            <a:lvl9pPr lvl="8" algn="ctr" rtl="0">
              <a:lnSpc>
                <a:spcPct val="100000"/>
              </a:lnSpc>
              <a:spcBef>
                <a:spcPts val="2133"/>
              </a:spcBef>
              <a:spcAft>
                <a:spcPts val="2133"/>
              </a:spcAft>
              <a:buSzPts val="1400"/>
              <a:buNone/>
              <a:defRPr/>
            </a:lvl9pPr>
          </a:lstStyle>
          <a:p>
            <a:endParaRPr/>
          </a:p>
        </p:txBody>
      </p:sp>
    </p:spTree>
    <p:extLst>
      <p:ext uri="{BB962C8B-B14F-4D97-AF65-F5344CB8AC3E}">
        <p14:creationId xmlns:p14="http://schemas.microsoft.com/office/powerpoint/2010/main" val="171916778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Blank" type="blank">
  <p:cSld name="Blank">
    <p:bg>
      <p:bgPr>
        <a:solidFill>
          <a:schemeClr val="bg1"/>
        </a:solidFill>
        <a:effectLst/>
      </p:bgPr>
    </p:bg>
    <p:spTree>
      <p:nvGrpSpPr>
        <p:cNvPr id="1" name="Shape 590"/>
        <p:cNvGrpSpPr/>
        <p:nvPr/>
      </p:nvGrpSpPr>
      <p:grpSpPr>
        <a:xfrm>
          <a:off x="0" y="0"/>
          <a:ext cx="0" cy="0"/>
          <a:chOff x="0" y="0"/>
          <a:chExt cx="0" cy="0"/>
        </a:xfrm>
      </p:grpSpPr>
    </p:spTree>
    <p:extLst>
      <p:ext uri="{BB962C8B-B14F-4D97-AF65-F5344CB8AC3E}">
        <p14:creationId xmlns:p14="http://schemas.microsoft.com/office/powerpoint/2010/main" val="407696735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ackground">
  <p:cSld name="Background">
    <p:bg>
      <p:bgPr>
        <a:gradFill rotWithShape="0">
          <a:gsLst>
            <a:gs pos="0">
              <a:schemeClr val="bg2"/>
            </a:gs>
            <a:gs pos="100000">
              <a:schemeClr val="tx2"/>
            </a:gs>
          </a:gsLst>
          <a:lin ang="5400000"/>
        </a:gradFill>
        <a:effectLst/>
      </p:bgPr>
    </p:bg>
    <p:spTree>
      <p:nvGrpSpPr>
        <p:cNvPr id="1" name="Shape 1426"/>
        <p:cNvGrpSpPr/>
        <p:nvPr/>
      </p:nvGrpSpPr>
      <p:grpSpPr>
        <a:xfrm>
          <a:off x="0" y="0"/>
          <a:ext cx="0" cy="0"/>
          <a:chOff x="0" y="0"/>
          <a:chExt cx="0" cy="0"/>
        </a:xfrm>
      </p:grpSpPr>
      <p:grpSp>
        <p:nvGrpSpPr>
          <p:cNvPr id="2" name="Google Shape;1427;p30"/>
          <p:cNvGrpSpPr>
            <a:grpSpLocks/>
          </p:cNvGrpSpPr>
          <p:nvPr/>
        </p:nvGrpSpPr>
        <p:grpSpPr bwMode="auto">
          <a:xfrm>
            <a:off x="1579033" y="4389968"/>
            <a:ext cx="8748184" cy="2468033"/>
            <a:chOff x="1184475" y="3292651"/>
            <a:chExt cx="6560994" cy="1850883"/>
          </a:xfrm>
        </p:grpSpPr>
        <p:sp>
          <p:nvSpPr>
            <p:cNvPr id="3" name="Google Shape;1428;p30"/>
            <p:cNvSpPr>
              <a:spLocks/>
            </p:cNvSpPr>
            <p:nvPr/>
          </p:nvSpPr>
          <p:spPr bwMode="auto">
            <a:xfrm>
              <a:off x="1184475" y="3665901"/>
              <a:ext cx="1023919" cy="1477587"/>
            </a:xfrm>
            <a:custGeom>
              <a:avLst/>
              <a:gdLst>
                <a:gd name="T0" fmla="*/ 6118353 w 29259"/>
                <a:gd name="T1" fmla="*/ 0 h 60322"/>
                <a:gd name="T2" fmla="*/ 6118353 w 29259"/>
                <a:gd name="T3" fmla="*/ 882016 h 60322"/>
                <a:gd name="T4" fmla="*/ 6588616 w 29259"/>
                <a:gd name="T5" fmla="*/ 882016 h 60322"/>
                <a:gd name="T6" fmla="*/ 6588616 w 29259"/>
                <a:gd name="T7" fmla="*/ 6288061 h 60322"/>
                <a:gd name="T8" fmla="*/ 3071407 w 29259"/>
                <a:gd name="T9" fmla="*/ 6288061 h 60322"/>
                <a:gd name="T10" fmla="*/ 3071407 w 29259"/>
                <a:gd name="T11" fmla="*/ 13924302 h 60322"/>
                <a:gd name="T12" fmla="*/ 1225 w 29259"/>
                <a:gd name="T13" fmla="*/ 13924302 h 60322"/>
                <a:gd name="T14" fmla="*/ 1225 w 29259"/>
                <a:gd name="T15" fmla="*/ 36192896 h 60322"/>
                <a:gd name="T16" fmla="*/ 35832056 w 29259"/>
                <a:gd name="T17" fmla="*/ 36192896 h 60322"/>
                <a:gd name="T18" fmla="*/ 35832056 w 29259"/>
                <a:gd name="T19" fmla="*/ 13924302 h 60322"/>
                <a:gd name="T20" fmla="*/ 32925965 w 29259"/>
                <a:gd name="T21" fmla="*/ 13924302 h 60322"/>
                <a:gd name="T22" fmla="*/ 32925965 w 29259"/>
                <a:gd name="T23" fmla="*/ 13734098 h 60322"/>
                <a:gd name="T24" fmla="*/ 32925965 w 29259"/>
                <a:gd name="T25" fmla="*/ 6288061 h 60322"/>
                <a:gd name="T26" fmla="*/ 29608368 w 29259"/>
                <a:gd name="T27" fmla="*/ 6288061 h 60322"/>
                <a:gd name="T28" fmla="*/ 29608368 w 29259"/>
                <a:gd name="T29" fmla="*/ 6097857 h 60322"/>
                <a:gd name="T30" fmla="*/ 29608368 w 29259"/>
                <a:gd name="T31" fmla="*/ 882016 h 60322"/>
                <a:gd name="T32" fmla="*/ 29784743 w 29259"/>
                <a:gd name="T33" fmla="*/ 88201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 name="Google Shape;1429;p30"/>
            <p:cNvSpPr>
              <a:spLocks/>
            </p:cNvSpPr>
            <p:nvPr/>
          </p:nvSpPr>
          <p:spPr bwMode="auto">
            <a:xfrm>
              <a:off x="6721550" y="3926953"/>
              <a:ext cx="1023919" cy="1216544"/>
            </a:xfrm>
            <a:custGeom>
              <a:avLst/>
              <a:gdLst>
                <a:gd name="T0" fmla="*/ 6118353 w 29259"/>
                <a:gd name="T1" fmla="*/ 0 h 60322"/>
                <a:gd name="T2" fmla="*/ 6118353 w 29259"/>
                <a:gd name="T3" fmla="*/ 597886 h 60322"/>
                <a:gd name="T4" fmla="*/ 6588616 w 29259"/>
                <a:gd name="T5" fmla="*/ 597886 h 60322"/>
                <a:gd name="T6" fmla="*/ 6588616 w 29259"/>
                <a:gd name="T7" fmla="*/ 4262502 h 60322"/>
                <a:gd name="T8" fmla="*/ 3071407 w 29259"/>
                <a:gd name="T9" fmla="*/ 4262502 h 60322"/>
                <a:gd name="T10" fmla="*/ 3071407 w 29259"/>
                <a:gd name="T11" fmla="*/ 9438935 h 60322"/>
                <a:gd name="T12" fmla="*/ 1225 w 29259"/>
                <a:gd name="T13" fmla="*/ 9438935 h 60322"/>
                <a:gd name="T14" fmla="*/ 1225 w 29259"/>
                <a:gd name="T15" fmla="*/ 24534249 h 60322"/>
                <a:gd name="T16" fmla="*/ 35832056 w 29259"/>
                <a:gd name="T17" fmla="*/ 24534249 h 60322"/>
                <a:gd name="T18" fmla="*/ 35832056 w 29259"/>
                <a:gd name="T19" fmla="*/ 9438935 h 60322"/>
                <a:gd name="T20" fmla="*/ 32925965 w 29259"/>
                <a:gd name="T21" fmla="*/ 9438935 h 60322"/>
                <a:gd name="T22" fmla="*/ 32925965 w 29259"/>
                <a:gd name="T23" fmla="*/ 9310004 h 60322"/>
                <a:gd name="T24" fmla="*/ 32925965 w 29259"/>
                <a:gd name="T25" fmla="*/ 4262502 h 60322"/>
                <a:gd name="T26" fmla="*/ 29608368 w 29259"/>
                <a:gd name="T27" fmla="*/ 4262502 h 60322"/>
                <a:gd name="T28" fmla="*/ 29608368 w 29259"/>
                <a:gd name="T29" fmla="*/ 4133571 h 60322"/>
                <a:gd name="T30" fmla="*/ 29608368 w 29259"/>
                <a:gd name="T31" fmla="*/ 597886 h 60322"/>
                <a:gd name="T32" fmla="*/ 29784743 w 29259"/>
                <a:gd name="T33" fmla="*/ 597886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 name="Google Shape;1430;p30"/>
            <p:cNvSpPr>
              <a:spLocks/>
            </p:cNvSpPr>
            <p:nvPr/>
          </p:nvSpPr>
          <p:spPr bwMode="auto">
            <a:xfrm>
              <a:off x="3030175" y="3421225"/>
              <a:ext cx="1023919" cy="1722309"/>
            </a:xfrm>
            <a:custGeom>
              <a:avLst/>
              <a:gdLst>
                <a:gd name="T0" fmla="*/ 6117128 w 29259"/>
                <a:gd name="T1" fmla="*/ 0 h 62675"/>
                <a:gd name="T2" fmla="*/ 6117128 w 29259"/>
                <a:gd name="T3" fmla="*/ 1153858 h 62675"/>
                <a:gd name="T4" fmla="*/ 6588616 w 29259"/>
                <a:gd name="T5" fmla="*/ 1153858 h 62675"/>
                <a:gd name="T6" fmla="*/ 6588616 w 29259"/>
                <a:gd name="T7" fmla="*/ 8225094 h 62675"/>
                <a:gd name="T8" fmla="*/ 3070182 w 29259"/>
                <a:gd name="T9" fmla="*/ 8225094 h 62675"/>
                <a:gd name="T10" fmla="*/ 3070182 w 29259"/>
                <a:gd name="T11" fmla="*/ 18213469 h 62675"/>
                <a:gd name="T12" fmla="*/ 1225 w 29259"/>
                <a:gd name="T13" fmla="*/ 18213469 h 62675"/>
                <a:gd name="T14" fmla="*/ 1225 w 29259"/>
                <a:gd name="T15" fmla="*/ 47329051 h 62675"/>
                <a:gd name="T16" fmla="*/ 35830831 w 29259"/>
                <a:gd name="T17" fmla="*/ 47329051 h 62675"/>
                <a:gd name="T18" fmla="*/ 35830831 w 29259"/>
                <a:gd name="T19" fmla="*/ 18213469 h 62675"/>
                <a:gd name="T20" fmla="*/ 32924740 w 29259"/>
                <a:gd name="T21" fmla="*/ 18213469 h 62675"/>
                <a:gd name="T22" fmla="*/ 32924740 w 29259"/>
                <a:gd name="T23" fmla="*/ 17959746 h 62675"/>
                <a:gd name="T24" fmla="*/ 32924740 w 29259"/>
                <a:gd name="T25" fmla="*/ 8225094 h 62675"/>
                <a:gd name="T26" fmla="*/ 29596120 w 29259"/>
                <a:gd name="T27" fmla="*/ 8225094 h 62675"/>
                <a:gd name="T28" fmla="*/ 29596120 w 29259"/>
                <a:gd name="T29" fmla="*/ 7972113 h 62675"/>
                <a:gd name="T30" fmla="*/ 29596120 w 29259"/>
                <a:gd name="T31" fmla="*/ 1153858 h 62675"/>
                <a:gd name="T32" fmla="*/ 29784743 w 29259"/>
                <a:gd name="T33" fmla="*/ 1153858 h 62675"/>
                <a:gd name="T34" fmla="*/ 29784743 w 29259"/>
                <a:gd name="T35" fmla="*/ 0 h 62675"/>
                <a:gd name="T36" fmla="*/ 6117128 w 29259"/>
                <a:gd name="T37" fmla="*/ 0 h 62675"/>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2675" extrusionOk="0">
                  <a:moveTo>
                    <a:pt x="4995" y="0"/>
                  </a:moveTo>
                  <a:lnTo>
                    <a:pt x="4995" y="1528"/>
                  </a:lnTo>
                  <a:lnTo>
                    <a:pt x="5380" y="1528"/>
                  </a:lnTo>
                  <a:lnTo>
                    <a:pt x="5380" y="10892"/>
                  </a:lnTo>
                  <a:lnTo>
                    <a:pt x="2507" y="10892"/>
                  </a:lnTo>
                  <a:lnTo>
                    <a:pt x="2507" y="24119"/>
                  </a:lnTo>
                  <a:lnTo>
                    <a:pt x="1" y="24119"/>
                  </a:lnTo>
                  <a:lnTo>
                    <a:pt x="1" y="62675"/>
                  </a:lnTo>
                  <a:lnTo>
                    <a:pt x="29258" y="62675"/>
                  </a:lnTo>
                  <a:lnTo>
                    <a:pt x="29258" y="24119"/>
                  </a:lnTo>
                  <a:lnTo>
                    <a:pt x="26885" y="24119"/>
                  </a:lnTo>
                  <a:lnTo>
                    <a:pt x="26885" y="23783"/>
                  </a:lnTo>
                  <a:lnTo>
                    <a:pt x="26885" y="10892"/>
                  </a:lnTo>
                  <a:lnTo>
                    <a:pt x="24167" y="10892"/>
                  </a:lnTo>
                  <a:lnTo>
                    <a:pt x="24167" y="10557"/>
                  </a:lnTo>
                  <a:lnTo>
                    <a:pt x="24167" y="1528"/>
                  </a:lnTo>
                  <a:lnTo>
                    <a:pt x="24321" y="1528"/>
                  </a:lnTo>
                  <a:lnTo>
                    <a:pt x="24321" y="0"/>
                  </a:lnTo>
                  <a:lnTo>
                    <a:pt x="499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 name="Google Shape;1431;p30"/>
            <p:cNvSpPr>
              <a:spLocks/>
            </p:cNvSpPr>
            <p:nvPr/>
          </p:nvSpPr>
          <p:spPr bwMode="auto">
            <a:xfrm>
              <a:off x="2183350" y="3807398"/>
              <a:ext cx="868576" cy="1336133"/>
            </a:xfrm>
            <a:custGeom>
              <a:avLst/>
              <a:gdLst>
                <a:gd name="T0" fmla="*/ 4610802 w 24820"/>
                <a:gd name="T1" fmla="*/ 0 h 48622"/>
                <a:gd name="T2" fmla="*/ 4610802 w 24820"/>
                <a:gd name="T3" fmla="*/ 1560150 h 48622"/>
                <a:gd name="T4" fmla="*/ 0 w 24820"/>
                <a:gd name="T5" fmla="*/ 1560150 h 48622"/>
                <a:gd name="T6" fmla="*/ 0 w 24820"/>
                <a:gd name="T7" fmla="*/ 2669463 h 48622"/>
                <a:gd name="T8" fmla="*/ 929502 w 24820"/>
                <a:gd name="T9" fmla="*/ 2669463 h 48622"/>
                <a:gd name="T10" fmla="*/ 929502 w 24820"/>
                <a:gd name="T11" fmla="*/ 36716947 h 48622"/>
                <a:gd name="T12" fmla="*/ 29654906 w 24820"/>
                <a:gd name="T13" fmla="*/ 36716947 h 48622"/>
                <a:gd name="T14" fmla="*/ 29654906 w 24820"/>
                <a:gd name="T15" fmla="*/ 2669463 h 48622"/>
                <a:gd name="T16" fmla="*/ 30395821 w 24820"/>
                <a:gd name="T17" fmla="*/ 2669463 h 48622"/>
                <a:gd name="T18" fmla="*/ 30395821 w 24820"/>
                <a:gd name="T19" fmla="*/ 1560150 h 48622"/>
                <a:gd name="T20" fmla="*/ 27820398 w 24820"/>
                <a:gd name="T21" fmla="*/ 1560150 h 48622"/>
                <a:gd name="T22" fmla="*/ 27820398 w 24820"/>
                <a:gd name="T23" fmla="*/ 0 h 48622"/>
                <a:gd name="T24" fmla="*/ 19714436 w 24820"/>
                <a:gd name="T25" fmla="*/ 0 h 48622"/>
                <a:gd name="T26" fmla="*/ 19714436 w 24820"/>
                <a:gd name="T27" fmla="*/ 1560150 h 48622"/>
                <a:gd name="T28" fmla="*/ 12716765 w 24820"/>
                <a:gd name="T29" fmla="*/ 1560150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 name="Google Shape;1432;p30"/>
            <p:cNvSpPr>
              <a:spLocks/>
            </p:cNvSpPr>
            <p:nvPr/>
          </p:nvSpPr>
          <p:spPr bwMode="auto">
            <a:xfrm>
              <a:off x="4028543" y="3292651"/>
              <a:ext cx="868261" cy="1850860"/>
            </a:xfrm>
            <a:custGeom>
              <a:avLst/>
              <a:gdLst>
                <a:gd name="T0" fmla="*/ 4599778 w 24811"/>
                <a:gd name="T1" fmla="*/ 742 h 67353"/>
                <a:gd name="T2" fmla="*/ 4599778 w 24811"/>
                <a:gd name="T3" fmla="*/ 1610740 h 67353"/>
                <a:gd name="T4" fmla="*/ 1225 w 24811"/>
                <a:gd name="T5" fmla="*/ 1610740 h 67353"/>
                <a:gd name="T6" fmla="*/ 1225 w 24811"/>
                <a:gd name="T7" fmla="*/ 2763855 h 67353"/>
                <a:gd name="T8" fmla="*/ 918479 w 24811"/>
                <a:gd name="T9" fmla="*/ 2763855 h 67353"/>
                <a:gd name="T10" fmla="*/ 918479 w 24811"/>
                <a:gd name="T11" fmla="*/ 50861621 h 67353"/>
                <a:gd name="T12" fmla="*/ 29654905 w 24811"/>
                <a:gd name="T13" fmla="*/ 50861621 h 67353"/>
                <a:gd name="T14" fmla="*/ 29654905 w 24811"/>
                <a:gd name="T15" fmla="*/ 2763855 h 67353"/>
                <a:gd name="T16" fmla="*/ 30384796 w 24811"/>
                <a:gd name="T17" fmla="*/ 2763855 h 67353"/>
                <a:gd name="T18" fmla="*/ 30384796 w 24811"/>
                <a:gd name="T19" fmla="*/ 1610740 h 67353"/>
                <a:gd name="T20" fmla="*/ 27809373 w 24811"/>
                <a:gd name="T21" fmla="*/ 1610740 h 67353"/>
                <a:gd name="T22" fmla="*/ 27809373 w 24811"/>
                <a:gd name="T23" fmla="*/ 742 h 67353"/>
                <a:gd name="T24" fmla="*/ 19703411 w 24811"/>
                <a:gd name="T25" fmla="*/ 742 h 67353"/>
                <a:gd name="T26" fmla="*/ 19703411 w 24811"/>
                <a:gd name="T27" fmla="*/ 1610740 h 67353"/>
                <a:gd name="T28" fmla="*/ 12704516 w 24811"/>
                <a:gd name="T29" fmla="*/ 1610740 h 67353"/>
                <a:gd name="T30" fmla="*/ 12704516 w 24811"/>
                <a:gd name="T31" fmla="*/ 742 h 67353"/>
                <a:gd name="T32" fmla="*/ 4599778 w 24811"/>
                <a:gd name="T33" fmla="*/ 742 h 67353"/>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11" h="67353" extrusionOk="0">
                  <a:moveTo>
                    <a:pt x="3756" y="1"/>
                  </a:moveTo>
                  <a:lnTo>
                    <a:pt x="3756" y="2133"/>
                  </a:lnTo>
                  <a:lnTo>
                    <a:pt x="1" y="2133"/>
                  </a:lnTo>
                  <a:lnTo>
                    <a:pt x="1" y="3660"/>
                  </a:lnTo>
                  <a:lnTo>
                    <a:pt x="750" y="3660"/>
                  </a:lnTo>
                  <a:lnTo>
                    <a:pt x="750" y="67353"/>
                  </a:lnTo>
                  <a:lnTo>
                    <a:pt x="24215" y="67353"/>
                  </a:lnTo>
                  <a:lnTo>
                    <a:pt x="24215" y="3660"/>
                  </a:lnTo>
                  <a:lnTo>
                    <a:pt x="24811" y="3660"/>
                  </a:lnTo>
                  <a:lnTo>
                    <a:pt x="24811" y="2133"/>
                  </a:lnTo>
                  <a:lnTo>
                    <a:pt x="22708" y="2133"/>
                  </a:lnTo>
                  <a:lnTo>
                    <a:pt x="22708" y="1"/>
                  </a:lnTo>
                  <a:lnTo>
                    <a:pt x="16089" y="1"/>
                  </a:lnTo>
                  <a:lnTo>
                    <a:pt x="16089" y="2133"/>
                  </a:lnTo>
                  <a:lnTo>
                    <a:pt x="10374" y="2133"/>
                  </a:lnTo>
                  <a:lnTo>
                    <a:pt x="10374" y="1"/>
                  </a:lnTo>
                  <a:lnTo>
                    <a:pt x="3756" y="1"/>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 name="Google Shape;1433;p30"/>
            <p:cNvSpPr>
              <a:spLocks/>
            </p:cNvSpPr>
            <p:nvPr/>
          </p:nvSpPr>
          <p:spPr bwMode="auto">
            <a:xfrm>
              <a:off x="4875867" y="3485885"/>
              <a:ext cx="1023919" cy="1657649"/>
            </a:xfrm>
            <a:custGeom>
              <a:avLst/>
              <a:gdLst>
                <a:gd name="T0" fmla="*/ 6118353 w 29259"/>
                <a:gd name="T1" fmla="*/ 0 h 60322"/>
                <a:gd name="T2" fmla="*/ 6118353 w 29259"/>
                <a:gd name="T3" fmla="*/ 1110082 h 60322"/>
                <a:gd name="T4" fmla="*/ 6588616 w 29259"/>
                <a:gd name="T5" fmla="*/ 1110082 h 60322"/>
                <a:gd name="T6" fmla="*/ 6588616 w 29259"/>
                <a:gd name="T7" fmla="*/ 7913967 h 60322"/>
                <a:gd name="T8" fmla="*/ 3071407 w 29259"/>
                <a:gd name="T9" fmla="*/ 7913967 h 60322"/>
                <a:gd name="T10" fmla="*/ 3071407 w 29259"/>
                <a:gd name="T11" fmla="*/ 17524798 h 60322"/>
                <a:gd name="T12" fmla="*/ 1225 w 29259"/>
                <a:gd name="T13" fmla="*/ 17524798 h 60322"/>
                <a:gd name="T14" fmla="*/ 1225 w 29259"/>
                <a:gd name="T15" fmla="*/ 45551465 h 60322"/>
                <a:gd name="T16" fmla="*/ 35832056 w 29259"/>
                <a:gd name="T17" fmla="*/ 45551465 h 60322"/>
                <a:gd name="T18" fmla="*/ 35832056 w 29259"/>
                <a:gd name="T19" fmla="*/ 17524798 h 60322"/>
                <a:gd name="T20" fmla="*/ 32925965 w 29259"/>
                <a:gd name="T21" fmla="*/ 17524798 h 60322"/>
                <a:gd name="T22" fmla="*/ 32925965 w 29259"/>
                <a:gd name="T23" fmla="*/ 17285392 h 60322"/>
                <a:gd name="T24" fmla="*/ 32925965 w 29259"/>
                <a:gd name="T25" fmla="*/ 7913967 h 60322"/>
                <a:gd name="T26" fmla="*/ 29608368 w 29259"/>
                <a:gd name="T27" fmla="*/ 7913967 h 60322"/>
                <a:gd name="T28" fmla="*/ 29608368 w 29259"/>
                <a:gd name="T29" fmla="*/ 7674589 h 60322"/>
                <a:gd name="T30" fmla="*/ 29608368 w 29259"/>
                <a:gd name="T31" fmla="*/ 1110082 h 60322"/>
                <a:gd name="T32" fmla="*/ 29784743 w 29259"/>
                <a:gd name="T33" fmla="*/ 1110082 h 60322"/>
                <a:gd name="T34" fmla="*/ 29784743 w 29259"/>
                <a:gd name="T35" fmla="*/ 0 h 60322"/>
                <a:gd name="T36" fmla="*/ 6118353 w 29259"/>
                <a:gd name="T37" fmla="*/ 0 h 60322"/>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Lst>
              <a:ahLst/>
              <a:cxnLst>
                <a:cxn ang="T38">
                  <a:pos x="T0" y="T1"/>
                </a:cxn>
                <a:cxn ang="T39">
                  <a:pos x="T2" y="T3"/>
                </a:cxn>
                <a:cxn ang="T40">
                  <a:pos x="T4" y="T5"/>
                </a:cxn>
                <a:cxn ang="T41">
                  <a:pos x="T6" y="T7"/>
                </a:cxn>
                <a:cxn ang="T42">
                  <a:pos x="T8" y="T9"/>
                </a:cxn>
                <a:cxn ang="T43">
                  <a:pos x="T10" y="T11"/>
                </a:cxn>
                <a:cxn ang="T44">
                  <a:pos x="T12" y="T13"/>
                </a:cxn>
                <a:cxn ang="T45">
                  <a:pos x="T14" y="T15"/>
                </a:cxn>
                <a:cxn ang="T46">
                  <a:pos x="T16" y="T17"/>
                </a:cxn>
                <a:cxn ang="T47">
                  <a:pos x="T18" y="T19"/>
                </a:cxn>
                <a:cxn ang="T48">
                  <a:pos x="T20" y="T21"/>
                </a:cxn>
                <a:cxn ang="T49">
                  <a:pos x="T22" y="T23"/>
                </a:cxn>
                <a:cxn ang="T50">
                  <a:pos x="T24" y="T25"/>
                </a:cxn>
                <a:cxn ang="T51">
                  <a:pos x="T26" y="T27"/>
                </a:cxn>
                <a:cxn ang="T52">
                  <a:pos x="T28" y="T29"/>
                </a:cxn>
                <a:cxn ang="T53">
                  <a:pos x="T30" y="T31"/>
                </a:cxn>
                <a:cxn ang="T54">
                  <a:pos x="T32" y="T33"/>
                </a:cxn>
                <a:cxn ang="T55">
                  <a:pos x="T34" y="T35"/>
                </a:cxn>
                <a:cxn ang="T56">
                  <a:pos x="T36" y="T37"/>
                </a:cxn>
              </a:cxnLst>
              <a:rect l="0" t="0" r="r" b="b"/>
              <a:pathLst>
                <a:path w="29259" h="60322" extrusionOk="0">
                  <a:moveTo>
                    <a:pt x="4996" y="0"/>
                  </a:moveTo>
                  <a:lnTo>
                    <a:pt x="4996" y="1470"/>
                  </a:lnTo>
                  <a:lnTo>
                    <a:pt x="5380" y="1470"/>
                  </a:lnTo>
                  <a:lnTo>
                    <a:pt x="5380" y="10480"/>
                  </a:lnTo>
                  <a:lnTo>
                    <a:pt x="2508" y="10480"/>
                  </a:lnTo>
                  <a:lnTo>
                    <a:pt x="2508" y="23207"/>
                  </a:lnTo>
                  <a:lnTo>
                    <a:pt x="1" y="23207"/>
                  </a:lnTo>
                  <a:lnTo>
                    <a:pt x="1" y="60321"/>
                  </a:lnTo>
                  <a:lnTo>
                    <a:pt x="29259" y="60321"/>
                  </a:lnTo>
                  <a:lnTo>
                    <a:pt x="29259" y="23207"/>
                  </a:lnTo>
                  <a:lnTo>
                    <a:pt x="26886" y="23207"/>
                  </a:lnTo>
                  <a:lnTo>
                    <a:pt x="26886" y="22890"/>
                  </a:lnTo>
                  <a:lnTo>
                    <a:pt x="26886" y="10480"/>
                  </a:lnTo>
                  <a:lnTo>
                    <a:pt x="24177" y="10480"/>
                  </a:lnTo>
                  <a:lnTo>
                    <a:pt x="24177" y="10163"/>
                  </a:lnTo>
                  <a:lnTo>
                    <a:pt x="24177" y="1470"/>
                  </a:lnTo>
                  <a:lnTo>
                    <a:pt x="24321" y="1470"/>
                  </a:lnTo>
                  <a:lnTo>
                    <a:pt x="24321" y="0"/>
                  </a:lnTo>
                  <a:lnTo>
                    <a:pt x="4996"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 name="Google Shape;1434;p30"/>
            <p:cNvSpPr>
              <a:spLocks/>
            </p:cNvSpPr>
            <p:nvPr/>
          </p:nvSpPr>
          <p:spPr bwMode="auto">
            <a:xfrm>
              <a:off x="5873425" y="3578974"/>
              <a:ext cx="868576" cy="1564534"/>
            </a:xfrm>
            <a:custGeom>
              <a:avLst/>
              <a:gdLst>
                <a:gd name="T0" fmla="*/ 4610802 w 24820"/>
                <a:gd name="T1" fmla="*/ 0 h 48622"/>
                <a:gd name="T2" fmla="*/ 4610802 w 24820"/>
                <a:gd name="T3" fmla="*/ 2139127 h 48622"/>
                <a:gd name="T4" fmla="*/ 0 w 24820"/>
                <a:gd name="T5" fmla="*/ 2139127 h 48622"/>
                <a:gd name="T6" fmla="*/ 0 w 24820"/>
                <a:gd name="T7" fmla="*/ 3660093 h 48622"/>
                <a:gd name="T8" fmla="*/ 929502 w 24820"/>
                <a:gd name="T9" fmla="*/ 3660093 h 48622"/>
                <a:gd name="T10" fmla="*/ 929502 w 24820"/>
                <a:gd name="T11" fmla="*/ 50342780 h 48622"/>
                <a:gd name="T12" fmla="*/ 29654906 w 24820"/>
                <a:gd name="T13" fmla="*/ 50342780 h 48622"/>
                <a:gd name="T14" fmla="*/ 29654906 w 24820"/>
                <a:gd name="T15" fmla="*/ 3660093 h 48622"/>
                <a:gd name="T16" fmla="*/ 30395821 w 24820"/>
                <a:gd name="T17" fmla="*/ 3660093 h 48622"/>
                <a:gd name="T18" fmla="*/ 30395821 w 24820"/>
                <a:gd name="T19" fmla="*/ 2139127 h 48622"/>
                <a:gd name="T20" fmla="*/ 27820398 w 24820"/>
                <a:gd name="T21" fmla="*/ 2139127 h 48622"/>
                <a:gd name="T22" fmla="*/ 27820398 w 24820"/>
                <a:gd name="T23" fmla="*/ 0 h 48622"/>
                <a:gd name="T24" fmla="*/ 19714436 w 24820"/>
                <a:gd name="T25" fmla="*/ 0 h 48622"/>
                <a:gd name="T26" fmla="*/ 19714436 w 24820"/>
                <a:gd name="T27" fmla="*/ 2139127 h 48622"/>
                <a:gd name="T28" fmla="*/ 12716765 w 24820"/>
                <a:gd name="T29" fmla="*/ 2139127 h 48622"/>
                <a:gd name="T30" fmla="*/ 12716765 w 24820"/>
                <a:gd name="T31" fmla="*/ 0 h 48622"/>
                <a:gd name="T32" fmla="*/ 4610802 w 24820"/>
                <a:gd name="T33" fmla="*/ 0 h 4862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0" t="0" r="r" b="b"/>
              <a:pathLst>
                <a:path w="24820" h="48622" extrusionOk="0">
                  <a:moveTo>
                    <a:pt x="3765" y="0"/>
                  </a:moveTo>
                  <a:lnTo>
                    <a:pt x="3765" y="2066"/>
                  </a:lnTo>
                  <a:lnTo>
                    <a:pt x="0" y="2066"/>
                  </a:lnTo>
                  <a:lnTo>
                    <a:pt x="0" y="3535"/>
                  </a:lnTo>
                  <a:lnTo>
                    <a:pt x="759" y="3535"/>
                  </a:lnTo>
                  <a:lnTo>
                    <a:pt x="759" y="48622"/>
                  </a:lnTo>
                  <a:lnTo>
                    <a:pt x="24215" y="48622"/>
                  </a:lnTo>
                  <a:lnTo>
                    <a:pt x="24215" y="3535"/>
                  </a:lnTo>
                  <a:lnTo>
                    <a:pt x="24820" y="3535"/>
                  </a:lnTo>
                  <a:lnTo>
                    <a:pt x="24820" y="2066"/>
                  </a:lnTo>
                  <a:lnTo>
                    <a:pt x="22717" y="2066"/>
                  </a:lnTo>
                  <a:lnTo>
                    <a:pt x="22717" y="0"/>
                  </a:lnTo>
                  <a:lnTo>
                    <a:pt x="16098" y="0"/>
                  </a:lnTo>
                  <a:lnTo>
                    <a:pt x="16098" y="2066"/>
                  </a:lnTo>
                  <a:lnTo>
                    <a:pt x="10384" y="2066"/>
                  </a:lnTo>
                  <a:lnTo>
                    <a:pt x="10384" y="0"/>
                  </a:lnTo>
                  <a:lnTo>
                    <a:pt x="3765" y="0"/>
                  </a:lnTo>
                  <a:close/>
                </a:path>
              </a:pathLst>
            </a:custGeom>
            <a:solidFill>
              <a:srgbClr val="8FC1FF">
                <a:alpha val="30588"/>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nvGrpSpPr>
          <p:cNvPr id="10" name="Google Shape;1435;p30"/>
          <p:cNvGrpSpPr>
            <a:grpSpLocks/>
          </p:cNvGrpSpPr>
          <p:nvPr/>
        </p:nvGrpSpPr>
        <p:grpSpPr bwMode="auto">
          <a:xfrm>
            <a:off x="10049934" y="2556933"/>
            <a:ext cx="2087033" cy="4301067"/>
            <a:chOff x="9033790" y="619924"/>
            <a:chExt cx="984852" cy="2030953"/>
          </a:xfrm>
        </p:grpSpPr>
        <p:sp>
          <p:nvSpPr>
            <p:cNvPr id="11" name="Google Shape;1436;p30"/>
            <p:cNvSpPr>
              <a:spLocks/>
            </p:cNvSpPr>
            <p:nvPr/>
          </p:nvSpPr>
          <p:spPr bwMode="auto">
            <a:xfrm>
              <a:off x="9378979" y="669518"/>
              <a:ext cx="468286" cy="641866"/>
            </a:xfrm>
            <a:custGeom>
              <a:avLst/>
              <a:gdLst>
                <a:gd name="T0" fmla="*/ 367 w 24229"/>
                <a:gd name="T1" fmla="*/ 367 h 33210"/>
                <a:gd name="T2" fmla="*/ 367 w 24229"/>
                <a:gd name="T3" fmla="*/ 12405293 h 33210"/>
                <a:gd name="T4" fmla="*/ 9050798 w 24229"/>
                <a:gd name="T5" fmla="*/ 12405293 h 33210"/>
                <a:gd name="T6" fmla="*/ 9050798 w 24229"/>
                <a:gd name="T7" fmla="*/ 367 h 33210"/>
                <a:gd name="T8" fmla="*/ 367 w 24229"/>
                <a:gd name="T9" fmla="*/ 367 h 3321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4229" h="33210" extrusionOk="0">
                  <a:moveTo>
                    <a:pt x="1" y="1"/>
                  </a:moveTo>
                  <a:lnTo>
                    <a:pt x="1" y="33209"/>
                  </a:lnTo>
                  <a:lnTo>
                    <a:pt x="24229" y="33209"/>
                  </a:lnTo>
                  <a:lnTo>
                    <a:pt x="24229" y="1"/>
                  </a:lnTo>
                  <a:lnTo>
                    <a:pt x="1" y="1"/>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 name="Google Shape;1437;p30"/>
            <p:cNvSpPr>
              <a:spLocks/>
            </p:cNvSpPr>
            <p:nvPr/>
          </p:nvSpPr>
          <p:spPr bwMode="auto">
            <a:xfrm>
              <a:off x="9214657" y="669518"/>
              <a:ext cx="164342" cy="641866"/>
            </a:xfrm>
            <a:custGeom>
              <a:avLst/>
              <a:gdLst>
                <a:gd name="T0" fmla="*/ 367 w 8503"/>
                <a:gd name="T1" fmla="*/ 367 h 33210"/>
                <a:gd name="T2" fmla="*/ 367 w 8503"/>
                <a:gd name="T3" fmla="*/ 12405293 h 33210"/>
                <a:gd name="T4" fmla="*/ 3176325 w 8503"/>
                <a:gd name="T5" fmla="*/ 12405293 h 33210"/>
                <a:gd name="T6" fmla="*/ 3176325 w 8503"/>
                <a:gd name="T7" fmla="*/ 367 h 33210"/>
                <a:gd name="T8" fmla="*/ 367 w 8503"/>
                <a:gd name="T9" fmla="*/ 367 h 3321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503" h="33210" extrusionOk="0">
                  <a:moveTo>
                    <a:pt x="1" y="1"/>
                  </a:moveTo>
                  <a:lnTo>
                    <a:pt x="1" y="33209"/>
                  </a:lnTo>
                  <a:lnTo>
                    <a:pt x="8503" y="33209"/>
                  </a:lnTo>
                  <a:lnTo>
                    <a:pt x="8503"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 name="Google Shape;1438;p30"/>
            <p:cNvSpPr>
              <a:spLocks/>
            </p:cNvSpPr>
            <p:nvPr/>
          </p:nvSpPr>
          <p:spPr bwMode="auto">
            <a:xfrm>
              <a:off x="9328264" y="972960"/>
              <a:ext cx="610652" cy="821071"/>
            </a:xfrm>
            <a:custGeom>
              <a:avLst/>
              <a:gdLst>
                <a:gd name="T0" fmla="*/ 367 w 31595"/>
                <a:gd name="T1" fmla="*/ 0 h 42482"/>
                <a:gd name="T2" fmla="*/ 367 w 31595"/>
                <a:gd name="T3" fmla="*/ 15868885 h 42482"/>
                <a:gd name="T4" fmla="*/ 11802370 w 31595"/>
                <a:gd name="T5" fmla="*/ 15868885 h 42482"/>
                <a:gd name="T6" fmla="*/ 11802370 w 31595"/>
                <a:gd name="T7" fmla="*/ 0 h 42482"/>
                <a:gd name="T8" fmla="*/ 367 w 31595"/>
                <a:gd name="T9" fmla="*/ 0 h 4248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1595" h="42482" extrusionOk="0">
                  <a:moveTo>
                    <a:pt x="1" y="0"/>
                  </a:moveTo>
                  <a:lnTo>
                    <a:pt x="1" y="42481"/>
                  </a:lnTo>
                  <a:lnTo>
                    <a:pt x="31595" y="42481"/>
                  </a:lnTo>
                  <a:lnTo>
                    <a:pt x="31595" y="0"/>
                  </a:lnTo>
                  <a:lnTo>
                    <a:pt x="1"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 name="Google Shape;1439;p30"/>
            <p:cNvSpPr>
              <a:spLocks/>
            </p:cNvSpPr>
            <p:nvPr/>
          </p:nvSpPr>
          <p:spPr bwMode="auto">
            <a:xfrm>
              <a:off x="9117845" y="972960"/>
              <a:ext cx="210438" cy="821071"/>
            </a:xfrm>
            <a:custGeom>
              <a:avLst/>
              <a:gdLst>
                <a:gd name="T0" fmla="*/ 367 w 10888"/>
                <a:gd name="T1" fmla="*/ 0 h 42482"/>
                <a:gd name="T2" fmla="*/ 367 w 10888"/>
                <a:gd name="T3" fmla="*/ 15868885 h 42482"/>
                <a:gd name="T4" fmla="*/ 4067244 w 10888"/>
                <a:gd name="T5" fmla="*/ 15868885 h 42482"/>
                <a:gd name="T6" fmla="*/ 4067244 w 10888"/>
                <a:gd name="T7" fmla="*/ 0 h 42482"/>
                <a:gd name="T8" fmla="*/ 367 w 10888"/>
                <a:gd name="T9" fmla="*/ 0 h 4248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0888" h="42482" extrusionOk="0">
                  <a:moveTo>
                    <a:pt x="1" y="0"/>
                  </a:moveTo>
                  <a:lnTo>
                    <a:pt x="1" y="42481"/>
                  </a:lnTo>
                  <a:lnTo>
                    <a:pt x="10888" y="42481"/>
                  </a:lnTo>
                  <a:lnTo>
                    <a:pt x="10888"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5" name="Google Shape;1440;p30"/>
            <p:cNvSpPr>
              <a:spLocks/>
            </p:cNvSpPr>
            <p:nvPr/>
          </p:nvSpPr>
          <p:spPr bwMode="auto">
            <a:xfrm>
              <a:off x="9284081" y="1401373"/>
              <a:ext cx="734561" cy="1249504"/>
            </a:xfrm>
            <a:custGeom>
              <a:avLst/>
              <a:gdLst>
                <a:gd name="T0" fmla="*/ 0 w 38006"/>
                <a:gd name="T1" fmla="*/ 367 h 64649"/>
                <a:gd name="T2" fmla="*/ 0 w 38006"/>
                <a:gd name="T3" fmla="*/ 24149430 h 64649"/>
                <a:gd name="T4" fmla="*/ 14196861 w 38006"/>
                <a:gd name="T5" fmla="*/ 24149430 h 64649"/>
                <a:gd name="T6" fmla="*/ 14196861 w 38006"/>
                <a:gd name="T7" fmla="*/ 367 h 64649"/>
                <a:gd name="T8" fmla="*/ 0 w 38006"/>
                <a:gd name="T9" fmla="*/ 367 h 64649"/>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8006" h="64649" extrusionOk="0">
                  <a:moveTo>
                    <a:pt x="0" y="1"/>
                  </a:moveTo>
                  <a:lnTo>
                    <a:pt x="0" y="64648"/>
                  </a:lnTo>
                  <a:lnTo>
                    <a:pt x="38005" y="64648"/>
                  </a:lnTo>
                  <a:lnTo>
                    <a:pt x="38005" y="1"/>
                  </a:lnTo>
                  <a:lnTo>
                    <a:pt x="0" y="1"/>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6" name="Google Shape;1441;p30"/>
            <p:cNvSpPr>
              <a:spLocks/>
            </p:cNvSpPr>
            <p:nvPr/>
          </p:nvSpPr>
          <p:spPr bwMode="auto">
            <a:xfrm>
              <a:off x="9033790" y="1401373"/>
              <a:ext cx="250310" cy="1249504"/>
            </a:xfrm>
            <a:custGeom>
              <a:avLst/>
              <a:gdLst>
                <a:gd name="T0" fmla="*/ 367 w 12951"/>
                <a:gd name="T1" fmla="*/ 367 h 64649"/>
                <a:gd name="T2" fmla="*/ 367 w 12951"/>
                <a:gd name="T3" fmla="*/ 24149430 h 64649"/>
                <a:gd name="T4" fmla="*/ 4837491 w 12951"/>
                <a:gd name="T5" fmla="*/ 24149430 h 64649"/>
                <a:gd name="T6" fmla="*/ 4837491 w 12951"/>
                <a:gd name="T7" fmla="*/ 367 h 64649"/>
                <a:gd name="T8" fmla="*/ 367 w 12951"/>
                <a:gd name="T9" fmla="*/ 367 h 64649"/>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2951" h="64649" extrusionOk="0">
                  <a:moveTo>
                    <a:pt x="1" y="1"/>
                  </a:moveTo>
                  <a:lnTo>
                    <a:pt x="1" y="64648"/>
                  </a:lnTo>
                  <a:lnTo>
                    <a:pt x="12950" y="64648"/>
                  </a:lnTo>
                  <a:lnTo>
                    <a:pt x="129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7" name="Google Shape;1442;p30"/>
            <p:cNvSpPr>
              <a:spLocks/>
            </p:cNvSpPr>
            <p:nvPr/>
          </p:nvSpPr>
          <p:spPr bwMode="auto">
            <a:xfrm>
              <a:off x="9293010" y="962117"/>
              <a:ext cx="554255" cy="10862"/>
            </a:xfrm>
            <a:custGeom>
              <a:avLst/>
              <a:gdLst>
                <a:gd name="T0" fmla="*/ 367 w 28677"/>
                <a:gd name="T1" fmla="*/ 0 h 562"/>
                <a:gd name="T2" fmla="*/ 367 w 28677"/>
                <a:gd name="T3" fmla="*/ 209567 h 562"/>
                <a:gd name="T4" fmla="*/ 10712369 w 28677"/>
                <a:gd name="T5" fmla="*/ 209567 h 562"/>
                <a:gd name="T6" fmla="*/ 10712369 w 28677"/>
                <a:gd name="T7" fmla="*/ 0 h 562"/>
                <a:gd name="T8" fmla="*/ 367 w 28677"/>
                <a:gd name="T9" fmla="*/ 0 h 56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677" h="562" extrusionOk="0">
                  <a:moveTo>
                    <a:pt x="1" y="0"/>
                  </a:moveTo>
                  <a:lnTo>
                    <a:pt x="1" y="561"/>
                  </a:lnTo>
                  <a:lnTo>
                    <a:pt x="28677" y="561"/>
                  </a:lnTo>
                  <a:lnTo>
                    <a:pt x="28677"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8" name="Google Shape;1443;p30"/>
            <p:cNvSpPr>
              <a:spLocks/>
            </p:cNvSpPr>
            <p:nvPr/>
          </p:nvSpPr>
          <p:spPr bwMode="auto">
            <a:xfrm>
              <a:off x="9269701" y="1390530"/>
              <a:ext cx="669215" cy="10862"/>
            </a:xfrm>
            <a:custGeom>
              <a:avLst/>
              <a:gdLst>
                <a:gd name="T0" fmla="*/ 0 w 34625"/>
                <a:gd name="T1" fmla="*/ 367 h 562"/>
                <a:gd name="T2" fmla="*/ 0 w 34625"/>
                <a:gd name="T3" fmla="*/ 209934 h 562"/>
                <a:gd name="T4" fmla="*/ 12934259 w 34625"/>
                <a:gd name="T5" fmla="*/ 209934 h 562"/>
                <a:gd name="T6" fmla="*/ 12934259 w 34625"/>
                <a:gd name="T7" fmla="*/ 367 h 562"/>
                <a:gd name="T8" fmla="*/ 0 w 34625"/>
                <a:gd name="T9" fmla="*/ 367 h 56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4625" h="562" extrusionOk="0">
                  <a:moveTo>
                    <a:pt x="0" y="1"/>
                  </a:moveTo>
                  <a:lnTo>
                    <a:pt x="0" y="562"/>
                  </a:lnTo>
                  <a:lnTo>
                    <a:pt x="34625" y="562"/>
                  </a:lnTo>
                  <a:lnTo>
                    <a:pt x="34625"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9" name="Google Shape;1444;p30"/>
            <p:cNvSpPr>
              <a:spLocks/>
            </p:cNvSpPr>
            <p:nvPr/>
          </p:nvSpPr>
          <p:spPr bwMode="auto">
            <a:xfrm>
              <a:off x="9426157" y="713449"/>
              <a:ext cx="52880" cy="32567"/>
            </a:xfrm>
            <a:custGeom>
              <a:avLst/>
              <a:gdLst>
                <a:gd name="T0" fmla="*/ 367 w 2736"/>
                <a:gd name="T1" fmla="*/ 367 h 1685"/>
                <a:gd name="T2" fmla="*/ 367 w 2736"/>
                <a:gd name="T3" fmla="*/ 629075 h 1685"/>
                <a:gd name="T4" fmla="*/ 1022037 w 2736"/>
                <a:gd name="T5" fmla="*/ 629075 h 1685"/>
                <a:gd name="T6" fmla="*/ 1022037 w 2736"/>
                <a:gd name="T7" fmla="*/ 367 h 1685"/>
                <a:gd name="T8" fmla="*/ 367 w 2736"/>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85" extrusionOk="0">
                  <a:moveTo>
                    <a:pt x="1" y="1"/>
                  </a:moveTo>
                  <a:lnTo>
                    <a:pt x="1" y="1684"/>
                  </a:lnTo>
                  <a:lnTo>
                    <a:pt x="2736" y="1684"/>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0" name="Google Shape;1445;p30"/>
            <p:cNvSpPr>
              <a:spLocks/>
            </p:cNvSpPr>
            <p:nvPr/>
          </p:nvSpPr>
          <p:spPr bwMode="auto">
            <a:xfrm>
              <a:off x="9426157" y="885638"/>
              <a:ext cx="52880" cy="32277"/>
            </a:xfrm>
            <a:custGeom>
              <a:avLst/>
              <a:gdLst>
                <a:gd name="T0" fmla="*/ 367 w 2736"/>
                <a:gd name="T1" fmla="*/ 367 h 1670"/>
                <a:gd name="T2" fmla="*/ 367 w 2736"/>
                <a:gd name="T3" fmla="*/ 623835 h 1670"/>
                <a:gd name="T4" fmla="*/ 1022037 w 2736"/>
                <a:gd name="T5" fmla="*/ 623835 h 1670"/>
                <a:gd name="T6" fmla="*/ 1022037 w 2736"/>
                <a:gd name="T7" fmla="*/ 367 h 1670"/>
                <a:gd name="T8" fmla="*/ 367 w 2736"/>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70" extrusionOk="0">
                  <a:moveTo>
                    <a:pt x="1" y="1"/>
                  </a:moveTo>
                  <a:lnTo>
                    <a:pt x="1" y="1670"/>
                  </a:lnTo>
                  <a:lnTo>
                    <a:pt x="2736" y="167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1" name="Google Shape;1446;p30"/>
            <p:cNvSpPr>
              <a:spLocks/>
            </p:cNvSpPr>
            <p:nvPr/>
          </p:nvSpPr>
          <p:spPr bwMode="auto">
            <a:xfrm>
              <a:off x="9426157" y="755487"/>
              <a:ext cx="52880" cy="120410"/>
            </a:xfrm>
            <a:custGeom>
              <a:avLst/>
              <a:gdLst>
                <a:gd name="T0" fmla="*/ 367 w 2736"/>
                <a:gd name="T1" fmla="*/ 367 h 6230"/>
                <a:gd name="T2" fmla="*/ 367 w 2736"/>
                <a:gd name="T3" fmla="*/ 2327218 h 6230"/>
                <a:gd name="T4" fmla="*/ 1022037 w 2736"/>
                <a:gd name="T5" fmla="*/ 2327218 h 6230"/>
                <a:gd name="T6" fmla="*/ 1022037 w 2736"/>
                <a:gd name="T7" fmla="*/ 367 h 6230"/>
                <a:gd name="T8" fmla="*/ 367 w 2736"/>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6230" extrusionOk="0">
                  <a:moveTo>
                    <a:pt x="1" y="1"/>
                  </a:moveTo>
                  <a:lnTo>
                    <a:pt x="1" y="6230"/>
                  </a:lnTo>
                  <a:lnTo>
                    <a:pt x="2736" y="623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2" name="Google Shape;1447;p30"/>
            <p:cNvSpPr>
              <a:spLocks/>
            </p:cNvSpPr>
            <p:nvPr/>
          </p:nvSpPr>
          <p:spPr bwMode="auto">
            <a:xfrm>
              <a:off x="9747206" y="713449"/>
              <a:ext cx="52880" cy="32567"/>
            </a:xfrm>
            <a:custGeom>
              <a:avLst/>
              <a:gdLst>
                <a:gd name="T0" fmla="*/ 367 w 2736"/>
                <a:gd name="T1" fmla="*/ 367 h 1685"/>
                <a:gd name="T2" fmla="*/ 367 w 2736"/>
                <a:gd name="T3" fmla="*/ 629075 h 1685"/>
                <a:gd name="T4" fmla="*/ 1022037 w 2736"/>
                <a:gd name="T5" fmla="*/ 629075 h 1685"/>
                <a:gd name="T6" fmla="*/ 1022037 w 2736"/>
                <a:gd name="T7" fmla="*/ 367 h 1685"/>
                <a:gd name="T8" fmla="*/ 367 w 2736"/>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85" extrusionOk="0">
                  <a:moveTo>
                    <a:pt x="1" y="1"/>
                  </a:moveTo>
                  <a:lnTo>
                    <a:pt x="1" y="1684"/>
                  </a:lnTo>
                  <a:lnTo>
                    <a:pt x="2736" y="1684"/>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3" name="Google Shape;1448;p30"/>
            <p:cNvSpPr>
              <a:spLocks/>
            </p:cNvSpPr>
            <p:nvPr/>
          </p:nvSpPr>
          <p:spPr bwMode="auto">
            <a:xfrm>
              <a:off x="9747206" y="885638"/>
              <a:ext cx="52880" cy="32277"/>
            </a:xfrm>
            <a:custGeom>
              <a:avLst/>
              <a:gdLst>
                <a:gd name="T0" fmla="*/ 367 w 2736"/>
                <a:gd name="T1" fmla="*/ 367 h 1670"/>
                <a:gd name="T2" fmla="*/ 367 w 2736"/>
                <a:gd name="T3" fmla="*/ 623835 h 1670"/>
                <a:gd name="T4" fmla="*/ 1022037 w 2736"/>
                <a:gd name="T5" fmla="*/ 623835 h 1670"/>
                <a:gd name="T6" fmla="*/ 1022037 w 2736"/>
                <a:gd name="T7" fmla="*/ 367 h 1670"/>
                <a:gd name="T8" fmla="*/ 367 w 2736"/>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1670" extrusionOk="0">
                  <a:moveTo>
                    <a:pt x="1" y="1"/>
                  </a:moveTo>
                  <a:lnTo>
                    <a:pt x="1" y="1670"/>
                  </a:lnTo>
                  <a:lnTo>
                    <a:pt x="2736" y="167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4" name="Google Shape;1449;p30"/>
            <p:cNvSpPr>
              <a:spLocks/>
            </p:cNvSpPr>
            <p:nvPr/>
          </p:nvSpPr>
          <p:spPr bwMode="auto">
            <a:xfrm>
              <a:off x="9747206" y="755487"/>
              <a:ext cx="52880" cy="120410"/>
            </a:xfrm>
            <a:custGeom>
              <a:avLst/>
              <a:gdLst>
                <a:gd name="T0" fmla="*/ 367 w 2736"/>
                <a:gd name="T1" fmla="*/ 367 h 6230"/>
                <a:gd name="T2" fmla="*/ 367 w 2736"/>
                <a:gd name="T3" fmla="*/ 2327218 h 6230"/>
                <a:gd name="T4" fmla="*/ 1022037 w 2736"/>
                <a:gd name="T5" fmla="*/ 2327218 h 6230"/>
                <a:gd name="T6" fmla="*/ 1022037 w 2736"/>
                <a:gd name="T7" fmla="*/ 367 h 6230"/>
                <a:gd name="T8" fmla="*/ 367 w 2736"/>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6230" extrusionOk="0">
                  <a:moveTo>
                    <a:pt x="1" y="1"/>
                  </a:moveTo>
                  <a:lnTo>
                    <a:pt x="1" y="6230"/>
                  </a:lnTo>
                  <a:lnTo>
                    <a:pt x="2736" y="6230"/>
                  </a:lnTo>
                  <a:lnTo>
                    <a:pt x="2736"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5" name="Google Shape;1450;p30"/>
            <p:cNvSpPr>
              <a:spLocks/>
            </p:cNvSpPr>
            <p:nvPr/>
          </p:nvSpPr>
          <p:spPr bwMode="auto">
            <a:xfrm>
              <a:off x="9493958" y="713449"/>
              <a:ext cx="111732" cy="32567"/>
            </a:xfrm>
            <a:custGeom>
              <a:avLst/>
              <a:gdLst>
                <a:gd name="T0" fmla="*/ 0 w 5781"/>
                <a:gd name="T1" fmla="*/ 367 h 1685"/>
                <a:gd name="T2" fmla="*/ 0 w 5781"/>
                <a:gd name="T3" fmla="*/ 629075 h 1685"/>
                <a:gd name="T4" fmla="*/ 2159128 w 5781"/>
                <a:gd name="T5" fmla="*/ 629075 h 1685"/>
                <a:gd name="T6" fmla="*/ 2159128 w 5781"/>
                <a:gd name="T7" fmla="*/ 367 h 1685"/>
                <a:gd name="T8" fmla="*/ 0 w 5781"/>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85" extrusionOk="0">
                  <a:moveTo>
                    <a:pt x="0" y="1"/>
                  </a:moveTo>
                  <a:lnTo>
                    <a:pt x="0" y="1684"/>
                  </a:lnTo>
                  <a:lnTo>
                    <a:pt x="5780" y="1684"/>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6" name="Google Shape;1451;p30"/>
            <p:cNvSpPr>
              <a:spLocks/>
            </p:cNvSpPr>
            <p:nvPr/>
          </p:nvSpPr>
          <p:spPr bwMode="auto">
            <a:xfrm>
              <a:off x="9493958" y="885638"/>
              <a:ext cx="111732" cy="32277"/>
            </a:xfrm>
            <a:custGeom>
              <a:avLst/>
              <a:gdLst>
                <a:gd name="T0" fmla="*/ 0 w 5781"/>
                <a:gd name="T1" fmla="*/ 367 h 1670"/>
                <a:gd name="T2" fmla="*/ 0 w 5781"/>
                <a:gd name="T3" fmla="*/ 623835 h 1670"/>
                <a:gd name="T4" fmla="*/ 2159128 w 5781"/>
                <a:gd name="T5" fmla="*/ 623835 h 1670"/>
                <a:gd name="T6" fmla="*/ 2159128 w 5781"/>
                <a:gd name="T7" fmla="*/ 367 h 1670"/>
                <a:gd name="T8" fmla="*/ 0 w 5781"/>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70" extrusionOk="0">
                  <a:moveTo>
                    <a:pt x="0" y="1"/>
                  </a:moveTo>
                  <a:lnTo>
                    <a:pt x="0" y="1670"/>
                  </a:lnTo>
                  <a:lnTo>
                    <a:pt x="5780" y="167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7" name="Google Shape;1452;p30"/>
            <p:cNvSpPr>
              <a:spLocks/>
            </p:cNvSpPr>
            <p:nvPr/>
          </p:nvSpPr>
          <p:spPr bwMode="auto">
            <a:xfrm>
              <a:off x="9493958" y="755487"/>
              <a:ext cx="111732" cy="120410"/>
            </a:xfrm>
            <a:custGeom>
              <a:avLst/>
              <a:gdLst>
                <a:gd name="T0" fmla="*/ 0 w 5781"/>
                <a:gd name="T1" fmla="*/ 367 h 6230"/>
                <a:gd name="T2" fmla="*/ 0 w 5781"/>
                <a:gd name="T3" fmla="*/ 2327218 h 6230"/>
                <a:gd name="T4" fmla="*/ 2159128 w 5781"/>
                <a:gd name="T5" fmla="*/ 2327218 h 6230"/>
                <a:gd name="T6" fmla="*/ 2159128 w 5781"/>
                <a:gd name="T7" fmla="*/ 367 h 6230"/>
                <a:gd name="T8" fmla="*/ 0 w 5781"/>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6230" extrusionOk="0">
                  <a:moveTo>
                    <a:pt x="0" y="1"/>
                  </a:moveTo>
                  <a:lnTo>
                    <a:pt x="0" y="6230"/>
                  </a:lnTo>
                  <a:lnTo>
                    <a:pt x="5780" y="623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8" name="Google Shape;1453;p30"/>
            <p:cNvSpPr>
              <a:spLocks/>
            </p:cNvSpPr>
            <p:nvPr/>
          </p:nvSpPr>
          <p:spPr bwMode="auto">
            <a:xfrm>
              <a:off x="9620573" y="713449"/>
              <a:ext cx="111732" cy="32567"/>
            </a:xfrm>
            <a:custGeom>
              <a:avLst/>
              <a:gdLst>
                <a:gd name="T0" fmla="*/ 0 w 5781"/>
                <a:gd name="T1" fmla="*/ 367 h 1685"/>
                <a:gd name="T2" fmla="*/ 0 w 5781"/>
                <a:gd name="T3" fmla="*/ 629075 h 1685"/>
                <a:gd name="T4" fmla="*/ 2159128 w 5781"/>
                <a:gd name="T5" fmla="*/ 629075 h 1685"/>
                <a:gd name="T6" fmla="*/ 2159128 w 5781"/>
                <a:gd name="T7" fmla="*/ 367 h 1685"/>
                <a:gd name="T8" fmla="*/ 0 w 5781"/>
                <a:gd name="T9" fmla="*/ 367 h 168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85" extrusionOk="0">
                  <a:moveTo>
                    <a:pt x="0" y="1"/>
                  </a:moveTo>
                  <a:lnTo>
                    <a:pt x="0" y="1684"/>
                  </a:lnTo>
                  <a:lnTo>
                    <a:pt x="5780" y="1684"/>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29" name="Google Shape;1454;p30"/>
            <p:cNvSpPr>
              <a:spLocks/>
            </p:cNvSpPr>
            <p:nvPr/>
          </p:nvSpPr>
          <p:spPr bwMode="auto">
            <a:xfrm>
              <a:off x="9620573" y="885638"/>
              <a:ext cx="111732" cy="32277"/>
            </a:xfrm>
            <a:custGeom>
              <a:avLst/>
              <a:gdLst>
                <a:gd name="T0" fmla="*/ 0 w 5781"/>
                <a:gd name="T1" fmla="*/ 367 h 1670"/>
                <a:gd name="T2" fmla="*/ 0 w 5781"/>
                <a:gd name="T3" fmla="*/ 623835 h 1670"/>
                <a:gd name="T4" fmla="*/ 2159128 w 5781"/>
                <a:gd name="T5" fmla="*/ 623835 h 1670"/>
                <a:gd name="T6" fmla="*/ 2159128 w 5781"/>
                <a:gd name="T7" fmla="*/ 367 h 1670"/>
                <a:gd name="T8" fmla="*/ 0 w 5781"/>
                <a:gd name="T9" fmla="*/ 367 h 167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1670" extrusionOk="0">
                  <a:moveTo>
                    <a:pt x="0" y="1"/>
                  </a:moveTo>
                  <a:lnTo>
                    <a:pt x="0" y="1670"/>
                  </a:lnTo>
                  <a:lnTo>
                    <a:pt x="5780" y="167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0" name="Google Shape;1455;p30"/>
            <p:cNvSpPr>
              <a:spLocks/>
            </p:cNvSpPr>
            <p:nvPr/>
          </p:nvSpPr>
          <p:spPr bwMode="auto">
            <a:xfrm>
              <a:off x="9620573" y="755487"/>
              <a:ext cx="111732" cy="120410"/>
            </a:xfrm>
            <a:custGeom>
              <a:avLst/>
              <a:gdLst>
                <a:gd name="T0" fmla="*/ 0 w 5781"/>
                <a:gd name="T1" fmla="*/ 367 h 6230"/>
                <a:gd name="T2" fmla="*/ 0 w 5781"/>
                <a:gd name="T3" fmla="*/ 2327218 h 6230"/>
                <a:gd name="T4" fmla="*/ 2159128 w 5781"/>
                <a:gd name="T5" fmla="*/ 2327218 h 6230"/>
                <a:gd name="T6" fmla="*/ 2159128 w 5781"/>
                <a:gd name="T7" fmla="*/ 367 h 6230"/>
                <a:gd name="T8" fmla="*/ 0 w 5781"/>
                <a:gd name="T9" fmla="*/ 367 h 623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781" h="6230" extrusionOk="0">
                  <a:moveTo>
                    <a:pt x="0" y="1"/>
                  </a:moveTo>
                  <a:lnTo>
                    <a:pt x="0" y="6230"/>
                  </a:lnTo>
                  <a:lnTo>
                    <a:pt x="5780" y="6230"/>
                  </a:lnTo>
                  <a:lnTo>
                    <a:pt x="578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1" name="Google Shape;1456;p30"/>
            <p:cNvSpPr>
              <a:spLocks/>
            </p:cNvSpPr>
            <p:nvPr/>
          </p:nvSpPr>
          <p:spPr bwMode="auto">
            <a:xfrm>
              <a:off x="9335048" y="1475127"/>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2" name="Google Shape;1457;p30"/>
            <p:cNvSpPr>
              <a:spLocks/>
            </p:cNvSpPr>
            <p:nvPr/>
          </p:nvSpPr>
          <p:spPr bwMode="auto">
            <a:xfrm>
              <a:off x="9431588" y="1475127"/>
              <a:ext cx="53170" cy="94647"/>
            </a:xfrm>
            <a:custGeom>
              <a:avLst/>
              <a:gdLst>
                <a:gd name="T0" fmla="*/ 0 w 2751"/>
                <a:gd name="T1" fmla="*/ 367 h 4897"/>
                <a:gd name="T2" fmla="*/ 0 w 2751"/>
                <a:gd name="T3" fmla="*/ 1829294 h 4897"/>
                <a:gd name="T4" fmla="*/ 1027277 w 2751"/>
                <a:gd name="T5" fmla="*/ 1829294 h 4897"/>
                <a:gd name="T6" fmla="*/ 1027277 w 2751"/>
                <a:gd name="T7" fmla="*/ 367 h 4897"/>
                <a:gd name="T8" fmla="*/ 0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3" name="Google Shape;1458;p30"/>
            <p:cNvSpPr>
              <a:spLocks/>
            </p:cNvSpPr>
            <p:nvPr/>
          </p:nvSpPr>
          <p:spPr bwMode="auto">
            <a:xfrm>
              <a:off x="9528110" y="1475127"/>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4" name="Google Shape;1459;p30"/>
            <p:cNvSpPr>
              <a:spLocks/>
            </p:cNvSpPr>
            <p:nvPr/>
          </p:nvSpPr>
          <p:spPr bwMode="auto">
            <a:xfrm>
              <a:off x="9624651" y="1475127"/>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5" name="Google Shape;1460;p30"/>
            <p:cNvSpPr>
              <a:spLocks/>
            </p:cNvSpPr>
            <p:nvPr/>
          </p:nvSpPr>
          <p:spPr bwMode="auto">
            <a:xfrm>
              <a:off x="9721172" y="1475127"/>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6" name="Google Shape;1461;p30"/>
            <p:cNvSpPr>
              <a:spLocks/>
            </p:cNvSpPr>
            <p:nvPr/>
          </p:nvSpPr>
          <p:spPr bwMode="auto">
            <a:xfrm>
              <a:off x="9817713" y="1475127"/>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7" name="Google Shape;1462;p30"/>
            <p:cNvSpPr>
              <a:spLocks/>
            </p:cNvSpPr>
            <p:nvPr/>
          </p:nvSpPr>
          <p:spPr bwMode="auto">
            <a:xfrm>
              <a:off x="9914235" y="1475127"/>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8" name="Google Shape;1463;p30"/>
            <p:cNvSpPr>
              <a:spLocks/>
            </p:cNvSpPr>
            <p:nvPr/>
          </p:nvSpPr>
          <p:spPr bwMode="auto">
            <a:xfrm>
              <a:off x="9335048" y="1629418"/>
              <a:ext cx="53170" cy="94647"/>
            </a:xfrm>
            <a:custGeom>
              <a:avLst/>
              <a:gdLst>
                <a:gd name="T0" fmla="*/ 367 w 2751"/>
                <a:gd name="T1" fmla="*/ 0 h 4897"/>
                <a:gd name="T2" fmla="*/ 367 w 2751"/>
                <a:gd name="T3" fmla="*/ 1829294 h 4897"/>
                <a:gd name="T4" fmla="*/ 1027644 w 2751"/>
                <a:gd name="T5" fmla="*/ 1829294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1" y="4897"/>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39" name="Google Shape;1464;p30"/>
            <p:cNvSpPr>
              <a:spLocks/>
            </p:cNvSpPr>
            <p:nvPr/>
          </p:nvSpPr>
          <p:spPr bwMode="auto">
            <a:xfrm>
              <a:off x="9431588" y="1629418"/>
              <a:ext cx="53170" cy="94647"/>
            </a:xfrm>
            <a:custGeom>
              <a:avLst/>
              <a:gdLst>
                <a:gd name="T0" fmla="*/ 0 w 2751"/>
                <a:gd name="T1" fmla="*/ 0 h 4897"/>
                <a:gd name="T2" fmla="*/ 0 w 2751"/>
                <a:gd name="T3" fmla="*/ 1829294 h 4897"/>
                <a:gd name="T4" fmla="*/ 1027277 w 2751"/>
                <a:gd name="T5" fmla="*/ 1829294 h 4897"/>
                <a:gd name="T6" fmla="*/ 1027277 w 2751"/>
                <a:gd name="T7" fmla="*/ 0 h 4897"/>
                <a:gd name="T8" fmla="*/ 0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0"/>
                  </a:moveTo>
                  <a:lnTo>
                    <a:pt x="0" y="4897"/>
                  </a:lnTo>
                  <a:lnTo>
                    <a:pt x="2750" y="4897"/>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0" name="Google Shape;1465;p30"/>
            <p:cNvSpPr>
              <a:spLocks/>
            </p:cNvSpPr>
            <p:nvPr/>
          </p:nvSpPr>
          <p:spPr bwMode="auto">
            <a:xfrm>
              <a:off x="9528110" y="1629418"/>
              <a:ext cx="53170" cy="94647"/>
            </a:xfrm>
            <a:custGeom>
              <a:avLst/>
              <a:gdLst>
                <a:gd name="T0" fmla="*/ 367 w 2751"/>
                <a:gd name="T1" fmla="*/ 0 h 4897"/>
                <a:gd name="T2" fmla="*/ 367 w 2751"/>
                <a:gd name="T3" fmla="*/ 1829294 h 4897"/>
                <a:gd name="T4" fmla="*/ 1027644 w 2751"/>
                <a:gd name="T5" fmla="*/ 1829294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1" y="4897"/>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1" name="Google Shape;1466;p30"/>
            <p:cNvSpPr>
              <a:spLocks/>
            </p:cNvSpPr>
            <p:nvPr/>
          </p:nvSpPr>
          <p:spPr bwMode="auto">
            <a:xfrm>
              <a:off x="9624651" y="1629418"/>
              <a:ext cx="53151" cy="94647"/>
            </a:xfrm>
            <a:custGeom>
              <a:avLst/>
              <a:gdLst>
                <a:gd name="T0" fmla="*/ 0 w 2750"/>
                <a:gd name="T1" fmla="*/ 0 h 4897"/>
                <a:gd name="T2" fmla="*/ 0 w 2750"/>
                <a:gd name="T3" fmla="*/ 1829294 h 4897"/>
                <a:gd name="T4" fmla="*/ 1027283 w 2750"/>
                <a:gd name="T5" fmla="*/ 1829294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7"/>
                  </a:lnTo>
                  <a:lnTo>
                    <a:pt x="2750" y="4897"/>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2" name="Google Shape;1467;p30"/>
            <p:cNvSpPr>
              <a:spLocks/>
            </p:cNvSpPr>
            <p:nvPr/>
          </p:nvSpPr>
          <p:spPr bwMode="auto">
            <a:xfrm>
              <a:off x="9721172" y="1629418"/>
              <a:ext cx="53170" cy="94647"/>
            </a:xfrm>
            <a:custGeom>
              <a:avLst/>
              <a:gdLst>
                <a:gd name="T0" fmla="*/ 367 w 2751"/>
                <a:gd name="T1" fmla="*/ 0 h 4897"/>
                <a:gd name="T2" fmla="*/ 367 w 2751"/>
                <a:gd name="T3" fmla="*/ 1829294 h 4897"/>
                <a:gd name="T4" fmla="*/ 1027277 w 2751"/>
                <a:gd name="T5" fmla="*/ 1829294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0" y="4897"/>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3" name="Google Shape;1468;p30"/>
            <p:cNvSpPr>
              <a:spLocks/>
            </p:cNvSpPr>
            <p:nvPr/>
          </p:nvSpPr>
          <p:spPr bwMode="auto">
            <a:xfrm>
              <a:off x="9817713" y="1629418"/>
              <a:ext cx="53151" cy="94647"/>
            </a:xfrm>
            <a:custGeom>
              <a:avLst/>
              <a:gdLst>
                <a:gd name="T0" fmla="*/ 0 w 2750"/>
                <a:gd name="T1" fmla="*/ 0 h 4897"/>
                <a:gd name="T2" fmla="*/ 0 w 2750"/>
                <a:gd name="T3" fmla="*/ 1829294 h 4897"/>
                <a:gd name="T4" fmla="*/ 1027283 w 2750"/>
                <a:gd name="T5" fmla="*/ 1829294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7"/>
                  </a:lnTo>
                  <a:lnTo>
                    <a:pt x="2750" y="4897"/>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4" name="Google Shape;1469;p30"/>
            <p:cNvSpPr>
              <a:spLocks/>
            </p:cNvSpPr>
            <p:nvPr/>
          </p:nvSpPr>
          <p:spPr bwMode="auto">
            <a:xfrm>
              <a:off x="9914235" y="1629418"/>
              <a:ext cx="53170" cy="94647"/>
            </a:xfrm>
            <a:custGeom>
              <a:avLst/>
              <a:gdLst>
                <a:gd name="T0" fmla="*/ 367 w 2751"/>
                <a:gd name="T1" fmla="*/ 0 h 4897"/>
                <a:gd name="T2" fmla="*/ 367 w 2751"/>
                <a:gd name="T3" fmla="*/ 1829294 h 4897"/>
                <a:gd name="T4" fmla="*/ 1027277 w 2751"/>
                <a:gd name="T5" fmla="*/ 1829294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7"/>
                  </a:lnTo>
                  <a:lnTo>
                    <a:pt x="2750" y="4897"/>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5" name="Google Shape;1470;p30"/>
            <p:cNvSpPr>
              <a:spLocks/>
            </p:cNvSpPr>
            <p:nvPr/>
          </p:nvSpPr>
          <p:spPr bwMode="auto">
            <a:xfrm>
              <a:off x="9335048" y="1783710"/>
              <a:ext cx="53170" cy="94647"/>
            </a:xfrm>
            <a:custGeom>
              <a:avLst/>
              <a:gdLst>
                <a:gd name="T0" fmla="*/ 367 w 2751"/>
                <a:gd name="T1" fmla="*/ 0 h 4897"/>
                <a:gd name="T2" fmla="*/ 367 w 2751"/>
                <a:gd name="T3" fmla="*/ 1828927 h 4897"/>
                <a:gd name="T4" fmla="*/ 1027644 w 2751"/>
                <a:gd name="T5" fmla="*/ 1828927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6" name="Google Shape;1471;p30"/>
            <p:cNvSpPr>
              <a:spLocks/>
            </p:cNvSpPr>
            <p:nvPr/>
          </p:nvSpPr>
          <p:spPr bwMode="auto">
            <a:xfrm>
              <a:off x="9431588" y="1783710"/>
              <a:ext cx="53170" cy="94647"/>
            </a:xfrm>
            <a:custGeom>
              <a:avLst/>
              <a:gdLst>
                <a:gd name="T0" fmla="*/ 0 w 2751"/>
                <a:gd name="T1" fmla="*/ 0 h 4897"/>
                <a:gd name="T2" fmla="*/ 0 w 2751"/>
                <a:gd name="T3" fmla="*/ 1828927 h 4897"/>
                <a:gd name="T4" fmla="*/ 1027277 w 2751"/>
                <a:gd name="T5" fmla="*/ 1828927 h 4897"/>
                <a:gd name="T6" fmla="*/ 1027277 w 2751"/>
                <a:gd name="T7" fmla="*/ 0 h 4897"/>
                <a:gd name="T8" fmla="*/ 0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7" name="Google Shape;1472;p30"/>
            <p:cNvSpPr>
              <a:spLocks/>
            </p:cNvSpPr>
            <p:nvPr/>
          </p:nvSpPr>
          <p:spPr bwMode="auto">
            <a:xfrm>
              <a:off x="9528110" y="1783710"/>
              <a:ext cx="53170" cy="94647"/>
            </a:xfrm>
            <a:custGeom>
              <a:avLst/>
              <a:gdLst>
                <a:gd name="T0" fmla="*/ 367 w 2751"/>
                <a:gd name="T1" fmla="*/ 0 h 4897"/>
                <a:gd name="T2" fmla="*/ 367 w 2751"/>
                <a:gd name="T3" fmla="*/ 1828927 h 4897"/>
                <a:gd name="T4" fmla="*/ 1027644 w 2751"/>
                <a:gd name="T5" fmla="*/ 1828927 h 4897"/>
                <a:gd name="T6" fmla="*/ 1027644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8" name="Google Shape;1473;p30"/>
            <p:cNvSpPr>
              <a:spLocks/>
            </p:cNvSpPr>
            <p:nvPr/>
          </p:nvSpPr>
          <p:spPr bwMode="auto">
            <a:xfrm>
              <a:off x="9624651" y="1783710"/>
              <a:ext cx="53151" cy="94647"/>
            </a:xfrm>
            <a:custGeom>
              <a:avLst/>
              <a:gdLst>
                <a:gd name="T0" fmla="*/ 0 w 2750"/>
                <a:gd name="T1" fmla="*/ 0 h 4897"/>
                <a:gd name="T2" fmla="*/ 0 w 2750"/>
                <a:gd name="T3" fmla="*/ 1828927 h 4897"/>
                <a:gd name="T4" fmla="*/ 1027283 w 2750"/>
                <a:gd name="T5" fmla="*/ 1828927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49" name="Google Shape;1474;p30"/>
            <p:cNvSpPr>
              <a:spLocks/>
            </p:cNvSpPr>
            <p:nvPr/>
          </p:nvSpPr>
          <p:spPr bwMode="auto">
            <a:xfrm>
              <a:off x="9721172" y="1783710"/>
              <a:ext cx="53170" cy="94647"/>
            </a:xfrm>
            <a:custGeom>
              <a:avLst/>
              <a:gdLst>
                <a:gd name="T0" fmla="*/ 367 w 2751"/>
                <a:gd name="T1" fmla="*/ 0 h 4897"/>
                <a:gd name="T2" fmla="*/ 367 w 2751"/>
                <a:gd name="T3" fmla="*/ 1828927 h 4897"/>
                <a:gd name="T4" fmla="*/ 1027277 w 2751"/>
                <a:gd name="T5" fmla="*/ 1828927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0" name="Google Shape;1475;p30"/>
            <p:cNvSpPr>
              <a:spLocks/>
            </p:cNvSpPr>
            <p:nvPr/>
          </p:nvSpPr>
          <p:spPr bwMode="auto">
            <a:xfrm>
              <a:off x="9817713" y="1783710"/>
              <a:ext cx="53151" cy="94647"/>
            </a:xfrm>
            <a:custGeom>
              <a:avLst/>
              <a:gdLst>
                <a:gd name="T0" fmla="*/ 0 w 2750"/>
                <a:gd name="T1" fmla="*/ 0 h 4897"/>
                <a:gd name="T2" fmla="*/ 0 w 2750"/>
                <a:gd name="T3" fmla="*/ 1828927 h 4897"/>
                <a:gd name="T4" fmla="*/ 1027283 w 2750"/>
                <a:gd name="T5" fmla="*/ 1828927 h 4897"/>
                <a:gd name="T6" fmla="*/ 1027283 w 2750"/>
                <a:gd name="T7" fmla="*/ 0 h 4897"/>
                <a:gd name="T8" fmla="*/ 0 w 2750"/>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1" name="Google Shape;1476;p30"/>
            <p:cNvSpPr>
              <a:spLocks/>
            </p:cNvSpPr>
            <p:nvPr/>
          </p:nvSpPr>
          <p:spPr bwMode="auto">
            <a:xfrm>
              <a:off x="9914235" y="1783710"/>
              <a:ext cx="53170" cy="94647"/>
            </a:xfrm>
            <a:custGeom>
              <a:avLst/>
              <a:gdLst>
                <a:gd name="T0" fmla="*/ 367 w 2751"/>
                <a:gd name="T1" fmla="*/ 0 h 4897"/>
                <a:gd name="T2" fmla="*/ 367 w 2751"/>
                <a:gd name="T3" fmla="*/ 1828927 h 4897"/>
                <a:gd name="T4" fmla="*/ 1027277 w 2751"/>
                <a:gd name="T5" fmla="*/ 1828927 h 4897"/>
                <a:gd name="T6" fmla="*/ 1027277 w 2751"/>
                <a:gd name="T7" fmla="*/ 0 h 4897"/>
                <a:gd name="T8" fmla="*/ 367 w 2751"/>
                <a:gd name="T9" fmla="*/ 0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2" name="Google Shape;1477;p30"/>
            <p:cNvSpPr>
              <a:spLocks/>
            </p:cNvSpPr>
            <p:nvPr/>
          </p:nvSpPr>
          <p:spPr bwMode="auto">
            <a:xfrm>
              <a:off x="9335048" y="1937982"/>
              <a:ext cx="53170" cy="94666"/>
            </a:xfrm>
            <a:custGeom>
              <a:avLst/>
              <a:gdLst>
                <a:gd name="T0" fmla="*/ 367 w 2751"/>
                <a:gd name="T1" fmla="*/ 367 h 4898"/>
                <a:gd name="T2" fmla="*/ 367 w 2751"/>
                <a:gd name="T3" fmla="*/ 1829288 h 4898"/>
                <a:gd name="T4" fmla="*/ 1027644 w 2751"/>
                <a:gd name="T5" fmla="*/ 1829288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3" name="Google Shape;1478;p30"/>
            <p:cNvSpPr>
              <a:spLocks/>
            </p:cNvSpPr>
            <p:nvPr/>
          </p:nvSpPr>
          <p:spPr bwMode="auto">
            <a:xfrm>
              <a:off x="9431588" y="1937982"/>
              <a:ext cx="53170" cy="94666"/>
            </a:xfrm>
            <a:custGeom>
              <a:avLst/>
              <a:gdLst>
                <a:gd name="T0" fmla="*/ 0 w 2751"/>
                <a:gd name="T1" fmla="*/ 367 h 4898"/>
                <a:gd name="T2" fmla="*/ 0 w 2751"/>
                <a:gd name="T3" fmla="*/ 1829288 h 4898"/>
                <a:gd name="T4" fmla="*/ 1027277 w 2751"/>
                <a:gd name="T5" fmla="*/ 1829288 h 4898"/>
                <a:gd name="T6" fmla="*/ 1027277 w 2751"/>
                <a:gd name="T7" fmla="*/ 367 h 4898"/>
                <a:gd name="T8" fmla="*/ 0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4" name="Google Shape;1479;p30"/>
            <p:cNvSpPr>
              <a:spLocks/>
            </p:cNvSpPr>
            <p:nvPr/>
          </p:nvSpPr>
          <p:spPr bwMode="auto">
            <a:xfrm>
              <a:off x="9528110" y="1937982"/>
              <a:ext cx="53170" cy="94666"/>
            </a:xfrm>
            <a:custGeom>
              <a:avLst/>
              <a:gdLst>
                <a:gd name="T0" fmla="*/ 367 w 2751"/>
                <a:gd name="T1" fmla="*/ 367 h 4898"/>
                <a:gd name="T2" fmla="*/ 367 w 2751"/>
                <a:gd name="T3" fmla="*/ 1829288 h 4898"/>
                <a:gd name="T4" fmla="*/ 1027644 w 2751"/>
                <a:gd name="T5" fmla="*/ 1829288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5" name="Google Shape;1480;p30"/>
            <p:cNvSpPr>
              <a:spLocks/>
            </p:cNvSpPr>
            <p:nvPr/>
          </p:nvSpPr>
          <p:spPr bwMode="auto">
            <a:xfrm>
              <a:off x="9624651" y="1937982"/>
              <a:ext cx="53151" cy="94666"/>
            </a:xfrm>
            <a:custGeom>
              <a:avLst/>
              <a:gdLst>
                <a:gd name="T0" fmla="*/ 0 w 2750"/>
                <a:gd name="T1" fmla="*/ 367 h 4898"/>
                <a:gd name="T2" fmla="*/ 0 w 2750"/>
                <a:gd name="T3" fmla="*/ 1829288 h 4898"/>
                <a:gd name="T4" fmla="*/ 1027283 w 2750"/>
                <a:gd name="T5" fmla="*/ 1829288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6" name="Google Shape;1481;p30"/>
            <p:cNvSpPr>
              <a:spLocks/>
            </p:cNvSpPr>
            <p:nvPr/>
          </p:nvSpPr>
          <p:spPr bwMode="auto">
            <a:xfrm>
              <a:off x="9721172" y="1937982"/>
              <a:ext cx="53170" cy="94666"/>
            </a:xfrm>
            <a:custGeom>
              <a:avLst/>
              <a:gdLst>
                <a:gd name="T0" fmla="*/ 367 w 2751"/>
                <a:gd name="T1" fmla="*/ 367 h 4898"/>
                <a:gd name="T2" fmla="*/ 367 w 2751"/>
                <a:gd name="T3" fmla="*/ 1829288 h 4898"/>
                <a:gd name="T4" fmla="*/ 1027277 w 2751"/>
                <a:gd name="T5" fmla="*/ 1829288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7" name="Google Shape;1482;p30"/>
            <p:cNvSpPr>
              <a:spLocks/>
            </p:cNvSpPr>
            <p:nvPr/>
          </p:nvSpPr>
          <p:spPr bwMode="auto">
            <a:xfrm>
              <a:off x="9817713" y="1937982"/>
              <a:ext cx="53151" cy="94666"/>
            </a:xfrm>
            <a:custGeom>
              <a:avLst/>
              <a:gdLst>
                <a:gd name="T0" fmla="*/ 0 w 2750"/>
                <a:gd name="T1" fmla="*/ 367 h 4898"/>
                <a:gd name="T2" fmla="*/ 0 w 2750"/>
                <a:gd name="T3" fmla="*/ 1829288 h 4898"/>
                <a:gd name="T4" fmla="*/ 1027283 w 2750"/>
                <a:gd name="T5" fmla="*/ 1829288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8" name="Google Shape;1483;p30"/>
            <p:cNvSpPr>
              <a:spLocks/>
            </p:cNvSpPr>
            <p:nvPr/>
          </p:nvSpPr>
          <p:spPr bwMode="auto">
            <a:xfrm>
              <a:off x="9914235" y="1937982"/>
              <a:ext cx="53170" cy="94666"/>
            </a:xfrm>
            <a:custGeom>
              <a:avLst/>
              <a:gdLst>
                <a:gd name="T0" fmla="*/ 367 w 2751"/>
                <a:gd name="T1" fmla="*/ 367 h 4898"/>
                <a:gd name="T2" fmla="*/ 367 w 2751"/>
                <a:gd name="T3" fmla="*/ 1829288 h 4898"/>
                <a:gd name="T4" fmla="*/ 1027277 w 2751"/>
                <a:gd name="T5" fmla="*/ 1829288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59" name="Google Shape;1484;p30"/>
            <p:cNvSpPr>
              <a:spLocks/>
            </p:cNvSpPr>
            <p:nvPr/>
          </p:nvSpPr>
          <p:spPr bwMode="auto">
            <a:xfrm>
              <a:off x="9335048" y="2092273"/>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0" name="Google Shape;1485;p30"/>
            <p:cNvSpPr>
              <a:spLocks/>
            </p:cNvSpPr>
            <p:nvPr/>
          </p:nvSpPr>
          <p:spPr bwMode="auto">
            <a:xfrm>
              <a:off x="9431588" y="2092273"/>
              <a:ext cx="53170" cy="94647"/>
            </a:xfrm>
            <a:custGeom>
              <a:avLst/>
              <a:gdLst>
                <a:gd name="T0" fmla="*/ 0 w 2751"/>
                <a:gd name="T1" fmla="*/ 367 h 4897"/>
                <a:gd name="T2" fmla="*/ 0 w 2751"/>
                <a:gd name="T3" fmla="*/ 1829294 h 4897"/>
                <a:gd name="T4" fmla="*/ 1027277 w 2751"/>
                <a:gd name="T5" fmla="*/ 1829294 h 4897"/>
                <a:gd name="T6" fmla="*/ 1027277 w 2751"/>
                <a:gd name="T7" fmla="*/ 367 h 4897"/>
                <a:gd name="T8" fmla="*/ 0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1" name="Google Shape;1486;p30"/>
            <p:cNvSpPr>
              <a:spLocks/>
            </p:cNvSpPr>
            <p:nvPr/>
          </p:nvSpPr>
          <p:spPr bwMode="auto">
            <a:xfrm>
              <a:off x="9528110" y="2092273"/>
              <a:ext cx="53170" cy="94647"/>
            </a:xfrm>
            <a:custGeom>
              <a:avLst/>
              <a:gdLst>
                <a:gd name="T0" fmla="*/ 367 w 2751"/>
                <a:gd name="T1" fmla="*/ 367 h 4897"/>
                <a:gd name="T2" fmla="*/ 367 w 2751"/>
                <a:gd name="T3" fmla="*/ 1829294 h 4897"/>
                <a:gd name="T4" fmla="*/ 1027644 w 2751"/>
                <a:gd name="T5" fmla="*/ 1829294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1" y="4897"/>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2" name="Google Shape;1487;p30"/>
            <p:cNvSpPr>
              <a:spLocks/>
            </p:cNvSpPr>
            <p:nvPr/>
          </p:nvSpPr>
          <p:spPr bwMode="auto">
            <a:xfrm>
              <a:off x="9624651" y="2092273"/>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3" name="Google Shape;1488;p30"/>
            <p:cNvSpPr>
              <a:spLocks/>
            </p:cNvSpPr>
            <p:nvPr/>
          </p:nvSpPr>
          <p:spPr bwMode="auto">
            <a:xfrm>
              <a:off x="9721172" y="2092273"/>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4" name="Google Shape;1489;p30"/>
            <p:cNvSpPr>
              <a:spLocks/>
            </p:cNvSpPr>
            <p:nvPr/>
          </p:nvSpPr>
          <p:spPr bwMode="auto">
            <a:xfrm>
              <a:off x="9817713" y="2092273"/>
              <a:ext cx="53151" cy="94647"/>
            </a:xfrm>
            <a:custGeom>
              <a:avLst/>
              <a:gdLst>
                <a:gd name="T0" fmla="*/ 0 w 2750"/>
                <a:gd name="T1" fmla="*/ 367 h 4897"/>
                <a:gd name="T2" fmla="*/ 0 w 2750"/>
                <a:gd name="T3" fmla="*/ 1829294 h 4897"/>
                <a:gd name="T4" fmla="*/ 1027283 w 2750"/>
                <a:gd name="T5" fmla="*/ 1829294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7"/>
                  </a:lnTo>
                  <a:lnTo>
                    <a:pt x="2750" y="4897"/>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5" name="Google Shape;1490;p30"/>
            <p:cNvSpPr>
              <a:spLocks/>
            </p:cNvSpPr>
            <p:nvPr/>
          </p:nvSpPr>
          <p:spPr bwMode="auto">
            <a:xfrm>
              <a:off x="9914235" y="2092273"/>
              <a:ext cx="53170" cy="94647"/>
            </a:xfrm>
            <a:custGeom>
              <a:avLst/>
              <a:gdLst>
                <a:gd name="T0" fmla="*/ 367 w 2751"/>
                <a:gd name="T1" fmla="*/ 367 h 4897"/>
                <a:gd name="T2" fmla="*/ 367 w 2751"/>
                <a:gd name="T3" fmla="*/ 1829294 h 4897"/>
                <a:gd name="T4" fmla="*/ 1027277 w 2751"/>
                <a:gd name="T5" fmla="*/ 1829294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7"/>
                  </a:lnTo>
                  <a:lnTo>
                    <a:pt x="2750" y="4897"/>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6" name="Google Shape;1491;p30"/>
            <p:cNvSpPr>
              <a:spLocks/>
            </p:cNvSpPr>
            <p:nvPr/>
          </p:nvSpPr>
          <p:spPr bwMode="auto">
            <a:xfrm>
              <a:off x="9335048" y="2246545"/>
              <a:ext cx="53170" cy="94666"/>
            </a:xfrm>
            <a:custGeom>
              <a:avLst/>
              <a:gdLst>
                <a:gd name="T0" fmla="*/ 367 w 2751"/>
                <a:gd name="T1" fmla="*/ 367 h 4898"/>
                <a:gd name="T2" fmla="*/ 367 w 2751"/>
                <a:gd name="T3" fmla="*/ 1829655 h 4898"/>
                <a:gd name="T4" fmla="*/ 1027644 w 2751"/>
                <a:gd name="T5" fmla="*/ 1829655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1" y="4898"/>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7" name="Google Shape;1492;p30"/>
            <p:cNvSpPr>
              <a:spLocks/>
            </p:cNvSpPr>
            <p:nvPr/>
          </p:nvSpPr>
          <p:spPr bwMode="auto">
            <a:xfrm>
              <a:off x="9431588" y="2246545"/>
              <a:ext cx="53170" cy="94666"/>
            </a:xfrm>
            <a:custGeom>
              <a:avLst/>
              <a:gdLst>
                <a:gd name="T0" fmla="*/ 0 w 2751"/>
                <a:gd name="T1" fmla="*/ 367 h 4898"/>
                <a:gd name="T2" fmla="*/ 0 w 2751"/>
                <a:gd name="T3" fmla="*/ 1829655 h 4898"/>
                <a:gd name="T4" fmla="*/ 1027277 w 2751"/>
                <a:gd name="T5" fmla="*/ 1829655 h 4898"/>
                <a:gd name="T6" fmla="*/ 1027277 w 2751"/>
                <a:gd name="T7" fmla="*/ 367 h 4898"/>
                <a:gd name="T8" fmla="*/ 0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8" name="Google Shape;1493;p30"/>
            <p:cNvSpPr>
              <a:spLocks/>
            </p:cNvSpPr>
            <p:nvPr/>
          </p:nvSpPr>
          <p:spPr bwMode="auto">
            <a:xfrm>
              <a:off x="9528110" y="2246545"/>
              <a:ext cx="53170" cy="94666"/>
            </a:xfrm>
            <a:custGeom>
              <a:avLst/>
              <a:gdLst>
                <a:gd name="T0" fmla="*/ 367 w 2751"/>
                <a:gd name="T1" fmla="*/ 367 h 4898"/>
                <a:gd name="T2" fmla="*/ 367 w 2751"/>
                <a:gd name="T3" fmla="*/ 1829655 h 4898"/>
                <a:gd name="T4" fmla="*/ 1027644 w 2751"/>
                <a:gd name="T5" fmla="*/ 1829655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1" y="4898"/>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69" name="Google Shape;1494;p30"/>
            <p:cNvSpPr>
              <a:spLocks/>
            </p:cNvSpPr>
            <p:nvPr/>
          </p:nvSpPr>
          <p:spPr bwMode="auto">
            <a:xfrm>
              <a:off x="9624651" y="2246545"/>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0" name="Google Shape;1495;p30"/>
            <p:cNvSpPr>
              <a:spLocks/>
            </p:cNvSpPr>
            <p:nvPr/>
          </p:nvSpPr>
          <p:spPr bwMode="auto">
            <a:xfrm>
              <a:off x="9721172" y="2246545"/>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1" name="Google Shape;1496;p30"/>
            <p:cNvSpPr>
              <a:spLocks/>
            </p:cNvSpPr>
            <p:nvPr/>
          </p:nvSpPr>
          <p:spPr bwMode="auto">
            <a:xfrm>
              <a:off x="9817713" y="2246545"/>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2" name="Google Shape;1497;p30"/>
            <p:cNvSpPr>
              <a:spLocks/>
            </p:cNvSpPr>
            <p:nvPr/>
          </p:nvSpPr>
          <p:spPr bwMode="auto">
            <a:xfrm>
              <a:off x="9914235" y="2246545"/>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3" name="Google Shape;1498;p30"/>
            <p:cNvSpPr>
              <a:spLocks/>
            </p:cNvSpPr>
            <p:nvPr/>
          </p:nvSpPr>
          <p:spPr bwMode="auto">
            <a:xfrm>
              <a:off x="9335048" y="2400856"/>
              <a:ext cx="53170" cy="94627"/>
            </a:xfrm>
            <a:custGeom>
              <a:avLst/>
              <a:gdLst>
                <a:gd name="T0" fmla="*/ 367 w 2751"/>
                <a:gd name="T1" fmla="*/ 0 h 4896"/>
                <a:gd name="T2" fmla="*/ 367 w 2751"/>
                <a:gd name="T3" fmla="*/ 1828895 h 4896"/>
                <a:gd name="T4" fmla="*/ 1027644 w 2751"/>
                <a:gd name="T5" fmla="*/ 1828895 h 4896"/>
                <a:gd name="T6" fmla="*/ 1027644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4" name="Google Shape;1499;p30"/>
            <p:cNvSpPr>
              <a:spLocks/>
            </p:cNvSpPr>
            <p:nvPr/>
          </p:nvSpPr>
          <p:spPr bwMode="auto">
            <a:xfrm>
              <a:off x="9431588" y="2400856"/>
              <a:ext cx="53170" cy="94627"/>
            </a:xfrm>
            <a:custGeom>
              <a:avLst/>
              <a:gdLst>
                <a:gd name="T0" fmla="*/ 0 w 2751"/>
                <a:gd name="T1" fmla="*/ 0 h 4896"/>
                <a:gd name="T2" fmla="*/ 0 w 2751"/>
                <a:gd name="T3" fmla="*/ 1828895 h 4896"/>
                <a:gd name="T4" fmla="*/ 1027277 w 2751"/>
                <a:gd name="T5" fmla="*/ 1828895 h 4896"/>
                <a:gd name="T6" fmla="*/ 1027277 w 2751"/>
                <a:gd name="T7" fmla="*/ 0 h 4896"/>
                <a:gd name="T8" fmla="*/ 0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5" name="Google Shape;1500;p30"/>
            <p:cNvSpPr>
              <a:spLocks/>
            </p:cNvSpPr>
            <p:nvPr/>
          </p:nvSpPr>
          <p:spPr bwMode="auto">
            <a:xfrm>
              <a:off x="9528110" y="2400856"/>
              <a:ext cx="53170" cy="94627"/>
            </a:xfrm>
            <a:custGeom>
              <a:avLst/>
              <a:gdLst>
                <a:gd name="T0" fmla="*/ 367 w 2751"/>
                <a:gd name="T1" fmla="*/ 0 h 4896"/>
                <a:gd name="T2" fmla="*/ 367 w 2751"/>
                <a:gd name="T3" fmla="*/ 1828895 h 4896"/>
                <a:gd name="T4" fmla="*/ 1027644 w 2751"/>
                <a:gd name="T5" fmla="*/ 1828895 h 4896"/>
                <a:gd name="T6" fmla="*/ 1027644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1" y="4896"/>
                  </a:lnTo>
                  <a:lnTo>
                    <a:pt x="2751"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6" name="Google Shape;1501;p30"/>
            <p:cNvSpPr>
              <a:spLocks/>
            </p:cNvSpPr>
            <p:nvPr/>
          </p:nvSpPr>
          <p:spPr bwMode="auto">
            <a:xfrm>
              <a:off x="9624651" y="2400856"/>
              <a:ext cx="53151" cy="94627"/>
            </a:xfrm>
            <a:custGeom>
              <a:avLst/>
              <a:gdLst>
                <a:gd name="T0" fmla="*/ 0 w 2750"/>
                <a:gd name="T1" fmla="*/ 0 h 4896"/>
                <a:gd name="T2" fmla="*/ 0 w 2750"/>
                <a:gd name="T3" fmla="*/ 1828895 h 4896"/>
                <a:gd name="T4" fmla="*/ 1027283 w 2750"/>
                <a:gd name="T5" fmla="*/ 1828895 h 4896"/>
                <a:gd name="T6" fmla="*/ 1027283 w 2750"/>
                <a:gd name="T7" fmla="*/ 0 h 4896"/>
                <a:gd name="T8" fmla="*/ 0 w 2750"/>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6"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7" name="Google Shape;1502;p30"/>
            <p:cNvSpPr>
              <a:spLocks/>
            </p:cNvSpPr>
            <p:nvPr/>
          </p:nvSpPr>
          <p:spPr bwMode="auto">
            <a:xfrm>
              <a:off x="9721172" y="2400856"/>
              <a:ext cx="53170" cy="94627"/>
            </a:xfrm>
            <a:custGeom>
              <a:avLst/>
              <a:gdLst>
                <a:gd name="T0" fmla="*/ 367 w 2751"/>
                <a:gd name="T1" fmla="*/ 0 h 4896"/>
                <a:gd name="T2" fmla="*/ 367 w 2751"/>
                <a:gd name="T3" fmla="*/ 1828895 h 4896"/>
                <a:gd name="T4" fmla="*/ 1027277 w 2751"/>
                <a:gd name="T5" fmla="*/ 1828895 h 4896"/>
                <a:gd name="T6" fmla="*/ 1027277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8" name="Google Shape;1503;p30"/>
            <p:cNvSpPr>
              <a:spLocks/>
            </p:cNvSpPr>
            <p:nvPr/>
          </p:nvSpPr>
          <p:spPr bwMode="auto">
            <a:xfrm>
              <a:off x="9817713" y="2400856"/>
              <a:ext cx="53151" cy="94627"/>
            </a:xfrm>
            <a:custGeom>
              <a:avLst/>
              <a:gdLst>
                <a:gd name="T0" fmla="*/ 0 w 2750"/>
                <a:gd name="T1" fmla="*/ 0 h 4896"/>
                <a:gd name="T2" fmla="*/ 0 w 2750"/>
                <a:gd name="T3" fmla="*/ 1828895 h 4896"/>
                <a:gd name="T4" fmla="*/ 1027283 w 2750"/>
                <a:gd name="T5" fmla="*/ 1828895 h 4896"/>
                <a:gd name="T6" fmla="*/ 1027283 w 2750"/>
                <a:gd name="T7" fmla="*/ 0 h 4896"/>
                <a:gd name="T8" fmla="*/ 0 w 2750"/>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6" extrusionOk="0">
                  <a:moveTo>
                    <a:pt x="0" y="0"/>
                  </a:moveTo>
                  <a:lnTo>
                    <a:pt x="0" y="4896"/>
                  </a:lnTo>
                  <a:lnTo>
                    <a:pt x="2750" y="4896"/>
                  </a:lnTo>
                  <a:lnTo>
                    <a:pt x="275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79" name="Google Shape;1504;p30"/>
            <p:cNvSpPr>
              <a:spLocks/>
            </p:cNvSpPr>
            <p:nvPr/>
          </p:nvSpPr>
          <p:spPr bwMode="auto">
            <a:xfrm>
              <a:off x="9914235" y="2400856"/>
              <a:ext cx="53170" cy="94627"/>
            </a:xfrm>
            <a:custGeom>
              <a:avLst/>
              <a:gdLst>
                <a:gd name="T0" fmla="*/ 367 w 2751"/>
                <a:gd name="T1" fmla="*/ 0 h 4896"/>
                <a:gd name="T2" fmla="*/ 367 w 2751"/>
                <a:gd name="T3" fmla="*/ 1828895 h 4896"/>
                <a:gd name="T4" fmla="*/ 1027277 w 2751"/>
                <a:gd name="T5" fmla="*/ 1828895 h 4896"/>
                <a:gd name="T6" fmla="*/ 1027277 w 2751"/>
                <a:gd name="T7" fmla="*/ 0 h 4896"/>
                <a:gd name="T8" fmla="*/ 367 w 2751"/>
                <a:gd name="T9" fmla="*/ 0 h 489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6" extrusionOk="0">
                  <a:moveTo>
                    <a:pt x="1" y="0"/>
                  </a:moveTo>
                  <a:lnTo>
                    <a:pt x="1" y="4896"/>
                  </a:lnTo>
                  <a:lnTo>
                    <a:pt x="2750" y="4896"/>
                  </a:lnTo>
                  <a:lnTo>
                    <a:pt x="275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0" name="Google Shape;1505;p30"/>
            <p:cNvSpPr>
              <a:spLocks/>
            </p:cNvSpPr>
            <p:nvPr/>
          </p:nvSpPr>
          <p:spPr bwMode="auto">
            <a:xfrm>
              <a:off x="9369760" y="1057015"/>
              <a:ext cx="53170" cy="94647"/>
            </a:xfrm>
            <a:custGeom>
              <a:avLst/>
              <a:gdLst>
                <a:gd name="T0" fmla="*/ 367 w 2751"/>
                <a:gd name="T1" fmla="*/ 367 h 4897"/>
                <a:gd name="T2" fmla="*/ 367 w 2751"/>
                <a:gd name="T3" fmla="*/ 1828927 h 4897"/>
                <a:gd name="T4" fmla="*/ 1027277 w 2751"/>
                <a:gd name="T5" fmla="*/ 1828927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6"/>
                  </a:lnTo>
                  <a:lnTo>
                    <a:pt x="2750" y="4896"/>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1" name="Google Shape;1506;p30"/>
            <p:cNvSpPr>
              <a:spLocks/>
            </p:cNvSpPr>
            <p:nvPr/>
          </p:nvSpPr>
          <p:spPr bwMode="auto">
            <a:xfrm>
              <a:off x="9466301" y="1057015"/>
              <a:ext cx="53151" cy="94647"/>
            </a:xfrm>
            <a:custGeom>
              <a:avLst/>
              <a:gdLst>
                <a:gd name="T0" fmla="*/ 0 w 2750"/>
                <a:gd name="T1" fmla="*/ 367 h 4897"/>
                <a:gd name="T2" fmla="*/ 0 w 2750"/>
                <a:gd name="T3" fmla="*/ 1828927 h 4897"/>
                <a:gd name="T4" fmla="*/ 1027283 w 2750"/>
                <a:gd name="T5" fmla="*/ 1828927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6"/>
                  </a:lnTo>
                  <a:lnTo>
                    <a:pt x="2750" y="4896"/>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2" name="Google Shape;1507;p30"/>
            <p:cNvSpPr>
              <a:spLocks/>
            </p:cNvSpPr>
            <p:nvPr/>
          </p:nvSpPr>
          <p:spPr bwMode="auto">
            <a:xfrm>
              <a:off x="9562822" y="1057015"/>
              <a:ext cx="53170" cy="94647"/>
            </a:xfrm>
            <a:custGeom>
              <a:avLst/>
              <a:gdLst>
                <a:gd name="T0" fmla="*/ 367 w 2751"/>
                <a:gd name="T1" fmla="*/ 367 h 4897"/>
                <a:gd name="T2" fmla="*/ 367 w 2751"/>
                <a:gd name="T3" fmla="*/ 1828927 h 4897"/>
                <a:gd name="T4" fmla="*/ 1027277 w 2751"/>
                <a:gd name="T5" fmla="*/ 1828927 h 4897"/>
                <a:gd name="T6" fmla="*/ 1027277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6"/>
                  </a:lnTo>
                  <a:lnTo>
                    <a:pt x="2750" y="4896"/>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3" name="Google Shape;1508;p30"/>
            <p:cNvSpPr>
              <a:spLocks/>
            </p:cNvSpPr>
            <p:nvPr/>
          </p:nvSpPr>
          <p:spPr bwMode="auto">
            <a:xfrm>
              <a:off x="9659363" y="1057015"/>
              <a:ext cx="53151" cy="94647"/>
            </a:xfrm>
            <a:custGeom>
              <a:avLst/>
              <a:gdLst>
                <a:gd name="T0" fmla="*/ 0 w 2750"/>
                <a:gd name="T1" fmla="*/ 367 h 4897"/>
                <a:gd name="T2" fmla="*/ 0 w 2750"/>
                <a:gd name="T3" fmla="*/ 1828927 h 4897"/>
                <a:gd name="T4" fmla="*/ 1027283 w 2750"/>
                <a:gd name="T5" fmla="*/ 1828927 h 4897"/>
                <a:gd name="T6" fmla="*/ 1027283 w 2750"/>
                <a:gd name="T7" fmla="*/ 367 h 4897"/>
                <a:gd name="T8" fmla="*/ 0 w 2750"/>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7" extrusionOk="0">
                  <a:moveTo>
                    <a:pt x="0" y="1"/>
                  </a:moveTo>
                  <a:lnTo>
                    <a:pt x="0" y="4896"/>
                  </a:lnTo>
                  <a:lnTo>
                    <a:pt x="2750" y="4896"/>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4" name="Google Shape;1509;p30"/>
            <p:cNvSpPr>
              <a:spLocks/>
            </p:cNvSpPr>
            <p:nvPr/>
          </p:nvSpPr>
          <p:spPr bwMode="auto">
            <a:xfrm>
              <a:off x="9755885" y="1057015"/>
              <a:ext cx="53170" cy="94647"/>
            </a:xfrm>
            <a:custGeom>
              <a:avLst/>
              <a:gdLst>
                <a:gd name="T0" fmla="*/ 0 w 2751"/>
                <a:gd name="T1" fmla="*/ 367 h 4897"/>
                <a:gd name="T2" fmla="*/ 0 w 2751"/>
                <a:gd name="T3" fmla="*/ 1828927 h 4897"/>
                <a:gd name="T4" fmla="*/ 1027277 w 2751"/>
                <a:gd name="T5" fmla="*/ 1828927 h 4897"/>
                <a:gd name="T6" fmla="*/ 1027277 w 2751"/>
                <a:gd name="T7" fmla="*/ 367 h 4897"/>
                <a:gd name="T8" fmla="*/ 0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0" y="1"/>
                  </a:moveTo>
                  <a:lnTo>
                    <a:pt x="0" y="4896"/>
                  </a:lnTo>
                  <a:lnTo>
                    <a:pt x="2750" y="4896"/>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5" name="Google Shape;1510;p30"/>
            <p:cNvSpPr>
              <a:spLocks/>
            </p:cNvSpPr>
            <p:nvPr/>
          </p:nvSpPr>
          <p:spPr bwMode="auto">
            <a:xfrm>
              <a:off x="9852406" y="1057015"/>
              <a:ext cx="53170" cy="94647"/>
            </a:xfrm>
            <a:custGeom>
              <a:avLst/>
              <a:gdLst>
                <a:gd name="T0" fmla="*/ 367 w 2751"/>
                <a:gd name="T1" fmla="*/ 367 h 4897"/>
                <a:gd name="T2" fmla="*/ 367 w 2751"/>
                <a:gd name="T3" fmla="*/ 1828927 h 4897"/>
                <a:gd name="T4" fmla="*/ 1027644 w 2751"/>
                <a:gd name="T5" fmla="*/ 1828927 h 4897"/>
                <a:gd name="T6" fmla="*/ 1027644 w 2751"/>
                <a:gd name="T7" fmla="*/ 367 h 4897"/>
                <a:gd name="T8" fmla="*/ 367 w 2751"/>
                <a:gd name="T9" fmla="*/ 367 h 489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7" extrusionOk="0">
                  <a:moveTo>
                    <a:pt x="1" y="1"/>
                  </a:moveTo>
                  <a:lnTo>
                    <a:pt x="1" y="4896"/>
                  </a:lnTo>
                  <a:lnTo>
                    <a:pt x="2751" y="4896"/>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6" name="Google Shape;1511;p30"/>
            <p:cNvSpPr>
              <a:spLocks/>
            </p:cNvSpPr>
            <p:nvPr/>
          </p:nvSpPr>
          <p:spPr bwMode="auto">
            <a:xfrm>
              <a:off x="9369760" y="1211828"/>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7" name="Google Shape;1512;p30"/>
            <p:cNvSpPr>
              <a:spLocks/>
            </p:cNvSpPr>
            <p:nvPr/>
          </p:nvSpPr>
          <p:spPr bwMode="auto">
            <a:xfrm>
              <a:off x="9466301" y="1211828"/>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8" name="Google Shape;1513;p30"/>
            <p:cNvSpPr>
              <a:spLocks/>
            </p:cNvSpPr>
            <p:nvPr/>
          </p:nvSpPr>
          <p:spPr bwMode="auto">
            <a:xfrm>
              <a:off x="9562822" y="1211828"/>
              <a:ext cx="53170" cy="94666"/>
            </a:xfrm>
            <a:custGeom>
              <a:avLst/>
              <a:gdLst>
                <a:gd name="T0" fmla="*/ 367 w 2751"/>
                <a:gd name="T1" fmla="*/ 367 h 4898"/>
                <a:gd name="T2" fmla="*/ 367 w 2751"/>
                <a:gd name="T3" fmla="*/ 1829655 h 4898"/>
                <a:gd name="T4" fmla="*/ 1027277 w 2751"/>
                <a:gd name="T5" fmla="*/ 1829655 h 4898"/>
                <a:gd name="T6" fmla="*/ 1027277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0" y="4898"/>
                  </a:lnTo>
                  <a:lnTo>
                    <a:pt x="2750"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89" name="Google Shape;1514;p30"/>
            <p:cNvSpPr>
              <a:spLocks/>
            </p:cNvSpPr>
            <p:nvPr/>
          </p:nvSpPr>
          <p:spPr bwMode="auto">
            <a:xfrm>
              <a:off x="9659363" y="1211828"/>
              <a:ext cx="53151" cy="94666"/>
            </a:xfrm>
            <a:custGeom>
              <a:avLst/>
              <a:gdLst>
                <a:gd name="T0" fmla="*/ 0 w 2750"/>
                <a:gd name="T1" fmla="*/ 367 h 4898"/>
                <a:gd name="T2" fmla="*/ 0 w 2750"/>
                <a:gd name="T3" fmla="*/ 1829655 h 4898"/>
                <a:gd name="T4" fmla="*/ 1027283 w 2750"/>
                <a:gd name="T5" fmla="*/ 1829655 h 4898"/>
                <a:gd name="T6" fmla="*/ 1027283 w 2750"/>
                <a:gd name="T7" fmla="*/ 367 h 4898"/>
                <a:gd name="T8" fmla="*/ 0 w 2750"/>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0"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0" name="Google Shape;1515;p30"/>
            <p:cNvSpPr>
              <a:spLocks/>
            </p:cNvSpPr>
            <p:nvPr/>
          </p:nvSpPr>
          <p:spPr bwMode="auto">
            <a:xfrm>
              <a:off x="9755885" y="1211828"/>
              <a:ext cx="53170" cy="94666"/>
            </a:xfrm>
            <a:custGeom>
              <a:avLst/>
              <a:gdLst>
                <a:gd name="T0" fmla="*/ 0 w 2751"/>
                <a:gd name="T1" fmla="*/ 367 h 4898"/>
                <a:gd name="T2" fmla="*/ 0 w 2751"/>
                <a:gd name="T3" fmla="*/ 1829655 h 4898"/>
                <a:gd name="T4" fmla="*/ 1027277 w 2751"/>
                <a:gd name="T5" fmla="*/ 1829655 h 4898"/>
                <a:gd name="T6" fmla="*/ 1027277 w 2751"/>
                <a:gd name="T7" fmla="*/ 367 h 4898"/>
                <a:gd name="T8" fmla="*/ 0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0" y="1"/>
                  </a:moveTo>
                  <a:lnTo>
                    <a:pt x="0" y="4898"/>
                  </a:lnTo>
                  <a:lnTo>
                    <a:pt x="2750" y="4898"/>
                  </a:lnTo>
                  <a:lnTo>
                    <a:pt x="2750" y="1"/>
                  </a:lnTo>
                  <a:lnTo>
                    <a:pt x="0"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1" name="Google Shape;1516;p30"/>
            <p:cNvSpPr>
              <a:spLocks/>
            </p:cNvSpPr>
            <p:nvPr/>
          </p:nvSpPr>
          <p:spPr bwMode="auto">
            <a:xfrm>
              <a:off x="9852406" y="1211828"/>
              <a:ext cx="53170" cy="94666"/>
            </a:xfrm>
            <a:custGeom>
              <a:avLst/>
              <a:gdLst>
                <a:gd name="T0" fmla="*/ 367 w 2751"/>
                <a:gd name="T1" fmla="*/ 367 h 4898"/>
                <a:gd name="T2" fmla="*/ 367 w 2751"/>
                <a:gd name="T3" fmla="*/ 1829655 h 4898"/>
                <a:gd name="T4" fmla="*/ 1027644 w 2751"/>
                <a:gd name="T5" fmla="*/ 1829655 h 4898"/>
                <a:gd name="T6" fmla="*/ 1027644 w 2751"/>
                <a:gd name="T7" fmla="*/ 367 h 4898"/>
                <a:gd name="T8" fmla="*/ 367 w 2751"/>
                <a:gd name="T9" fmla="*/ 367 h 489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51" h="4898" extrusionOk="0">
                  <a:moveTo>
                    <a:pt x="1" y="1"/>
                  </a:moveTo>
                  <a:lnTo>
                    <a:pt x="1" y="4898"/>
                  </a:lnTo>
                  <a:lnTo>
                    <a:pt x="2751" y="4898"/>
                  </a:lnTo>
                  <a:lnTo>
                    <a:pt x="27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2" name="Google Shape;1517;p30"/>
            <p:cNvSpPr>
              <a:spLocks/>
            </p:cNvSpPr>
            <p:nvPr/>
          </p:nvSpPr>
          <p:spPr bwMode="auto">
            <a:xfrm>
              <a:off x="9201900" y="619924"/>
              <a:ext cx="650525" cy="49614"/>
            </a:xfrm>
            <a:custGeom>
              <a:avLst/>
              <a:gdLst>
                <a:gd name="T0" fmla="*/ 367 w 33658"/>
                <a:gd name="T1" fmla="*/ 0 h 2567"/>
                <a:gd name="T2" fmla="*/ 367 w 33658"/>
                <a:gd name="T3" fmla="*/ 958921 h 2567"/>
                <a:gd name="T4" fmla="*/ 12573022 w 33658"/>
                <a:gd name="T5" fmla="*/ 958921 h 2567"/>
                <a:gd name="T6" fmla="*/ 12573022 w 33658"/>
                <a:gd name="T7" fmla="*/ 0 h 2567"/>
                <a:gd name="T8" fmla="*/ 367 w 33658"/>
                <a:gd name="T9" fmla="*/ 0 h 256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3658" h="2567" extrusionOk="0">
                  <a:moveTo>
                    <a:pt x="1" y="0"/>
                  </a:moveTo>
                  <a:lnTo>
                    <a:pt x="1" y="2567"/>
                  </a:lnTo>
                  <a:lnTo>
                    <a:pt x="33658" y="2567"/>
                  </a:lnTo>
                  <a:lnTo>
                    <a:pt x="33658" y="0"/>
                  </a:lnTo>
                  <a:lnTo>
                    <a:pt x="1"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nvGrpSpPr>
          <p:cNvPr id="93" name="Google Shape;1518;p30"/>
          <p:cNvGrpSpPr>
            <a:grpSpLocks/>
          </p:cNvGrpSpPr>
          <p:nvPr/>
        </p:nvGrpSpPr>
        <p:grpSpPr bwMode="auto">
          <a:xfrm>
            <a:off x="270934" y="3202517"/>
            <a:ext cx="1835151" cy="3655483"/>
            <a:chOff x="203696" y="1843803"/>
            <a:chExt cx="1375311" cy="2742277"/>
          </a:xfrm>
        </p:grpSpPr>
        <p:sp>
          <p:nvSpPr>
            <p:cNvPr id="94" name="Google Shape;1519;p30"/>
            <p:cNvSpPr>
              <a:spLocks/>
            </p:cNvSpPr>
            <p:nvPr/>
          </p:nvSpPr>
          <p:spPr bwMode="auto">
            <a:xfrm>
              <a:off x="553649" y="2026825"/>
              <a:ext cx="991879" cy="2559255"/>
            </a:xfrm>
            <a:custGeom>
              <a:avLst/>
              <a:gdLst>
                <a:gd name="T0" fmla="*/ 1018 w 31174"/>
                <a:gd name="T1" fmla="*/ 0 h 104183"/>
                <a:gd name="T2" fmla="*/ 1018 w 31174"/>
                <a:gd name="T3" fmla="*/ 62867475 h 104183"/>
                <a:gd name="T4" fmla="*/ 31559118 w 31174"/>
                <a:gd name="T5" fmla="*/ 62867475 h 104183"/>
                <a:gd name="T6" fmla="*/ 31559118 w 31174"/>
                <a:gd name="T7" fmla="*/ 0 h 104183"/>
                <a:gd name="T8" fmla="*/ 1018 w 31174"/>
                <a:gd name="T9" fmla="*/ 0 h 104183"/>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1174" h="104183" extrusionOk="0">
                  <a:moveTo>
                    <a:pt x="1" y="0"/>
                  </a:moveTo>
                  <a:lnTo>
                    <a:pt x="1" y="104182"/>
                  </a:lnTo>
                  <a:lnTo>
                    <a:pt x="31174" y="104182"/>
                  </a:lnTo>
                  <a:lnTo>
                    <a:pt x="31174" y="0"/>
                  </a:lnTo>
                  <a:lnTo>
                    <a:pt x="1"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5" name="Google Shape;1520;p30"/>
            <p:cNvSpPr>
              <a:spLocks/>
            </p:cNvSpPr>
            <p:nvPr/>
          </p:nvSpPr>
          <p:spPr bwMode="auto">
            <a:xfrm>
              <a:off x="245175" y="2026825"/>
              <a:ext cx="308502" cy="2559255"/>
            </a:xfrm>
            <a:custGeom>
              <a:avLst/>
              <a:gdLst>
                <a:gd name="T0" fmla="*/ 1018 w 9696"/>
                <a:gd name="T1" fmla="*/ 0 h 104183"/>
                <a:gd name="T2" fmla="*/ 1018 w 9696"/>
                <a:gd name="T3" fmla="*/ 62867475 h 104183"/>
                <a:gd name="T4" fmla="*/ 9815747 w 9696"/>
                <a:gd name="T5" fmla="*/ 62867475 h 104183"/>
                <a:gd name="T6" fmla="*/ 9815747 w 9696"/>
                <a:gd name="T7" fmla="*/ 0 h 104183"/>
                <a:gd name="T8" fmla="*/ 1018 w 9696"/>
                <a:gd name="T9" fmla="*/ 0 h 104183"/>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9696" h="104183" extrusionOk="0">
                  <a:moveTo>
                    <a:pt x="1" y="0"/>
                  </a:moveTo>
                  <a:lnTo>
                    <a:pt x="1" y="104182"/>
                  </a:lnTo>
                  <a:lnTo>
                    <a:pt x="9696" y="104182"/>
                  </a:lnTo>
                  <a:lnTo>
                    <a:pt x="9696"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6" name="Google Shape;1521;p30"/>
            <p:cNvSpPr>
              <a:spLocks/>
            </p:cNvSpPr>
            <p:nvPr/>
          </p:nvSpPr>
          <p:spPr bwMode="auto">
            <a:xfrm>
              <a:off x="499212" y="1843803"/>
              <a:ext cx="279453" cy="114288"/>
            </a:xfrm>
            <a:custGeom>
              <a:avLst/>
              <a:gdLst>
                <a:gd name="T0" fmla="*/ 0 w 8783"/>
                <a:gd name="T1" fmla="*/ 0 h 3592"/>
                <a:gd name="T2" fmla="*/ 0 w 8783"/>
                <a:gd name="T3" fmla="*/ 3636344 h 3592"/>
                <a:gd name="T4" fmla="*/ 8890474 w 8783"/>
                <a:gd name="T5" fmla="*/ 3636344 h 3592"/>
                <a:gd name="T6" fmla="*/ 8890474 w 8783"/>
                <a:gd name="T7" fmla="*/ 0 h 3592"/>
                <a:gd name="T8" fmla="*/ 0 w 8783"/>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783" h="3592" extrusionOk="0">
                  <a:moveTo>
                    <a:pt x="0" y="0"/>
                  </a:moveTo>
                  <a:lnTo>
                    <a:pt x="0" y="3592"/>
                  </a:lnTo>
                  <a:lnTo>
                    <a:pt x="8782" y="3592"/>
                  </a:lnTo>
                  <a:lnTo>
                    <a:pt x="8782" y="0"/>
                  </a:lnTo>
                  <a:lnTo>
                    <a:pt x="0"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7" name="Google Shape;1522;p30"/>
            <p:cNvSpPr>
              <a:spLocks/>
            </p:cNvSpPr>
            <p:nvPr/>
          </p:nvSpPr>
          <p:spPr bwMode="auto">
            <a:xfrm>
              <a:off x="412129" y="1843803"/>
              <a:ext cx="87116" cy="114288"/>
            </a:xfrm>
            <a:custGeom>
              <a:avLst/>
              <a:gdLst>
                <a:gd name="T0" fmla="*/ 1018 w 2738"/>
                <a:gd name="T1" fmla="*/ 0 h 3592"/>
                <a:gd name="T2" fmla="*/ 1018 w 2738"/>
                <a:gd name="T3" fmla="*/ 3636344 h 3592"/>
                <a:gd name="T4" fmla="*/ 2770785 w 2738"/>
                <a:gd name="T5" fmla="*/ 3636344 h 3592"/>
                <a:gd name="T6" fmla="*/ 2770785 w 2738"/>
                <a:gd name="T7" fmla="*/ 0 h 3592"/>
                <a:gd name="T8" fmla="*/ 1018 w 2738"/>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8" h="3592" extrusionOk="0">
                  <a:moveTo>
                    <a:pt x="1" y="0"/>
                  </a:moveTo>
                  <a:lnTo>
                    <a:pt x="1" y="3592"/>
                  </a:lnTo>
                  <a:lnTo>
                    <a:pt x="2737" y="3592"/>
                  </a:lnTo>
                  <a:lnTo>
                    <a:pt x="2737"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8" name="Google Shape;1523;p30"/>
            <p:cNvSpPr>
              <a:spLocks/>
            </p:cNvSpPr>
            <p:nvPr/>
          </p:nvSpPr>
          <p:spPr bwMode="auto">
            <a:xfrm>
              <a:off x="1182576" y="1843803"/>
              <a:ext cx="279930" cy="114288"/>
            </a:xfrm>
            <a:custGeom>
              <a:avLst/>
              <a:gdLst>
                <a:gd name="T0" fmla="*/ 0 w 8798"/>
                <a:gd name="T1" fmla="*/ 0 h 3592"/>
                <a:gd name="T2" fmla="*/ 0 w 8798"/>
                <a:gd name="T3" fmla="*/ 3636344 h 3592"/>
                <a:gd name="T4" fmla="*/ 8905643 w 8798"/>
                <a:gd name="T5" fmla="*/ 3636344 h 3592"/>
                <a:gd name="T6" fmla="*/ 8905643 w 8798"/>
                <a:gd name="T7" fmla="*/ 0 h 3592"/>
                <a:gd name="T8" fmla="*/ 0 w 8798"/>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798" h="3592" extrusionOk="0">
                  <a:moveTo>
                    <a:pt x="0" y="0"/>
                  </a:moveTo>
                  <a:lnTo>
                    <a:pt x="0" y="3592"/>
                  </a:lnTo>
                  <a:lnTo>
                    <a:pt x="8797" y="3592"/>
                  </a:lnTo>
                  <a:lnTo>
                    <a:pt x="8797" y="0"/>
                  </a:lnTo>
                  <a:lnTo>
                    <a:pt x="0" y="0"/>
                  </a:lnTo>
                  <a:close/>
                </a:path>
              </a:pathLst>
            </a:custGeom>
            <a:solidFill>
              <a:srgbClr val="BADEFD"/>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99" name="Google Shape;1524;p30"/>
            <p:cNvSpPr>
              <a:spLocks/>
            </p:cNvSpPr>
            <p:nvPr/>
          </p:nvSpPr>
          <p:spPr bwMode="auto">
            <a:xfrm>
              <a:off x="1095557" y="1843803"/>
              <a:ext cx="87053" cy="114288"/>
            </a:xfrm>
            <a:custGeom>
              <a:avLst/>
              <a:gdLst>
                <a:gd name="T0" fmla="*/ 0 w 2736"/>
                <a:gd name="T1" fmla="*/ 0 h 3592"/>
                <a:gd name="T2" fmla="*/ 0 w 2736"/>
                <a:gd name="T3" fmla="*/ 3636344 h 3592"/>
                <a:gd name="T4" fmla="*/ 2768801 w 2736"/>
                <a:gd name="T5" fmla="*/ 3636344 h 3592"/>
                <a:gd name="T6" fmla="*/ 2768801 w 2736"/>
                <a:gd name="T7" fmla="*/ 0 h 3592"/>
                <a:gd name="T8" fmla="*/ 0 w 2736"/>
                <a:gd name="T9" fmla="*/ 0 h 359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736" h="3592" extrusionOk="0">
                  <a:moveTo>
                    <a:pt x="0" y="0"/>
                  </a:moveTo>
                  <a:lnTo>
                    <a:pt x="0" y="3592"/>
                  </a:lnTo>
                  <a:lnTo>
                    <a:pt x="2735" y="3592"/>
                  </a:lnTo>
                  <a:lnTo>
                    <a:pt x="2735"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0" name="Google Shape;1525;p30"/>
            <p:cNvSpPr>
              <a:spLocks/>
            </p:cNvSpPr>
            <p:nvPr/>
          </p:nvSpPr>
          <p:spPr bwMode="auto">
            <a:xfrm>
              <a:off x="203696" y="1958058"/>
              <a:ext cx="1375311" cy="81739"/>
            </a:xfrm>
            <a:custGeom>
              <a:avLst/>
              <a:gdLst>
                <a:gd name="T0" fmla="*/ 1018 w 43225"/>
                <a:gd name="T1" fmla="*/ 1018 h 2569"/>
                <a:gd name="T2" fmla="*/ 1018 w 43225"/>
                <a:gd name="T3" fmla="*/ 2599707 h 2569"/>
                <a:gd name="T4" fmla="*/ 43758944 w 43225"/>
                <a:gd name="T5" fmla="*/ 2599707 h 2569"/>
                <a:gd name="T6" fmla="*/ 43758944 w 43225"/>
                <a:gd name="T7" fmla="*/ 1018 h 2569"/>
                <a:gd name="T8" fmla="*/ 1018 w 43225"/>
                <a:gd name="T9" fmla="*/ 1018 h 2569"/>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43225" h="2569" extrusionOk="0">
                  <a:moveTo>
                    <a:pt x="1" y="1"/>
                  </a:moveTo>
                  <a:lnTo>
                    <a:pt x="1" y="2568"/>
                  </a:lnTo>
                  <a:lnTo>
                    <a:pt x="43225" y="2568"/>
                  </a:lnTo>
                  <a:lnTo>
                    <a:pt x="43225" y="1"/>
                  </a:lnTo>
                  <a:lnTo>
                    <a:pt x="1" y="1"/>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1" name="Google Shape;1526;p30"/>
            <p:cNvSpPr>
              <a:spLocks/>
            </p:cNvSpPr>
            <p:nvPr/>
          </p:nvSpPr>
          <p:spPr bwMode="auto">
            <a:xfrm>
              <a:off x="553651" y="2150900"/>
              <a:ext cx="908867" cy="105825"/>
            </a:xfrm>
            <a:custGeom>
              <a:avLst/>
              <a:gdLst>
                <a:gd name="T0" fmla="*/ 1018 w 28565"/>
                <a:gd name="T1" fmla="*/ 0 h 3326"/>
                <a:gd name="T2" fmla="*/ 1018 w 28565"/>
                <a:gd name="T3" fmla="*/ 3367087 h 3326"/>
                <a:gd name="T4" fmla="*/ 28916861 w 28565"/>
                <a:gd name="T5" fmla="*/ 3367087 h 3326"/>
                <a:gd name="T6" fmla="*/ 28916861 w 28565"/>
                <a:gd name="T7" fmla="*/ 0 h 3326"/>
                <a:gd name="T8" fmla="*/ 1018 w 28565"/>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0"/>
                  </a:moveTo>
                  <a:lnTo>
                    <a:pt x="1" y="3326"/>
                  </a:lnTo>
                  <a:lnTo>
                    <a:pt x="28564" y="3326"/>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2" name="Google Shape;1527;p30"/>
            <p:cNvSpPr>
              <a:spLocks/>
            </p:cNvSpPr>
            <p:nvPr/>
          </p:nvSpPr>
          <p:spPr bwMode="auto">
            <a:xfrm>
              <a:off x="553651" y="2353129"/>
              <a:ext cx="908867" cy="105793"/>
            </a:xfrm>
            <a:custGeom>
              <a:avLst/>
              <a:gdLst>
                <a:gd name="T0" fmla="*/ 1018 w 28565"/>
                <a:gd name="T1" fmla="*/ 0 h 3325"/>
                <a:gd name="T2" fmla="*/ 1018 w 28565"/>
                <a:gd name="T3" fmla="*/ 3366063 h 3325"/>
                <a:gd name="T4" fmla="*/ 28916861 w 28565"/>
                <a:gd name="T5" fmla="*/ 3366063 h 3325"/>
                <a:gd name="T6" fmla="*/ 28916861 w 28565"/>
                <a:gd name="T7" fmla="*/ 0 h 3325"/>
                <a:gd name="T8" fmla="*/ 1018 w 28565"/>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5" extrusionOk="0">
                  <a:moveTo>
                    <a:pt x="1" y="0"/>
                  </a:moveTo>
                  <a:lnTo>
                    <a:pt x="1" y="3325"/>
                  </a:lnTo>
                  <a:lnTo>
                    <a:pt x="28564" y="3325"/>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3" name="Google Shape;1528;p30"/>
            <p:cNvSpPr>
              <a:spLocks/>
            </p:cNvSpPr>
            <p:nvPr/>
          </p:nvSpPr>
          <p:spPr bwMode="auto">
            <a:xfrm>
              <a:off x="553651" y="2555294"/>
              <a:ext cx="908867" cy="105857"/>
            </a:xfrm>
            <a:custGeom>
              <a:avLst/>
              <a:gdLst>
                <a:gd name="T0" fmla="*/ 1018 w 28565"/>
                <a:gd name="T1" fmla="*/ 1018 h 3327"/>
                <a:gd name="T2" fmla="*/ 1018 w 28565"/>
                <a:gd name="T3" fmla="*/ 3367093 h 3327"/>
                <a:gd name="T4" fmla="*/ 28916861 w 28565"/>
                <a:gd name="T5" fmla="*/ 3367093 h 3327"/>
                <a:gd name="T6" fmla="*/ 28916861 w 28565"/>
                <a:gd name="T7" fmla="*/ 1018 h 3327"/>
                <a:gd name="T8" fmla="*/ 1018 w 28565"/>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7" extrusionOk="0">
                  <a:moveTo>
                    <a:pt x="1" y="1"/>
                  </a:moveTo>
                  <a:lnTo>
                    <a:pt x="1" y="3326"/>
                  </a:lnTo>
                  <a:lnTo>
                    <a:pt x="28564" y="3326"/>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4" name="Google Shape;1529;p30"/>
            <p:cNvSpPr>
              <a:spLocks/>
            </p:cNvSpPr>
            <p:nvPr/>
          </p:nvSpPr>
          <p:spPr bwMode="auto">
            <a:xfrm>
              <a:off x="553651" y="2757522"/>
              <a:ext cx="908867" cy="105825"/>
            </a:xfrm>
            <a:custGeom>
              <a:avLst/>
              <a:gdLst>
                <a:gd name="T0" fmla="*/ 1018 w 28565"/>
                <a:gd name="T1" fmla="*/ 1018 h 3326"/>
                <a:gd name="T2" fmla="*/ 1018 w 28565"/>
                <a:gd name="T3" fmla="*/ 3366069 h 3326"/>
                <a:gd name="T4" fmla="*/ 28916861 w 28565"/>
                <a:gd name="T5" fmla="*/ 3366069 h 3326"/>
                <a:gd name="T6" fmla="*/ 28916861 w 28565"/>
                <a:gd name="T7" fmla="*/ 1018 h 3326"/>
                <a:gd name="T8" fmla="*/ 1018 w 28565"/>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1"/>
                  </a:moveTo>
                  <a:lnTo>
                    <a:pt x="1" y="3325"/>
                  </a:lnTo>
                  <a:lnTo>
                    <a:pt x="28564" y="3325"/>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5" name="Google Shape;1530;p30"/>
            <p:cNvSpPr>
              <a:spLocks/>
            </p:cNvSpPr>
            <p:nvPr/>
          </p:nvSpPr>
          <p:spPr bwMode="auto">
            <a:xfrm>
              <a:off x="553651" y="2959719"/>
              <a:ext cx="908867" cy="105857"/>
            </a:xfrm>
            <a:custGeom>
              <a:avLst/>
              <a:gdLst>
                <a:gd name="T0" fmla="*/ 1018 w 28565"/>
                <a:gd name="T1" fmla="*/ 1018 h 3327"/>
                <a:gd name="T2" fmla="*/ 1018 w 28565"/>
                <a:gd name="T3" fmla="*/ 3367093 h 3327"/>
                <a:gd name="T4" fmla="*/ 28916861 w 28565"/>
                <a:gd name="T5" fmla="*/ 3367093 h 3327"/>
                <a:gd name="T6" fmla="*/ 28916861 w 28565"/>
                <a:gd name="T7" fmla="*/ 1018 h 3327"/>
                <a:gd name="T8" fmla="*/ 1018 w 28565"/>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7" extrusionOk="0">
                  <a:moveTo>
                    <a:pt x="1" y="1"/>
                  </a:moveTo>
                  <a:lnTo>
                    <a:pt x="1" y="3326"/>
                  </a:lnTo>
                  <a:lnTo>
                    <a:pt x="28564" y="3326"/>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6" name="Google Shape;1531;p30"/>
            <p:cNvSpPr>
              <a:spLocks/>
            </p:cNvSpPr>
            <p:nvPr/>
          </p:nvSpPr>
          <p:spPr bwMode="auto">
            <a:xfrm>
              <a:off x="553651" y="3161947"/>
              <a:ext cx="908867" cy="105793"/>
            </a:xfrm>
            <a:custGeom>
              <a:avLst/>
              <a:gdLst>
                <a:gd name="T0" fmla="*/ 1018 w 28565"/>
                <a:gd name="T1" fmla="*/ 0 h 3325"/>
                <a:gd name="T2" fmla="*/ 1018 w 28565"/>
                <a:gd name="T3" fmla="*/ 3366063 h 3325"/>
                <a:gd name="T4" fmla="*/ 28916861 w 28565"/>
                <a:gd name="T5" fmla="*/ 3366063 h 3325"/>
                <a:gd name="T6" fmla="*/ 28916861 w 28565"/>
                <a:gd name="T7" fmla="*/ 0 h 3325"/>
                <a:gd name="T8" fmla="*/ 1018 w 28565"/>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5" extrusionOk="0">
                  <a:moveTo>
                    <a:pt x="1" y="0"/>
                  </a:moveTo>
                  <a:lnTo>
                    <a:pt x="1" y="3325"/>
                  </a:lnTo>
                  <a:lnTo>
                    <a:pt x="28564" y="3325"/>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7" name="Google Shape;1532;p30"/>
            <p:cNvSpPr>
              <a:spLocks/>
            </p:cNvSpPr>
            <p:nvPr/>
          </p:nvSpPr>
          <p:spPr bwMode="auto">
            <a:xfrm>
              <a:off x="1195525" y="3161947"/>
              <a:ext cx="266981" cy="105793"/>
            </a:xfrm>
            <a:custGeom>
              <a:avLst/>
              <a:gdLst>
                <a:gd name="T0" fmla="*/ 1018 w 8391"/>
                <a:gd name="T1" fmla="*/ 0 h 3325"/>
                <a:gd name="T2" fmla="*/ 1018 w 8391"/>
                <a:gd name="T3" fmla="*/ 3366063 h 3325"/>
                <a:gd name="T4" fmla="*/ 8493661 w 8391"/>
                <a:gd name="T5" fmla="*/ 3366063 h 3325"/>
                <a:gd name="T6" fmla="*/ 8493661 w 8391"/>
                <a:gd name="T7" fmla="*/ 0 h 3325"/>
                <a:gd name="T8" fmla="*/ 1018 w 8391"/>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391" h="3325" extrusionOk="0">
                  <a:moveTo>
                    <a:pt x="1" y="0"/>
                  </a:moveTo>
                  <a:lnTo>
                    <a:pt x="1" y="3325"/>
                  </a:lnTo>
                  <a:lnTo>
                    <a:pt x="8390" y="3325"/>
                  </a:lnTo>
                  <a:lnTo>
                    <a:pt x="8390"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8" name="Google Shape;1533;p30"/>
            <p:cNvSpPr>
              <a:spLocks/>
            </p:cNvSpPr>
            <p:nvPr/>
          </p:nvSpPr>
          <p:spPr bwMode="auto">
            <a:xfrm>
              <a:off x="553651" y="3364144"/>
              <a:ext cx="908867" cy="105825"/>
            </a:xfrm>
            <a:custGeom>
              <a:avLst/>
              <a:gdLst>
                <a:gd name="T0" fmla="*/ 1018 w 28565"/>
                <a:gd name="T1" fmla="*/ 0 h 3326"/>
                <a:gd name="T2" fmla="*/ 1018 w 28565"/>
                <a:gd name="T3" fmla="*/ 3367087 h 3326"/>
                <a:gd name="T4" fmla="*/ 28916861 w 28565"/>
                <a:gd name="T5" fmla="*/ 3367087 h 3326"/>
                <a:gd name="T6" fmla="*/ 28916861 w 28565"/>
                <a:gd name="T7" fmla="*/ 0 h 3326"/>
                <a:gd name="T8" fmla="*/ 1018 w 28565"/>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0"/>
                  </a:moveTo>
                  <a:lnTo>
                    <a:pt x="1" y="3326"/>
                  </a:lnTo>
                  <a:lnTo>
                    <a:pt x="28564" y="3326"/>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09" name="Google Shape;1534;p30"/>
            <p:cNvSpPr>
              <a:spLocks/>
            </p:cNvSpPr>
            <p:nvPr/>
          </p:nvSpPr>
          <p:spPr bwMode="auto">
            <a:xfrm>
              <a:off x="553651" y="3566372"/>
              <a:ext cx="908867" cy="105793"/>
            </a:xfrm>
            <a:custGeom>
              <a:avLst/>
              <a:gdLst>
                <a:gd name="T0" fmla="*/ 1018 w 28565"/>
                <a:gd name="T1" fmla="*/ 0 h 3325"/>
                <a:gd name="T2" fmla="*/ 1018 w 28565"/>
                <a:gd name="T3" fmla="*/ 3365045 h 3325"/>
                <a:gd name="T4" fmla="*/ 28916861 w 28565"/>
                <a:gd name="T5" fmla="*/ 3365045 h 3325"/>
                <a:gd name="T6" fmla="*/ 28916861 w 28565"/>
                <a:gd name="T7" fmla="*/ 0 h 3325"/>
                <a:gd name="T8" fmla="*/ 1018 w 28565"/>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5" extrusionOk="0">
                  <a:moveTo>
                    <a:pt x="1" y="0"/>
                  </a:moveTo>
                  <a:lnTo>
                    <a:pt x="1" y="3324"/>
                  </a:lnTo>
                  <a:lnTo>
                    <a:pt x="28564" y="3324"/>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0" name="Google Shape;1535;p30"/>
            <p:cNvSpPr>
              <a:spLocks/>
            </p:cNvSpPr>
            <p:nvPr/>
          </p:nvSpPr>
          <p:spPr bwMode="auto">
            <a:xfrm>
              <a:off x="553651" y="3768537"/>
              <a:ext cx="908867" cy="105857"/>
            </a:xfrm>
            <a:custGeom>
              <a:avLst/>
              <a:gdLst>
                <a:gd name="T0" fmla="*/ 1018 w 28565"/>
                <a:gd name="T1" fmla="*/ 1018 h 3327"/>
                <a:gd name="T2" fmla="*/ 1018 w 28565"/>
                <a:gd name="T3" fmla="*/ 3367093 h 3327"/>
                <a:gd name="T4" fmla="*/ 28916861 w 28565"/>
                <a:gd name="T5" fmla="*/ 3367093 h 3327"/>
                <a:gd name="T6" fmla="*/ 28916861 w 28565"/>
                <a:gd name="T7" fmla="*/ 1018 h 3327"/>
                <a:gd name="T8" fmla="*/ 1018 w 28565"/>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7" extrusionOk="0">
                  <a:moveTo>
                    <a:pt x="1" y="1"/>
                  </a:moveTo>
                  <a:lnTo>
                    <a:pt x="1" y="3326"/>
                  </a:lnTo>
                  <a:lnTo>
                    <a:pt x="28564" y="3326"/>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1" name="Google Shape;1536;p30"/>
            <p:cNvSpPr>
              <a:spLocks/>
            </p:cNvSpPr>
            <p:nvPr/>
          </p:nvSpPr>
          <p:spPr bwMode="auto">
            <a:xfrm>
              <a:off x="553651" y="3970765"/>
              <a:ext cx="908867" cy="105825"/>
            </a:xfrm>
            <a:custGeom>
              <a:avLst/>
              <a:gdLst>
                <a:gd name="T0" fmla="*/ 1018 w 28565"/>
                <a:gd name="T1" fmla="*/ 1018 h 3326"/>
                <a:gd name="T2" fmla="*/ 1018 w 28565"/>
                <a:gd name="T3" fmla="*/ 3366069 h 3326"/>
                <a:gd name="T4" fmla="*/ 28916861 w 28565"/>
                <a:gd name="T5" fmla="*/ 3366069 h 3326"/>
                <a:gd name="T6" fmla="*/ 28916861 w 28565"/>
                <a:gd name="T7" fmla="*/ 1018 h 3326"/>
                <a:gd name="T8" fmla="*/ 1018 w 28565"/>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1"/>
                  </a:moveTo>
                  <a:lnTo>
                    <a:pt x="1" y="3325"/>
                  </a:lnTo>
                  <a:lnTo>
                    <a:pt x="28564" y="3325"/>
                  </a:lnTo>
                  <a:lnTo>
                    <a:pt x="28564"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2" name="Google Shape;1537;p30"/>
            <p:cNvSpPr>
              <a:spLocks/>
            </p:cNvSpPr>
            <p:nvPr/>
          </p:nvSpPr>
          <p:spPr bwMode="auto">
            <a:xfrm>
              <a:off x="553651" y="4172962"/>
              <a:ext cx="908867" cy="105825"/>
            </a:xfrm>
            <a:custGeom>
              <a:avLst/>
              <a:gdLst>
                <a:gd name="T0" fmla="*/ 1018 w 28565"/>
                <a:gd name="T1" fmla="*/ 0 h 3326"/>
                <a:gd name="T2" fmla="*/ 1018 w 28565"/>
                <a:gd name="T3" fmla="*/ 3367087 h 3326"/>
                <a:gd name="T4" fmla="*/ 28916861 w 28565"/>
                <a:gd name="T5" fmla="*/ 3367087 h 3326"/>
                <a:gd name="T6" fmla="*/ 28916861 w 28565"/>
                <a:gd name="T7" fmla="*/ 0 h 3326"/>
                <a:gd name="T8" fmla="*/ 1018 w 28565"/>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28565" h="3326" extrusionOk="0">
                  <a:moveTo>
                    <a:pt x="1" y="0"/>
                  </a:moveTo>
                  <a:lnTo>
                    <a:pt x="1" y="3326"/>
                  </a:lnTo>
                  <a:lnTo>
                    <a:pt x="28564" y="3326"/>
                  </a:lnTo>
                  <a:lnTo>
                    <a:pt x="28564"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3" name="Google Shape;1538;p30"/>
            <p:cNvSpPr>
              <a:spLocks/>
            </p:cNvSpPr>
            <p:nvPr/>
          </p:nvSpPr>
          <p:spPr bwMode="auto">
            <a:xfrm>
              <a:off x="553651" y="3768537"/>
              <a:ext cx="383465" cy="105857"/>
            </a:xfrm>
            <a:custGeom>
              <a:avLst/>
              <a:gdLst>
                <a:gd name="T0" fmla="*/ 1018 w 12052"/>
                <a:gd name="T1" fmla="*/ 1018 h 3327"/>
                <a:gd name="T2" fmla="*/ 1018 w 12052"/>
                <a:gd name="T3" fmla="*/ 3367093 h 3327"/>
                <a:gd name="T4" fmla="*/ 12199895 w 12052"/>
                <a:gd name="T5" fmla="*/ 3367093 h 3327"/>
                <a:gd name="T6" fmla="*/ 12199895 w 12052"/>
                <a:gd name="T7" fmla="*/ 1018 h 3327"/>
                <a:gd name="T8" fmla="*/ 1018 w 12052"/>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2052" h="3327" extrusionOk="0">
                  <a:moveTo>
                    <a:pt x="1" y="1"/>
                  </a:moveTo>
                  <a:lnTo>
                    <a:pt x="1" y="3326"/>
                  </a:lnTo>
                  <a:lnTo>
                    <a:pt x="12051" y="3326"/>
                  </a:lnTo>
                  <a:lnTo>
                    <a:pt x="12051" y="1"/>
                  </a:lnTo>
                  <a:lnTo>
                    <a:pt x="1" y="1"/>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4" name="Google Shape;1539;p30"/>
            <p:cNvSpPr>
              <a:spLocks/>
            </p:cNvSpPr>
            <p:nvPr/>
          </p:nvSpPr>
          <p:spPr bwMode="auto">
            <a:xfrm>
              <a:off x="745602" y="2353129"/>
              <a:ext cx="108052" cy="105793"/>
            </a:xfrm>
            <a:custGeom>
              <a:avLst/>
              <a:gdLst>
                <a:gd name="T0" fmla="*/ 0 w 3396"/>
                <a:gd name="T1" fmla="*/ 0 h 3325"/>
                <a:gd name="T2" fmla="*/ 0 w 3396"/>
                <a:gd name="T3" fmla="*/ 3366063 h 3325"/>
                <a:gd name="T4" fmla="*/ 3436919 w 3396"/>
                <a:gd name="T5" fmla="*/ 3366063 h 3325"/>
                <a:gd name="T6" fmla="*/ 3436919 w 3396"/>
                <a:gd name="T7" fmla="*/ 0 h 3325"/>
                <a:gd name="T8" fmla="*/ 0 w 339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396" h="3325" extrusionOk="0">
                  <a:moveTo>
                    <a:pt x="0" y="0"/>
                  </a:moveTo>
                  <a:lnTo>
                    <a:pt x="0" y="3325"/>
                  </a:lnTo>
                  <a:lnTo>
                    <a:pt x="3395" y="3325"/>
                  </a:lnTo>
                  <a:lnTo>
                    <a:pt x="3395"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5" name="Google Shape;1540;p30"/>
            <p:cNvSpPr>
              <a:spLocks/>
            </p:cNvSpPr>
            <p:nvPr/>
          </p:nvSpPr>
          <p:spPr bwMode="auto">
            <a:xfrm>
              <a:off x="1220534" y="2353129"/>
              <a:ext cx="108498" cy="105793"/>
            </a:xfrm>
            <a:custGeom>
              <a:avLst/>
              <a:gdLst>
                <a:gd name="T0" fmla="*/ 1018 w 3410"/>
                <a:gd name="T1" fmla="*/ 0 h 3325"/>
                <a:gd name="T2" fmla="*/ 1018 w 3410"/>
                <a:gd name="T3" fmla="*/ 3366063 h 3325"/>
                <a:gd name="T4" fmla="*/ 3451127 w 3410"/>
                <a:gd name="T5" fmla="*/ 3366063 h 3325"/>
                <a:gd name="T6" fmla="*/ 3451127 w 3410"/>
                <a:gd name="T7" fmla="*/ 0 h 3325"/>
                <a:gd name="T8" fmla="*/ 1018 w 3410"/>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410" h="3325" extrusionOk="0">
                  <a:moveTo>
                    <a:pt x="1" y="0"/>
                  </a:moveTo>
                  <a:lnTo>
                    <a:pt x="1" y="3325"/>
                  </a:lnTo>
                  <a:lnTo>
                    <a:pt x="3409" y="3325"/>
                  </a:lnTo>
                  <a:lnTo>
                    <a:pt x="3409" y="0"/>
                  </a:lnTo>
                  <a:lnTo>
                    <a:pt x="1"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6" name="Google Shape;1541;p30"/>
            <p:cNvSpPr>
              <a:spLocks/>
            </p:cNvSpPr>
            <p:nvPr/>
          </p:nvSpPr>
          <p:spPr bwMode="auto">
            <a:xfrm>
              <a:off x="1087062" y="2353129"/>
              <a:ext cx="108498" cy="105793"/>
            </a:xfrm>
            <a:custGeom>
              <a:avLst/>
              <a:gdLst>
                <a:gd name="T0" fmla="*/ 0 w 3410"/>
                <a:gd name="T1" fmla="*/ 0 h 3325"/>
                <a:gd name="T2" fmla="*/ 0 w 3410"/>
                <a:gd name="T3" fmla="*/ 3366063 h 3325"/>
                <a:gd name="T4" fmla="*/ 3452145 w 3410"/>
                <a:gd name="T5" fmla="*/ 3366063 h 3325"/>
                <a:gd name="T6" fmla="*/ 3452145 w 3410"/>
                <a:gd name="T7" fmla="*/ 0 h 3325"/>
                <a:gd name="T8" fmla="*/ 0 w 3410"/>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3410" h="3325" extrusionOk="0">
                  <a:moveTo>
                    <a:pt x="0" y="0"/>
                  </a:moveTo>
                  <a:lnTo>
                    <a:pt x="0" y="3325"/>
                  </a:lnTo>
                  <a:lnTo>
                    <a:pt x="3410" y="3325"/>
                  </a:lnTo>
                  <a:lnTo>
                    <a:pt x="3410" y="0"/>
                  </a:lnTo>
                  <a:lnTo>
                    <a:pt x="0" y="0"/>
                  </a:lnTo>
                  <a:close/>
                </a:path>
              </a:pathLst>
            </a:custGeom>
            <a:solidFill>
              <a:srgbClr val="8FC1FF"/>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7" name="Google Shape;1542;p30"/>
            <p:cNvSpPr>
              <a:spLocks/>
            </p:cNvSpPr>
            <p:nvPr/>
          </p:nvSpPr>
          <p:spPr bwMode="auto">
            <a:xfrm>
              <a:off x="337137" y="2150900"/>
              <a:ext cx="216550" cy="105825"/>
            </a:xfrm>
            <a:custGeom>
              <a:avLst/>
              <a:gdLst>
                <a:gd name="T0" fmla="*/ 1018 w 6806"/>
                <a:gd name="T1" fmla="*/ 0 h 3326"/>
                <a:gd name="T2" fmla="*/ 1018 w 6806"/>
                <a:gd name="T3" fmla="*/ 3367087 h 3326"/>
                <a:gd name="T4" fmla="*/ 6890083 w 6806"/>
                <a:gd name="T5" fmla="*/ 3367087 h 3326"/>
                <a:gd name="T6" fmla="*/ 6890083 w 6806"/>
                <a:gd name="T7" fmla="*/ 0 h 3326"/>
                <a:gd name="T8" fmla="*/ 1018 w 6806"/>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0"/>
                  </a:moveTo>
                  <a:lnTo>
                    <a:pt x="1" y="3326"/>
                  </a:lnTo>
                  <a:lnTo>
                    <a:pt x="6806" y="3326"/>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8" name="Google Shape;1543;p30"/>
            <p:cNvSpPr>
              <a:spLocks/>
            </p:cNvSpPr>
            <p:nvPr/>
          </p:nvSpPr>
          <p:spPr bwMode="auto">
            <a:xfrm>
              <a:off x="337137" y="2353129"/>
              <a:ext cx="216550" cy="105793"/>
            </a:xfrm>
            <a:custGeom>
              <a:avLst/>
              <a:gdLst>
                <a:gd name="T0" fmla="*/ 1018 w 6806"/>
                <a:gd name="T1" fmla="*/ 0 h 3325"/>
                <a:gd name="T2" fmla="*/ 1018 w 6806"/>
                <a:gd name="T3" fmla="*/ 3366063 h 3325"/>
                <a:gd name="T4" fmla="*/ 6890083 w 6806"/>
                <a:gd name="T5" fmla="*/ 3366063 h 3325"/>
                <a:gd name="T6" fmla="*/ 6890083 w 6806"/>
                <a:gd name="T7" fmla="*/ 0 h 3325"/>
                <a:gd name="T8" fmla="*/ 1018 w 680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5" extrusionOk="0">
                  <a:moveTo>
                    <a:pt x="1" y="0"/>
                  </a:moveTo>
                  <a:lnTo>
                    <a:pt x="1" y="3325"/>
                  </a:lnTo>
                  <a:lnTo>
                    <a:pt x="6806" y="3325"/>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19" name="Google Shape;1544;p30"/>
            <p:cNvSpPr>
              <a:spLocks/>
            </p:cNvSpPr>
            <p:nvPr/>
          </p:nvSpPr>
          <p:spPr bwMode="auto">
            <a:xfrm>
              <a:off x="337137" y="2555294"/>
              <a:ext cx="216550" cy="105857"/>
            </a:xfrm>
            <a:custGeom>
              <a:avLst/>
              <a:gdLst>
                <a:gd name="T0" fmla="*/ 1018 w 6806"/>
                <a:gd name="T1" fmla="*/ 1018 h 3327"/>
                <a:gd name="T2" fmla="*/ 1018 w 6806"/>
                <a:gd name="T3" fmla="*/ 3367093 h 3327"/>
                <a:gd name="T4" fmla="*/ 6890083 w 6806"/>
                <a:gd name="T5" fmla="*/ 3367093 h 3327"/>
                <a:gd name="T6" fmla="*/ 6890083 w 6806"/>
                <a:gd name="T7" fmla="*/ 1018 h 3327"/>
                <a:gd name="T8" fmla="*/ 1018 w 6806"/>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7" extrusionOk="0">
                  <a:moveTo>
                    <a:pt x="1" y="1"/>
                  </a:moveTo>
                  <a:lnTo>
                    <a:pt x="1" y="3326"/>
                  </a:lnTo>
                  <a:lnTo>
                    <a:pt x="6806" y="3326"/>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0" name="Google Shape;1545;p30"/>
            <p:cNvSpPr>
              <a:spLocks/>
            </p:cNvSpPr>
            <p:nvPr/>
          </p:nvSpPr>
          <p:spPr bwMode="auto">
            <a:xfrm>
              <a:off x="337137" y="2757522"/>
              <a:ext cx="216550" cy="105825"/>
            </a:xfrm>
            <a:custGeom>
              <a:avLst/>
              <a:gdLst>
                <a:gd name="T0" fmla="*/ 1018 w 6806"/>
                <a:gd name="T1" fmla="*/ 1018 h 3326"/>
                <a:gd name="T2" fmla="*/ 1018 w 6806"/>
                <a:gd name="T3" fmla="*/ 3366069 h 3326"/>
                <a:gd name="T4" fmla="*/ 6890083 w 6806"/>
                <a:gd name="T5" fmla="*/ 3366069 h 3326"/>
                <a:gd name="T6" fmla="*/ 6890083 w 6806"/>
                <a:gd name="T7" fmla="*/ 1018 h 3326"/>
                <a:gd name="T8" fmla="*/ 1018 w 6806"/>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1"/>
                  </a:moveTo>
                  <a:lnTo>
                    <a:pt x="1" y="3325"/>
                  </a:lnTo>
                  <a:lnTo>
                    <a:pt x="6806" y="3325"/>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1" name="Google Shape;1546;p30"/>
            <p:cNvSpPr>
              <a:spLocks/>
            </p:cNvSpPr>
            <p:nvPr/>
          </p:nvSpPr>
          <p:spPr bwMode="auto">
            <a:xfrm>
              <a:off x="337137" y="2959719"/>
              <a:ext cx="216550" cy="105857"/>
            </a:xfrm>
            <a:custGeom>
              <a:avLst/>
              <a:gdLst>
                <a:gd name="T0" fmla="*/ 1018 w 6806"/>
                <a:gd name="T1" fmla="*/ 1018 h 3327"/>
                <a:gd name="T2" fmla="*/ 1018 w 6806"/>
                <a:gd name="T3" fmla="*/ 3367093 h 3327"/>
                <a:gd name="T4" fmla="*/ 6890083 w 6806"/>
                <a:gd name="T5" fmla="*/ 3367093 h 3327"/>
                <a:gd name="T6" fmla="*/ 6890083 w 6806"/>
                <a:gd name="T7" fmla="*/ 1018 h 3327"/>
                <a:gd name="T8" fmla="*/ 1018 w 6806"/>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7" extrusionOk="0">
                  <a:moveTo>
                    <a:pt x="1" y="1"/>
                  </a:moveTo>
                  <a:lnTo>
                    <a:pt x="1" y="3326"/>
                  </a:lnTo>
                  <a:lnTo>
                    <a:pt x="6806" y="3326"/>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2" name="Google Shape;1547;p30"/>
            <p:cNvSpPr>
              <a:spLocks/>
            </p:cNvSpPr>
            <p:nvPr/>
          </p:nvSpPr>
          <p:spPr bwMode="auto">
            <a:xfrm>
              <a:off x="337137" y="3161947"/>
              <a:ext cx="216550" cy="105793"/>
            </a:xfrm>
            <a:custGeom>
              <a:avLst/>
              <a:gdLst>
                <a:gd name="T0" fmla="*/ 1018 w 6806"/>
                <a:gd name="T1" fmla="*/ 0 h 3325"/>
                <a:gd name="T2" fmla="*/ 1018 w 6806"/>
                <a:gd name="T3" fmla="*/ 3366063 h 3325"/>
                <a:gd name="T4" fmla="*/ 6890083 w 6806"/>
                <a:gd name="T5" fmla="*/ 3366063 h 3325"/>
                <a:gd name="T6" fmla="*/ 6890083 w 6806"/>
                <a:gd name="T7" fmla="*/ 0 h 3325"/>
                <a:gd name="T8" fmla="*/ 1018 w 680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5" extrusionOk="0">
                  <a:moveTo>
                    <a:pt x="1" y="0"/>
                  </a:moveTo>
                  <a:lnTo>
                    <a:pt x="1" y="3325"/>
                  </a:lnTo>
                  <a:lnTo>
                    <a:pt x="6806" y="3325"/>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3" name="Google Shape;1548;p30"/>
            <p:cNvSpPr>
              <a:spLocks/>
            </p:cNvSpPr>
            <p:nvPr/>
          </p:nvSpPr>
          <p:spPr bwMode="auto">
            <a:xfrm>
              <a:off x="337137" y="3364144"/>
              <a:ext cx="216550" cy="105825"/>
            </a:xfrm>
            <a:custGeom>
              <a:avLst/>
              <a:gdLst>
                <a:gd name="T0" fmla="*/ 1018 w 6806"/>
                <a:gd name="T1" fmla="*/ 0 h 3326"/>
                <a:gd name="T2" fmla="*/ 1018 w 6806"/>
                <a:gd name="T3" fmla="*/ 3367087 h 3326"/>
                <a:gd name="T4" fmla="*/ 6890083 w 6806"/>
                <a:gd name="T5" fmla="*/ 3367087 h 3326"/>
                <a:gd name="T6" fmla="*/ 6890083 w 6806"/>
                <a:gd name="T7" fmla="*/ 0 h 3326"/>
                <a:gd name="T8" fmla="*/ 1018 w 6806"/>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0"/>
                  </a:moveTo>
                  <a:lnTo>
                    <a:pt x="1" y="3326"/>
                  </a:lnTo>
                  <a:lnTo>
                    <a:pt x="6806" y="3326"/>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4" name="Google Shape;1549;p30"/>
            <p:cNvSpPr>
              <a:spLocks/>
            </p:cNvSpPr>
            <p:nvPr/>
          </p:nvSpPr>
          <p:spPr bwMode="auto">
            <a:xfrm>
              <a:off x="337137" y="3566372"/>
              <a:ext cx="216550" cy="105793"/>
            </a:xfrm>
            <a:custGeom>
              <a:avLst/>
              <a:gdLst>
                <a:gd name="T0" fmla="*/ 1018 w 6806"/>
                <a:gd name="T1" fmla="*/ 0 h 3325"/>
                <a:gd name="T2" fmla="*/ 1018 w 6806"/>
                <a:gd name="T3" fmla="*/ 3365045 h 3325"/>
                <a:gd name="T4" fmla="*/ 6890083 w 6806"/>
                <a:gd name="T5" fmla="*/ 3365045 h 3325"/>
                <a:gd name="T6" fmla="*/ 6890083 w 6806"/>
                <a:gd name="T7" fmla="*/ 0 h 3325"/>
                <a:gd name="T8" fmla="*/ 1018 w 6806"/>
                <a:gd name="T9" fmla="*/ 0 h 3325"/>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5" extrusionOk="0">
                  <a:moveTo>
                    <a:pt x="1" y="0"/>
                  </a:moveTo>
                  <a:lnTo>
                    <a:pt x="1" y="3324"/>
                  </a:lnTo>
                  <a:lnTo>
                    <a:pt x="6806" y="3324"/>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5" name="Google Shape;1550;p30"/>
            <p:cNvSpPr>
              <a:spLocks/>
            </p:cNvSpPr>
            <p:nvPr/>
          </p:nvSpPr>
          <p:spPr bwMode="auto">
            <a:xfrm>
              <a:off x="337137" y="3768537"/>
              <a:ext cx="216550" cy="105857"/>
            </a:xfrm>
            <a:custGeom>
              <a:avLst/>
              <a:gdLst>
                <a:gd name="T0" fmla="*/ 1018 w 6806"/>
                <a:gd name="T1" fmla="*/ 1018 h 3327"/>
                <a:gd name="T2" fmla="*/ 1018 w 6806"/>
                <a:gd name="T3" fmla="*/ 3367093 h 3327"/>
                <a:gd name="T4" fmla="*/ 6890083 w 6806"/>
                <a:gd name="T5" fmla="*/ 3367093 h 3327"/>
                <a:gd name="T6" fmla="*/ 6890083 w 6806"/>
                <a:gd name="T7" fmla="*/ 1018 h 3327"/>
                <a:gd name="T8" fmla="*/ 1018 w 6806"/>
                <a:gd name="T9" fmla="*/ 1018 h 3327"/>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7" extrusionOk="0">
                  <a:moveTo>
                    <a:pt x="1" y="1"/>
                  </a:moveTo>
                  <a:lnTo>
                    <a:pt x="1" y="3326"/>
                  </a:lnTo>
                  <a:lnTo>
                    <a:pt x="6806" y="3326"/>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6" name="Google Shape;1551;p30"/>
            <p:cNvSpPr>
              <a:spLocks/>
            </p:cNvSpPr>
            <p:nvPr/>
          </p:nvSpPr>
          <p:spPr bwMode="auto">
            <a:xfrm>
              <a:off x="337137" y="3970765"/>
              <a:ext cx="216550" cy="105825"/>
            </a:xfrm>
            <a:custGeom>
              <a:avLst/>
              <a:gdLst>
                <a:gd name="T0" fmla="*/ 1018 w 6806"/>
                <a:gd name="T1" fmla="*/ 1018 h 3326"/>
                <a:gd name="T2" fmla="*/ 1018 w 6806"/>
                <a:gd name="T3" fmla="*/ 3366069 h 3326"/>
                <a:gd name="T4" fmla="*/ 6890083 w 6806"/>
                <a:gd name="T5" fmla="*/ 3366069 h 3326"/>
                <a:gd name="T6" fmla="*/ 6890083 w 6806"/>
                <a:gd name="T7" fmla="*/ 1018 h 3326"/>
                <a:gd name="T8" fmla="*/ 1018 w 6806"/>
                <a:gd name="T9" fmla="*/ 1018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1"/>
                  </a:moveTo>
                  <a:lnTo>
                    <a:pt x="1" y="3325"/>
                  </a:lnTo>
                  <a:lnTo>
                    <a:pt x="6806" y="3325"/>
                  </a:lnTo>
                  <a:lnTo>
                    <a:pt x="6806" y="1"/>
                  </a:lnTo>
                  <a:lnTo>
                    <a:pt x="1" y="1"/>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27" name="Google Shape;1552;p30"/>
            <p:cNvSpPr>
              <a:spLocks/>
            </p:cNvSpPr>
            <p:nvPr/>
          </p:nvSpPr>
          <p:spPr bwMode="auto">
            <a:xfrm>
              <a:off x="337137" y="4172962"/>
              <a:ext cx="216550" cy="105825"/>
            </a:xfrm>
            <a:custGeom>
              <a:avLst/>
              <a:gdLst>
                <a:gd name="T0" fmla="*/ 1018 w 6806"/>
                <a:gd name="T1" fmla="*/ 0 h 3326"/>
                <a:gd name="T2" fmla="*/ 1018 w 6806"/>
                <a:gd name="T3" fmla="*/ 3367087 h 3326"/>
                <a:gd name="T4" fmla="*/ 6890083 w 6806"/>
                <a:gd name="T5" fmla="*/ 3367087 h 3326"/>
                <a:gd name="T6" fmla="*/ 6890083 w 6806"/>
                <a:gd name="T7" fmla="*/ 0 h 3326"/>
                <a:gd name="T8" fmla="*/ 1018 w 6806"/>
                <a:gd name="T9" fmla="*/ 0 h 332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6806" h="3326" extrusionOk="0">
                  <a:moveTo>
                    <a:pt x="1" y="0"/>
                  </a:moveTo>
                  <a:lnTo>
                    <a:pt x="1" y="3326"/>
                  </a:lnTo>
                  <a:lnTo>
                    <a:pt x="6806" y="3326"/>
                  </a:lnTo>
                  <a:lnTo>
                    <a:pt x="6806" y="0"/>
                  </a:lnTo>
                  <a:lnTo>
                    <a:pt x="1" y="0"/>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nvGrpSpPr>
          <p:cNvPr id="128" name="Google Shape;1553;p30"/>
          <p:cNvGrpSpPr>
            <a:grpSpLocks/>
          </p:cNvGrpSpPr>
          <p:nvPr/>
        </p:nvGrpSpPr>
        <p:grpSpPr bwMode="auto">
          <a:xfrm>
            <a:off x="0" y="5236634"/>
            <a:ext cx="3064933" cy="1621367"/>
            <a:chOff x="0" y="3926939"/>
            <a:chExt cx="2298905" cy="1216571"/>
          </a:xfrm>
        </p:grpSpPr>
        <p:sp>
          <p:nvSpPr>
            <p:cNvPr id="129" name="Google Shape;1554;p30"/>
            <p:cNvSpPr>
              <a:spLocks/>
            </p:cNvSpPr>
            <p:nvPr/>
          </p:nvSpPr>
          <p:spPr bwMode="auto">
            <a:xfrm>
              <a:off x="0" y="3926939"/>
              <a:ext cx="2298905" cy="1216571"/>
            </a:xfrm>
            <a:custGeom>
              <a:avLst/>
              <a:gdLst>
                <a:gd name="T0" fmla="*/ 0 w 71157"/>
                <a:gd name="T1" fmla="*/ 0 h 37656"/>
                <a:gd name="T2" fmla="*/ 0 w 71157"/>
                <a:gd name="T3" fmla="*/ 39303327 h 37656"/>
                <a:gd name="T4" fmla="*/ 74271880 w 71157"/>
                <a:gd name="T5" fmla="*/ 39303327 h 37656"/>
                <a:gd name="T6" fmla="*/ 56451514 w 71157"/>
                <a:gd name="T7" fmla="*/ 26468012 h 37656"/>
                <a:gd name="T8" fmla="*/ 48646151 w 71157"/>
                <a:gd name="T9" fmla="*/ 27955416 h 37656"/>
                <a:gd name="T10" fmla="*/ 29937554 w 71157"/>
                <a:gd name="T11" fmla="*/ 17705541 h 37656"/>
                <a:gd name="T12" fmla="*/ 23298104 w 71157"/>
                <a:gd name="T13" fmla="*/ 18685653 h 37656"/>
                <a:gd name="T14" fmla="*/ 11472136 w 71157"/>
                <a:gd name="T15" fmla="*/ 10512891 h 37656"/>
                <a:gd name="T16" fmla="*/ 8199903 w 71157"/>
                <a:gd name="T17" fmla="*/ 10939802 h 37656"/>
                <a:gd name="T18" fmla="*/ 0 w 71157"/>
                <a:gd name="T19" fmla="*/ 0 h 37656"/>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0" t="0" r="r" b="b"/>
              <a:pathLst>
                <a:path w="71157" h="37656" extrusionOk="0">
                  <a:moveTo>
                    <a:pt x="0" y="0"/>
                  </a:moveTo>
                  <a:lnTo>
                    <a:pt x="0" y="37655"/>
                  </a:lnTo>
                  <a:lnTo>
                    <a:pt x="71157" y="37655"/>
                  </a:lnTo>
                  <a:cubicBezTo>
                    <a:pt x="67597" y="29467"/>
                    <a:pt x="61232" y="25358"/>
                    <a:pt x="54084" y="25358"/>
                  </a:cubicBezTo>
                  <a:cubicBezTo>
                    <a:pt x="51655" y="25358"/>
                    <a:pt x="49136" y="25833"/>
                    <a:pt x="46606" y="26783"/>
                  </a:cubicBezTo>
                  <a:cubicBezTo>
                    <a:pt x="41161" y="20083"/>
                    <a:pt x="35168" y="16963"/>
                    <a:pt x="28682" y="16963"/>
                  </a:cubicBezTo>
                  <a:cubicBezTo>
                    <a:pt x="26611" y="16963"/>
                    <a:pt x="24491" y="17281"/>
                    <a:pt x="22321" y="17902"/>
                  </a:cubicBezTo>
                  <a:cubicBezTo>
                    <a:pt x="19985" y="12748"/>
                    <a:pt x="15610" y="10072"/>
                    <a:pt x="10991" y="10072"/>
                  </a:cubicBezTo>
                  <a:cubicBezTo>
                    <a:pt x="9952" y="10072"/>
                    <a:pt x="8900" y="10208"/>
                    <a:pt x="7856" y="10481"/>
                  </a:cubicBezTo>
                  <a:cubicBezTo>
                    <a:pt x="7239" y="4897"/>
                    <a:pt x="3115" y="1249"/>
                    <a:pt x="0" y="0"/>
                  </a:cubicBezTo>
                  <a:close/>
                </a:path>
              </a:pathLst>
            </a:custGeom>
            <a:solidFill>
              <a:srgbClr val="57B5AE"/>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nvGrpSpPr>
            <p:cNvPr id="130" name="Google Shape;1555;p30"/>
            <p:cNvGrpSpPr>
              <a:grpSpLocks/>
            </p:cNvGrpSpPr>
            <p:nvPr/>
          </p:nvGrpSpPr>
          <p:grpSpPr bwMode="auto">
            <a:xfrm>
              <a:off x="89717" y="4260996"/>
              <a:ext cx="1412371" cy="882507"/>
              <a:chOff x="89717" y="4260996"/>
              <a:chExt cx="1412371" cy="882507"/>
            </a:xfrm>
          </p:grpSpPr>
          <p:sp>
            <p:nvSpPr>
              <p:cNvPr id="131" name="Google Shape;1556;p30"/>
              <p:cNvSpPr>
                <a:spLocks/>
              </p:cNvSpPr>
              <p:nvPr/>
            </p:nvSpPr>
            <p:spPr bwMode="auto">
              <a:xfrm>
                <a:off x="432850" y="4499391"/>
                <a:ext cx="287828" cy="188611"/>
              </a:xfrm>
              <a:custGeom>
                <a:avLst/>
                <a:gdLst>
                  <a:gd name="T0" fmla="*/ 9122619 w 8909"/>
                  <a:gd name="T1" fmla="*/ 1034 h 5838"/>
                  <a:gd name="T2" fmla="*/ 1034 w 8909"/>
                  <a:gd name="T3" fmla="*/ 5682302 h 5838"/>
                  <a:gd name="T4" fmla="*/ 439415 w 8909"/>
                  <a:gd name="T5" fmla="*/ 6092510 h 5838"/>
                  <a:gd name="T6" fmla="*/ 9299019 w 8909"/>
                  <a:gd name="T7" fmla="*/ 571971 h 5838"/>
                  <a:gd name="T8" fmla="*/ 9122619 w 8909"/>
                  <a:gd name="T9" fmla="*/ 1034 h 5838"/>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909" h="5838" extrusionOk="0">
                    <a:moveTo>
                      <a:pt x="8740" y="1"/>
                    </a:moveTo>
                    <a:cubicBezTo>
                      <a:pt x="3676" y="1432"/>
                      <a:pt x="141" y="5290"/>
                      <a:pt x="1" y="5444"/>
                    </a:cubicBezTo>
                    <a:lnTo>
                      <a:pt x="421" y="5837"/>
                    </a:lnTo>
                    <a:cubicBezTo>
                      <a:pt x="463" y="5795"/>
                      <a:pt x="3985" y="1937"/>
                      <a:pt x="8909" y="548"/>
                    </a:cubicBezTo>
                    <a:lnTo>
                      <a:pt x="8740"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2" name="Google Shape;1557;p30"/>
              <p:cNvSpPr>
                <a:spLocks/>
              </p:cNvSpPr>
              <p:nvPr/>
            </p:nvSpPr>
            <p:spPr bwMode="auto">
              <a:xfrm>
                <a:off x="1227377" y="4785374"/>
                <a:ext cx="274711" cy="278361"/>
              </a:xfrm>
              <a:custGeom>
                <a:avLst/>
                <a:gdLst>
                  <a:gd name="T0" fmla="*/ 8625757 w 8503"/>
                  <a:gd name="T1" fmla="*/ 1034 h 8616"/>
                  <a:gd name="T2" fmla="*/ 1034 w 8503"/>
                  <a:gd name="T3" fmla="*/ 8743689 h 8616"/>
                  <a:gd name="T4" fmla="*/ 542767 w 8503"/>
                  <a:gd name="T5" fmla="*/ 8992101 h 8616"/>
                  <a:gd name="T6" fmla="*/ 8874202 w 8503"/>
                  <a:gd name="T7" fmla="*/ 543799 h 8616"/>
                  <a:gd name="T8" fmla="*/ 8625757 w 8503"/>
                  <a:gd name="T9" fmla="*/ 1034 h 8616"/>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8503" h="8616" extrusionOk="0">
                    <a:moveTo>
                      <a:pt x="8264" y="1"/>
                    </a:moveTo>
                    <a:cubicBezTo>
                      <a:pt x="8040" y="100"/>
                      <a:pt x="2554" y="2597"/>
                      <a:pt x="1" y="8377"/>
                    </a:cubicBezTo>
                    <a:lnTo>
                      <a:pt x="520" y="8615"/>
                    </a:lnTo>
                    <a:cubicBezTo>
                      <a:pt x="2989" y="3031"/>
                      <a:pt x="8446" y="549"/>
                      <a:pt x="8502" y="521"/>
                    </a:cubicBezTo>
                    <a:lnTo>
                      <a:pt x="8264"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3" name="Google Shape;1558;p30"/>
              <p:cNvSpPr>
                <a:spLocks/>
              </p:cNvSpPr>
              <p:nvPr/>
            </p:nvSpPr>
            <p:spPr bwMode="auto">
              <a:xfrm>
                <a:off x="909185" y="4736009"/>
                <a:ext cx="18641" cy="407494"/>
              </a:xfrm>
              <a:custGeom>
                <a:avLst/>
                <a:gdLst>
                  <a:gd name="T0" fmla="*/ 1034 w 577"/>
                  <a:gd name="T1" fmla="*/ 0 h 12613"/>
                  <a:gd name="T2" fmla="*/ 1034 w 577"/>
                  <a:gd name="T3" fmla="*/ 4964171 h 12613"/>
                  <a:gd name="T4" fmla="*/ 308950 w 577"/>
                  <a:gd name="T5" fmla="*/ 4978806 h 12613"/>
                  <a:gd name="T6" fmla="*/ 308950 w 577"/>
                  <a:gd name="T7" fmla="*/ 5578949 h 12613"/>
                  <a:gd name="T8" fmla="*/ 1034 w 577"/>
                  <a:gd name="T9" fmla="*/ 5565380 h 12613"/>
                  <a:gd name="T10" fmla="*/ 1034 w 577"/>
                  <a:gd name="T11" fmla="*/ 13164062 h 12613"/>
                  <a:gd name="T12" fmla="*/ 602230 w 577"/>
                  <a:gd name="T13" fmla="*/ 13164062 h 12613"/>
                  <a:gd name="T14" fmla="*/ 602230 w 577"/>
                  <a:gd name="T15" fmla="*/ 10499311 h 12613"/>
                  <a:gd name="T16" fmla="*/ 557356 w 577"/>
                  <a:gd name="T17" fmla="*/ 10499311 h 12613"/>
                  <a:gd name="T18" fmla="*/ 528119 w 577"/>
                  <a:gd name="T19" fmla="*/ 9899135 h 12613"/>
                  <a:gd name="T20" fmla="*/ 602230 w 577"/>
                  <a:gd name="T21" fmla="*/ 9899135 h 12613"/>
                  <a:gd name="T22" fmla="*/ 602230 w 577"/>
                  <a:gd name="T23" fmla="*/ 0 h 12613"/>
                  <a:gd name="T24" fmla="*/ 1034 w 577"/>
                  <a:gd name="T25" fmla="*/ 0 h 12613"/>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0" t="0" r="r" b="b"/>
                <a:pathLst>
                  <a:path w="577" h="12613" extrusionOk="0">
                    <a:moveTo>
                      <a:pt x="1" y="0"/>
                    </a:moveTo>
                    <a:lnTo>
                      <a:pt x="1" y="4756"/>
                    </a:lnTo>
                    <a:cubicBezTo>
                      <a:pt x="100" y="4770"/>
                      <a:pt x="197" y="4770"/>
                      <a:pt x="296" y="4770"/>
                    </a:cubicBezTo>
                    <a:lnTo>
                      <a:pt x="296" y="5345"/>
                    </a:lnTo>
                    <a:cubicBezTo>
                      <a:pt x="197" y="5345"/>
                      <a:pt x="100" y="5345"/>
                      <a:pt x="1" y="5332"/>
                    </a:cubicBezTo>
                    <a:lnTo>
                      <a:pt x="1" y="12612"/>
                    </a:lnTo>
                    <a:lnTo>
                      <a:pt x="577" y="12612"/>
                    </a:lnTo>
                    <a:lnTo>
                      <a:pt x="577" y="10059"/>
                    </a:lnTo>
                    <a:lnTo>
                      <a:pt x="534" y="10059"/>
                    </a:lnTo>
                    <a:lnTo>
                      <a:pt x="506" y="9484"/>
                    </a:lnTo>
                    <a:lnTo>
                      <a:pt x="577" y="9484"/>
                    </a:lnTo>
                    <a:lnTo>
                      <a:pt x="577" y="0"/>
                    </a:lnTo>
                    <a:lnTo>
                      <a:pt x="1" y="0"/>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4" name="Google Shape;1559;p30"/>
              <p:cNvSpPr>
                <a:spLocks/>
              </p:cNvSpPr>
              <p:nvPr/>
            </p:nvSpPr>
            <p:spPr bwMode="auto">
              <a:xfrm>
                <a:off x="718832" y="4680699"/>
                <a:ext cx="199951" cy="227994"/>
              </a:xfrm>
              <a:custGeom>
                <a:avLst/>
                <a:gdLst>
                  <a:gd name="T0" fmla="*/ 351764 w 6189"/>
                  <a:gd name="T1" fmla="*/ 1034 h 7057"/>
                  <a:gd name="T2" fmla="*/ 351764 w 6189"/>
                  <a:gd name="T3" fmla="*/ 1034 h 7057"/>
                  <a:gd name="T4" fmla="*/ 1919484 w 6189"/>
                  <a:gd name="T5" fmla="*/ 5536180 h 7057"/>
                  <a:gd name="T6" fmla="*/ 6150957 w 6189"/>
                  <a:gd name="T7" fmla="*/ 7352346 h 7057"/>
                  <a:gd name="T8" fmla="*/ 6458879 w 6189"/>
                  <a:gd name="T9" fmla="*/ 7365915 h 7057"/>
                  <a:gd name="T10" fmla="*/ 6458879 w 6189"/>
                  <a:gd name="T11" fmla="*/ 6765739 h 7057"/>
                  <a:gd name="T12" fmla="*/ 6150957 w 6189"/>
                  <a:gd name="T13" fmla="*/ 6751136 h 7057"/>
                  <a:gd name="T14" fmla="*/ 2372500 w 6189"/>
                  <a:gd name="T15" fmla="*/ 5140575 h 7057"/>
                  <a:gd name="T16" fmla="*/ 952974 w 6189"/>
                  <a:gd name="T17" fmla="*/ 59510 h 7057"/>
                  <a:gd name="T18" fmla="*/ 351764 w 6189"/>
                  <a:gd name="T19" fmla="*/ 1034 h 7057"/>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0" t="0" r="r" b="b"/>
                <a:pathLst>
                  <a:path w="6189" h="7057" extrusionOk="0">
                    <a:moveTo>
                      <a:pt x="337" y="1"/>
                    </a:moveTo>
                    <a:lnTo>
                      <a:pt x="337" y="1"/>
                    </a:lnTo>
                    <a:cubicBezTo>
                      <a:pt x="324" y="126"/>
                      <a:pt x="1" y="3241"/>
                      <a:pt x="1839" y="5304"/>
                    </a:cubicBezTo>
                    <a:cubicBezTo>
                      <a:pt x="2806" y="6384"/>
                      <a:pt x="4168" y="6973"/>
                      <a:pt x="5893" y="7044"/>
                    </a:cubicBezTo>
                    <a:cubicBezTo>
                      <a:pt x="5992" y="7057"/>
                      <a:pt x="6089" y="7057"/>
                      <a:pt x="6188" y="7057"/>
                    </a:cubicBezTo>
                    <a:lnTo>
                      <a:pt x="6188" y="6482"/>
                    </a:lnTo>
                    <a:cubicBezTo>
                      <a:pt x="6089" y="6482"/>
                      <a:pt x="5992" y="6482"/>
                      <a:pt x="5893" y="6468"/>
                    </a:cubicBezTo>
                    <a:cubicBezTo>
                      <a:pt x="4336" y="6398"/>
                      <a:pt x="3130" y="5879"/>
                      <a:pt x="2273" y="4925"/>
                    </a:cubicBezTo>
                    <a:cubicBezTo>
                      <a:pt x="604" y="3059"/>
                      <a:pt x="913" y="85"/>
                      <a:pt x="913" y="57"/>
                    </a:cubicBezTo>
                    <a:lnTo>
                      <a:pt x="337"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5" name="Google Shape;1560;p30"/>
              <p:cNvSpPr>
                <a:spLocks/>
              </p:cNvSpPr>
              <p:nvPr/>
            </p:nvSpPr>
            <p:spPr bwMode="auto">
              <a:xfrm>
                <a:off x="925500" y="4942678"/>
                <a:ext cx="136015" cy="118310"/>
              </a:xfrm>
              <a:custGeom>
                <a:avLst/>
                <a:gdLst>
                  <a:gd name="T0" fmla="*/ 3794140 w 4210"/>
                  <a:gd name="T1" fmla="*/ 1034 h 3662"/>
                  <a:gd name="T2" fmla="*/ 75147 w 4210"/>
                  <a:gd name="T3" fmla="*/ 3222122 h 3662"/>
                  <a:gd name="T4" fmla="*/ 1034 w 4210"/>
                  <a:gd name="T5" fmla="*/ 3222122 h 3662"/>
                  <a:gd name="T6" fmla="*/ 30272 w 4210"/>
                  <a:gd name="T7" fmla="*/ 3822298 h 3662"/>
                  <a:gd name="T8" fmla="*/ 75147 w 4210"/>
                  <a:gd name="T9" fmla="*/ 3822298 h 3662"/>
                  <a:gd name="T10" fmla="*/ 4394318 w 4210"/>
                  <a:gd name="T11" fmla="*/ 14603 h 3662"/>
                  <a:gd name="T12" fmla="*/ 3794140 w 4210"/>
                  <a:gd name="T13" fmla="*/ 1034 h 3662"/>
                  <a:gd name="T14" fmla="*/ 0 60000 65536"/>
                  <a:gd name="T15" fmla="*/ 0 60000 65536"/>
                  <a:gd name="T16" fmla="*/ 0 60000 65536"/>
                  <a:gd name="T17" fmla="*/ 0 60000 65536"/>
                  <a:gd name="T18" fmla="*/ 0 60000 65536"/>
                  <a:gd name="T19" fmla="*/ 0 60000 65536"/>
                  <a:gd name="T20" fmla="*/ 0 60000 65536"/>
                </a:gdLst>
                <a:ahLst/>
                <a:cxnLst>
                  <a:cxn ang="T14">
                    <a:pos x="T0" y="T1"/>
                  </a:cxn>
                  <a:cxn ang="T15">
                    <a:pos x="T2" y="T3"/>
                  </a:cxn>
                  <a:cxn ang="T16">
                    <a:pos x="T4" y="T5"/>
                  </a:cxn>
                  <a:cxn ang="T17">
                    <a:pos x="T6" y="T7"/>
                  </a:cxn>
                  <a:cxn ang="T18">
                    <a:pos x="T8" y="T9"/>
                  </a:cxn>
                  <a:cxn ang="T19">
                    <a:pos x="T10" y="T11"/>
                  </a:cxn>
                  <a:cxn ang="T20">
                    <a:pos x="T12" y="T13"/>
                  </a:cxn>
                </a:cxnLst>
                <a:rect l="0" t="0" r="r" b="b"/>
                <a:pathLst>
                  <a:path w="4210" h="3662" extrusionOk="0">
                    <a:moveTo>
                      <a:pt x="3635" y="1"/>
                    </a:moveTo>
                    <a:cubicBezTo>
                      <a:pt x="3592" y="2708"/>
                      <a:pt x="590" y="3045"/>
                      <a:pt x="72" y="3087"/>
                    </a:cubicBezTo>
                    <a:lnTo>
                      <a:pt x="1" y="3087"/>
                    </a:lnTo>
                    <a:lnTo>
                      <a:pt x="29" y="3662"/>
                    </a:lnTo>
                    <a:lnTo>
                      <a:pt x="72" y="3662"/>
                    </a:lnTo>
                    <a:cubicBezTo>
                      <a:pt x="521" y="3620"/>
                      <a:pt x="4168" y="3256"/>
                      <a:pt x="4210" y="14"/>
                    </a:cubicBezTo>
                    <a:lnTo>
                      <a:pt x="3635"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36" name="Google Shape;1561;p30"/>
              <p:cNvSpPr>
                <a:spLocks/>
              </p:cNvSpPr>
              <p:nvPr/>
            </p:nvSpPr>
            <p:spPr bwMode="auto">
              <a:xfrm>
                <a:off x="89717" y="4260996"/>
                <a:ext cx="165931" cy="118310"/>
              </a:xfrm>
              <a:custGeom>
                <a:avLst/>
                <a:gdLst>
                  <a:gd name="T0" fmla="*/ 5184407 w 5136"/>
                  <a:gd name="T1" fmla="*/ 1034 h 3662"/>
                  <a:gd name="T2" fmla="*/ 1034 w 5136"/>
                  <a:gd name="T3" fmla="*/ 3470534 h 3662"/>
                  <a:gd name="T4" fmla="*/ 484321 w 5136"/>
                  <a:gd name="T5" fmla="*/ 3822298 h 3662"/>
                  <a:gd name="T6" fmla="*/ 5360805 w 5136"/>
                  <a:gd name="T7" fmla="*/ 570938 h 3662"/>
                  <a:gd name="T8" fmla="*/ 5184407 w 5136"/>
                  <a:gd name="T9" fmla="*/ 1034 h 3662"/>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5136" h="3662" extrusionOk="0">
                    <a:moveTo>
                      <a:pt x="4967" y="1"/>
                    </a:moveTo>
                    <a:cubicBezTo>
                      <a:pt x="4827" y="29"/>
                      <a:pt x="1712" y="983"/>
                      <a:pt x="1" y="3325"/>
                    </a:cubicBezTo>
                    <a:lnTo>
                      <a:pt x="464" y="3662"/>
                    </a:lnTo>
                    <a:cubicBezTo>
                      <a:pt x="2064" y="1488"/>
                      <a:pt x="5094" y="547"/>
                      <a:pt x="5136" y="547"/>
                    </a:cubicBezTo>
                    <a:lnTo>
                      <a:pt x="4967" y="1"/>
                    </a:ln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grpSp>
        <p:nvGrpSpPr>
          <p:cNvPr id="137" name="Google Shape;1562;p30"/>
          <p:cNvGrpSpPr>
            <a:grpSpLocks/>
          </p:cNvGrpSpPr>
          <p:nvPr/>
        </p:nvGrpSpPr>
        <p:grpSpPr bwMode="auto">
          <a:xfrm>
            <a:off x="8396818" y="5998634"/>
            <a:ext cx="3795183" cy="859367"/>
            <a:chOff x="6297869" y="4499391"/>
            <a:chExt cx="2846000" cy="644115"/>
          </a:xfrm>
        </p:grpSpPr>
        <p:sp>
          <p:nvSpPr>
            <p:cNvPr id="138" name="Google Shape;1563;p30"/>
            <p:cNvSpPr>
              <a:spLocks/>
            </p:cNvSpPr>
            <p:nvPr/>
          </p:nvSpPr>
          <p:spPr bwMode="auto">
            <a:xfrm>
              <a:off x="6297869" y="4499391"/>
              <a:ext cx="2846000" cy="644115"/>
            </a:xfrm>
            <a:custGeom>
              <a:avLst/>
              <a:gdLst>
                <a:gd name="T0" fmla="*/ 91947146 w 88091"/>
                <a:gd name="T1" fmla="*/ 1034 h 19937"/>
                <a:gd name="T2" fmla="*/ 77419884 w 88091"/>
                <a:gd name="T3" fmla="*/ 10075552 h 19937"/>
                <a:gd name="T4" fmla="*/ 71940080 w 88091"/>
                <a:gd name="T5" fmla="*/ 9305276 h 19937"/>
                <a:gd name="T6" fmla="*/ 56860651 w 88091"/>
                <a:gd name="T7" fmla="*/ 16812090 h 19937"/>
                <a:gd name="T8" fmla="*/ 48730695 w 88091"/>
                <a:gd name="T9" fmla="*/ 13371824 h 19937"/>
                <a:gd name="T10" fmla="*/ 43023349 w 88091"/>
                <a:gd name="T11" fmla="*/ 14863365 h 19937"/>
                <a:gd name="T12" fmla="*/ 29846735 w 88091"/>
                <a:gd name="T13" fmla="*/ 4730402 h 19937"/>
                <a:gd name="T14" fmla="*/ 18333893 w 88091"/>
                <a:gd name="T15" fmla="*/ 12550373 h 19937"/>
                <a:gd name="T16" fmla="*/ 14086781 w 88091"/>
                <a:gd name="T17" fmla="*/ 11951230 h 19937"/>
                <a:gd name="T18" fmla="*/ 1034 w 88091"/>
                <a:gd name="T19" fmla="*/ 20808724 h 19937"/>
                <a:gd name="T20" fmla="*/ 91947146 w 88091"/>
                <a:gd name="T21" fmla="*/ 20808724 h 19937"/>
                <a:gd name="T22" fmla="*/ 91947146 w 88091"/>
                <a:gd name="T23" fmla="*/ 1034 h 19937"/>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88091" h="19937" extrusionOk="0">
                  <a:moveTo>
                    <a:pt x="88091" y="1"/>
                  </a:moveTo>
                  <a:cubicBezTo>
                    <a:pt x="82507" y="99"/>
                    <a:pt x="77035" y="3185"/>
                    <a:pt x="74173" y="9653"/>
                  </a:cubicBezTo>
                  <a:cubicBezTo>
                    <a:pt x="72343" y="9153"/>
                    <a:pt x="70594" y="8915"/>
                    <a:pt x="68923" y="8915"/>
                  </a:cubicBezTo>
                  <a:cubicBezTo>
                    <a:pt x="63282" y="8915"/>
                    <a:pt x="58524" y="11626"/>
                    <a:pt x="54476" y="16107"/>
                  </a:cubicBezTo>
                  <a:cubicBezTo>
                    <a:pt x="52855" y="14072"/>
                    <a:pt x="49835" y="12811"/>
                    <a:pt x="46687" y="12811"/>
                  </a:cubicBezTo>
                  <a:cubicBezTo>
                    <a:pt x="44821" y="12811"/>
                    <a:pt x="42910" y="13254"/>
                    <a:pt x="41219" y="14240"/>
                  </a:cubicBezTo>
                  <a:cubicBezTo>
                    <a:pt x="39219" y="7943"/>
                    <a:pt x="33863" y="4532"/>
                    <a:pt x="28595" y="4532"/>
                  </a:cubicBezTo>
                  <a:cubicBezTo>
                    <a:pt x="24181" y="4532"/>
                    <a:pt x="19830" y="6926"/>
                    <a:pt x="17565" y="12024"/>
                  </a:cubicBezTo>
                  <a:cubicBezTo>
                    <a:pt x="16147" y="11635"/>
                    <a:pt x="14792" y="11450"/>
                    <a:pt x="13496" y="11450"/>
                  </a:cubicBezTo>
                  <a:cubicBezTo>
                    <a:pt x="8012" y="11450"/>
                    <a:pt x="3598" y="14761"/>
                    <a:pt x="1" y="19936"/>
                  </a:cubicBezTo>
                  <a:lnTo>
                    <a:pt x="88091" y="19936"/>
                  </a:lnTo>
                  <a:lnTo>
                    <a:pt x="88091" y="1"/>
                  </a:lnTo>
                  <a:close/>
                </a:path>
              </a:pathLst>
            </a:custGeom>
            <a:solidFill>
              <a:srgbClr val="57B5AE"/>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nvGrpSpPr>
            <p:cNvPr id="139" name="Google Shape;1564;p30"/>
            <p:cNvGrpSpPr>
              <a:grpSpLocks/>
            </p:cNvGrpSpPr>
            <p:nvPr/>
          </p:nvGrpSpPr>
          <p:grpSpPr bwMode="auto">
            <a:xfrm>
              <a:off x="6862144" y="4802174"/>
              <a:ext cx="2148422" cy="276034"/>
              <a:chOff x="6862144" y="4802174"/>
              <a:chExt cx="2148422" cy="276034"/>
            </a:xfrm>
          </p:grpSpPr>
          <p:sp>
            <p:nvSpPr>
              <p:cNvPr id="140" name="Google Shape;1565;p30"/>
              <p:cNvSpPr>
                <a:spLocks/>
              </p:cNvSpPr>
              <p:nvPr/>
            </p:nvSpPr>
            <p:spPr bwMode="auto">
              <a:xfrm>
                <a:off x="8691465" y="4802174"/>
                <a:ext cx="319101" cy="233002"/>
              </a:xfrm>
              <a:custGeom>
                <a:avLst/>
                <a:gdLst>
                  <a:gd name="T0" fmla="*/ 220240 w 9877"/>
                  <a:gd name="T1" fmla="*/ 1034 h 7212"/>
                  <a:gd name="T2" fmla="*/ 87683 w 9877"/>
                  <a:gd name="T3" fmla="*/ 293288 h 7212"/>
                  <a:gd name="T4" fmla="*/ 0 w 9877"/>
                  <a:gd name="T5" fmla="*/ 557370 h 7212"/>
                  <a:gd name="T6" fmla="*/ 9811459 w 9877"/>
                  <a:gd name="T7" fmla="*/ 7527722 h 7212"/>
                  <a:gd name="T8" fmla="*/ 10309350 w 9877"/>
                  <a:gd name="T9" fmla="*/ 7190593 h 7212"/>
                  <a:gd name="T10" fmla="*/ 220240 w 9877"/>
                  <a:gd name="T11" fmla="*/ 1034 h 7212"/>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9877" h="7212" extrusionOk="0">
                    <a:moveTo>
                      <a:pt x="211" y="1"/>
                    </a:moveTo>
                    <a:cubicBezTo>
                      <a:pt x="169" y="85"/>
                      <a:pt x="127" y="182"/>
                      <a:pt x="84" y="281"/>
                    </a:cubicBezTo>
                    <a:lnTo>
                      <a:pt x="0" y="534"/>
                    </a:lnTo>
                    <a:cubicBezTo>
                      <a:pt x="71" y="562"/>
                      <a:pt x="6019" y="2231"/>
                      <a:pt x="9400" y="7212"/>
                    </a:cubicBezTo>
                    <a:lnTo>
                      <a:pt x="9877" y="6889"/>
                    </a:lnTo>
                    <a:cubicBezTo>
                      <a:pt x="6496" y="1922"/>
                      <a:pt x="829" y="182"/>
                      <a:pt x="211"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1" name="Google Shape;1566;p30"/>
              <p:cNvSpPr>
                <a:spLocks/>
              </p:cNvSpPr>
              <p:nvPr/>
            </p:nvSpPr>
            <p:spPr bwMode="auto">
              <a:xfrm>
                <a:off x="6862144" y="4882393"/>
                <a:ext cx="205831" cy="152782"/>
              </a:xfrm>
              <a:custGeom>
                <a:avLst/>
                <a:gdLst>
                  <a:gd name="T0" fmla="*/ 192068 w 6371"/>
                  <a:gd name="T1" fmla="*/ 0 h 4729"/>
                  <a:gd name="T2" fmla="*/ 117955 w 6371"/>
                  <a:gd name="T3" fmla="*/ 161796 h 4729"/>
                  <a:gd name="T4" fmla="*/ 1034 w 6371"/>
                  <a:gd name="T5" fmla="*/ 571971 h 4729"/>
                  <a:gd name="T6" fmla="*/ 6150958 w 6371"/>
                  <a:gd name="T7" fmla="*/ 4935999 h 4729"/>
                  <a:gd name="T8" fmla="*/ 6648849 w 6371"/>
                  <a:gd name="T9" fmla="*/ 4598871 h 4729"/>
                  <a:gd name="T10" fmla="*/ 192068 w 6371"/>
                  <a:gd name="T11" fmla="*/ 0 h 4729"/>
                  <a:gd name="T12" fmla="*/ 0 60000 65536"/>
                  <a:gd name="T13" fmla="*/ 0 60000 65536"/>
                  <a:gd name="T14" fmla="*/ 0 60000 65536"/>
                  <a:gd name="T15" fmla="*/ 0 60000 65536"/>
                  <a:gd name="T16" fmla="*/ 0 60000 65536"/>
                  <a:gd name="T17" fmla="*/ 0 60000 65536"/>
                </a:gdLst>
                <a:ahLst/>
                <a:cxnLst>
                  <a:cxn ang="T12">
                    <a:pos x="T0" y="T1"/>
                  </a:cxn>
                  <a:cxn ang="T13">
                    <a:pos x="T2" y="T3"/>
                  </a:cxn>
                  <a:cxn ang="T14">
                    <a:pos x="T4" y="T5"/>
                  </a:cxn>
                  <a:cxn ang="T15">
                    <a:pos x="T6" y="T7"/>
                  </a:cxn>
                  <a:cxn ang="T16">
                    <a:pos x="T8" y="T9"/>
                  </a:cxn>
                  <a:cxn ang="T17">
                    <a:pos x="T10" y="T11"/>
                  </a:cxn>
                </a:cxnLst>
                <a:rect l="0" t="0" r="r" b="b"/>
                <a:pathLst>
                  <a:path w="6371" h="4729" extrusionOk="0">
                    <a:moveTo>
                      <a:pt x="184" y="0"/>
                    </a:moveTo>
                    <a:cubicBezTo>
                      <a:pt x="156" y="43"/>
                      <a:pt x="128" y="99"/>
                      <a:pt x="113" y="155"/>
                    </a:cubicBezTo>
                    <a:lnTo>
                      <a:pt x="1" y="548"/>
                    </a:lnTo>
                    <a:cubicBezTo>
                      <a:pt x="29" y="548"/>
                      <a:pt x="3775" y="1614"/>
                      <a:pt x="5893" y="4729"/>
                    </a:cubicBezTo>
                    <a:lnTo>
                      <a:pt x="6370" y="4406"/>
                    </a:lnTo>
                    <a:cubicBezTo>
                      <a:pt x="4210" y="1207"/>
                      <a:pt x="548" y="99"/>
                      <a:pt x="184" y="0"/>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2" name="Google Shape;1567;p30"/>
              <p:cNvSpPr>
                <a:spLocks/>
              </p:cNvSpPr>
              <p:nvPr/>
            </p:nvSpPr>
            <p:spPr bwMode="auto">
              <a:xfrm>
                <a:off x="7469968" y="4950367"/>
                <a:ext cx="165931" cy="127841"/>
              </a:xfrm>
              <a:custGeom>
                <a:avLst/>
                <a:gdLst>
                  <a:gd name="T0" fmla="*/ 5051849 w 5136"/>
                  <a:gd name="T1" fmla="*/ 1034 h 3957"/>
                  <a:gd name="T2" fmla="*/ 1034 w 5136"/>
                  <a:gd name="T3" fmla="*/ 3764896 h 3957"/>
                  <a:gd name="T4" fmla="*/ 469686 w 5136"/>
                  <a:gd name="T5" fmla="*/ 4130230 h 3957"/>
                  <a:gd name="T6" fmla="*/ 5359772 w 5136"/>
                  <a:gd name="T7" fmla="*/ 513529 h 3957"/>
                  <a:gd name="T8" fmla="*/ 5228248 w 5136"/>
                  <a:gd name="T9" fmla="*/ 250513 h 3957"/>
                  <a:gd name="T10" fmla="*/ 5155169 w 5136"/>
                  <a:gd name="T11" fmla="*/ 293288 h 3957"/>
                  <a:gd name="T12" fmla="*/ 5051849 w 5136"/>
                  <a:gd name="T13" fmla="*/ 1034 h 3957"/>
                  <a:gd name="T14" fmla="*/ 0 60000 65536"/>
                  <a:gd name="T15" fmla="*/ 0 60000 65536"/>
                  <a:gd name="T16" fmla="*/ 0 60000 65536"/>
                  <a:gd name="T17" fmla="*/ 0 60000 65536"/>
                  <a:gd name="T18" fmla="*/ 0 60000 65536"/>
                  <a:gd name="T19" fmla="*/ 0 60000 65536"/>
                  <a:gd name="T20" fmla="*/ 0 60000 65536"/>
                </a:gdLst>
                <a:ahLst/>
                <a:cxnLst>
                  <a:cxn ang="T14">
                    <a:pos x="T0" y="T1"/>
                  </a:cxn>
                  <a:cxn ang="T15">
                    <a:pos x="T2" y="T3"/>
                  </a:cxn>
                  <a:cxn ang="T16">
                    <a:pos x="T4" y="T5"/>
                  </a:cxn>
                  <a:cxn ang="T17">
                    <a:pos x="T6" y="T7"/>
                  </a:cxn>
                  <a:cxn ang="T18">
                    <a:pos x="T8" y="T9"/>
                  </a:cxn>
                  <a:cxn ang="T19">
                    <a:pos x="T10" y="T11"/>
                  </a:cxn>
                  <a:cxn ang="T20">
                    <a:pos x="T12" y="T13"/>
                  </a:cxn>
                </a:cxnLst>
                <a:rect l="0" t="0" r="r" b="b"/>
                <a:pathLst>
                  <a:path w="5136" h="3957" extrusionOk="0">
                    <a:moveTo>
                      <a:pt x="4840" y="1"/>
                    </a:moveTo>
                    <a:cubicBezTo>
                      <a:pt x="1712" y="1460"/>
                      <a:pt x="70" y="3523"/>
                      <a:pt x="1" y="3607"/>
                    </a:cubicBezTo>
                    <a:lnTo>
                      <a:pt x="450" y="3957"/>
                    </a:lnTo>
                    <a:cubicBezTo>
                      <a:pt x="463" y="3944"/>
                      <a:pt x="2105" y="1895"/>
                      <a:pt x="5135" y="492"/>
                    </a:cubicBezTo>
                    <a:lnTo>
                      <a:pt x="5009" y="240"/>
                    </a:lnTo>
                    <a:cubicBezTo>
                      <a:pt x="4981" y="253"/>
                      <a:pt x="4967" y="268"/>
                      <a:pt x="4939" y="281"/>
                    </a:cubicBezTo>
                    <a:cubicBezTo>
                      <a:pt x="4911" y="184"/>
                      <a:pt x="4868" y="85"/>
                      <a:pt x="4840" y="1"/>
                    </a:cubicBezTo>
                    <a:close/>
                  </a:path>
                </a:pathLst>
              </a:custGeom>
              <a:solidFill>
                <a:srgbClr val="2C357D">
                  <a:alpha val="17647"/>
                </a:srgbClr>
              </a:solidFill>
              <a:ln>
                <a:noFill/>
              </a:ln>
              <a:extLst>
                <a:ext uri="{91240B29-F687-4F45-9708-019B960494DF}">
                  <a14:hiddenLine xmlns:a14="http://schemas.microsoft.com/office/drawing/2010/main" w="9525">
                    <a:solidFill>
                      <a:srgbClr val="000000"/>
                    </a:solidFill>
                    <a:round/>
                    <a:headEnd/>
                    <a:tailEnd/>
                  </a14:hiddenLine>
                </a:ext>
              </a:extLst>
            </p:spPr>
            <p:txBody>
              <a:bodyPr lIns="91425" tIns="91425" rIns="91425" bIns="91425"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grpSp>
      </p:grpSp>
      <p:sp>
        <p:nvSpPr>
          <p:cNvPr id="143" name="Google Shape;1568;p30"/>
          <p:cNvSpPr>
            <a:spLocks/>
          </p:cNvSpPr>
          <p:nvPr/>
        </p:nvSpPr>
        <p:spPr bwMode="auto">
          <a:xfrm>
            <a:off x="3454400" y="179918"/>
            <a:ext cx="5283200" cy="1085849"/>
          </a:xfrm>
          <a:custGeom>
            <a:avLst/>
            <a:gdLst>
              <a:gd name="T0" fmla="*/ 46838524 w 131919"/>
              <a:gd name="T1" fmla="*/ 0 h 21449"/>
              <a:gd name="T2" fmla="*/ 30580006 w 131919"/>
              <a:gd name="T3" fmla="*/ 17730354 h 21449"/>
              <a:gd name="T4" fmla="*/ 29276327 w 131919"/>
              <a:gd name="T5" fmla="*/ 19652018 h 21449"/>
              <a:gd name="T6" fmla="*/ 28282115 w 131919"/>
              <a:gd name="T7" fmla="*/ 19241160 h 21449"/>
              <a:gd name="T8" fmla="*/ 24005682 w 131919"/>
              <a:gd name="T9" fmla="*/ 17625106 h 21449"/>
              <a:gd name="T10" fmla="*/ 22335706 w 131919"/>
              <a:gd name="T11" fmla="*/ 17890354 h 21449"/>
              <a:gd name="T12" fmla="*/ 18278541 w 131919"/>
              <a:gd name="T13" fmla="*/ 21449714 h 21449"/>
              <a:gd name="T14" fmla="*/ 12974525 w 131919"/>
              <a:gd name="T15" fmla="*/ 24802904 h 21449"/>
              <a:gd name="T16" fmla="*/ 11814271 w 131919"/>
              <a:gd name="T17" fmla="*/ 24644310 h 21449"/>
              <a:gd name="T18" fmla="*/ 9003925 w 131919"/>
              <a:gd name="T19" fmla="*/ 24159945 h 21449"/>
              <a:gd name="T20" fmla="*/ 8333598 w 131919"/>
              <a:gd name="T21" fmla="*/ 24198863 h 21449"/>
              <a:gd name="T22" fmla="*/ 2765231 w 131919"/>
              <a:gd name="T23" fmla="*/ 27774056 h 21449"/>
              <a:gd name="T24" fmla="*/ 901 w 131919"/>
              <a:gd name="T25" fmla="*/ 30919634 h 21449"/>
              <a:gd name="T26" fmla="*/ 119016176 w 131919"/>
              <a:gd name="T27" fmla="*/ 30919634 h 21449"/>
              <a:gd name="T28" fmla="*/ 111314998 w 131919"/>
              <a:gd name="T29" fmla="*/ 23875941 h 21449"/>
              <a:gd name="T30" fmla="*/ 108449626 w 131919"/>
              <a:gd name="T31" fmla="*/ 23985480 h 21449"/>
              <a:gd name="T32" fmla="*/ 104737070 w 131919"/>
              <a:gd name="T33" fmla="*/ 23038355 h 21449"/>
              <a:gd name="T34" fmla="*/ 93758237 w 131919"/>
              <a:gd name="T35" fmla="*/ 12396383 h 21449"/>
              <a:gd name="T36" fmla="*/ 90029462 w 131919"/>
              <a:gd name="T37" fmla="*/ 13297415 h 21449"/>
              <a:gd name="T38" fmla="*/ 88798862 w 131919"/>
              <a:gd name="T39" fmla="*/ 13551120 h 21449"/>
              <a:gd name="T40" fmla="*/ 86040840 w 131919"/>
              <a:gd name="T41" fmla="*/ 11756310 h 21449"/>
              <a:gd name="T42" fmla="*/ 74273456 w 131919"/>
              <a:gd name="T43" fmla="*/ 3268141 h 21449"/>
              <a:gd name="T44" fmla="*/ 64411535 w 131919"/>
              <a:gd name="T45" fmla="*/ 10930267 h 21449"/>
              <a:gd name="T46" fmla="*/ 62992365 w 131919"/>
              <a:gd name="T47" fmla="*/ 12196023 h 21449"/>
              <a:gd name="T48" fmla="*/ 61627351 w 131919"/>
              <a:gd name="T49" fmla="*/ 11088861 h 21449"/>
              <a:gd name="T50" fmla="*/ 46838524 w 131919"/>
              <a:gd name="T51" fmla="*/ 0 h 21449"/>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Lst>
            <a:ahLst/>
            <a:cxnLst>
              <a:cxn ang="T52">
                <a:pos x="T0" y="T1"/>
              </a:cxn>
              <a:cxn ang="T53">
                <a:pos x="T2" y="T3"/>
              </a:cxn>
              <a:cxn ang="T54">
                <a:pos x="T4" y="T5"/>
              </a:cxn>
              <a:cxn ang="T55">
                <a:pos x="T6" y="T7"/>
              </a:cxn>
              <a:cxn ang="T56">
                <a:pos x="T8" y="T9"/>
              </a:cxn>
              <a:cxn ang="T57">
                <a:pos x="T10" y="T11"/>
              </a:cxn>
              <a:cxn ang="T58">
                <a:pos x="T12" y="T13"/>
              </a:cxn>
              <a:cxn ang="T59">
                <a:pos x="T14" y="T15"/>
              </a:cxn>
              <a:cxn ang="T60">
                <a:pos x="T16" y="T17"/>
              </a:cxn>
              <a:cxn ang="T61">
                <a:pos x="T18" y="T19"/>
              </a:cxn>
              <a:cxn ang="T62">
                <a:pos x="T20" y="T21"/>
              </a:cxn>
              <a:cxn ang="T63">
                <a:pos x="T22" y="T23"/>
              </a:cxn>
              <a:cxn ang="T64">
                <a:pos x="T24" y="T25"/>
              </a:cxn>
              <a:cxn ang="T65">
                <a:pos x="T26" y="T27"/>
              </a:cxn>
              <a:cxn ang="T66">
                <a:pos x="T28" y="T29"/>
              </a:cxn>
              <a:cxn ang="T67">
                <a:pos x="T30" y="T31"/>
              </a:cxn>
              <a:cxn ang="T68">
                <a:pos x="T32" y="T33"/>
              </a:cxn>
              <a:cxn ang="T69">
                <a:pos x="T34" y="T35"/>
              </a:cxn>
              <a:cxn ang="T70">
                <a:pos x="T36" y="T37"/>
              </a:cxn>
              <a:cxn ang="T71">
                <a:pos x="T38" y="T39"/>
              </a:cxn>
              <a:cxn ang="T72">
                <a:pos x="T40" y="T41"/>
              </a:cxn>
              <a:cxn ang="T73">
                <a:pos x="T42" y="T43"/>
              </a:cxn>
              <a:cxn ang="T74">
                <a:pos x="T44" y="T45"/>
              </a:cxn>
              <a:cxn ang="T75">
                <a:pos x="T46" y="T47"/>
              </a:cxn>
              <a:cxn ang="T76">
                <a:pos x="T48" y="T49"/>
              </a:cxn>
              <a:cxn ang="T77">
                <a:pos x="T50" y="T51"/>
              </a:cxn>
            </a:cxnLst>
            <a:rect l="0" t="0" r="r" b="b"/>
            <a:pathLst>
              <a:path w="131919" h="21449" extrusionOk="0">
                <a:moveTo>
                  <a:pt x="51916" y="0"/>
                </a:moveTo>
                <a:cubicBezTo>
                  <a:pt x="43642" y="0"/>
                  <a:pt x="35713" y="4529"/>
                  <a:pt x="33895" y="12299"/>
                </a:cubicBezTo>
                <a:cubicBezTo>
                  <a:pt x="33714" y="13183"/>
                  <a:pt x="33175" y="13632"/>
                  <a:pt x="32450" y="13632"/>
                </a:cubicBezTo>
                <a:cubicBezTo>
                  <a:pt x="32116" y="13632"/>
                  <a:pt x="31744" y="13538"/>
                  <a:pt x="31348" y="13347"/>
                </a:cubicBezTo>
                <a:cubicBezTo>
                  <a:pt x="29879" y="12636"/>
                  <a:pt x="28242" y="12226"/>
                  <a:pt x="26608" y="12226"/>
                </a:cubicBezTo>
                <a:cubicBezTo>
                  <a:pt x="25987" y="12226"/>
                  <a:pt x="25367" y="12285"/>
                  <a:pt x="24757" y="12410"/>
                </a:cubicBezTo>
                <a:cubicBezTo>
                  <a:pt x="23027" y="12762"/>
                  <a:pt x="21572" y="13732"/>
                  <a:pt x="20260" y="14879"/>
                </a:cubicBezTo>
                <a:cubicBezTo>
                  <a:pt x="18632" y="16295"/>
                  <a:pt x="16535" y="17205"/>
                  <a:pt x="14381" y="17205"/>
                </a:cubicBezTo>
                <a:cubicBezTo>
                  <a:pt x="13953" y="17205"/>
                  <a:pt x="13524" y="17169"/>
                  <a:pt x="13095" y="17095"/>
                </a:cubicBezTo>
                <a:cubicBezTo>
                  <a:pt x="12049" y="16916"/>
                  <a:pt x="11033" y="16759"/>
                  <a:pt x="9980" y="16759"/>
                </a:cubicBezTo>
                <a:cubicBezTo>
                  <a:pt x="9735" y="16759"/>
                  <a:pt x="9487" y="16767"/>
                  <a:pt x="9237" y="16786"/>
                </a:cubicBezTo>
                <a:cubicBezTo>
                  <a:pt x="6956" y="16962"/>
                  <a:pt x="4938" y="17998"/>
                  <a:pt x="3065" y="19266"/>
                </a:cubicBezTo>
                <a:cubicBezTo>
                  <a:pt x="2018" y="19961"/>
                  <a:pt x="1015" y="20710"/>
                  <a:pt x="1" y="21448"/>
                </a:cubicBezTo>
                <a:lnTo>
                  <a:pt x="131918" y="21448"/>
                </a:lnTo>
                <a:cubicBezTo>
                  <a:pt x="129037" y="17138"/>
                  <a:pt x="126246" y="16562"/>
                  <a:pt x="123382" y="16562"/>
                </a:cubicBezTo>
                <a:cubicBezTo>
                  <a:pt x="122335" y="16562"/>
                  <a:pt x="121279" y="16638"/>
                  <a:pt x="120206" y="16638"/>
                </a:cubicBezTo>
                <a:cubicBezTo>
                  <a:pt x="118867" y="16638"/>
                  <a:pt x="117500" y="16519"/>
                  <a:pt x="116091" y="15981"/>
                </a:cubicBezTo>
                <a:cubicBezTo>
                  <a:pt x="111790" y="14339"/>
                  <a:pt x="110474" y="8599"/>
                  <a:pt x="103922" y="8599"/>
                </a:cubicBezTo>
                <a:cubicBezTo>
                  <a:pt x="102733" y="8599"/>
                  <a:pt x="101371" y="8788"/>
                  <a:pt x="99789" y="9224"/>
                </a:cubicBezTo>
                <a:cubicBezTo>
                  <a:pt x="99344" y="9339"/>
                  <a:pt x="98883" y="9400"/>
                  <a:pt x="98425" y="9400"/>
                </a:cubicBezTo>
                <a:cubicBezTo>
                  <a:pt x="97292" y="9400"/>
                  <a:pt x="96177" y="9026"/>
                  <a:pt x="95368" y="8155"/>
                </a:cubicBezTo>
                <a:cubicBezTo>
                  <a:pt x="91946" y="4291"/>
                  <a:pt x="87009" y="2267"/>
                  <a:pt x="82325" y="2267"/>
                </a:cubicBezTo>
                <a:cubicBezTo>
                  <a:pt x="78003" y="2267"/>
                  <a:pt x="73896" y="3990"/>
                  <a:pt x="71394" y="7582"/>
                </a:cubicBezTo>
                <a:cubicBezTo>
                  <a:pt x="70975" y="8171"/>
                  <a:pt x="70399" y="8460"/>
                  <a:pt x="69821" y="8460"/>
                </a:cubicBezTo>
                <a:cubicBezTo>
                  <a:pt x="69274" y="8460"/>
                  <a:pt x="68726" y="8201"/>
                  <a:pt x="68308" y="7692"/>
                </a:cubicBezTo>
                <a:cubicBezTo>
                  <a:pt x="64143" y="2399"/>
                  <a:pt x="57938" y="0"/>
                  <a:pt x="51916" y="0"/>
                </a:cubicBez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4" name="Google Shape;1569;p30"/>
          <p:cNvSpPr>
            <a:spLocks/>
          </p:cNvSpPr>
          <p:nvPr/>
        </p:nvSpPr>
        <p:spPr bwMode="auto">
          <a:xfrm>
            <a:off x="9489018" y="1813985"/>
            <a:ext cx="2429933" cy="518583"/>
          </a:xfrm>
          <a:custGeom>
            <a:avLst/>
            <a:gdLst>
              <a:gd name="T0" fmla="*/ 21784326 w 74998"/>
              <a:gd name="T1" fmla="*/ 0 h 15953"/>
              <a:gd name="T2" fmla="*/ 12679560 w 74998"/>
              <a:gd name="T3" fmla="*/ 5590278 h 15953"/>
              <a:gd name="T4" fmla="*/ 10407949 w 74998"/>
              <a:gd name="T5" fmla="*/ 6738633 h 15953"/>
              <a:gd name="T6" fmla="*/ 10023548 w 74998"/>
              <a:gd name="T7" fmla="*/ 6717227 h 15953"/>
              <a:gd name="T8" fmla="*/ 8627052 w 74998"/>
              <a:gd name="T9" fmla="*/ 6620950 h 15953"/>
              <a:gd name="T10" fmla="*/ 583 w 74998"/>
              <a:gd name="T11" fmla="*/ 9481769 h 15953"/>
              <a:gd name="T12" fmla="*/ 44285501 w 74998"/>
              <a:gd name="T13" fmla="*/ 9481769 h 15953"/>
              <a:gd name="T14" fmla="*/ 34301513 w 74998"/>
              <a:gd name="T15" fmla="*/ 4581572 h 15953"/>
              <a:gd name="T16" fmla="*/ 33461828 w 74998"/>
              <a:gd name="T17" fmla="*/ 4607147 h 15953"/>
              <a:gd name="T18" fmla="*/ 33080391 w 74998"/>
              <a:gd name="T19" fmla="*/ 4617850 h 15953"/>
              <a:gd name="T20" fmla="*/ 29979713 w 74998"/>
              <a:gd name="T21" fmla="*/ 3506918 h 15953"/>
              <a:gd name="T22" fmla="*/ 21784326 w 74998"/>
              <a:gd name="T23" fmla="*/ 0 h 15953"/>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74998" h="15953" extrusionOk="0">
                <a:moveTo>
                  <a:pt x="36892" y="0"/>
                </a:moveTo>
                <a:cubicBezTo>
                  <a:pt x="30547" y="0"/>
                  <a:pt x="24404" y="3160"/>
                  <a:pt x="21473" y="9405"/>
                </a:cubicBezTo>
                <a:cubicBezTo>
                  <a:pt x="21027" y="10406"/>
                  <a:pt x="19527" y="11337"/>
                  <a:pt x="17626" y="11337"/>
                </a:cubicBezTo>
                <a:cubicBezTo>
                  <a:pt x="17414" y="11337"/>
                  <a:pt x="17197" y="11325"/>
                  <a:pt x="16975" y="11301"/>
                </a:cubicBezTo>
                <a:cubicBezTo>
                  <a:pt x="16181" y="11191"/>
                  <a:pt x="15393" y="11139"/>
                  <a:pt x="14610" y="11139"/>
                </a:cubicBezTo>
                <a:cubicBezTo>
                  <a:pt x="9578" y="11139"/>
                  <a:pt x="4761" y="13282"/>
                  <a:pt x="1" y="15952"/>
                </a:cubicBezTo>
                <a:lnTo>
                  <a:pt x="74998" y="15952"/>
                </a:lnTo>
                <a:cubicBezTo>
                  <a:pt x="70143" y="10358"/>
                  <a:pt x="64457" y="7708"/>
                  <a:pt x="58090" y="7708"/>
                </a:cubicBezTo>
                <a:cubicBezTo>
                  <a:pt x="57620" y="7708"/>
                  <a:pt x="57146" y="7723"/>
                  <a:pt x="56668" y="7751"/>
                </a:cubicBezTo>
                <a:cubicBezTo>
                  <a:pt x="56453" y="7762"/>
                  <a:pt x="56238" y="7769"/>
                  <a:pt x="56022" y="7769"/>
                </a:cubicBezTo>
                <a:cubicBezTo>
                  <a:pt x="54310" y="7769"/>
                  <a:pt x="52562" y="7377"/>
                  <a:pt x="50771" y="5900"/>
                </a:cubicBezTo>
                <a:cubicBezTo>
                  <a:pt x="46996" y="1955"/>
                  <a:pt x="41882" y="0"/>
                  <a:pt x="36892" y="0"/>
                </a:cubicBezTo>
                <a:close/>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
        <p:nvSpPr>
          <p:cNvPr id="145" name="Google Shape;1570;p30"/>
          <p:cNvSpPr>
            <a:spLocks/>
          </p:cNvSpPr>
          <p:nvPr/>
        </p:nvSpPr>
        <p:spPr bwMode="auto">
          <a:xfrm>
            <a:off x="105833" y="1540934"/>
            <a:ext cx="2971800" cy="474133"/>
          </a:xfrm>
          <a:custGeom>
            <a:avLst/>
            <a:gdLst>
              <a:gd name="T0" fmla="*/ 33908541 w 89151"/>
              <a:gd name="T1" fmla="*/ 626 h 14192"/>
              <a:gd name="T2" fmla="*/ 33318496 w 89151"/>
              <a:gd name="T3" fmla="*/ 16963 h 14192"/>
              <a:gd name="T4" fmla="*/ 28985075 w 89151"/>
              <a:gd name="T5" fmla="*/ 1539413 h 14192"/>
              <a:gd name="T6" fmla="*/ 28426907 w 89151"/>
              <a:gd name="T7" fmla="*/ 2078727 h 14192"/>
              <a:gd name="T8" fmla="*/ 27188090 w 89151"/>
              <a:gd name="T9" fmla="*/ 2533901 h 14192"/>
              <a:gd name="T10" fmla="*/ 26098003 w 89151"/>
              <a:gd name="T11" fmla="*/ 2224379 h 14192"/>
              <a:gd name="T12" fmla="*/ 21659579 w 89151"/>
              <a:gd name="T13" fmla="*/ 656076 h 14192"/>
              <a:gd name="T14" fmla="*/ 17244905 w 89151"/>
              <a:gd name="T15" fmla="*/ 2847180 h 14192"/>
              <a:gd name="T16" fmla="*/ 16304224 w 89151"/>
              <a:gd name="T17" fmla="*/ 3325582 h 14192"/>
              <a:gd name="T18" fmla="*/ 15791056 w 89151"/>
              <a:gd name="T19" fmla="*/ 3221347 h 14192"/>
              <a:gd name="T20" fmla="*/ 14194703 w 89151"/>
              <a:gd name="T21" fmla="*/ 2808869 h 14192"/>
              <a:gd name="T22" fmla="*/ 12794606 w 89151"/>
              <a:gd name="T23" fmla="*/ 3137859 h 14192"/>
              <a:gd name="T24" fmla="*/ 11733295 w 89151"/>
              <a:gd name="T25" fmla="*/ 4009896 h 14192"/>
              <a:gd name="T26" fmla="*/ 11058247 w 89151"/>
              <a:gd name="T27" fmla="*/ 5241692 h 14192"/>
              <a:gd name="T28" fmla="*/ 9307513 w 89151"/>
              <a:gd name="T29" fmla="*/ 6286368 h 14192"/>
              <a:gd name="T30" fmla="*/ 9156858 w 89151"/>
              <a:gd name="T31" fmla="*/ 6280103 h 14192"/>
              <a:gd name="T32" fmla="*/ 7588630 w 89151"/>
              <a:gd name="T33" fmla="*/ 6204133 h 14192"/>
              <a:gd name="T34" fmla="*/ 0 w 89151"/>
              <a:gd name="T35" fmla="*/ 8909419 h 14192"/>
              <a:gd name="T36" fmla="*/ 55723125 w 89151"/>
              <a:gd name="T37" fmla="*/ 8909419 h 14192"/>
              <a:gd name="T38" fmla="*/ 55413115 w 89151"/>
              <a:gd name="T39" fmla="*/ 8563490 h 14192"/>
              <a:gd name="T40" fmla="*/ 54476158 w 89151"/>
              <a:gd name="T41" fmla="*/ 7698344 h 14192"/>
              <a:gd name="T42" fmla="*/ 50810910 w 89151"/>
              <a:gd name="T43" fmla="*/ 5559983 h 14192"/>
              <a:gd name="T44" fmla="*/ 48096368 w 89151"/>
              <a:gd name="T45" fmla="*/ 4860585 h 14192"/>
              <a:gd name="T46" fmla="*/ 46771274 w 89151"/>
              <a:gd name="T47" fmla="*/ 4772061 h 14192"/>
              <a:gd name="T48" fmla="*/ 44106709 w 89151"/>
              <a:gd name="T49" fmla="*/ 4868127 h 14192"/>
              <a:gd name="T50" fmla="*/ 44051707 w 89151"/>
              <a:gd name="T51" fmla="*/ 4868127 h 14192"/>
              <a:gd name="T52" fmla="*/ 42074716 w 89151"/>
              <a:gd name="T53" fmla="*/ 4328212 h 14192"/>
              <a:gd name="T54" fmla="*/ 40827749 w 89151"/>
              <a:gd name="T55" fmla="*/ 2791931 h 14192"/>
              <a:gd name="T56" fmla="*/ 40076449 w 89151"/>
              <a:gd name="T57" fmla="*/ 2037283 h 14192"/>
              <a:gd name="T58" fmla="*/ 38120058 w 89151"/>
              <a:gd name="T59" fmla="*/ 860736 h 14192"/>
              <a:gd name="T60" fmla="*/ 33908541 w 89151"/>
              <a:gd name="T61" fmla="*/ 626 h 14192"/>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Lst>
            <a:ahLst/>
            <a:cxnLst>
              <a:cxn ang="T62">
                <a:pos x="T0" y="T1"/>
              </a:cxn>
              <a:cxn ang="T63">
                <a:pos x="T2" y="T3"/>
              </a:cxn>
              <a:cxn ang="T64">
                <a:pos x="T4" y="T5"/>
              </a:cxn>
              <a:cxn ang="T65">
                <a:pos x="T6" y="T7"/>
              </a:cxn>
              <a:cxn ang="T66">
                <a:pos x="T8" y="T9"/>
              </a:cxn>
              <a:cxn ang="T67">
                <a:pos x="T10" y="T11"/>
              </a:cxn>
              <a:cxn ang="T68">
                <a:pos x="T12" y="T13"/>
              </a:cxn>
              <a:cxn ang="T69">
                <a:pos x="T14" y="T15"/>
              </a:cxn>
              <a:cxn ang="T70">
                <a:pos x="T16" y="T17"/>
              </a:cxn>
              <a:cxn ang="T71">
                <a:pos x="T18" y="T19"/>
              </a:cxn>
              <a:cxn ang="T72">
                <a:pos x="T20" y="T21"/>
              </a:cxn>
              <a:cxn ang="T73">
                <a:pos x="T22" y="T23"/>
              </a:cxn>
              <a:cxn ang="T74">
                <a:pos x="T24" y="T25"/>
              </a:cxn>
              <a:cxn ang="T75">
                <a:pos x="T26" y="T27"/>
              </a:cxn>
              <a:cxn ang="T76">
                <a:pos x="T28" y="T29"/>
              </a:cxn>
              <a:cxn ang="T77">
                <a:pos x="T30" y="T31"/>
              </a:cxn>
              <a:cxn ang="T78">
                <a:pos x="T32" y="T33"/>
              </a:cxn>
              <a:cxn ang="T79">
                <a:pos x="T34" y="T35"/>
              </a:cxn>
              <a:cxn ang="T80">
                <a:pos x="T36" y="T37"/>
              </a:cxn>
              <a:cxn ang="T81">
                <a:pos x="T38" y="T39"/>
              </a:cxn>
              <a:cxn ang="T82">
                <a:pos x="T40" y="T41"/>
              </a:cxn>
              <a:cxn ang="T83">
                <a:pos x="T42" y="T43"/>
              </a:cxn>
              <a:cxn ang="T84">
                <a:pos x="T44" y="T45"/>
              </a:cxn>
              <a:cxn ang="T85">
                <a:pos x="T46" y="T47"/>
              </a:cxn>
              <a:cxn ang="T86">
                <a:pos x="T48" y="T49"/>
              </a:cxn>
              <a:cxn ang="T87">
                <a:pos x="T50" y="T51"/>
              </a:cxn>
              <a:cxn ang="T88">
                <a:pos x="T52" y="T53"/>
              </a:cxn>
              <a:cxn ang="T89">
                <a:pos x="T54" y="T55"/>
              </a:cxn>
              <a:cxn ang="T90">
                <a:pos x="T56" y="T57"/>
              </a:cxn>
              <a:cxn ang="T91">
                <a:pos x="T58" y="T59"/>
              </a:cxn>
              <a:cxn ang="T92">
                <a:pos x="T60" y="T61"/>
              </a:cxn>
            </a:cxnLst>
            <a:rect l="0" t="0" r="r" b="b"/>
            <a:pathLst>
              <a:path w="89151" h="14192" extrusionOk="0">
                <a:moveTo>
                  <a:pt x="54250" y="1"/>
                </a:moveTo>
                <a:cubicBezTo>
                  <a:pt x="53935" y="1"/>
                  <a:pt x="53620" y="9"/>
                  <a:pt x="53306" y="27"/>
                </a:cubicBezTo>
                <a:cubicBezTo>
                  <a:pt x="50837" y="148"/>
                  <a:pt x="48301" y="842"/>
                  <a:pt x="46373" y="2452"/>
                </a:cubicBezTo>
                <a:cubicBezTo>
                  <a:pt x="46053" y="2716"/>
                  <a:pt x="45756" y="3003"/>
                  <a:pt x="45480" y="3311"/>
                </a:cubicBezTo>
                <a:cubicBezTo>
                  <a:pt x="45107" y="3730"/>
                  <a:pt x="44342" y="4036"/>
                  <a:pt x="43498" y="4036"/>
                </a:cubicBezTo>
                <a:cubicBezTo>
                  <a:pt x="42920" y="4036"/>
                  <a:pt x="42305" y="3893"/>
                  <a:pt x="41754" y="3543"/>
                </a:cubicBezTo>
                <a:cubicBezTo>
                  <a:pt x="39561" y="1842"/>
                  <a:pt x="37023" y="1045"/>
                  <a:pt x="34653" y="1045"/>
                </a:cubicBezTo>
                <a:cubicBezTo>
                  <a:pt x="31709" y="1045"/>
                  <a:pt x="29025" y="2276"/>
                  <a:pt x="27590" y="4535"/>
                </a:cubicBezTo>
                <a:cubicBezTo>
                  <a:pt x="27347" y="4916"/>
                  <a:pt x="26794" y="5297"/>
                  <a:pt x="26085" y="5297"/>
                </a:cubicBezTo>
                <a:cubicBezTo>
                  <a:pt x="25829" y="5297"/>
                  <a:pt x="25553" y="5247"/>
                  <a:pt x="25264" y="5131"/>
                </a:cubicBezTo>
                <a:cubicBezTo>
                  <a:pt x="24468" y="4700"/>
                  <a:pt x="23590" y="4474"/>
                  <a:pt x="22710" y="4474"/>
                </a:cubicBezTo>
                <a:cubicBezTo>
                  <a:pt x="21946" y="4474"/>
                  <a:pt x="21182" y="4644"/>
                  <a:pt x="20470" y="4998"/>
                </a:cubicBezTo>
                <a:cubicBezTo>
                  <a:pt x="19819" y="5329"/>
                  <a:pt x="19235" y="5802"/>
                  <a:pt x="18772" y="6387"/>
                </a:cubicBezTo>
                <a:cubicBezTo>
                  <a:pt x="18309" y="6971"/>
                  <a:pt x="18077" y="7710"/>
                  <a:pt x="17692" y="8349"/>
                </a:cubicBezTo>
                <a:cubicBezTo>
                  <a:pt x="17125" y="9306"/>
                  <a:pt x="16022" y="10013"/>
                  <a:pt x="14891" y="10013"/>
                </a:cubicBezTo>
                <a:cubicBezTo>
                  <a:pt x="14811" y="10013"/>
                  <a:pt x="14730" y="10010"/>
                  <a:pt x="14650" y="10003"/>
                </a:cubicBezTo>
                <a:cubicBezTo>
                  <a:pt x="13775" y="9923"/>
                  <a:pt x="12942" y="9882"/>
                  <a:pt x="12141" y="9882"/>
                </a:cubicBezTo>
                <a:cubicBezTo>
                  <a:pt x="7622" y="9882"/>
                  <a:pt x="4130" y="11185"/>
                  <a:pt x="0" y="14191"/>
                </a:cubicBezTo>
                <a:lnTo>
                  <a:pt x="89151" y="14191"/>
                </a:lnTo>
                <a:cubicBezTo>
                  <a:pt x="89062" y="14191"/>
                  <a:pt x="88710" y="13706"/>
                  <a:pt x="88655" y="13640"/>
                </a:cubicBezTo>
                <a:cubicBezTo>
                  <a:pt x="88181" y="13155"/>
                  <a:pt x="87685" y="12692"/>
                  <a:pt x="87156" y="12262"/>
                </a:cubicBezTo>
                <a:cubicBezTo>
                  <a:pt x="85403" y="10818"/>
                  <a:pt x="83408" y="9660"/>
                  <a:pt x="81292" y="8856"/>
                </a:cubicBezTo>
                <a:cubicBezTo>
                  <a:pt x="79892" y="8327"/>
                  <a:pt x="78437" y="7952"/>
                  <a:pt x="76949" y="7742"/>
                </a:cubicBezTo>
                <a:cubicBezTo>
                  <a:pt x="76237" y="7637"/>
                  <a:pt x="75531" y="7601"/>
                  <a:pt x="74829" y="7601"/>
                </a:cubicBezTo>
                <a:cubicBezTo>
                  <a:pt x="73411" y="7601"/>
                  <a:pt x="72004" y="7746"/>
                  <a:pt x="70566" y="7754"/>
                </a:cubicBezTo>
                <a:cubicBezTo>
                  <a:pt x="70537" y="7754"/>
                  <a:pt x="70507" y="7754"/>
                  <a:pt x="70478" y="7754"/>
                </a:cubicBezTo>
                <a:cubicBezTo>
                  <a:pt x="69379" y="7754"/>
                  <a:pt x="68206" y="7560"/>
                  <a:pt x="67315" y="6894"/>
                </a:cubicBezTo>
                <a:cubicBezTo>
                  <a:pt x="66466" y="6255"/>
                  <a:pt x="65981" y="5251"/>
                  <a:pt x="65320" y="4447"/>
                </a:cubicBezTo>
                <a:cubicBezTo>
                  <a:pt x="64956" y="4006"/>
                  <a:pt x="64548" y="3609"/>
                  <a:pt x="64118" y="3245"/>
                </a:cubicBezTo>
                <a:cubicBezTo>
                  <a:pt x="63181" y="2474"/>
                  <a:pt x="62112" y="1856"/>
                  <a:pt x="60988" y="1371"/>
                </a:cubicBezTo>
                <a:cubicBezTo>
                  <a:pt x="58875" y="460"/>
                  <a:pt x="56556" y="1"/>
                  <a:pt x="54250" y="1"/>
                </a:cubicBezTo>
                <a:close/>
              </a:path>
            </a:pathLst>
          </a:custGeom>
          <a:solidFill>
            <a:schemeClr val="tx2"/>
          </a:solidFill>
          <a:ln>
            <a:noFill/>
          </a:ln>
          <a:extLst>
            <a:ext uri="{91240B29-F687-4F45-9708-019B960494DF}">
              <a14:hiddenLine xmlns:a14="http://schemas.microsoft.com/office/drawing/2010/main" w="9525">
                <a:solidFill>
                  <a:srgbClr val="000000"/>
                </a:solidFill>
                <a:round/>
                <a:headEnd/>
                <a:tailEnd/>
              </a14:hiddenLine>
            </a:ext>
          </a:extLst>
        </p:spPr>
        <p:txBody>
          <a:bodyPr lIns="121900" tIns="121900" rIns="121900" bIns="121900" anchor="ctr"/>
          <a:lstStyle/>
          <a:p>
            <a:pPr marL="0" marR="0" lvl="0" indent="0" algn="l" defTabSz="1219170" rtl="0" eaLnBrk="0" fontAlgn="base" latinLnBrk="0" hangingPunct="0">
              <a:lnSpc>
                <a:spcPct val="100000"/>
              </a:lnSpc>
              <a:spcBef>
                <a:spcPct val="0"/>
              </a:spcBef>
              <a:spcAft>
                <a:spcPct val="0"/>
              </a:spcAft>
              <a:buClrTx/>
              <a:buSzTx/>
              <a:buFontTx/>
              <a:buNone/>
              <a:tabLst/>
              <a:defRPr/>
            </a:pPr>
            <a:endParaRPr kumimoji="0" lang="en-US" sz="1867"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sym typeface="Arial" panose="020B0604020202020204" pitchFamily="34" charset="0"/>
            </a:endParaRPr>
          </a:p>
        </p:txBody>
      </p:sp>
    </p:spTree>
    <p:extLst>
      <p:ext uri="{BB962C8B-B14F-4D97-AF65-F5344CB8AC3E}">
        <p14:creationId xmlns:p14="http://schemas.microsoft.com/office/powerpoint/2010/main" val="123516869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showMasterPhAnim="0" type="title" preserve="1">
  <p:cSld name="Title Slide">
    <p:bg bwMode="gray">
      <p:bgPr>
        <a:solidFill>
          <a:srgbClr val="FFFFFF"/>
        </a:solidFill>
        <a:effectLst/>
      </p:bgPr>
    </p:bg>
    <p:spTree>
      <p:nvGrpSpPr>
        <p:cNvPr id="1" name=""/>
        <p:cNvGrpSpPr/>
        <p:nvPr/>
      </p:nvGrpSpPr>
      <p:grpSpPr>
        <a:xfrm>
          <a:off x="0" y="0"/>
          <a:ext cx="0" cy="0"/>
          <a:chOff x="0" y="0"/>
          <a:chExt cx="0" cy="0"/>
        </a:xfrm>
      </p:grpSpPr>
      <p:pic>
        <p:nvPicPr>
          <p:cNvPr id="4" name="Picture 167" descr="1"/>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1" y="1368426"/>
            <a:ext cx="10993967" cy="5489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5" name="Group 162"/>
          <p:cNvGrpSpPr>
            <a:grpSpLocks/>
          </p:cNvGrpSpPr>
          <p:nvPr/>
        </p:nvGrpSpPr>
        <p:grpSpPr bwMode="auto">
          <a:xfrm>
            <a:off x="0" y="0"/>
            <a:ext cx="12192000" cy="2971800"/>
            <a:chOff x="0" y="0"/>
            <a:chExt cx="5760" cy="2016"/>
          </a:xfrm>
        </p:grpSpPr>
        <p:pic>
          <p:nvPicPr>
            <p:cNvPr id="6" name="Picture 153" descr="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5760" cy="201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140" descr="0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60" y="0"/>
              <a:ext cx="858" cy="73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8" name="Picture 163" descr="water_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16001" y="914400"/>
            <a:ext cx="11557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Text Box 14"/>
          <p:cNvSpPr txBox="1">
            <a:spLocks noChangeArrowheads="1"/>
          </p:cNvSpPr>
          <p:nvPr/>
        </p:nvSpPr>
        <p:spPr bwMode="gray">
          <a:xfrm>
            <a:off x="9956800" y="152401"/>
            <a:ext cx="1930400" cy="461963"/>
          </a:xfrm>
          <a:prstGeom prst="rect">
            <a:avLst/>
          </a:prstGeom>
          <a:noFill/>
          <a:ln>
            <a:noFill/>
          </a:ln>
        </p:spPr>
        <p:txBody>
          <a:bodyPr>
            <a:spAutoFit/>
          </a:bodyPr>
          <a:lstStyle>
            <a:lvl1pPr algn="r" eaLnBrk="0" hangingPunct="0">
              <a:defRPr>
                <a:solidFill>
                  <a:schemeClr val="tx1"/>
                </a:solidFill>
                <a:latin typeface="Arial" charset="0"/>
              </a:defRPr>
            </a:lvl1pPr>
            <a:lvl2pPr marL="742950" indent="-285750" algn="r" eaLnBrk="0" hangingPunct="0">
              <a:defRPr>
                <a:solidFill>
                  <a:schemeClr val="tx1"/>
                </a:solidFill>
                <a:latin typeface="Arial" charset="0"/>
              </a:defRPr>
            </a:lvl2pPr>
            <a:lvl3pPr marL="1143000" indent="-228600" algn="r" eaLnBrk="0" hangingPunct="0">
              <a:defRPr>
                <a:solidFill>
                  <a:schemeClr val="tx1"/>
                </a:solidFill>
                <a:latin typeface="Arial" charset="0"/>
              </a:defRPr>
            </a:lvl3pPr>
            <a:lvl4pPr marL="1600200" indent="-228600" algn="r" eaLnBrk="0" hangingPunct="0">
              <a:defRPr>
                <a:solidFill>
                  <a:schemeClr val="tx1"/>
                </a:solidFill>
                <a:latin typeface="Arial" charset="0"/>
              </a:defRPr>
            </a:lvl4pPr>
            <a:lvl5pPr marL="2057400" indent="-228600" algn="r" eaLnBrk="0" hangingPunct="0">
              <a:defRPr>
                <a:solidFill>
                  <a:schemeClr val="tx1"/>
                </a:solidFill>
                <a:latin typeface="Arial" charset="0"/>
              </a:defRPr>
            </a:lvl5pPr>
            <a:lvl6pPr marL="2514600" indent="-228600" algn="r" eaLnBrk="0" fontAlgn="base" hangingPunct="0">
              <a:spcBef>
                <a:spcPct val="0"/>
              </a:spcBef>
              <a:spcAft>
                <a:spcPct val="0"/>
              </a:spcAft>
              <a:defRPr>
                <a:solidFill>
                  <a:schemeClr val="tx1"/>
                </a:solidFill>
                <a:latin typeface="Arial" charset="0"/>
              </a:defRPr>
            </a:lvl6pPr>
            <a:lvl7pPr marL="2971800" indent="-228600" algn="r" eaLnBrk="0" fontAlgn="base" hangingPunct="0">
              <a:spcBef>
                <a:spcPct val="0"/>
              </a:spcBef>
              <a:spcAft>
                <a:spcPct val="0"/>
              </a:spcAft>
              <a:defRPr>
                <a:solidFill>
                  <a:schemeClr val="tx1"/>
                </a:solidFill>
                <a:latin typeface="Arial" charset="0"/>
              </a:defRPr>
            </a:lvl7pPr>
            <a:lvl8pPr marL="3429000" indent="-228600" algn="r" eaLnBrk="0" fontAlgn="base" hangingPunct="0">
              <a:spcBef>
                <a:spcPct val="0"/>
              </a:spcBef>
              <a:spcAft>
                <a:spcPct val="0"/>
              </a:spcAft>
              <a:defRPr>
                <a:solidFill>
                  <a:schemeClr val="tx1"/>
                </a:solidFill>
                <a:latin typeface="Arial" charset="0"/>
              </a:defRPr>
            </a:lvl8pPr>
            <a:lvl9pPr marL="3886200" indent="-228600" algn="r" eaLnBrk="0" fontAlgn="base" hangingPunct="0">
              <a:spcBef>
                <a:spcPct val="0"/>
              </a:spcBef>
              <a:spcAft>
                <a:spcPct val="0"/>
              </a:spcAft>
              <a:defRPr>
                <a:solidFill>
                  <a:schemeClr val="tx1"/>
                </a:solidFill>
                <a:latin typeface="Arial" charset="0"/>
              </a:defRPr>
            </a:lvl9pPr>
          </a:lstStyle>
          <a:p>
            <a:pPr marL="0" marR="0" lvl="0" indent="0" algn="ctr" defTabSz="914400" rtl="0" eaLnBrk="1" fontAlgn="base" latinLnBrk="0" hangingPunct="1">
              <a:lnSpc>
                <a:spcPct val="100000"/>
              </a:lnSpc>
              <a:spcBef>
                <a:spcPct val="0"/>
              </a:spcBef>
              <a:spcAft>
                <a:spcPct val="0"/>
              </a:spcAft>
              <a:buClrTx/>
              <a:buSzTx/>
              <a:buFontTx/>
              <a:buNone/>
              <a:tabLst/>
              <a:defRPr/>
            </a:pPr>
            <a:r>
              <a:rPr kumimoji="0" lang="en-US" altLang="en-US" sz="2400" b="0" i="0" u="none" strike="noStrike" kern="1200" cap="none" spc="0" normalizeH="0" baseline="0" noProof="0">
                <a:ln>
                  <a:noFill/>
                </a:ln>
                <a:solidFill>
                  <a:srgbClr val="FFFFFF"/>
                </a:solidFill>
                <a:effectLst/>
                <a:uLnTx/>
                <a:uFillTx/>
                <a:latin typeface="Arial Black" pitchFamily="34" charset="0"/>
                <a:ea typeface="+mn-ea"/>
                <a:cs typeface="Arial" charset="0"/>
              </a:rPr>
              <a:t>L/O/G/O</a:t>
            </a:r>
          </a:p>
        </p:txBody>
      </p:sp>
      <p:sp>
        <p:nvSpPr>
          <p:cNvPr id="3075" name="Rectangle 3"/>
          <p:cNvSpPr>
            <a:spLocks noGrp="1" noChangeArrowheads="1"/>
          </p:cNvSpPr>
          <p:nvPr>
            <p:ph type="subTitle" idx="1"/>
          </p:nvPr>
        </p:nvSpPr>
        <p:spPr>
          <a:xfrm>
            <a:off x="812800" y="3429000"/>
            <a:ext cx="9347200" cy="381000"/>
          </a:xfrm>
        </p:spPr>
        <p:txBody>
          <a:bodyPr/>
          <a:lstStyle>
            <a:lvl1pPr marL="0" indent="0">
              <a:buFont typeface="Wingdings" pitchFamily="2" charset="2"/>
              <a:buNone/>
              <a:defRPr sz="2000" b="0">
                <a:solidFill>
                  <a:srgbClr val="000000"/>
                </a:solidFill>
              </a:defRPr>
            </a:lvl1pPr>
          </a:lstStyle>
          <a:p>
            <a:r>
              <a:rPr lang="en-US"/>
              <a:t>Click to edit Master subtitle style</a:t>
            </a:r>
          </a:p>
        </p:txBody>
      </p:sp>
      <p:sp>
        <p:nvSpPr>
          <p:cNvPr id="3074" name="Rectangle 2"/>
          <p:cNvSpPr>
            <a:spLocks noGrp="1" noChangeArrowheads="1"/>
          </p:cNvSpPr>
          <p:nvPr>
            <p:ph type="ctrTitle"/>
          </p:nvPr>
        </p:nvSpPr>
        <p:spPr>
          <a:xfrm>
            <a:off x="812800" y="2667000"/>
            <a:ext cx="9347200" cy="685800"/>
          </a:xfrm>
          <a:effectLst/>
        </p:spPr>
        <p:txBody>
          <a:bodyPr/>
          <a:lstStyle>
            <a:lvl1pPr>
              <a:defRPr sz="4800">
                <a:latin typeface="Arial" charset="0"/>
              </a:defRPr>
            </a:lvl1pPr>
          </a:lstStyle>
          <a:p>
            <a:r>
              <a:rPr lang="en-US"/>
              <a:t>Click to edit Master title style</a:t>
            </a:r>
          </a:p>
        </p:txBody>
      </p:sp>
      <p:sp>
        <p:nvSpPr>
          <p:cNvPr id="10" name="Rectangle 5"/>
          <p:cNvSpPr>
            <a:spLocks noGrp="1" noChangeArrowheads="1"/>
          </p:cNvSpPr>
          <p:nvPr>
            <p:ph type="ftr" sz="quarter" idx="10"/>
          </p:nvPr>
        </p:nvSpPr>
        <p:spPr bwMode="gray">
          <a:xfrm>
            <a:off x="101600" y="6553200"/>
            <a:ext cx="3860800" cy="304800"/>
          </a:xfrm>
        </p:spPr>
        <p:txBody>
          <a:bodyPr/>
          <a:lstStyle>
            <a:lvl1pPr algn="l">
              <a:defRPr sz="1700">
                <a:solidFill>
                  <a:srgbClr val="000000"/>
                </a:solidFill>
              </a:defRPr>
            </a:lvl1pPr>
          </a:lstStyle>
          <a:p>
            <a:pPr fontAlgn="base">
              <a:spcBef>
                <a:spcPct val="0"/>
              </a:spcBef>
              <a:spcAft>
                <a:spcPct val="0"/>
              </a:spcAft>
              <a:defRPr/>
            </a:pPr>
            <a:endParaRPr lang="en-US"/>
          </a:p>
        </p:txBody>
      </p:sp>
      <p:sp>
        <p:nvSpPr>
          <p:cNvPr id="11" name="Rectangle 154"/>
          <p:cNvSpPr>
            <a:spLocks noGrp="1" noChangeArrowheads="1"/>
          </p:cNvSpPr>
          <p:nvPr>
            <p:ph type="dt" sz="quarter" idx="11"/>
          </p:nvPr>
        </p:nvSpPr>
        <p:spPr bwMode="auto">
          <a:xfrm>
            <a:off x="6502400" y="6613526"/>
            <a:ext cx="2844800" cy="244475"/>
          </a:xfrm>
        </p:spPr>
        <p:txBody>
          <a:bodyPr/>
          <a:lstStyle>
            <a:lvl1pPr algn="ctr">
              <a:defRPr sz="1400" b="0">
                <a:latin typeface="Arial" charset="0"/>
              </a:defRPr>
            </a:lvl1pPr>
          </a:lstStyle>
          <a:p>
            <a:pPr fontAlgn="base">
              <a:spcBef>
                <a:spcPct val="0"/>
              </a:spcBef>
              <a:spcAft>
                <a:spcPct val="0"/>
              </a:spcAft>
              <a:defRPr/>
            </a:pPr>
            <a:endParaRPr lang="en-US"/>
          </a:p>
        </p:txBody>
      </p:sp>
      <p:sp>
        <p:nvSpPr>
          <p:cNvPr id="12" name="Rectangle 155"/>
          <p:cNvSpPr>
            <a:spLocks noGrp="1" noChangeArrowheads="1"/>
          </p:cNvSpPr>
          <p:nvPr>
            <p:ph type="sldNum" sz="quarter" idx="12"/>
          </p:nvPr>
        </p:nvSpPr>
        <p:spPr bwMode="auto">
          <a:xfrm>
            <a:off x="11379200" y="6553201"/>
            <a:ext cx="609600" cy="244475"/>
          </a:xfrm>
        </p:spPr>
        <p:txBody>
          <a:bodyPr/>
          <a:lstStyle>
            <a:lvl1pPr algn="ctr">
              <a:defRPr sz="1400">
                <a:latin typeface="Arial" panose="020B0604020202020204" pitchFamily="34" charset="0"/>
              </a:defRPr>
            </a:lvl1pPr>
          </a:lstStyle>
          <a:p>
            <a:pPr fontAlgn="base">
              <a:spcBef>
                <a:spcPct val="0"/>
              </a:spcBef>
              <a:spcAft>
                <a:spcPct val="0"/>
              </a:spcAft>
            </a:pPr>
            <a:fld id="{0ED2B189-28B8-4F52-93B4-FC87DCE38340}"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Tree>
    <p:extLst>
      <p:ext uri="{BB962C8B-B14F-4D97-AF65-F5344CB8AC3E}">
        <p14:creationId xmlns:p14="http://schemas.microsoft.com/office/powerpoint/2010/main" val="2275016609"/>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childTnLst>
                                </p:cTn>
                              </p:par>
                            </p:childTnLst>
                          </p:cTn>
                        </p:par>
                        <p:par>
                          <p:cTn id="8" fill="hold">
                            <p:stCondLst>
                              <p:cond delay="1000"/>
                            </p:stCondLst>
                            <p:childTnLst>
                              <p:par>
                                <p:cTn id="9" presetID="10" presetClass="entr" presetSubtype="0" fill="hold" nodeType="afterEffect">
                                  <p:stCondLst>
                                    <p:cond delay="0"/>
                                  </p:stCondLst>
                                  <p:childTnLst>
                                    <p:set>
                                      <p:cBhvr>
                                        <p:cTn id="10" dur="1" fill="hold">
                                          <p:stCondLst>
                                            <p:cond delay="0"/>
                                          </p:stCondLst>
                                        </p:cTn>
                                        <p:tgtEl>
                                          <p:spTgt spid="8"/>
                                        </p:tgtEl>
                                        <p:attrNameLst>
                                          <p:attrName>style.visibility</p:attrName>
                                        </p:attrNameLst>
                                      </p:cBhvr>
                                      <p:to>
                                        <p:strVal val="visible"/>
                                      </p:to>
                                    </p:set>
                                    <p:animEffect transition="in" filter="fade">
                                      <p:cBhvr>
                                        <p:cTn id="11" dur="1000"/>
                                        <p:tgtEl>
                                          <p:spTgt spid="8"/>
                                        </p:tgtEl>
                                      </p:cBhvr>
                                    </p:animEffect>
                                  </p:childTnLst>
                                </p:cTn>
                              </p:par>
                            </p:childTnLst>
                          </p:cTn>
                        </p:par>
                        <p:par>
                          <p:cTn id="12" fill="hold">
                            <p:stCondLst>
                              <p:cond delay="2000"/>
                            </p:stCondLst>
                            <p:childTnLst>
                              <p:par>
                                <p:cTn id="13" presetID="10" presetClass="entr" presetSubtype="0" fill="hold" nodeType="afterEffect">
                                  <p:stCondLst>
                                    <p:cond delay="0"/>
                                  </p:stCondLst>
                                  <p:childTnLst>
                                    <p:set>
                                      <p:cBhvr>
                                        <p:cTn id="14" dur="1" fill="hold">
                                          <p:stCondLst>
                                            <p:cond delay="0"/>
                                          </p:stCondLst>
                                        </p:cTn>
                                        <p:tgtEl>
                                          <p:spTgt spid="4"/>
                                        </p:tgtEl>
                                        <p:attrNameLst>
                                          <p:attrName>style.visibility</p:attrName>
                                        </p:attrNameLst>
                                      </p:cBhvr>
                                      <p:to>
                                        <p:strVal val="visible"/>
                                      </p:to>
                                    </p:set>
                                    <p:animEffect transition="in" filter="fade">
                                      <p:cBhvr>
                                        <p:cTn id="15" dur="1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5"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6BD93FBC-D3CD-4E6A-9902-43454AABB6DD}"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6"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2202710302"/>
      </p:ext>
    </p:extLst>
  </p:cSld>
  <p:clrMapOvr>
    <a:masterClrMapping/>
  </p:clrMapOvr>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20"/>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5"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D9F01DD5-DAF6-4A71-B406-10389F7C2DFB}"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6"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1079691116"/>
      </p:ext>
    </p:extLst>
  </p:cSld>
  <p:clrMapOvr>
    <a:masterClrMapping/>
  </p:clrMapOvr>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06400" y="1219200"/>
            <a:ext cx="5486400" cy="51054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096000" y="1219200"/>
            <a:ext cx="5486400" cy="51054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6"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1B26BAC0-79FE-4A39-90A1-E3ADA4965D36}"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7"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1782530387"/>
      </p:ext>
    </p:extLst>
  </p:cSld>
  <p:clrMapOvr>
    <a:masterClrMapping/>
  </p:clrMapOvr>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9"/>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7"/>
            <a:ext cx="5386917" cy="63976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82" y="1535117"/>
            <a:ext cx="5389033" cy="639763"/>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82"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8"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0F97567E-4E06-48A5-B0EC-36AE5E1BD705}"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9"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2504644951"/>
      </p:ext>
    </p:extLst>
  </p:cSld>
  <p:clrMapOvr>
    <a:masterClrMapping/>
  </p:clrMapOvr>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4"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DC26CEC1-F04C-4AE5-8BF4-5AAA3E353994}"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5"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1674015553"/>
      </p:ext>
    </p:extLst>
  </p:cSld>
  <p:clrMapOvr>
    <a:masterClrMapping/>
  </p:clrMapOvr>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3"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DC1F8BE7-9607-477A-841F-14EC227C74F8}"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4"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2825894981"/>
      </p:ext>
    </p:extLst>
  </p:cSld>
  <p:clrMapOvr>
    <a:masterClrMapping/>
  </p:clrMapOvr>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3" y="273068"/>
            <a:ext cx="4011084" cy="1162051"/>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7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3" y="1435103"/>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6"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C2D6106A-9580-4660-9ECD-D1E98C8687BD}"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7"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221006007"/>
      </p:ext>
    </p:extLst>
  </p:cSld>
  <p:clrMapOvr>
    <a:masterClrMapping/>
  </p:clrMapOvr>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19"/>
            <a:ext cx="7315200" cy="566739"/>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2389717" y="5367357"/>
            <a:ext cx="7315200" cy="8048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6"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0FB03BF9-7293-4DF6-836A-26692B60C58B}"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7"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2855409031"/>
      </p:ext>
    </p:extLst>
  </p:cSld>
  <p:clrMapOvr>
    <a:masterClrMapping/>
  </p:clrMapOvr>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5"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DD271AAE-CD03-41C9-B307-47C7F413B4D3}"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6"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641299869"/>
      </p:ext>
    </p:extLst>
  </p:cSld>
  <p:clrMapOvr>
    <a:masterClrMapping/>
  </p:clrMapOvr>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88400" y="350856"/>
            <a:ext cx="2794000" cy="5973763"/>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06400" y="350856"/>
            <a:ext cx="8178800" cy="5973763"/>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5"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6232F6AE-5ADF-4AFE-BF2F-AFA26D1087D4}"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6"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899502705"/>
      </p:ext>
    </p:extLst>
  </p:cSld>
  <p:clrMapOvr>
    <a:masterClrMapping/>
  </p:clrMapOvr>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1117600" y="350856"/>
            <a:ext cx="9652000" cy="563563"/>
          </a:xfrm>
        </p:spPr>
        <p:txBody>
          <a:bodyPr/>
          <a:lstStyle/>
          <a:p>
            <a:r>
              <a:rPr lang="en-US"/>
              <a:t>Click to edit Master title style</a:t>
            </a:r>
          </a:p>
        </p:txBody>
      </p:sp>
      <p:sp>
        <p:nvSpPr>
          <p:cNvPr id="3" name="Table Placeholder 2"/>
          <p:cNvSpPr>
            <a:spLocks noGrp="1"/>
          </p:cNvSpPr>
          <p:nvPr>
            <p:ph type="tbl" idx="1"/>
          </p:nvPr>
        </p:nvSpPr>
        <p:spPr>
          <a:xfrm>
            <a:off x="406400" y="1219200"/>
            <a:ext cx="11176000" cy="5105400"/>
          </a:xfrm>
        </p:spPr>
        <p:txBody>
          <a:bodyPr/>
          <a:lstStyle/>
          <a:p>
            <a:pPr lvl="0"/>
            <a:r>
              <a:rPr lang="en-US" noProof="0"/>
              <a:t>Click icon to add table</a:t>
            </a:r>
          </a:p>
        </p:txBody>
      </p:sp>
      <p:sp>
        <p:nvSpPr>
          <p:cNvPr id="4"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5"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28B7F260-7AEC-4091-AD4E-D123F0FB3670}"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6"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1208558569"/>
      </p:ext>
    </p:extLst>
  </p:cSld>
  <p:clrMapOvr>
    <a:masterClrMapping/>
  </p:clrMapOvr>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type="chart" preserve="1">
  <p:cSld name="Title and Chart">
    <p:spTree>
      <p:nvGrpSpPr>
        <p:cNvPr id="1" name=""/>
        <p:cNvGrpSpPr/>
        <p:nvPr/>
      </p:nvGrpSpPr>
      <p:grpSpPr>
        <a:xfrm>
          <a:off x="0" y="0"/>
          <a:ext cx="0" cy="0"/>
          <a:chOff x="0" y="0"/>
          <a:chExt cx="0" cy="0"/>
        </a:xfrm>
      </p:grpSpPr>
      <p:sp>
        <p:nvSpPr>
          <p:cNvPr id="2" name="Title 1"/>
          <p:cNvSpPr>
            <a:spLocks noGrp="1"/>
          </p:cNvSpPr>
          <p:nvPr>
            <p:ph type="title"/>
          </p:nvPr>
        </p:nvSpPr>
        <p:spPr>
          <a:xfrm>
            <a:off x="1117600" y="350856"/>
            <a:ext cx="9652000" cy="563563"/>
          </a:xfrm>
        </p:spPr>
        <p:txBody>
          <a:bodyPr/>
          <a:lstStyle/>
          <a:p>
            <a:r>
              <a:rPr lang="en-US"/>
              <a:t>Click to edit Master title style</a:t>
            </a:r>
          </a:p>
        </p:txBody>
      </p:sp>
      <p:sp>
        <p:nvSpPr>
          <p:cNvPr id="3" name="Chart Placeholder 2"/>
          <p:cNvSpPr>
            <a:spLocks noGrp="1"/>
          </p:cNvSpPr>
          <p:nvPr>
            <p:ph type="chart" idx="1"/>
          </p:nvPr>
        </p:nvSpPr>
        <p:spPr>
          <a:xfrm>
            <a:off x="406400" y="1219200"/>
            <a:ext cx="11176000" cy="5105400"/>
          </a:xfrm>
        </p:spPr>
        <p:txBody>
          <a:bodyPr/>
          <a:lstStyle/>
          <a:p>
            <a:pPr lvl="0"/>
            <a:r>
              <a:rPr lang="en-US" noProof="0"/>
              <a:t>Click icon to add chart</a:t>
            </a:r>
          </a:p>
        </p:txBody>
      </p:sp>
      <p:sp>
        <p:nvSpPr>
          <p:cNvPr id="4" name="Rectangle 4"/>
          <p:cNvSpPr>
            <a:spLocks noGrp="1" noChangeArrowheads="1"/>
          </p:cNvSpPr>
          <p:nvPr>
            <p:ph type="dt" sz="half" idx="10"/>
          </p:nvPr>
        </p:nvSpPr>
        <p:spPr>
          <a:ln/>
        </p:spPr>
        <p:txBody>
          <a:bodyPr/>
          <a:lstStyle>
            <a:lvl1pPr>
              <a:defRPr/>
            </a:lvl1pPr>
          </a:lstStyle>
          <a:p>
            <a:pPr fontAlgn="base">
              <a:spcBef>
                <a:spcPct val="0"/>
              </a:spcBef>
              <a:spcAft>
                <a:spcPct val="0"/>
              </a:spcAft>
              <a:defRPr/>
            </a:pPr>
            <a:endParaRPr lang="en-US"/>
          </a:p>
        </p:txBody>
      </p:sp>
      <p:sp>
        <p:nvSpPr>
          <p:cNvPr id="5" name="Rectangle 6"/>
          <p:cNvSpPr>
            <a:spLocks noGrp="1" noChangeArrowheads="1"/>
          </p:cNvSpPr>
          <p:nvPr>
            <p:ph type="sldNum" sz="quarter" idx="11"/>
          </p:nvPr>
        </p:nvSpPr>
        <p:spPr>
          <a:ln/>
        </p:spPr>
        <p:txBody>
          <a:bodyPr/>
          <a:lstStyle>
            <a:lvl1pPr>
              <a:defRPr/>
            </a:lvl1pPr>
          </a:lstStyle>
          <a:p>
            <a:pPr fontAlgn="base">
              <a:spcBef>
                <a:spcPct val="0"/>
              </a:spcBef>
              <a:spcAft>
                <a:spcPct val="0"/>
              </a:spcAft>
            </a:pPr>
            <a:fld id="{86B02FAF-5EB4-48B0-A356-EEFAC6B5BDBB}"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6" name="Rectangle 159"/>
          <p:cNvSpPr>
            <a:spLocks noGrp="1" noChangeArrowheads="1"/>
          </p:cNvSpPr>
          <p:nvPr>
            <p:ph type="ftr" sz="quarter" idx="12"/>
          </p:nvPr>
        </p:nvSpPr>
        <p:spPr>
          <a:ln/>
        </p:spPr>
        <p:txBody>
          <a:bodyPr/>
          <a:lstStyle>
            <a:lvl1pPr>
              <a:defRPr/>
            </a:lvl1pPr>
          </a:lstStyle>
          <a:p>
            <a:pPr fontAlgn="base">
              <a:spcBef>
                <a:spcPct val="0"/>
              </a:spcBef>
              <a:spcAft>
                <a:spcPct val="0"/>
              </a:spcAft>
              <a:defRPr/>
            </a:pPr>
            <a:endParaRPr lang="en-US"/>
          </a:p>
        </p:txBody>
      </p:sp>
    </p:spTree>
    <p:extLst>
      <p:ext uri="{BB962C8B-B14F-4D97-AF65-F5344CB8AC3E}">
        <p14:creationId xmlns:p14="http://schemas.microsoft.com/office/powerpoint/2010/main" val="888910439"/>
      </p:ext>
    </p:extLst>
  </p:cSld>
  <p:clrMapOvr>
    <a:masterClrMapping/>
  </p:clrMapOvr>
  <p:transition/>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fontAlgn="base">
              <a:spcBef>
                <a:spcPct val="0"/>
              </a:spcBef>
              <a:spcAft>
                <a:spcPct val="0"/>
              </a:spcAft>
              <a:defRPr/>
            </a:pPr>
            <a:fld id="{848234F1-F471-4F65-91EC-AD40D2CB1BA8}" type="datetime1">
              <a:rPr lang="en-US" smtClean="0"/>
              <a:pPr fontAlgn="base">
                <a:spcBef>
                  <a:spcPct val="0"/>
                </a:spcBef>
                <a:spcAft>
                  <a:spcPct val="0"/>
                </a:spcAft>
                <a:defRPr/>
              </a:pPr>
              <a:t>2/26/2023</a:t>
            </a:fld>
            <a:endParaRPr lang="en-US"/>
          </a:p>
        </p:txBody>
      </p:sp>
      <p:sp>
        <p:nvSpPr>
          <p:cNvPr id="5" name="Footer Placeholder 4"/>
          <p:cNvSpPr>
            <a:spLocks noGrp="1"/>
          </p:cNvSpPr>
          <p:nvPr>
            <p:ph type="ftr" sz="quarter" idx="11"/>
          </p:nvPr>
        </p:nvSpPr>
        <p:spPr/>
        <p:txBody>
          <a:bodyPr/>
          <a:lstStyle>
            <a:lvl1pPr>
              <a:defRPr/>
            </a:lvl1pPr>
          </a:lstStyle>
          <a:p>
            <a:pPr fontAlgn="base">
              <a:spcBef>
                <a:spcPct val="0"/>
              </a:spcBef>
              <a:spcAft>
                <a:spcPct val="0"/>
              </a:spcAft>
              <a:defRPr/>
            </a:pPr>
            <a:endParaRPr lang="en-US"/>
          </a:p>
        </p:txBody>
      </p:sp>
      <p:sp>
        <p:nvSpPr>
          <p:cNvPr id="6" name="Slide Number Placeholder 5"/>
          <p:cNvSpPr>
            <a:spLocks noGrp="1"/>
          </p:cNvSpPr>
          <p:nvPr>
            <p:ph type="sldNum" sz="quarter" idx="12"/>
          </p:nvPr>
        </p:nvSpPr>
        <p:spPr/>
        <p:txBody>
          <a:bodyPr/>
          <a:lstStyle>
            <a:lvl1pPr>
              <a:defRPr/>
            </a:lvl1pPr>
          </a:lstStyle>
          <a:p>
            <a:pPr fontAlgn="base">
              <a:spcBef>
                <a:spcPct val="0"/>
              </a:spcBef>
              <a:spcAft>
                <a:spcPct val="0"/>
              </a:spcAft>
            </a:pPr>
            <a:fld id="{04D80665-BCFD-4FAC-87EF-7E88883C2BC7}"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Tree>
    <p:extLst>
      <p:ext uri="{BB962C8B-B14F-4D97-AF65-F5344CB8AC3E}">
        <p14:creationId xmlns:p14="http://schemas.microsoft.com/office/powerpoint/2010/main" val="150638149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Title slide" type="title">
  <p:cSld name="Title slide">
    <p:spTree>
      <p:nvGrpSpPr>
        <p:cNvPr id="1" name="Shape 8"/>
        <p:cNvGrpSpPr/>
        <p:nvPr/>
      </p:nvGrpSpPr>
      <p:grpSpPr>
        <a:xfrm>
          <a:off x="0" y="0"/>
          <a:ext cx="0" cy="0"/>
          <a:chOff x="0" y="0"/>
          <a:chExt cx="0" cy="0"/>
        </a:xfrm>
      </p:grpSpPr>
      <p:pic>
        <p:nvPicPr>
          <p:cNvPr id="9" name="Google Shape;9;p2"/>
          <p:cNvPicPr preferRelativeResize="0"/>
          <p:nvPr/>
        </p:nvPicPr>
        <p:blipFill rotWithShape="1">
          <a:blip r:embed="rId2">
            <a:alphaModFix amt="31000"/>
          </a:blip>
          <a:srcRect t="7798" b="7798"/>
          <a:stretch/>
        </p:blipFill>
        <p:spPr>
          <a:xfrm>
            <a:off x="1" y="1"/>
            <a:ext cx="12192004" cy="6858001"/>
          </a:xfrm>
          <a:prstGeom prst="rect">
            <a:avLst/>
          </a:prstGeom>
          <a:noFill/>
          <a:ln>
            <a:noFill/>
          </a:ln>
        </p:spPr>
      </p:pic>
      <p:sp>
        <p:nvSpPr>
          <p:cNvPr id="10" name="Google Shape;10;p2"/>
          <p:cNvSpPr txBox="1">
            <a:spLocks noGrp="1"/>
          </p:cNvSpPr>
          <p:nvPr>
            <p:ph type="ctrTitle"/>
          </p:nvPr>
        </p:nvSpPr>
        <p:spPr>
          <a:xfrm>
            <a:off x="950967" y="1136733"/>
            <a:ext cx="6972000" cy="3988800"/>
          </a:xfrm>
          <a:prstGeom prst="rect">
            <a:avLst/>
          </a:prstGeom>
        </p:spPr>
        <p:txBody>
          <a:bodyPr spcFirstLastPara="1" wrap="square" lIns="91425" tIns="91425" rIns="91425" bIns="91425" anchor="t" anchorCtr="0">
            <a:noAutofit/>
          </a:bodyPr>
          <a:lstStyle>
            <a:lvl1pPr lvl="0" algn="l" rtl="0">
              <a:lnSpc>
                <a:spcPct val="90000"/>
              </a:lnSpc>
              <a:spcBef>
                <a:spcPts val="0"/>
              </a:spcBef>
              <a:spcAft>
                <a:spcPts val="0"/>
              </a:spcAft>
              <a:buSzPts val="6500"/>
              <a:buNone/>
              <a:defRPr sz="9600"/>
            </a:lvl1pPr>
            <a:lvl2pPr lvl="1" algn="ctr" rtl="0">
              <a:spcBef>
                <a:spcPts val="0"/>
              </a:spcBef>
              <a:spcAft>
                <a:spcPts val="0"/>
              </a:spcAft>
              <a:buSzPts val="5200"/>
              <a:buNone/>
              <a:defRPr sz="6933"/>
            </a:lvl2pPr>
            <a:lvl3pPr lvl="2" algn="ctr" rtl="0">
              <a:spcBef>
                <a:spcPts val="0"/>
              </a:spcBef>
              <a:spcAft>
                <a:spcPts val="0"/>
              </a:spcAft>
              <a:buSzPts val="5200"/>
              <a:buNone/>
              <a:defRPr sz="6933"/>
            </a:lvl3pPr>
            <a:lvl4pPr lvl="3" algn="ctr" rtl="0">
              <a:spcBef>
                <a:spcPts val="0"/>
              </a:spcBef>
              <a:spcAft>
                <a:spcPts val="0"/>
              </a:spcAft>
              <a:buSzPts val="5200"/>
              <a:buNone/>
              <a:defRPr sz="6933"/>
            </a:lvl4pPr>
            <a:lvl5pPr lvl="4" algn="ctr" rtl="0">
              <a:spcBef>
                <a:spcPts val="0"/>
              </a:spcBef>
              <a:spcAft>
                <a:spcPts val="0"/>
              </a:spcAft>
              <a:buSzPts val="5200"/>
              <a:buNone/>
              <a:defRPr sz="6933"/>
            </a:lvl5pPr>
            <a:lvl6pPr lvl="5" algn="ctr" rtl="0">
              <a:spcBef>
                <a:spcPts val="0"/>
              </a:spcBef>
              <a:spcAft>
                <a:spcPts val="0"/>
              </a:spcAft>
              <a:buSzPts val="5200"/>
              <a:buNone/>
              <a:defRPr sz="6933"/>
            </a:lvl6pPr>
            <a:lvl7pPr lvl="6" algn="ctr" rtl="0">
              <a:spcBef>
                <a:spcPts val="0"/>
              </a:spcBef>
              <a:spcAft>
                <a:spcPts val="0"/>
              </a:spcAft>
              <a:buSzPts val="5200"/>
              <a:buNone/>
              <a:defRPr sz="6933"/>
            </a:lvl7pPr>
            <a:lvl8pPr lvl="7" algn="ctr" rtl="0">
              <a:spcBef>
                <a:spcPts val="0"/>
              </a:spcBef>
              <a:spcAft>
                <a:spcPts val="0"/>
              </a:spcAft>
              <a:buSzPts val="5200"/>
              <a:buNone/>
              <a:defRPr sz="6933"/>
            </a:lvl8pPr>
            <a:lvl9pPr lvl="8" algn="ctr" rtl="0">
              <a:spcBef>
                <a:spcPts val="0"/>
              </a:spcBef>
              <a:spcAft>
                <a:spcPts val="0"/>
              </a:spcAft>
              <a:buSzPts val="5200"/>
              <a:buNone/>
              <a:defRPr sz="6933"/>
            </a:lvl9pPr>
          </a:lstStyle>
          <a:p>
            <a:endParaRPr/>
          </a:p>
        </p:txBody>
      </p:sp>
      <p:sp>
        <p:nvSpPr>
          <p:cNvPr id="11" name="Google Shape;11;p2"/>
          <p:cNvSpPr txBox="1">
            <a:spLocks noGrp="1"/>
          </p:cNvSpPr>
          <p:nvPr>
            <p:ph type="subTitle" idx="1"/>
          </p:nvPr>
        </p:nvSpPr>
        <p:spPr>
          <a:xfrm>
            <a:off x="950967" y="5750567"/>
            <a:ext cx="6204800" cy="382000"/>
          </a:xfrm>
          <a:prstGeom prst="rect">
            <a:avLst/>
          </a:prstGeom>
          <a:noFill/>
          <a:ln>
            <a:noFill/>
          </a:ln>
        </p:spPr>
        <p:txBody>
          <a:bodyPr spcFirstLastPara="1" wrap="square" lIns="91425" tIns="91425" rIns="91425" bIns="91425" anchor="ctr" anchorCtr="0">
            <a:noAutofit/>
          </a:bodyPr>
          <a:lstStyle>
            <a:lvl1pPr lvl="0" rtl="0">
              <a:lnSpc>
                <a:spcPct val="100000"/>
              </a:lnSpc>
              <a:spcBef>
                <a:spcPts val="0"/>
              </a:spcBef>
              <a:spcAft>
                <a:spcPts val="0"/>
              </a:spcAft>
              <a:buSzPts val="2800"/>
              <a:buNone/>
              <a:defRPr sz="2133"/>
            </a:lvl1pPr>
            <a:lvl2pPr lvl="1" algn="ctr" rtl="0">
              <a:lnSpc>
                <a:spcPct val="100000"/>
              </a:lnSpc>
              <a:spcBef>
                <a:spcPts val="0"/>
              </a:spcBef>
              <a:spcAft>
                <a:spcPts val="0"/>
              </a:spcAft>
              <a:buSzPts val="2800"/>
              <a:buNone/>
              <a:defRPr sz="3733"/>
            </a:lvl2pPr>
            <a:lvl3pPr lvl="2" algn="ctr" rtl="0">
              <a:lnSpc>
                <a:spcPct val="100000"/>
              </a:lnSpc>
              <a:spcBef>
                <a:spcPts val="0"/>
              </a:spcBef>
              <a:spcAft>
                <a:spcPts val="0"/>
              </a:spcAft>
              <a:buSzPts val="2800"/>
              <a:buNone/>
              <a:defRPr sz="3733"/>
            </a:lvl3pPr>
            <a:lvl4pPr lvl="3" algn="ctr" rtl="0">
              <a:lnSpc>
                <a:spcPct val="100000"/>
              </a:lnSpc>
              <a:spcBef>
                <a:spcPts val="0"/>
              </a:spcBef>
              <a:spcAft>
                <a:spcPts val="0"/>
              </a:spcAft>
              <a:buSzPts val="2800"/>
              <a:buNone/>
              <a:defRPr sz="3733"/>
            </a:lvl4pPr>
            <a:lvl5pPr lvl="4" algn="ctr" rtl="0">
              <a:lnSpc>
                <a:spcPct val="100000"/>
              </a:lnSpc>
              <a:spcBef>
                <a:spcPts val="0"/>
              </a:spcBef>
              <a:spcAft>
                <a:spcPts val="0"/>
              </a:spcAft>
              <a:buSzPts val="2800"/>
              <a:buNone/>
              <a:defRPr sz="3733"/>
            </a:lvl5pPr>
            <a:lvl6pPr lvl="5" algn="ctr" rtl="0">
              <a:lnSpc>
                <a:spcPct val="100000"/>
              </a:lnSpc>
              <a:spcBef>
                <a:spcPts val="0"/>
              </a:spcBef>
              <a:spcAft>
                <a:spcPts val="0"/>
              </a:spcAft>
              <a:buSzPts val="2800"/>
              <a:buNone/>
              <a:defRPr sz="3733"/>
            </a:lvl6pPr>
            <a:lvl7pPr lvl="6" algn="ctr" rtl="0">
              <a:lnSpc>
                <a:spcPct val="100000"/>
              </a:lnSpc>
              <a:spcBef>
                <a:spcPts val="0"/>
              </a:spcBef>
              <a:spcAft>
                <a:spcPts val="0"/>
              </a:spcAft>
              <a:buSzPts val="2800"/>
              <a:buNone/>
              <a:defRPr sz="3733"/>
            </a:lvl7pPr>
            <a:lvl8pPr lvl="7" algn="ctr" rtl="0">
              <a:lnSpc>
                <a:spcPct val="100000"/>
              </a:lnSpc>
              <a:spcBef>
                <a:spcPts val="0"/>
              </a:spcBef>
              <a:spcAft>
                <a:spcPts val="0"/>
              </a:spcAft>
              <a:buSzPts val="2800"/>
              <a:buNone/>
              <a:defRPr sz="3733"/>
            </a:lvl8pPr>
            <a:lvl9pPr lvl="8" algn="ctr" rtl="0">
              <a:lnSpc>
                <a:spcPct val="100000"/>
              </a:lnSpc>
              <a:spcBef>
                <a:spcPts val="0"/>
              </a:spcBef>
              <a:spcAft>
                <a:spcPts val="0"/>
              </a:spcAft>
              <a:buSzPts val="2800"/>
              <a:buNone/>
              <a:defRPr sz="3733"/>
            </a:lvl9pPr>
          </a:lstStyle>
          <a:p>
            <a:endParaRPr/>
          </a:p>
        </p:txBody>
      </p:sp>
      <p:sp>
        <p:nvSpPr>
          <p:cNvPr id="12" name="Google Shape;12;p2"/>
          <p:cNvSpPr txBox="1">
            <a:spLocks noGrp="1"/>
          </p:cNvSpPr>
          <p:nvPr>
            <p:ph type="subTitle" idx="2"/>
          </p:nvPr>
        </p:nvSpPr>
        <p:spPr>
          <a:xfrm>
            <a:off x="950967" y="330200"/>
            <a:ext cx="2630400" cy="389200"/>
          </a:xfrm>
          <a:prstGeom prst="rect">
            <a:avLst/>
          </a:prstGeom>
        </p:spPr>
        <p:txBody>
          <a:bodyPr spcFirstLastPara="1" wrap="square" lIns="91425" tIns="91425" rIns="91425" bIns="91425" anchor="t" anchorCtr="0">
            <a:noAutofit/>
          </a:bodyPr>
          <a:lstStyle>
            <a:lvl1pPr lvl="0">
              <a:spcBef>
                <a:spcPts val="0"/>
              </a:spcBef>
              <a:spcAft>
                <a:spcPts val="0"/>
              </a:spcAft>
              <a:buSzPts val="1200"/>
              <a:buNone/>
              <a:defRPr sz="1600" b="1"/>
            </a:lvl1pPr>
            <a:lvl2pPr lvl="1">
              <a:spcBef>
                <a:spcPts val="0"/>
              </a:spcBef>
              <a:spcAft>
                <a:spcPts val="0"/>
              </a:spcAft>
              <a:buSzPts val="1200"/>
              <a:buNone/>
              <a:defRPr sz="1600" b="1"/>
            </a:lvl2pPr>
            <a:lvl3pPr lvl="2">
              <a:spcBef>
                <a:spcPts val="0"/>
              </a:spcBef>
              <a:spcAft>
                <a:spcPts val="0"/>
              </a:spcAft>
              <a:buSzPts val="1200"/>
              <a:buNone/>
              <a:defRPr sz="1600" b="1"/>
            </a:lvl3pPr>
            <a:lvl4pPr lvl="3">
              <a:spcBef>
                <a:spcPts val="0"/>
              </a:spcBef>
              <a:spcAft>
                <a:spcPts val="0"/>
              </a:spcAft>
              <a:buSzPts val="1200"/>
              <a:buNone/>
              <a:defRPr sz="1600" b="1"/>
            </a:lvl4pPr>
            <a:lvl5pPr lvl="4">
              <a:spcBef>
                <a:spcPts val="0"/>
              </a:spcBef>
              <a:spcAft>
                <a:spcPts val="0"/>
              </a:spcAft>
              <a:buSzPts val="1200"/>
              <a:buNone/>
              <a:defRPr sz="1600" b="1"/>
            </a:lvl5pPr>
            <a:lvl6pPr lvl="5">
              <a:spcBef>
                <a:spcPts val="0"/>
              </a:spcBef>
              <a:spcAft>
                <a:spcPts val="0"/>
              </a:spcAft>
              <a:buSzPts val="1200"/>
              <a:buNone/>
              <a:defRPr sz="1600" b="1"/>
            </a:lvl6pPr>
            <a:lvl7pPr lvl="6">
              <a:spcBef>
                <a:spcPts val="0"/>
              </a:spcBef>
              <a:spcAft>
                <a:spcPts val="0"/>
              </a:spcAft>
              <a:buSzPts val="1200"/>
              <a:buNone/>
              <a:defRPr sz="1600" b="1"/>
            </a:lvl7pPr>
            <a:lvl8pPr lvl="7">
              <a:spcBef>
                <a:spcPts val="0"/>
              </a:spcBef>
              <a:spcAft>
                <a:spcPts val="0"/>
              </a:spcAft>
              <a:buSzPts val="1200"/>
              <a:buNone/>
              <a:defRPr sz="1600" b="1"/>
            </a:lvl8pPr>
            <a:lvl9pPr lvl="8">
              <a:spcBef>
                <a:spcPts val="0"/>
              </a:spcBef>
              <a:spcAft>
                <a:spcPts val="0"/>
              </a:spcAft>
              <a:buSzPts val="1200"/>
              <a:buNone/>
              <a:defRPr sz="1600" b="1"/>
            </a:lvl9pPr>
          </a:lstStyle>
          <a:p>
            <a:endParaRPr/>
          </a:p>
        </p:txBody>
      </p:sp>
    </p:spTree>
    <p:extLst>
      <p:ext uri="{BB962C8B-B14F-4D97-AF65-F5344CB8AC3E}">
        <p14:creationId xmlns:p14="http://schemas.microsoft.com/office/powerpoint/2010/main" val="410303469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Section header" type="secHead">
  <p:cSld name="Section header">
    <p:spTree>
      <p:nvGrpSpPr>
        <p:cNvPr id="1" name="Shape 13"/>
        <p:cNvGrpSpPr/>
        <p:nvPr/>
      </p:nvGrpSpPr>
      <p:grpSpPr>
        <a:xfrm>
          <a:off x="0" y="0"/>
          <a:ext cx="0" cy="0"/>
          <a:chOff x="0" y="0"/>
          <a:chExt cx="0" cy="0"/>
        </a:xfrm>
      </p:grpSpPr>
      <p:pic>
        <p:nvPicPr>
          <p:cNvPr id="14" name="Google Shape;14;p3"/>
          <p:cNvPicPr preferRelativeResize="0"/>
          <p:nvPr/>
        </p:nvPicPr>
        <p:blipFill rotWithShape="1">
          <a:blip r:embed="rId2">
            <a:alphaModFix amt="31000"/>
          </a:blip>
          <a:srcRect t="7798" b="7798"/>
          <a:stretch/>
        </p:blipFill>
        <p:spPr>
          <a:xfrm>
            <a:off x="1" y="1"/>
            <a:ext cx="12192004" cy="6858001"/>
          </a:xfrm>
          <a:prstGeom prst="rect">
            <a:avLst/>
          </a:prstGeom>
          <a:noFill/>
          <a:ln>
            <a:noFill/>
          </a:ln>
        </p:spPr>
      </p:pic>
      <p:sp>
        <p:nvSpPr>
          <p:cNvPr id="15" name="Google Shape;15;p3"/>
          <p:cNvSpPr txBox="1">
            <a:spLocks noGrp="1"/>
          </p:cNvSpPr>
          <p:nvPr>
            <p:ph type="title" hasCustomPrompt="1"/>
          </p:nvPr>
        </p:nvSpPr>
        <p:spPr>
          <a:xfrm>
            <a:off x="4685433" y="903983"/>
            <a:ext cx="1982800" cy="1516000"/>
          </a:xfrm>
          <a:prstGeom prst="rect">
            <a:avLst/>
          </a:prstGeom>
          <a:noFill/>
        </p:spPr>
        <p:txBody>
          <a:bodyPr spcFirstLastPara="1" wrap="square" lIns="91425" tIns="91425" rIns="91425" bIns="91425" anchor="ctr" anchorCtr="0">
            <a:noAutofit/>
          </a:bodyPr>
          <a:lstStyle>
            <a:lvl1pPr lvl="0" algn="l" rtl="0">
              <a:spcBef>
                <a:spcPts val="0"/>
              </a:spcBef>
              <a:spcAft>
                <a:spcPts val="0"/>
              </a:spcAft>
              <a:buSzPts val="12000"/>
              <a:buNone/>
              <a:defRPr sz="8000"/>
            </a:lvl1pPr>
            <a:lvl2pPr lvl="1" algn="r" rtl="0">
              <a:spcBef>
                <a:spcPts val="0"/>
              </a:spcBef>
              <a:spcAft>
                <a:spcPts val="0"/>
              </a:spcAft>
              <a:buSzPts val="12000"/>
              <a:buNone/>
              <a:defRPr sz="16000"/>
            </a:lvl2pPr>
            <a:lvl3pPr lvl="2" algn="r" rtl="0">
              <a:spcBef>
                <a:spcPts val="0"/>
              </a:spcBef>
              <a:spcAft>
                <a:spcPts val="0"/>
              </a:spcAft>
              <a:buSzPts val="12000"/>
              <a:buNone/>
              <a:defRPr sz="16000"/>
            </a:lvl3pPr>
            <a:lvl4pPr lvl="3" algn="r" rtl="0">
              <a:spcBef>
                <a:spcPts val="0"/>
              </a:spcBef>
              <a:spcAft>
                <a:spcPts val="0"/>
              </a:spcAft>
              <a:buSzPts val="12000"/>
              <a:buNone/>
              <a:defRPr sz="16000"/>
            </a:lvl4pPr>
            <a:lvl5pPr lvl="4" algn="r" rtl="0">
              <a:spcBef>
                <a:spcPts val="0"/>
              </a:spcBef>
              <a:spcAft>
                <a:spcPts val="0"/>
              </a:spcAft>
              <a:buSzPts val="12000"/>
              <a:buNone/>
              <a:defRPr sz="16000"/>
            </a:lvl5pPr>
            <a:lvl6pPr lvl="5" algn="r" rtl="0">
              <a:spcBef>
                <a:spcPts val="0"/>
              </a:spcBef>
              <a:spcAft>
                <a:spcPts val="0"/>
              </a:spcAft>
              <a:buSzPts val="12000"/>
              <a:buNone/>
              <a:defRPr sz="16000"/>
            </a:lvl6pPr>
            <a:lvl7pPr lvl="6" algn="r" rtl="0">
              <a:spcBef>
                <a:spcPts val="0"/>
              </a:spcBef>
              <a:spcAft>
                <a:spcPts val="0"/>
              </a:spcAft>
              <a:buSzPts val="12000"/>
              <a:buNone/>
              <a:defRPr sz="16000"/>
            </a:lvl7pPr>
            <a:lvl8pPr lvl="7" algn="r" rtl="0">
              <a:spcBef>
                <a:spcPts val="0"/>
              </a:spcBef>
              <a:spcAft>
                <a:spcPts val="0"/>
              </a:spcAft>
              <a:buSzPts val="12000"/>
              <a:buNone/>
              <a:defRPr sz="16000"/>
            </a:lvl8pPr>
            <a:lvl9pPr lvl="8" algn="r" rtl="0">
              <a:spcBef>
                <a:spcPts val="0"/>
              </a:spcBef>
              <a:spcAft>
                <a:spcPts val="0"/>
              </a:spcAft>
              <a:buSzPts val="12000"/>
              <a:buNone/>
              <a:defRPr sz="16000"/>
            </a:lvl9pPr>
          </a:lstStyle>
          <a:p>
            <a:r>
              <a:t>xx%</a:t>
            </a:r>
          </a:p>
        </p:txBody>
      </p:sp>
      <p:sp>
        <p:nvSpPr>
          <p:cNvPr id="16" name="Google Shape;16;p3"/>
          <p:cNvSpPr txBox="1">
            <a:spLocks noGrp="1"/>
          </p:cNvSpPr>
          <p:nvPr>
            <p:ph type="title" idx="2"/>
          </p:nvPr>
        </p:nvSpPr>
        <p:spPr>
          <a:xfrm>
            <a:off x="4685433" y="3113935"/>
            <a:ext cx="6555600" cy="2490800"/>
          </a:xfrm>
          <a:prstGeom prst="rect">
            <a:avLst/>
          </a:prstGeom>
        </p:spPr>
        <p:txBody>
          <a:bodyPr spcFirstLastPara="1" wrap="square" lIns="91425" tIns="91425" rIns="91425" bIns="91425" anchor="ctr" anchorCtr="0">
            <a:noAutofit/>
          </a:bodyPr>
          <a:lstStyle>
            <a:lvl1pPr lvl="0" algn="l" rtl="0">
              <a:spcBef>
                <a:spcPts val="0"/>
              </a:spcBef>
              <a:spcAft>
                <a:spcPts val="0"/>
              </a:spcAft>
              <a:buSzPts val="3600"/>
              <a:buNone/>
              <a:defRPr sz="8000"/>
            </a:lvl1pPr>
            <a:lvl2pPr lvl="1" rtl="0">
              <a:spcBef>
                <a:spcPts val="0"/>
              </a:spcBef>
              <a:spcAft>
                <a:spcPts val="0"/>
              </a:spcAft>
              <a:buSzPts val="3600"/>
              <a:buNone/>
              <a:defRPr sz="4800"/>
            </a:lvl2pPr>
            <a:lvl3pPr lvl="2" rtl="0">
              <a:spcBef>
                <a:spcPts val="0"/>
              </a:spcBef>
              <a:spcAft>
                <a:spcPts val="0"/>
              </a:spcAft>
              <a:buSzPts val="3600"/>
              <a:buNone/>
              <a:defRPr sz="4800"/>
            </a:lvl3pPr>
            <a:lvl4pPr lvl="3" rtl="0">
              <a:spcBef>
                <a:spcPts val="0"/>
              </a:spcBef>
              <a:spcAft>
                <a:spcPts val="0"/>
              </a:spcAft>
              <a:buSzPts val="3600"/>
              <a:buNone/>
              <a:defRPr sz="4800"/>
            </a:lvl4pPr>
            <a:lvl5pPr lvl="4" rtl="0">
              <a:spcBef>
                <a:spcPts val="0"/>
              </a:spcBef>
              <a:spcAft>
                <a:spcPts val="0"/>
              </a:spcAft>
              <a:buSzPts val="3600"/>
              <a:buNone/>
              <a:defRPr sz="4800"/>
            </a:lvl5pPr>
            <a:lvl6pPr lvl="5" rtl="0">
              <a:spcBef>
                <a:spcPts val="0"/>
              </a:spcBef>
              <a:spcAft>
                <a:spcPts val="0"/>
              </a:spcAft>
              <a:buSzPts val="3600"/>
              <a:buNone/>
              <a:defRPr sz="4800"/>
            </a:lvl6pPr>
            <a:lvl7pPr lvl="6" rtl="0">
              <a:spcBef>
                <a:spcPts val="0"/>
              </a:spcBef>
              <a:spcAft>
                <a:spcPts val="0"/>
              </a:spcAft>
              <a:buSzPts val="3600"/>
              <a:buNone/>
              <a:defRPr sz="4800"/>
            </a:lvl7pPr>
            <a:lvl8pPr lvl="7" rtl="0">
              <a:spcBef>
                <a:spcPts val="0"/>
              </a:spcBef>
              <a:spcAft>
                <a:spcPts val="0"/>
              </a:spcAft>
              <a:buSzPts val="3600"/>
              <a:buNone/>
              <a:defRPr sz="4800"/>
            </a:lvl8pPr>
            <a:lvl9pPr lvl="8" rtl="0">
              <a:spcBef>
                <a:spcPts val="0"/>
              </a:spcBef>
              <a:spcAft>
                <a:spcPts val="0"/>
              </a:spcAft>
              <a:buSzPts val="3600"/>
              <a:buNone/>
              <a:defRPr sz="4800"/>
            </a:lvl9pPr>
          </a:lstStyle>
          <a:p>
            <a:endParaRPr/>
          </a:p>
        </p:txBody>
      </p:sp>
      <p:sp>
        <p:nvSpPr>
          <p:cNvPr id="17" name="Google Shape;17;p3"/>
          <p:cNvSpPr txBox="1">
            <a:spLocks noGrp="1"/>
          </p:cNvSpPr>
          <p:nvPr>
            <p:ph type="subTitle" idx="1"/>
          </p:nvPr>
        </p:nvSpPr>
        <p:spPr>
          <a:xfrm>
            <a:off x="4685433" y="5604843"/>
            <a:ext cx="6555600" cy="527600"/>
          </a:xfrm>
          <a:prstGeom prst="rect">
            <a:avLst/>
          </a:prstGeom>
          <a:noFill/>
        </p:spPr>
        <p:txBody>
          <a:bodyPr spcFirstLastPara="1" wrap="square" lIns="91425" tIns="91425" rIns="91425" bIns="91425" anchor="t" anchorCtr="0">
            <a:noAutofit/>
          </a:bodyPr>
          <a:lstStyle>
            <a:lvl1pPr lvl="0" rtl="0">
              <a:lnSpc>
                <a:spcPct val="100000"/>
              </a:lnSpc>
              <a:spcBef>
                <a:spcPts val="0"/>
              </a:spcBef>
              <a:spcAft>
                <a:spcPts val="0"/>
              </a:spcAft>
              <a:buSzPts val="2800"/>
              <a:buNone/>
              <a:defRPr sz="2133"/>
            </a:lvl1pPr>
            <a:lvl2pPr lvl="1" algn="ctr" rtl="0">
              <a:lnSpc>
                <a:spcPct val="100000"/>
              </a:lnSpc>
              <a:spcBef>
                <a:spcPts val="0"/>
              </a:spcBef>
              <a:spcAft>
                <a:spcPts val="0"/>
              </a:spcAft>
              <a:buSzPts val="2800"/>
              <a:buNone/>
              <a:defRPr sz="3733"/>
            </a:lvl2pPr>
            <a:lvl3pPr lvl="2" algn="ctr" rtl="0">
              <a:lnSpc>
                <a:spcPct val="100000"/>
              </a:lnSpc>
              <a:spcBef>
                <a:spcPts val="0"/>
              </a:spcBef>
              <a:spcAft>
                <a:spcPts val="0"/>
              </a:spcAft>
              <a:buSzPts val="2800"/>
              <a:buNone/>
              <a:defRPr sz="3733"/>
            </a:lvl3pPr>
            <a:lvl4pPr lvl="3" algn="ctr" rtl="0">
              <a:lnSpc>
                <a:spcPct val="100000"/>
              </a:lnSpc>
              <a:spcBef>
                <a:spcPts val="0"/>
              </a:spcBef>
              <a:spcAft>
                <a:spcPts val="0"/>
              </a:spcAft>
              <a:buSzPts val="2800"/>
              <a:buNone/>
              <a:defRPr sz="3733"/>
            </a:lvl4pPr>
            <a:lvl5pPr lvl="4" algn="ctr" rtl="0">
              <a:lnSpc>
                <a:spcPct val="100000"/>
              </a:lnSpc>
              <a:spcBef>
                <a:spcPts val="0"/>
              </a:spcBef>
              <a:spcAft>
                <a:spcPts val="0"/>
              </a:spcAft>
              <a:buSzPts val="2800"/>
              <a:buNone/>
              <a:defRPr sz="3733"/>
            </a:lvl5pPr>
            <a:lvl6pPr lvl="5" algn="ctr" rtl="0">
              <a:lnSpc>
                <a:spcPct val="100000"/>
              </a:lnSpc>
              <a:spcBef>
                <a:spcPts val="0"/>
              </a:spcBef>
              <a:spcAft>
                <a:spcPts val="0"/>
              </a:spcAft>
              <a:buSzPts val="2800"/>
              <a:buNone/>
              <a:defRPr sz="3733"/>
            </a:lvl6pPr>
            <a:lvl7pPr lvl="6" algn="ctr" rtl="0">
              <a:lnSpc>
                <a:spcPct val="100000"/>
              </a:lnSpc>
              <a:spcBef>
                <a:spcPts val="0"/>
              </a:spcBef>
              <a:spcAft>
                <a:spcPts val="0"/>
              </a:spcAft>
              <a:buSzPts val="2800"/>
              <a:buNone/>
              <a:defRPr sz="3733"/>
            </a:lvl7pPr>
            <a:lvl8pPr lvl="7" algn="ctr" rtl="0">
              <a:lnSpc>
                <a:spcPct val="100000"/>
              </a:lnSpc>
              <a:spcBef>
                <a:spcPts val="0"/>
              </a:spcBef>
              <a:spcAft>
                <a:spcPts val="0"/>
              </a:spcAft>
              <a:buSzPts val="2800"/>
              <a:buNone/>
              <a:defRPr sz="3733"/>
            </a:lvl8pPr>
            <a:lvl9pPr lvl="8" algn="ctr" rtl="0">
              <a:lnSpc>
                <a:spcPct val="100000"/>
              </a:lnSpc>
              <a:spcBef>
                <a:spcPts val="0"/>
              </a:spcBef>
              <a:spcAft>
                <a:spcPts val="0"/>
              </a:spcAft>
              <a:buSzPts val="2800"/>
              <a:buNone/>
              <a:defRPr sz="3733"/>
            </a:lvl9pPr>
          </a:lstStyle>
          <a:p>
            <a:endParaRPr/>
          </a:p>
        </p:txBody>
      </p:sp>
      <p:sp>
        <p:nvSpPr>
          <p:cNvPr id="18" name="Google Shape;18;p3"/>
          <p:cNvSpPr txBox="1">
            <a:spLocks noGrp="1"/>
          </p:cNvSpPr>
          <p:nvPr>
            <p:ph type="subTitle" idx="3"/>
          </p:nvPr>
        </p:nvSpPr>
        <p:spPr>
          <a:xfrm>
            <a:off x="950967" y="330200"/>
            <a:ext cx="2630400" cy="389200"/>
          </a:xfrm>
          <a:prstGeom prst="rect">
            <a:avLst/>
          </a:prstGeom>
        </p:spPr>
        <p:txBody>
          <a:bodyPr spcFirstLastPara="1" wrap="square" lIns="91425" tIns="91425" rIns="91425" bIns="91425" anchor="t" anchorCtr="0">
            <a:noAutofit/>
          </a:bodyPr>
          <a:lstStyle>
            <a:lvl1pPr lvl="0" rtl="0">
              <a:spcBef>
                <a:spcPts val="0"/>
              </a:spcBef>
              <a:spcAft>
                <a:spcPts val="0"/>
              </a:spcAft>
              <a:buSzPts val="1200"/>
              <a:buNone/>
              <a:defRPr sz="1600" b="1"/>
            </a:lvl1pPr>
            <a:lvl2pPr lvl="1" rtl="0">
              <a:spcBef>
                <a:spcPts val="0"/>
              </a:spcBef>
              <a:spcAft>
                <a:spcPts val="0"/>
              </a:spcAft>
              <a:buSzPts val="1200"/>
              <a:buNone/>
              <a:defRPr sz="1600" b="1"/>
            </a:lvl2pPr>
            <a:lvl3pPr lvl="2" rtl="0">
              <a:spcBef>
                <a:spcPts val="0"/>
              </a:spcBef>
              <a:spcAft>
                <a:spcPts val="0"/>
              </a:spcAft>
              <a:buSzPts val="1200"/>
              <a:buNone/>
              <a:defRPr sz="1600" b="1"/>
            </a:lvl3pPr>
            <a:lvl4pPr lvl="3" rtl="0">
              <a:spcBef>
                <a:spcPts val="0"/>
              </a:spcBef>
              <a:spcAft>
                <a:spcPts val="0"/>
              </a:spcAft>
              <a:buSzPts val="1200"/>
              <a:buNone/>
              <a:defRPr sz="1600" b="1"/>
            </a:lvl4pPr>
            <a:lvl5pPr lvl="4" rtl="0">
              <a:spcBef>
                <a:spcPts val="0"/>
              </a:spcBef>
              <a:spcAft>
                <a:spcPts val="0"/>
              </a:spcAft>
              <a:buSzPts val="1200"/>
              <a:buNone/>
              <a:defRPr sz="1600" b="1"/>
            </a:lvl5pPr>
            <a:lvl6pPr lvl="5" rtl="0">
              <a:spcBef>
                <a:spcPts val="0"/>
              </a:spcBef>
              <a:spcAft>
                <a:spcPts val="0"/>
              </a:spcAft>
              <a:buSzPts val="1200"/>
              <a:buNone/>
              <a:defRPr sz="1600" b="1"/>
            </a:lvl6pPr>
            <a:lvl7pPr lvl="6" rtl="0">
              <a:spcBef>
                <a:spcPts val="0"/>
              </a:spcBef>
              <a:spcAft>
                <a:spcPts val="0"/>
              </a:spcAft>
              <a:buSzPts val="1200"/>
              <a:buNone/>
              <a:defRPr sz="1600" b="1"/>
            </a:lvl7pPr>
            <a:lvl8pPr lvl="7" rtl="0">
              <a:spcBef>
                <a:spcPts val="0"/>
              </a:spcBef>
              <a:spcAft>
                <a:spcPts val="0"/>
              </a:spcAft>
              <a:buSzPts val="1200"/>
              <a:buNone/>
              <a:defRPr sz="1600" b="1"/>
            </a:lvl8pPr>
            <a:lvl9pPr lvl="8" rtl="0">
              <a:spcBef>
                <a:spcPts val="0"/>
              </a:spcBef>
              <a:spcAft>
                <a:spcPts val="0"/>
              </a:spcAft>
              <a:buSzPts val="1200"/>
              <a:buNone/>
              <a:defRPr sz="1600" b="1"/>
            </a:lvl9pPr>
          </a:lstStyle>
          <a:p>
            <a:endParaRPr/>
          </a:p>
        </p:txBody>
      </p:sp>
    </p:spTree>
    <p:extLst>
      <p:ext uri="{BB962C8B-B14F-4D97-AF65-F5344CB8AC3E}">
        <p14:creationId xmlns:p14="http://schemas.microsoft.com/office/powerpoint/2010/main" val="1261408870"/>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Blank" type="blank">
  <p:cSld name="Blank">
    <p:bg>
      <p:bgPr>
        <a:solidFill>
          <a:srgbClr val="FFFFFF"/>
        </a:solidFill>
        <a:effectLst/>
      </p:bgPr>
    </p:bg>
    <p:spTree>
      <p:nvGrpSpPr>
        <p:cNvPr id="1" name="Shape 52"/>
        <p:cNvGrpSpPr/>
        <p:nvPr/>
      </p:nvGrpSpPr>
      <p:grpSpPr>
        <a:xfrm>
          <a:off x="0" y="0"/>
          <a:ext cx="0" cy="0"/>
          <a:chOff x="0" y="0"/>
          <a:chExt cx="0" cy="0"/>
        </a:xfrm>
      </p:grpSpPr>
    </p:spTree>
    <p:extLst>
      <p:ext uri="{BB962C8B-B14F-4D97-AF65-F5344CB8AC3E}">
        <p14:creationId xmlns:p14="http://schemas.microsoft.com/office/powerpoint/2010/main" val="165909808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matchingName="Background">
  <p:cSld name="Background">
    <p:bg>
      <p:bgPr>
        <a:solidFill>
          <a:schemeClr val="dk2"/>
        </a:solidFill>
        <a:effectLst/>
      </p:bgPr>
    </p:bg>
    <p:spTree>
      <p:nvGrpSpPr>
        <p:cNvPr id="1" name="Shape 160"/>
        <p:cNvGrpSpPr/>
        <p:nvPr/>
      </p:nvGrpSpPr>
      <p:grpSpPr>
        <a:xfrm>
          <a:off x="0" y="0"/>
          <a:ext cx="0" cy="0"/>
          <a:chOff x="0" y="0"/>
          <a:chExt cx="0" cy="0"/>
        </a:xfrm>
      </p:grpSpPr>
      <p:pic>
        <p:nvPicPr>
          <p:cNvPr id="161" name="Google Shape;161;p28"/>
          <p:cNvPicPr preferRelativeResize="0"/>
          <p:nvPr/>
        </p:nvPicPr>
        <p:blipFill rotWithShape="1">
          <a:blip r:embed="rId2">
            <a:alphaModFix amt="31000"/>
          </a:blip>
          <a:srcRect t="7798" b="7798"/>
          <a:stretch/>
        </p:blipFill>
        <p:spPr>
          <a:xfrm>
            <a:off x="1" y="1"/>
            <a:ext cx="12192004" cy="6858001"/>
          </a:xfrm>
          <a:prstGeom prst="rect">
            <a:avLst/>
          </a:prstGeom>
          <a:noFill/>
          <a:ln>
            <a:noFill/>
          </a:ln>
        </p:spPr>
      </p:pic>
    </p:spTree>
    <p:extLst>
      <p:ext uri="{BB962C8B-B14F-4D97-AF65-F5344CB8AC3E}">
        <p14:creationId xmlns:p14="http://schemas.microsoft.com/office/powerpoint/2010/main" val="235997439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matchingName="Background 1">
  <p:cSld name="Background 1">
    <p:bg>
      <p:bgPr>
        <a:solidFill>
          <a:schemeClr val="accent1"/>
        </a:solidFill>
        <a:effectLst/>
      </p:bgPr>
    </p:bg>
    <p:spTree>
      <p:nvGrpSpPr>
        <p:cNvPr id="1" name="Shape 162"/>
        <p:cNvGrpSpPr/>
        <p:nvPr/>
      </p:nvGrpSpPr>
      <p:grpSpPr>
        <a:xfrm>
          <a:off x="0" y="0"/>
          <a:ext cx="0" cy="0"/>
          <a:chOff x="0" y="0"/>
          <a:chExt cx="0" cy="0"/>
        </a:xfrm>
      </p:grpSpPr>
      <p:pic>
        <p:nvPicPr>
          <p:cNvPr id="163" name="Google Shape;163;p29"/>
          <p:cNvPicPr preferRelativeResize="0"/>
          <p:nvPr/>
        </p:nvPicPr>
        <p:blipFill rotWithShape="1">
          <a:blip r:embed="rId2">
            <a:alphaModFix amt="31000"/>
          </a:blip>
          <a:srcRect t="7798" b="7798"/>
          <a:stretch/>
        </p:blipFill>
        <p:spPr>
          <a:xfrm>
            <a:off x="1" y="1"/>
            <a:ext cx="12192004" cy="6858001"/>
          </a:xfrm>
          <a:prstGeom prst="rect">
            <a:avLst/>
          </a:prstGeom>
          <a:noFill/>
          <a:ln>
            <a:noFill/>
          </a:ln>
        </p:spPr>
      </p:pic>
    </p:spTree>
    <p:extLst>
      <p:ext uri="{BB962C8B-B14F-4D97-AF65-F5344CB8AC3E}">
        <p14:creationId xmlns:p14="http://schemas.microsoft.com/office/powerpoint/2010/main" val="945237180"/>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2.xml"/><Relationship Id="rId13" Type="http://schemas.openxmlformats.org/officeDocument/2006/relationships/slideLayout" Target="../slideLayouts/slideLayout17.xml"/><Relationship Id="rId18" Type="http://schemas.openxmlformats.org/officeDocument/2006/relationships/image" Target="../media/image3.png"/><Relationship Id="rId3" Type="http://schemas.openxmlformats.org/officeDocument/2006/relationships/slideLayout" Target="../slideLayouts/slideLayout7.xml"/><Relationship Id="rId7" Type="http://schemas.openxmlformats.org/officeDocument/2006/relationships/slideLayout" Target="../slideLayouts/slideLayout11.xml"/><Relationship Id="rId12" Type="http://schemas.openxmlformats.org/officeDocument/2006/relationships/slideLayout" Target="../slideLayouts/slideLayout16.xml"/><Relationship Id="rId17" Type="http://schemas.openxmlformats.org/officeDocument/2006/relationships/image" Target="../media/image2.png"/><Relationship Id="rId2" Type="http://schemas.openxmlformats.org/officeDocument/2006/relationships/slideLayout" Target="../slideLayouts/slideLayout6.xml"/><Relationship Id="rId16" Type="http://schemas.openxmlformats.org/officeDocument/2006/relationships/image" Target="../media/image1.png"/><Relationship Id="rId1" Type="http://schemas.openxmlformats.org/officeDocument/2006/relationships/slideLayout" Target="../slideLayouts/slideLayout5.xml"/><Relationship Id="rId6" Type="http://schemas.openxmlformats.org/officeDocument/2006/relationships/slideLayout" Target="../slideLayouts/slideLayout10.xml"/><Relationship Id="rId11" Type="http://schemas.openxmlformats.org/officeDocument/2006/relationships/slideLayout" Target="../slideLayouts/slideLayout15.xml"/><Relationship Id="rId5" Type="http://schemas.openxmlformats.org/officeDocument/2006/relationships/slideLayout" Target="../slideLayouts/slideLayout9.xml"/><Relationship Id="rId15" Type="http://schemas.openxmlformats.org/officeDocument/2006/relationships/theme" Target="../theme/theme2.xml"/><Relationship Id="rId10" Type="http://schemas.openxmlformats.org/officeDocument/2006/relationships/slideLayout" Target="../slideLayouts/slideLayout14.xml"/><Relationship Id="rId19" Type="http://schemas.openxmlformats.org/officeDocument/2006/relationships/image" Target="../media/image4.png"/><Relationship Id="rId4" Type="http://schemas.openxmlformats.org/officeDocument/2006/relationships/slideLayout" Target="../slideLayouts/slideLayout8.xml"/><Relationship Id="rId9" Type="http://schemas.openxmlformats.org/officeDocument/2006/relationships/slideLayout" Target="../slideLayouts/slideLayout13.xml"/><Relationship Id="rId14" Type="http://schemas.openxmlformats.org/officeDocument/2006/relationships/slideLayout" Target="../slideLayouts/slideLayout18.xml"/></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21.xml"/><Relationship Id="rId2" Type="http://schemas.openxmlformats.org/officeDocument/2006/relationships/slideLayout" Target="../slideLayouts/slideLayout20.xml"/><Relationship Id="rId1" Type="http://schemas.openxmlformats.org/officeDocument/2006/relationships/slideLayout" Target="../slideLayouts/slideLayout19.xml"/><Relationship Id="rId6" Type="http://schemas.openxmlformats.org/officeDocument/2006/relationships/theme" Target="../theme/theme3.xml"/><Relationship Id="rId5" Type="http://schemas.openxmlformats.org/officeDocument/2006/relationships/slideLayout" Target="../slideLayouts/slideLayout23.xml"/><Relationship Id="rId4"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rotWithShape="0">
          <a:gsLst>
            <a:gs pos="0">
              <a:schemeClr val="tx2"/>
            </a:gs>
            <a:gs pos="100000">
              <a:schemeClr val="bg2"/>
            </a:gs>
          </a:gsLst>
          <a:lin ang="0"/>
        </a:gradFill>
        <a:effectLst/>
      </p:bgPr>
    </p:bg>
    <p:spTree>
      <p:nvGrpSpPr>
        <p:cNvPr id="1" name=""/>
        <p:cNvGrpSpPr/>
        <p:nvPr/>
      </p:nvGrpSpPr>
      <p:grpSpPr>
        <a:xfrm>
          <a:off x="0" y="0"/>
          <a:ext cx="0" cy="0"/>
          <a:chOff x="0" y="0"/>
          <a:chExt cx="0" cy="0"/>
        </a:xfrm>
      </p:grpSpPr>
      <p:sp>
        <p:nvSpPr>
          <p:cNvPr id="1026" name="Google Shape;6;p1"/>
          <p:cNvSpPr txBox="1">
            <a:spLocks noGrp="1" noChangeArrowheads="1"/>
          </p:cNvSpPr>
          <p:nvPr>
            <p:ph type="title"/>
          </p:nvPr>
        </p:nvSpPr>
        <p:spPr bwMode="auto">
          <a:xfrm>
            <a:off x="950385" y="592667"/>
            <a:ext cx="10291233" cy="76411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25" tIns="91425" rIns="91425" bIns="91425" numCol="1" anchor="t" anchorCtr="0" compatLnSpc="1">
            <a:prstTxWarp prst="textNoShape">
              <a:avLst/>
            </a:prstTxWarp>
          </a:bodyPr>
          <a:lstStyle/>
          <a:p>
            <a:pPr lvl="0"/>
            <a:endParaRPr lang="vi-VN" altLang="vi-VN" smtClean="0">
              <a:sym typeface="Arial" panose="020B0604020202020204" pitchFamily="34" charset="0"/>
            </a:endParaRPr>
          </a:p>
        </p:txBody>
      </p:sp>
      <p:sp>
        <p:nvSpPr>
          <p:cNvPr id="1027" name="Google Shape;7;p1"/>
          <p:cNvSpPr txBox="1">
            <a:spLocks noGrp="1" noChangeArrowheads="1"/>
          </p:cNvSpPr>
          <p:nvPr>
            <p:ph type="body" idx="1"/>
          </p:nvPr>
        </p:nvSpPr>
        <p:spPr bwMode="auto">
          <a:xfrm>
            <a:off x="950385" y="1536700"/>
            <a:ext cx="10291233" cy="45550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25" tIns="91425" rIns="91425" bIns="91425" numCol="1" anchor="t" anchorCtr="0" compatLnSpc="1">
            <a:prstTxWarp prst="textNoShape">
              <a:avLst/>
            </a:prstTxWarp>
          </a:bodyPr>
          <a:lstStyle/>
          <a:p>
            <a:pPr lvl="0"/>
            <a:endParaRPr lang="vi-VN" altLang="vi-VN" smtClean="0">
              <a:sym typeface="Arial" panose="020B0604020202020204" pitchFamily="34" charset="0"/>
            </a:endParaRPr>
          </a:p>
        </p:txBody>
      </p:sp>
    </p:spTree>
    <p:extLst>
      <p:ext uri="{BB962C8B-B14F-4D97-AF65-F5344CB8AC3E}">
        <p14:creationId xmlns:p14="http://schemas.microsoft.com/office/powerpoint/2010/main" val="3260802060"/>
      </p:ext>
    </p:extLst>
  </p:cSld>
  <p:clrMap bg1="lt1" tx1="dk1" bg2="dk2" tx2="lt2" accent1="accent1" accent2="accent2" accent3="accent3" accent4="accent4" accent5="accent5" accent6="accent6" hlink="hlink" folHlink="folHlink"/>
  <p:sldLayoutIdLst>
    <p:sldLayoutId id="2147483661" r:id="rId1"/>
    <p:sldLayoutId id="2147483662" r:id="rId2"/>
    <p:sldLayoutId id="2147483664" r:id="rId3"/>
    <p:sldLayoutId id="2147483665" r:id="rId4"/>
  </p:sldLayoutIdLst>
  <p:hf hdr="0" ftr="0" dt="0"/>
  <p:txStyles>
    <p:titleStyle>
      <a:defPPr marR="0" lvl="0" algn="l" rtl="0">
        <a:lnSpc>
          <a:spcPct val="100000"/>
        </a:lnSpc>
        <a:spcBef>
          <a:spcPts val="0"/>
        </a:spcBef>
        <a:spcAft>
          <a:spcPts val="0"/>
        </a:spcAft>
      </a:defPPr>
      <a:lvl1pPr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1pPr>
      <a:lvl2pPr lvl="1"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2pPr>
      <a:lvl3pPr lvl="2"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3pPr>
      <a:lvl4pPr lvl="3"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4pPr>
      <a:lvl5pPr lvl="4"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1pPr>
      <a:lvl2pPr lvl="1"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2pPr>
      <a:lvl3pPr lvl="2"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3pPr>
      <a:lvl4pPr lvl="3"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4pPr>
      <a:lvl5pPr lvl="4" algn="l" rtl="0" eaLnBrk="0" fontAlgn="base" hangingPunct="0">
        <a:spcBef>
          <a:spcPct val="0"/>
        </a:spcBef>
        <a:spcAft>
          <a:spcPct val="0"/>
        </a:spcAft>
        <a:buClr>
          <a:srgbClr val="000000"/>
        </a:buClr>
        <a:buFont typeface="Arial" panose="020B0604020202020204" pitchFamily="34" charset="0"/>
        <a:defRPr sz="1867">
          <a:solidFill>
            <a:srgbClr val="000000"/>
          </a:solidFill>
          <a:latin typeface="Arial"/>
          <a:ea typeface="Arial"/>
          <a:cs typeface="Arial"/>
          <a:sym typeface="Arial" panose="020B0604020202020204" pitchFamily="34" charset="0"/>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bwMode="gray">
      <p:bgPr>
        <a:solidFill>
          <a:schemeClr val="bg1"/>
        </a:solidFill>
        <a:effectLst/>
      </p:bgPr>
    </p:bg>
    <p:spTree>
      <p:nvGrpSpPr>
        <p:cNvPr id="1" name=""/>
        <p:cNvGrpSpPr/>
        <p:nvPr/>
      </p:nvGrpSpPr>
      <p:grpSpPr>
        <a:xfrm>
          <a:off x="0" y="0"/>
          <a:ext cx="0" cy="0"/>
          <a:chOff x="0" y="0"/>
          <a:chExt cx="0" cy="0"/>
        </a:xfrm>
      </p:grpSpPr>
      <p:sp>
        <p:nvSpPr>
          <p:cNvPr id="1026" name="Rectangle 164"/>
          <p:cNvSpPr>
            <a:spLocks noChangeArrowheads="1"/>
          </p:cNvSpPr>
          <p:nvPr/>
        </p:nvSpPr>
        <p:spPr bwMode="gray">
          <a:xfrm>
            <a:off x="0" y="6718300"/>
            <a:ext cx="12192000" cy="139700"/>
          </a:xfrm>
          <a:prstGeom prst="rect">
            <a:avLst/>
          </a:prstGeom>
          <a:solidFill>
            <a:schemeClr val="tx2"/>
          </a:solidFill>
          <a:ln>
            <a:noFill/>
          </a:ln>
        </p:spPr>
        <p:txBody>
          <a:bodyPr wrap="none" anchor="ctr"/>
          <a:lstStyle>
            <a:lvl1pPr algn="r" eaLnBrk="0" hangingPunct="0">
              <a:defRPr>
                <a:solidFill>
                  <a:schemeClr val="tx1"/>
                </a:solidFill>
                <a:latin typeface="Arial" charset="0"/>
              </a:defRPr>
            </a:lvl1pPr>
            <a:lvl2pPr marL="742950" indent="-285750" algn="r" eaLnBrk="0" hangingPunct="0">
              <a:defRPr>
                <a:solidFill>
                  <a:schemeClr val="tx1"/>
                </a:solidFill>
                <a:latin typeface="Arial" charset="0"/>
              </a:defRPr>
            </a:lvl2pPr>
            <a:lvl3pPr marL="1143000" indent="-228600" algn="r" eaLnBrk="0" hangingPunct="0">
              <a:defRPr>
                <a:solidFill>
                  <a:schemeClr val="tx1"/>
                </a:solidFill>
                <a:latin typeface="Arial" charset="0"/>
              </a:defRPr>
            </a:lvl3pPr>
            <a:lvl4pPr marL="1600200" indent="-228600" algn="r" eaLnBrk="0" hangingPunct="0">
              <a:defRPr>
                <a:solidFill>
                  <a:schemeClr val="tx1"/>
                </a:solidFill>
                <a:latin typeface="Arial" charset="0"/>
              </a:defRPr>
            </a:lvl4pPr>
            <a:lvl5pPr marL="2057400" indent="-228600" algn="r" eaLnBrk="0" hangingPunct="0">
              <a:defRPr>
                <a:solidFill>
                  <a:schemeClr val="tx1"/>
                </a:solidFill>
                <a:latin typeface="Arial" charset="0"/>
              </a:defRPr>
            </a:lvl5pPr>
            <a:lvl6pPr marL="2514600" indent="-228600" algn="r" eaLnBrk="0" fontAlgn="base" hangingPunct="0">
              <a:spcBef>
                <a:spcPct val="0"/>
              </a:spcBef>
              <a:spcAft>
                <a:spcPct val="0"/>
              </a:spcAft>
              <a:defRPr>
                <a:solidFill>
                  <a:schemeClr val="tx1"/>
                </a:solidFill>
                <a:latin typeface="Arial" charset="0"/>
              </a:defRPr>
            </a:lvl6pPr>
            <a:lvl7pPr marL="2971800" indent="-228600" algn="r" eaLnBrk="0" fontAlgn="base" hangingPunct="0">
              <a:spcBef>
                <a:spcPct val="0"/>
              </a:spcBef>
              <a:spcAft>
                <a:spcPct val="0"/>
              </a:spcAft>
              <a:defRPr>
                <a:solidFill>
                  <a:schemeClr val="tx1"/>
                </a:solidFill>
                <a:latin typeface="Arial" charset="0"/>
              </a:defRPr>
            </a:lvl7pPr>
            <a:lvl8pPr marL="3429000" indent="-228600" algn="r" eaLnBrk="0" fontAlgn="base" hangingPunct="0">
              <a:spcBef>
                <a:spcPct val="0"/>
              </a:spcBef>
              <a:spcAft>
                <a:spcPct val="0"/>
              </a:spcAft>
              <a:defRPr>
                <a:solidFill>
                  <a:schemeClr val="tx1"/>
                </a:solidFill>
                <a:latin typeface="Arial" charset="0"/>
              </a:defRPr>
            </a:lvl8pPr>
            <a:lvl9pPr marL="3886200" indent="-228600" algn="r" eaLnBrk="0" fontAlgn="base" hangingPunct="0">
              <a:spcBef>
                <a:spcPct val="0"/>
              </a:spcBef>
              <a:spcAft>
                <a:spcPct val="0"/>
              </a:spcAft>
              <a:defRPr>
                <a:solidFill>
                  <a:schemeClr val="tx1"/>
                </a:solidFill>
                <a:latin typeface="Arial" charset="0"/>
              </a:defRPr>
            </a:lvl9pPr>
          </a:lstStyle>
          <a:p>
            <a:pPr marL="0" marR="0" lvl="0" indent="0" algn="r" defTabSz="914400" rtl="0" eaLnBrk="1" fontAlgn="base" latinLnBrk="0" hangingPunct="1">
              <a:lnSpc>
                <a:spcPct val="100000"/>
              </a:lnSpc>
              <a:spcBef>
                <a:spcPct val="0"/>
              </a:spcBef>
              <a:spcAft>
                <a:spcPct val="0"/>
              </a:spcAft>
              <a:buClrTx/>
              <a:buSzTx/>
              <a:buFontTx/>
              <a:buNone/>
              <a:tabLst/>
              <a:defRPr/>
            </a:pPr>
            <a:endParaRPr kumimoji="0" lang="en-US" altLang="en-US" sz="1800" b="0" i="0" u="none" strike="noStrike" kern="1200" cap="none" spc="0" normalizeH="0" baseline="0" noProof="0">
              <a:ln>
                <a:noFill/>
              </a:ln>
              <a:solidFill>
                <a:srgbClr val="000000"/>
              </a:solidFill>
              <a:effectLst/>
              <a:uLnTx/>
              <a:uFillTx/>
              <a:latin typeface="Arial" charset="0"/>
              <a:ea typeface="+mn-ea"/>
              <a:cs typeface="Arial" charset="0"/>
            </a:endParaRPr>
          </a:p>
        </p:txBody>
      </p:sp>
      <p:grpSp>
        <p:nvGrpSpPr>
          <p:cNvPr id="58371" name="Group 165"/>
          <p:cNvGrpSpPr>
            <a:grpSpLocks/>
          </p:cNvGrpSpPr>
          <p:nvPr/>
        </p:nvGrpSpPr>
        <p:grpSpPr bwMode="auto">
          <a:xfrm>
            <a:off x="0" y="0"/>
            <a:ext cx="12192000" cy="1676400"/>
            <a:chOff x="0" y="0"/>
            <a:chExt cx="5760" cy="1224"/>
          </a:xfrm>
        </p:grpSpPr>
        <p:pic>
          <p:nvPicPr>
            <p:cNvPr id="58379" name="Picture 149" descr="4_1"/>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0" y="0"/>
              <a:ext cx="5760" cy="12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80" name="Picture 153" descr="6"/>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5094" y="0"/>
              <a:ext cx="666" cy="84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8381" name="Picture 158" descr="123"/>
            <p:cNvPicPr>
              <a:picLocks noChangeAspect="1" noChangeArrowheads="1"/>
            </p:cNvPicPr>
            <p:nvPr/>
          </p:nvPicPr>
          <p:blipFill>
            <a:blip r:embed="rId18">
              <a:extLst>
                <a:ext uri="{28A0092B-C50C-407E-A947-70E740481C1C}">
                  <a14:useLocalDpi xmlns:a14="http://schemas.microsoft.com/office/drawing/2010/main" val="0"/>
                </a:ext>
              </a:extLst>
            </a:blip>
            <a:srcRect/>
            <a:stretch>
              <a:fillRect/>
            </a:stretch>
          </p:blipFill>
          <p:spPr bwMode="auto">
            <a:xfrm rot="930090">
              <a:off x="48" y="96"/>
              <a:ext cx="543" cy="52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1028" name="Rectangle 4"/>
          <p:cNvSpPr>
            <a:spLocks noGrp="1" noChangeArrowheads="1"/>
          </p:cNvSpPr>
          <p:nvPr>
            <p:ph type="dt" sz="half" idx="2"/>
          </p:nvPr>
        </p:nvSpPr>
        <p:spPr bwMode="gray">
          <a:xfrm>
            <a:off x="5486400" y="6448426"/>
            <a:ext cx="28448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defRPr sz="1000" b="1">
                <a:solidFill>
                  <a:srgbClr val="000000"/>
                </a:solidFill>
                <a:latin typeface="+mn-lt"/>
                <a:cs typeface="+mn-cs"/>
              </a:defRPr>
            </a:lvl1pPr>
          </a:lstStyle>
          <a:p>
            <a:pPr fontAlgn="base">
              <a:spcBef>
                <a:spcPct val="0"/>
              </a:spcBef>
              <a:spcAft>
                <a:spcPct val="0"/>
              </a:spcAft>
              <a:defRPr/>
            </a:pPr>
            <a:endParaRPr lang="en-US"/>
          </a:p>
        </p:txBody>
      </p:sp>
      <p:sp>
        <p:nvSpPr>
          <p:cNvPr id="58373" name="Rectangle 3"/>
          <p:cNvSpPr>
            <a:spLocks noGrp="1" noChangeArrowheads="1"/>
          </p:cNvSpPr>
          <p:nvPr>
            <p:ph type="body" idx="1"/>
          </p:nvPr>
        </p:nvSpPr>
        <p:spPr bwMode="gray">
          <a:xfrm>
            <a:off x="406400" y="1219200"/>
            <a:ext cx="11176000" cy="510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1030" name="Rectangle 6"/>
          <p:cNvSpPr>
            <a:spLocks noGrp="1" noChangeArrowheads="1"/>
          </p:cNvSpPr>
          <p:nvPr>
            <p:ph type="sldNum" sz="quarter" idx="4"/>
          </p:nvPr>
        </p:nvSpPr>
        <p:spPr bwMode="gray">
          <a:xfrm>
            <a:off x="406400" y="6448426"/>
            <a:ext cx="7112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defRPr sz="1000">
                <a:solidFill>
                  <a:srgbClr val="000000"/>
                </a:solidFill>
                <a:latin typeface="Verdana" panose="020B0604030504040204" pitchFamily="34" charset="0"/>
              </a:defRPr>
            </a:lvl1pPr>
          </a:lstStyle>
          <a:p>
            <a:pPr fontAlgn="base">
              <a:spcBef>
                <a:spcPct val="0"/>
              </a:spcBef>
              <a:spcAft>
                <a:spcPct val="0"/>
              </a:spcAft>
            </a:pPr>
            <a:fld id="{9EE994E2-FA30-407E-93B1-1BBC334A20A7}" type="slidenum">
              <a:rPr lang="en-US" altLang="en-US" smtClean="0">
                <a:cs typeface="Arial" panose="020B0604020202020204" pitchFamily="34" charset="0"/>
              </a:rPr>
              <a:pPr fontAlgn="base">
                <a:spcBef>
                  <a:spcPct val="0"/>
                </a:spcBef>
                <a:spcAft>
                  <a:spcPct val="0"/>
                </a:spcAft>
              </a:pPr>
              <a:t>‹#›</a:t>
            </a:fld>
            <a:endParaRPr lang="en-US" altLang="en-US">
              <a:cs typeface="Arial" panose="020B0604020202020204" pitchFamily="34" charset="0"/>
            </a:endParaRPr>
          </a:p>
        </p:txBody>
      </p:sp>
      <p:sp>
        <p:nvSpPr>
          <p:cNvPr id="58375" name="Line 135"/>
          <p:cNvSpPr>
            <a:spLocks noChangeShapeType="1"/>
          </p:cNvSpPr>
          <p:nvPr/>
        </p:nvSpPr>
        <p:spPr bwMode="white">
          <a:xfrm>
            <a:off x="12700" y="5967413"/>
            <a:ext cx="855133" cy="0"/>
          </a:xfrm>
          <a:prstGeom prst="line">
            <a:avLst/>
          </a:prstGeom>
          <a:noFill/>
          <a:ln w="12700">
            <a:solidFill>
              <a:srgbClr val="FFFFFF"/>
            </a:solidFill>
            <a:round/>
            <a:headEnd/>
            <a:tailEnd/>
          </a:ln>
          <a:extLst>
            <a:ext uri="{909E8E84-426E-40DD-AFC4-6F175D3DCCD1}">
              <a14:hiddenFill xmlns:a14="http://schemas.microsoft.com/office/drawing/2010/main">
                <a:noFill/>
              </a14:hiddenFill>
            </a:ext>
          </a:extLst>
        </p:spPr>
        <p:txBody>
          <a:bodyPr/>
          <a:lstStyle/>
          <a:p>
            <a:pPr marL="0" marR="0" lvl="0" indent="0" algn="l" defTabSz="914400" rtl="0" eaLnBrk="0" fontAlgn="base" latinLnBrk="0" hangingPunct="0">
              <a:lnSpc>
                <a:spcPct val="100000"/>
              </a:lnSpc>
              <a:spcBef>
                <a:spcPct val="0"/>
              </a:spcBef>
              <a:spcAft>
                <a:spcPct val="0"/>
              </a:spcAft>
              <a:buClrTx/>
              <a:buSzTx/>
              <a:buFontTx/>
              <a:buNone/>
              <a:tabLst/>
              <a:defRPr/>
            </a:pPr>
            <a:endParaRPr kumimoji="0" lang="en-US" sz="1800" b="0" i="0" u="none" strike="noStrike" kern="1200" cap="none" spc="0" normalizeH="0" baseline="0" noProof="0" smtClean="0">
              <a:ln>
                <a:noFill/>
              </a:ln>
              <a:solidFill>
                <a:srgbClr val="000000"/>
              </a:solidFill>
              <a:effectLst/>
              <a:uLnTx/>
              <a:uFillTx/>
              <a:latin typeface="Arial" panose="020B0604020202020204" pitchFamily="34" charset="0"/>
              <a:ea typeface="+mn-ea"/>
              <a:cs typeface="Arial" panose="020B0604020202020204" pitchFamily="34" charset="0"/>
            </a:endParaRPr>
          </a:p>
        </p:txBody>
      </p:sp>
      <p:sp>
        <p:nvSpPr>
          <p:cNvPr id="58376" name="Rectangle 2"/>
          <p:cNvSpPr>
            <a:spLocks noGrp="1" noChangeArrowheads="1"/>
          </p:cNvSpPr>
          <p:nvPr>
            <p:ph type="title"/>
          </p:nvPr>
        </p:nvSpPr>
        <p:spPr bwMode="gray">
          <a:xfrm>
            <a:off x="1117600" y="350838"/>
            <a:ext cx="9652000" cy="563562"/>
          </a:xfrm>
          <a:prstGeom prst="rect">
            <a:avLst/>
          </a:prstGeom>
          <a:noFill/>
          <a:ln>
            <a:noFill/>
          </a:ln>
          <a:effectLst>
            <a:outerShdw dist="28398" dir="1593903" algn="ctr" rotWithShape="0">
              <a:schemeClr val="bg1">
                <a:alpha val="50000"/>
              </a:schemeClr>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183" name="Rectangle 159"/>
          <p:cNvSpPr>
            <a:spLocks noGrp="1" noChangeArrowheads="1"/>
          </p:cNvSpPr>
          <p:nvPr>
            <p:ph type="ftr" sz="quarter" idx="3"/>
          </p:nvPr>
        </p:nvSpPr>
        <p:spPr bwMode="auto">
          <a:xfrm>
            <a:off x="1219200" y="6448426"/>
            <a:ext cx="38608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1" hangingPunct="1">
              <a:defRPr sz="1400">
                <a:solidFill>
                  <a:srgbClr val="000000"/>
                </a:solidFill>
                <a:latin typeface="Arial" charset="0"/>
                <a:cs typeface="+mn-cs"/>
              </a:defRPr>
            </a:lvl1pPr>
          </a:lstStyle>
          <a:p>
            <a:pPr fontAlgn="base">
              <a:spcBef>
                <a:spcPct val="0"/>
              </a:spcBef>
              <a:spcAft>
                <a:spcPct val="0"/>
              </a:spcAft>
              <a:defRPr/>
            </a:pPr>
            <a:endParaRPr lang="en-US"/>
          </a:p>
        </p:txBody>
      </p:sp>
      <p:pic>
        <p:nvPicPr>
          <p:cNvPr id="58378" name="Picture 167" descr="OPENAS_307439 copy"/>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9042400" y="5543550"/>
            <a:ext cx="2946400" cy="131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92853947"/>
      </p:ext>
    </p:extLst>
  </p:cSld>
  <p:clrMap bg1="lt1" tx1="dk1" bg2="lt2" tx2="dk2" accent1="accent1" accent2="accent2" accent3="accent3" accent4="accent4" accent5="accent5" accent6="accent6" hlink="hlink" folHlink="folHlink"/>
  <p:sldLayoutIdLst>
    <p:sldLayoutId id="2147483667" r:id="rId1"/>
    <p:sldLayoutId id="2147483668" r:id="rId2"/>
    <p:sldLayoutId id="2147483669" r:id="rId3"/>
    <p:sldLayoutId id="2147483670" r:id="rId4"/>
    <p:sldLayoutId id="2147483671" r:id="rId5"/>
    <p:sldLayoutId id="2147483672" r:id="rId6"/>
    <p:sldLayoutId id="2147483673" r:id="rId7"/>
    <p:sldLayoutId id="2147483674" r:id="rId8"/>
    <p:sldLayoutId id="2147483675" r:id="rId9"/>
    <p:sldLayoutId id="2147483676" r:id="rId10"/>
    <p:sldLayoutId id="2147483677" r:id="rId11"/>
    <p:sldLayoutId id="2147483678" r:id="rId12"/>
    <p:sldLayoutId id="2147483679" r:id="rId13"/>
    <p:sldLayoutId id="2147483680" r:id="rId14"/>
  </p:sldLayoutIdLst>
  <p:transition/>
  <p:timing>
    <p:tnLst>
      <p:par>
        <p:cTn id="1" dur="indefinite" restart="never" nodeType="tmRoot"/>
      </p:par>
    </p:tnLst>
  </p:timing>
  <p:txStyles>
    <p:titleStyle>
      <a:lvl1pPr algn="l" rtl="0" eaLnBrk="0" fontAlgn="base" hangingPunct="0">
        <a:spcBef>
          <a:spcPct val="0"/>
        </a:spcBef>
        <a:spcAft>
          <a:spcPct val="0"/>
        </a:spcAft>
        <a:defRPr sz="3200" b="1">
          <a:solidFill>
            <a:srgbClr val="000000"/>
          </a:solidFill>
          <a:latin typeface="+mj-lt"/>
          <a:ea typeface="+mj-ea"/>
          <a:cs typeface="+mj-cs"/>
        </a:defRPr>
      </a:lvl1pPr>
      <a:lvl2pPr algn="l" rtl="0" eaLnBrk="0" fontAlgn="base" hangingPunct="0">
        <a:spcBef>
          <a:spcPct val="0"/>
        </a:spcBef>
        <a:spcAft>
          <a:spcPct val="0"/>
        </a:spcAft>
        <a:defRPr sz="3200" b="1">
          <a:solidFill>
            <a:srgbClr val="000000"/>
          </a:solidFill>
          <a:latin typeface="Verdana" pitchFamily="34" charset="0"/>
        </a:defRPr>
      </a:lvl2pPr>
      <a:lvl3pPr algn="l" rtl="0" eaLnBrk="0" fontAlgn="base" hangingPunct="0">
        <a:spcBef>
          <a:spcPct val="0"/>
        </a:spcBef>
        <a:spcAft>
          <a:spcPct val="0"/>
        </a:spcAft>
        <a:defRPr sz="3200" b="1">
          <a:solidFill>
            <a:srgbClr val="000000"/>
          </a:solidFill>
          <a:latin typeface="Verdana" pitchFamily="34" charset="0"/>
        </a:defRPr>
      </a:lvl3pPr>
      <a:lvl4pPr algn="l" rtl="0" eaLnBrk="0" fontAlgn="base" hangingPunct="0">
        <a:spcBef>
          <a:spcPct val="0"/>
        </a:spcBef>
        <a:spcAft>
          <a:spcPct val="0"/>
        </a:spcAft>
        <a:defRPr sz="3200" b="1">
          <a:solidFill>
            <a:srgbClr val="000000"/>
          </a:solidFill>
          <a:latin typeface="Verdana" pitchFamily="34" charset="0"/>
        </a:defRPr>
      </a:lvl4pPr>
      <a:lvl5pPr algn="l" rtl="0" eaLnBrk="0" fontAlgn="base" hangingPunct="0">
        <a:spcBef>
          <a:spcPct val="0"/>
        </a:spcBef>
        <a:spcAft>
          <a:spcPct val="0"/>
        </a:spcAft>
        <a:defRPr sz="3200" b="1">
          <a:solidFill>
            <a:srgbClr val="000000"/>
          </a:solidFill>
          <a:latin typeface="Verdana" pitchFamily="34" charset="0"/>
        </a:defRPr>
      </a:lvl5pPr>
      <a:lvl6pPr marL="457200" algn="l" rtl="0" eaLnBrk="1" fontAlgn="base" hangingPunct="1">
        <a:spcBef>
          <a:spcPct val="0"/>
        </a:spcBef>
        <a:spcAft>
          <a:spcPct val="0"/>
        </a:spcAft>
        <a:defRPr sz="3200" b="1">
          <a:solidFill>
            <a:srgbClr val="000000"/>
          </a:solidFill>
          <a:latin typeface="Verdana" pitchFamily="34" charset="0"/>
        </a:defRPr>
      </a:lvl6pPr>
      <a:lvl7pPr marL="914400" algn="l" rtl="0" eaLnBrk="1" fontAlgn="base" hangingPunct="1">
        <a:spcBef>
          <a:spcPct val="0"/>
        </a:spcBef>
        <a:spcAft>
          <a:spcPct val="0"/>
        </a:spcAft>
        <a:defRPr sz="3200" b="1">
          <a:solidFill>
            <a:srgbClr val="000000"/>
          </a:solidFill>
          <a:latin typeface="Verdana" pitchFamily="34" charset="0"/>
        </a:defRPr>
      </a:lvl7pPr>
      <a:lvl8pPr marL="1371600" algn="l" rtl="0" eaLnBrk="1" fontAlgn="base" hangingPunct="1">
        <a:spcBef>
          <a:spcPct val="0"/>
        </a:spcBef>
        <a:spcAft>
          <a:spcPct val="0"/>
        </a:spcAft>
        <a:defRPr sz="3200" b="1">
          <a:solidFill>
            <a:srgbClr val="000000"/>
          </a:solidFill>
          <a:latin typeface="Verdana" pitchFamily="34" charset="0"/>
        </a:defRPr>
      </a:lvl8pPr>
      <a:lvl9pPr marL="1828800" algn="l" rtl="0" eaLnBrk="1" fontAlgn="base" hangingPunct="1">
        <a:spcBef>
          <a:spcPct val="0"/>
        </a:spcBef>
        <a:spcAft>
          <a:spcPct val="0"/>
        </a:spcAft>
        <a:defRPr sz="3200" b="1">
          <a:solidFill>
            <a:srgbClr val="000000"/>
          </a:solidFill>
          <a:latin typeface="Verdana" pitchFamily="34" charset="0"/>
        </a:defRPr>
      </a:lvl9pPr>
    </p:titleStyle>
    <p:bodyStyle>
      <a:lvl1pPr marL="342900" indent="-342900" algn="l" rtl="0" eaLnBrk="0" fontAlgn="base" hangingPunct="0">
        <a:spcBef>
          <a:spcPct val="20000"/>
        </a:spcBef>
        <a:spcAft>
          <a:spcPct val="0"/>
        </a:spcAft>
        <a:buClr>
          <a:schemeClr val="tx1"/>
        </a:buClr>
        <a:buFont typeface="Wingdings" panose="05000000000000000000" pitchFamily="2" charset="2"/>
        <a:buChar char="v"/>
        <a:defRPr sz="2800" b="1">
          <a:solidFill>
            <a:schemeClr val="tx1"/>
          </a:solidFill>
          <a:latin typeface="+mn-lt"/>
          <a:ea typeface="+mn-ea"/>
          <a:cs typeface="+mn-cs"/>
        </a:defRPr>
      </a:lvl1pPr>
      <a:lvl2pPr marL="742950" indent="-285750" algn="l" rtl="0" eaLnBrk="0" fontAlgn="base" hangingPunct="0">
        <a:spcBef>
          <a:spcPct val="20000"/>
        </a:spcBef>
        <a:spcAft>
          <a:spcPct val="0"/>
        </a:spcAft>
        <a:buClr>
          <a:schemeClr val="tx2"/>
        </a:buClr>
        <a:buFont typeface="Wingdings" panose="05000000000000000000" pitchFamily="2" charset="2"/>
        <a:buChar char="§"/>
        <a:defRPr sz="2800">
          <a:solidFill>
            <a:schemeClr val="tx1"/>
          </a:solidFill>
          <a:latin typeface="Arial" charset="0"/>
        </a:defRPr>
      </a:lvl2pPr>
      <a:lvl3pPr marL="1143000" indent="-228600" algn="l" rtl="0" eaLnBrk="0" fontAlgn="base" hangingPunct="0">
        <a:spcBef>
          <a:spcPct val="20000"/>
        </a:spcBef>
        <a:spcAft>
          <a:spcPct val="0"/>
        </a:spcAft>
        <a:buClr>
          <a:schemeClr val="hlink"/>
        </a:buClr>
        <a:buChar char="•"/>
        <a:defRPr sz="2400">
          <a:solidFill>
            <a:schemeClr val="tx1"/>
          </a:solidFill>
          <a:latin typeface="Arial" charset="0"/>
        </a:defRPr>
      </a:lvl3pPr>
      <a:lvl4pPr marL="1600200" indent="-228600" algn="l" rtl="0" eaLnBrk="0" fontAlgn="base" hangingPunct="0">
        <a:spcBef>
          <a:spcPct val="20000"/>
        </a:spcBef>
        <a:spcAft>
          <a:spcPct val="0"/>
        </a:spcAft>
        <a:buChar char="–"/>
        <a:defRPr sz="2000">
          <a:solidFill>
            <a:schemeClr val="tx1"/>
          </a:solidFill>
          <a:latin typeface="Arial" charset="0"/>
        </a:defRPr>
      </a:lvl4pPr>
      <a:lvl5pPr marL="2057400" indent="-228600" algn="l" rtl="0" eaLnBrk="0" fontAlgn="base" hangingPunct="0">
        <a:spcBef>
          <a:spcPct val="20000"/>
        </a:spcBef>
        <a:spcAft>
          <a:spcPct val="0"/>
        </a:spcAft>
        <a:buChar char="»"/>
        <a:defRPr sz="2000">
          <a:solidFill>
            <a:schemeClr val="tx1"/>
          </a:solidFill>
          <a:latin typeface="Arial" charset="0"/>
        </a:defRPr>
      </a:lvl5pPr>
      <a:lvl6pPr marL="2514600" indent="-228600" algn="l" rtl="0" eaLnBrk="1" fontAlgn="base" hangingPunct="1">
        <a:spcBef>
          <a:spcPct val="20000"/>
        </a:spcBef>
        <a:spcAft>
          <a:spcPct val="0"/>
        </a:spcAft>
        <a:buChar char="»"/>
        <a:defRPr sz="2000">
          <a:solidFill>
            <a:schemeClr val="tx1"/>
          </a:solidFill>
          <a:latin typeface="Arial" charset="0"/>
        </a:defRPr>
      </a:lvl6pPr>
      <a:lvl7pPr marL="2971800" indent="-228600" algn="l" rtl="0" eaLnBrk="1" fontAlgn="base" hangingPunct="1">
        <a:spcBef>
          <a:spcPct val="20000"/>
        </a:spcBef>
        <a:spcAft>
          <a:spcPct val="0"/>
        </a:spcAft>
        <a:buChar char="»"/>
        <a:defRPr sz="2000">
          <a:solidFill>
            <a:schemeClr val="tx1"/>
          </a:solidFill>
          <a:latin typeface="Arial" charset="0"/>
        </a:defRPr>
      </a:lvl7pPr>
      <a:lvl8pPr marL="3429000" indent="-228600" algn="l" rtl="0" eaLnBrk="1" fontAlgn="base" hangingPunct="1">
        <a:spcBef>
          <a:spcPct val="20000"/>
        </a:spcBef>
        <a:spcAft>
          <a:spcPct val="0"/>
        </a:spcAft>
        <a:buChar char="»"/>
        <a:defRPr sz="2000">
          <a:solidFill>
            <a:schemeClr val="tx1"/>
          </a:solidFill>
          <a:latin typeface="Arial" charset="0"/>
        </a:defRPr>
      </a:lvl8pPr>
      <a:lvl9pPr marL="3886200" indent="-228600" algn="l" rtl="0" eaLnBrk="1" fontAlgn="base" hangingPunct="1">
        <a:spcBef>
          <a:spcPct val="20000"/>
        </a:spcBef>
        <a:spcAft>
          <a:spcPct val="0"/>
        </a:spcAft>
        <a:buChar char="»"/>
        <a:defRPr sz="2000">
          <a:solidFill>
            <a:schemeClr val="tx1"/>
          </a:solidFill>
          <a:latin typeface="Arial" charset="0"/>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dk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951009" y="954128"/>
            <a:ext cx="10290000" cy="634000"/>
          </a:xfrm>
          <a:prstGeom prst="rect">
            <a:avLst/>
          </a:prstGeom>
          <a:noFill/>
          <a:ln>
            <a:noFill/>
          </a:ln>
        </p:spPr>
        <p:txBody>
          <a:bodyPr spcFirstLastPara="1" wrap="square" lIns="91425" tIns="91425" rIns="91425" bIns="91425" anchor="ctr" anchorCtr="0">
            <a:noAutofit/>
          </a:bodyPr>
          <a:lstStyle>
            <a:lvl1pPr lvl="0" algn="ctr" rtl="0">
              <a:spcBef>
                <a:spcPts val="0"/>
              </a:spcBef>
              <a:spcAft>
                <a:spcPts val="0"/>
              </a:spcAft>
              <a:buClr>
                <a:schemeClr val="lt1"/>
              </a:buClr>
              <a:buSzPts val="3600"/>
              <a:buFont typeface="Prata"/>
              <a:buNone/>
              <a:defRPr sz="3600">
                <a:solidFill>
                  <a:schemeClr val="lt1"/>
                </a:solidFill>
                <a:latin typeface="Prata"/>
                <a:ea typeface="Prata"/>
                <a:cs typeface="Prata"/>
                <a:sym typeface="Prata"/>
              </a:defRPr>
            </a:lvl1pPr>
            <a:lvl2pPr lvl="1"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2pPr>
            <a:lvl3pPr lvl="2"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3pPr>
            <a:lvl4pPr lvl="3"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4pPr>
            <a:lvl5pPr lvl="4"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5pPr>
            <a:lvl6pPr lvl="5"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6pPr>
            <a:lvl7pPr lvl="6"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7pPr>
            <a:lvl8pPr lvl="7"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8pPr>
            <a:lvl9pPr lvl="8" rtl="0">
              <a:spcBef>
                <a:spcPts val="0"/>
              </a:spcBef>
              <a:spcAft>
                <a:spcPts val="0"/>
              </a:spcAft>
              <a:buClr>
                <a:schemeClr val="lt1"/>
              </a:buClr>
              <a:buSzPts val="4500"/>
              <a:buFont typeface="Passion One"/>
              <a:buNone/>
              <a:defRPr sz="4500">
                <a:solidFill>
                  <a:schemeClr val="lt1"/>
                </a:solidFill>
                <a:latin typeface="Passion One"/>
                <a:ea typeface="Passion One"/>
                <a:cs typeface="Passion One"/>
                <a:sym typeface="Passion One"/>
              </a:defRPr>
            </a:lvl9pPr>
          </a:lstStyle>
          <a:p>
            <a:endParaRPr/>
          </a:p>
        </p:txBody>
      </p:sp>
      <p:sp>
        <p:nvSpPr>
          <p:cNvPr id="7" name="Google Shape;7;p1"/>
          <p:cNvSpPr txBox="1">
            <a:spLocks noGrp="1"/>
          </p:cNvSpPr>
          <p:nvPr>
            <p:ph type="body" idx="1"/>
          </p:nvPr>
        </p:nvSpPr>
        <p:spPr>
          <a:xfrm>
            <a:off x="951000" y="2564667"/>
            <a:ext cx="10290000" cy="4100400"/>
          </a:xfrm>
          <a:prstGeom prst="rect">
            <a:avLst/>
          </a:prstGeom>
          <a:noFill/>
          <a:ln>
            <a:noFill/>
          </a:ln>
        </p:spPr>
        <p:txBody>
          <a:bodyPr spcFirstLastPara="1" wrap="square" lIns="91425" tIns="91425" rIns="91425" bIns="91425" anchor="t" anchorCtr="0">
            <a:noAutofit/>
          </a:bodyPr>
          <a:lstStyle>
            <a:lvl1pPr marL="457200" lvl="0"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1pPr>
            <a:lvl2pPr marL="914400" lvl="1"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2pPr>
            <a:lvl3pPr marL="1371600" lvl="2"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3pPr>
            <a:lvl4pPr marL="1828800" lvl="3"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4pPr>
            <a:lvl5pPr marL="2286000" lvl="4"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5pPr>
            <a:lvl6pPr marL="2743200" lvl="5"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6pPr>
            <a:lvl7pPr marL="3200400" lvl="6"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7pPr>
            <a:lvl8pPr marL="3657600" lvl="7"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8pPr>
            <a:lvl9pPr marL="4114800" lvl="8" indent="-317500">
              <a:lnSpc>
                <a:spcPct val="100000"/>
              </a:lnSpc>
              <a:spcBef>
                <a:spcPts val="0"/>
              </a:spcBef>
              <a:spcAft>
                <a:spcPts val="0"/>
              </a:spcAft>
              <a:buClr>
                <a:schemeClr val="lt1"/>
              </a:buClr>
              <a:buSzPts val="1400"/>
              <a:buFont typeface="DM Sans"/>
              <a:buChar char="■"/>
              <a:defRPr>
                <a:solidFill>
                  <a:schemeClr val="lt1"/>
                </a:solidFill>
                <a:latin typeface="DM Sans"/>
                <a:ea typeface="DM Sans"/>
                <a:cs typeface="DM Sans"/>
                <a:sym typeface="DM Sans"/>
              </a:defRPr>
            </a:lvl9pPr>
          </a:lstStyle>
          <a:p>
            <a:endParaRPr/>
          </a:p>
        </p:txBody>
      </p:sp>
    </p:spTree>
    <p:extLst>
      <p:ext uri="{BB962C8B-B14F-4D97-AF65-F5344CB8AC3E}">
        <p14:creationId xmlns:p14="http://schemas.microsoft.com/office/powerpoint/2010/main" val="1982065013"/>
      </p:ext>
    </p:extLst>
  </p:cSld>
  <p:clrMap bg1="lt1" tx1="dk1" bg2="dk2" tx2="lt2" accent1="accent1" accent2="accent2" accent3="accent3" accent4="accent4" accent5="accent5" accent6="accent6" hlink="hlink" folHlink="folHlink"/>
  <p:sldLayoutIdLst>
    <p:sldLayoutId id="2147483682" r:id="rId1"/>
    <p:sldLayoutId id="2147483683" r:id="rId2"/>
    <p:sldLayoutId id="2147483684" r:id="rId3"/>
    <p:sldLayoutId id="2147483685" r:id="rId4"/>
    <p:sldLayoutId id="2147483686" r:id="rId5"/>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867"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9.xml"/><Relationship Id="rId5" Type="http://schemas.openxmlformats.org/officeDocument/2006/relationships/image" Target="../media/image12.pn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73"/>
        <p:cNvGrpSpPr/>
        <p:nvPr/>
      </p:nvGrpSpPr>
      <p:grpSpPr>
        <a:xfrm>
          <a:off x="0" y="0"/>
          <a:ext cx="0" cy="0"/>
          <a:chOff x="0" y="0"/>
          <a:chExt cx="0" cy="0"/>
        </a:xfrm>
      </p:grpSpPr>
      <p:sp>
        <p:nvSpPr>
          <p:cNvPr id="176" name="Google Shape;176;p33"/>
          <p:cNvSpPr txBox="1">
            <a:spLocks noGrp="1"/>
          </p:cNvSpPr>
          <p:nvPr>
            <p:ph type="ctrTitle"/>
          </p:nvPr>
        </p:nvSpPr>
        <p:spPr>
          <a:xfrm>
            <a:off x="0" y="0"/>
            <a:ext cx="3446873" cy="853281"/>
          </a:xfrm>
          <a:prstGeom prst="rect">
            <a:avLst/>
          </a:prstGeom>
        </p:spPr>
        <p:txBody>
          <a:bodyPr spcFirstLastPara="1" wrap="square" lIns="121900" tIns="121900" rIns="121900" bIns="121900" anchor="t" anchorCtr="0">
            <a:noAutofit/>
          </a:bodyPr>
          <a:lstStyle/>
          <a:p>
            <a:r>
              <a:rPr lang="en" sz="4800" b="1" dirty="0">
                <a:latin typeface="Times New Roman" panose="02020603050405020304" pitchFamily="18" charset="0"/>
                <a:cs typeface="Times New Roman" panose="02020603050405020304" pitchFamily="18" charset="0"/>
              </a:rPr>
              <a:t>Chủ đề </a:t>
            </a:r>
            <a:r>
              <a:rPr lang="en" sz="4800" b="1" dirty="0" smtClean="0">
                <a:latin typeface="Times New Roman" panose="02020603050405020304" pitchFamily="18" charset="0"/>
                <a:cs typeface="Times New Roman" panose="02020603050405020304" pitchFamily="18" charset="0"/>
              </a:rPr>
              <a:t>8:</a:t>
            </a:r>
            <a:endParaRPr sz="4800" b="1" dirty="0">
              <a:latin typeface="Times New Roman" panose="02020603050405020304" pitchFamily="18" charset="0"/>
              <a:cs typeface="Times New Roman" panose="02020603050405020304" pitchFamily="18" charset="0"/>
            </a:endParaRPr>
          </a:p>
        </p:txBody>
      </p:sp>
      <p:sp>
        <p:nvSpPr>
          <p:cNvPr id="6" name="Google Shape;176;p33">
            <a:extLst>
              <a:ext uri="{FF2B5EF4-FFF2-40B4-BE49-F238E27FC236}">
                <a16:creationId xmlns:a16="http://schemas.microsoft.com/office/drawing/2014/main" id="{59854912-0F16-D3CF-978F-98871AAAC3C8}"/>
              </a:ext>
            </a:extLst>
          </p:cNvPr>
          <p:cNvSpPr txBox="1">
            <a:spLocks/>
          </p:cNvSpPr>
          <p:nvPr/>
        </p:nvSpPr>
        <p:spPr>
          <a:xfrm>
            <a:off x="0" y="853281"/>
            <a:ext cx="12192000" cy="2934948"/>
          </a:xfrm>
          <a:prstGeom prst="rect">
            <a:avLst/>
          </a:prstGeom>
          <a:noFill/>
          <a:ln>
            <a:noFill/>
          </a:ln>
        </p:spPr>
        <p:txBody>
          <a:bodyPr spcFirstLastPara="1" wrap="square" lIns="121900" tIns="121900" rIns="121900" bIns="121900" anchor="t" anchorCtr="0">
            <a:no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6500"/>
              <a:buFont typeface="Prata"/>
              <a:buNone/>
              <a:defRPr sz="7200" b="0" i="0" u="none" strike="noStrike" cap="none">
                <a:solidFill>
                  <a:schemeClr val="lt1"/>
                </a:solidFill>
                <a:latin typeface="Prata"/>
                <a:ea typeface="Prata"/>
                <a:cs typeface="Prata"/>
                <a:sym typeface="Prata"/>
              </a:defRPr>
            </a:lvl1pPr>
            <a:lvl2pPr marR="0" lvl="1"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2pPr>
            <a:lvl3pPr marR="0" lvl="2"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3pPr>
            <a:lvl4pPr marR="0" lvl="3"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4pPr>
            <a:lvl5pPr marR="0" lvl="4"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5pPr>
            <a:lvl6pPr marR="0" lvl="5"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6pPr>
            <a:lvl7pPr marR="0" lvl="6"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7pPr>
            <a:lvl8pPr marR="0" lvl="7"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8pPr>
            <a:lvl9pPr marR="0" lvl="8" algn="ctr" rtl="0">
              <a:lnSpc>
                <a:spcPct val="100000"/>
              </a:lnSpc>
              <a:spcBef>
                <a:spcPts val="0"/>
              </a:spcBef>
              <a:spcAft>
                <a:spcPts val="0"/>
              </a:spcAft>
              <a:buClr>
                <a:schemeClr val="lt1"/>
              </a:buClr>
              <a:buSzPts val="5200"/>
              <a:buFont typeface="Passion One"/>
              <a:buNone/>
              <a:defRPr sz="5200" b="0" i="0" u="none" strike="noStrike" cap="none">
                <a:solidFill>
                  <a:schemeClr val="lt1"/>
                </a:solidFill>
                <a:latin typeface="Passion One"/>
                <a:ea typeface="Passion One"/>
                <a:cs typeface="Passion One"/>
                <a:sym typeface="Passion One"/>
              </a:defRPr>
            </a:lvl9pPr>
          </a:lstStyle>
          <a:p>
            <a:pPr marL="0" marR="0" lvl="0" indent="0" algn="ctr" defTabSz="1219170" rtl="0" eaLnBrk="1" fontAlgn="auto" latinLnBrk="0" hangingPunct="1">
              <a:lnSpc>
                <a:spcPct val="100000"/>
              </a:lnSpc>
              <a:spcBef>
                <a:spcPts val="800"/>
              </a:spcBef>
              <a:spcAft>
                <a:spcPts val="800"/>
              </a:spcAft>
              <a:buClr>
                <a:srgbClr val="000000"/>
              </a:buClr>
              <a:buSzPts val="6500"/>
              <a:buFont typeface="Prata"/>
              <a:buNone/>
              <a:tabLst/>
              <a:defRPr/>
            </a:pPr>
            <a:r>
              <a:rPr kumimoji="0" lang="vi-VN" sz="6000" b="1" i="0" u="none" strike="noStrike" kern="0" cap="none" spc="0" normalizeH="0" baseline="0" noProof="0" dirty="0">
                <a:ln w="6600">
                  <a:solidFill>
                    <a:srgbClr val="E3AD96"/>
                  </a:solidFill>
                  <a:prstDash val="solid"/>
                </a:ln>
                <a:solidFill>
                  <a:srgbClr val="FF0000"/>
                </a:solidFill>
                <a:effectLst>
                  <a:outerShdw dist="38100" dir="2700000" algn="tl" rotWithShape="0">
                    <a:srgbClr val="E3AD96"/>
                  </a:outerShdw>
                </a:effectLst>
                <a:uLnTx/>
                <a:uFillTx/>
                <a:latin typeface="Times New Roman"/>
                <a:sym typeface="Prata"/>
              </a:rPr>
              <a:t>SỞ THÍCH NGHỀ NGHIỆP CỦA TÔI – HIỂU MÌNH, HIỂU NGHỀ,  SÁNG TƯƠNG LAI</a:t>
            </a:r>
          </a:p>
        </p:txBody>
      </p:sp>
      <p:pic>
        <p:nvPicPr>
          <p:cNvPr id="7" name="Picture 6"/>
          <p:cNvPicPr>
            <a:picLocks noChangeAspect="1"/>
          </p:cNvPicPr>
          <p:nvPr/>
        </p:nvPicPr>
        <p:blipFill>
          <a:blip r:embed="rId3"/>
          <a:stretch>
            <a:fillRect/>
          </a:stretch>
        </p:blipFill>
        <p:spPr>
          <a:xfrm>
            <a:off x="679583" y="3788230"/>
            <a:ext cx="3573678" cy="3069770"/>
          </a:xfrm>
          <a:prstGeom prst="rect">
            <a:avLst/>
          </a:prstGeom>
        </p:spPr>
      </p:pic>
      <p:pic>
        <p:nvPicPr>
          <p:cNvPr id="8" name="Picture 7"/>
          <p:cNvPicPr>
            <a:picLocks noChangeAspect="1"/>
          </p:cNvPicPr>
          <p:nvPr/>
        </p:nvPicPr>
        <p:blipFill>
          <a:blip r:embed="rId4"/>
          <a:stretch>
            <a:fillRect/>
          </a:stretch>
        </p:blipFill>
        <p:spPr>
          <a:xfrm>
            <a:off x="4927299" y="3781190"/>
            <a:ext cx="3276178" cy="3093743"/>
          </a:xfrm>
          <a:prstGeom prst="rect">
            <a:avLst/>
          </a:prstGeom>
        </p:spPr>
      </p:pic>
      <p:pic>
        <p:nvPicPr>
          <p:cNvPr id="9" name="Picture 8"/>
          <p:cNvPicPr>
            <a:picLocks noChangeAspect="1"/>
          </p:cNvPicPr>
          <p:nvPr/>
        </p:nvPicPr>
        <p:blipFill>
          <a:blip r:embed="rId5"/>
          <a:stretch>
            <a:fillRect/>
          </a:stretch>
        </p:blipFill>
        <p:spPr>
          <a:xfrm>
            <a:off x="8843434" y="3788230"/>
            <a:ext cx="3017639" cy="3069770"/>
          </a:xfrm>
          <a:prstGeom prst="rect">
            <a:avLst/>
          </a:prstGeom>
        </p:spPr>
      </p:pic>
    </p:spTree>
    <p:extLst>
      <p:ext uri="{BB962C8B-B14F-4D97-AF65-F5344CB8AC3E}">
        <p14:creationId xmlns:p14="http://schemas.microsoft.com/office/powerpoint/2010/main" val="297590037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1"/>
            <a:ext cx="12192000" cy="1200329"/>
          </a:xfrm>
          <a:prstGeom prst="rect">
            <a:avLst/>
          </a:prstGeom>
          <a:noFill/>
        </p:spPr>
        <p:txBody>
          <a:bodyPr>
            <a:spAutoFit/>
          </a:bodyPr>
          <a:lstStyle/>
          <a:p>
            <a:pPr algn="ctr" defTabSz="1219170" eaLnBrk="0" fontAlgn="base" hangingPunct="0">
              <a:spcBef>
                <a:spcPct val="0"/>
              </a:spcBef>
              <a:spcAft>
                <a:spcPct val="0"/>
              </a:spcAft>
              <a:defRPr/>
            </a:pPr>
            <a:r>
              <a:rPr lang="en-US" sz="7200" b="1" dirty="0" smtClean="0">
                <a:ln w="10160">
                  <a:solidFill>
                    <a:srgbClr val="CF8160"/>
                  </a:solidFill>
                  <a:prstDash val="solid"/>
                </a:ln>
                <a:solidFill>
                  <a:srgbClr val="FF9900"/>
                </a:solidFill>
                <a:effectLst>
                  <a:outerShdw blurRad="38100" dist="22860" dir="5400000" algn="tl" rotWithShape="0">
                    <a:srgbClr val="000000">
                      <a:alpha val="30000"/>
                    </a:srgbClr>
                  </a:outerShdw>
                </a:effectLst>
                <a:latin typeface="Times New Roman" panose="02020603050405020304" pitchFamily="18" charset="0"/>
                <a:cs typeface="Arial" panose="020B0604020202020204" pitchFamily="34" charset="0"/>
                <a:sym typeface="Arial" panose="020B0604020202020204" pitchFamily="34" charset="0"/>
              </a:rPr>
              <a:t>KHÁM PHÁ</a:t>
            </a:r>
            <a:endParaRPr lang="en-US" sz="7200" b="1" dirty="0">
              <a:ln w="10160">
                <a:solidFill>
                  <a:srgbClr val="CF8160"/>
                </a:solidFill>
                <a:prstDash val="solid"/>
              </a:ln>
              <a:solidFill>
                <a:srgbClr val="FF9900"/>
              </a:solidFill>
              <a:effectLst>
                <a:outerShdw blurRad="38100" dist="22860" dir="5400000" algn="tl" rotWithShape="0">
                  <a:srgbClr val="000000">
                    <a:alpha val="30000"/>
                  </a:srgbClr>
                </a:outerShdw>
              </a:effectLst>
              <a:latin typeface="Arial"/>
              <a:cs typeface="Arial" panose="020B0604020202020204" pitchFamily="34" charset="0"/>
              <a:sym typeface="Arial" panose="020B0604020202020204" pitchFamily="34" charset="0"/>
            </a:endParaRPr>
          </a:p>
        </p:txBody>
      </p:sp>
      <p:sp>
        <p:nvSpPr>
          <p:cNvPr id="2" name="Rectangle 1"/>
          <p:cNvSpPr/>
          <p:nvPr/>
        </p:nvSpPr>
        <p:spPr>
          <a:xfrm>
            <a:off x="879566" y="1616669"/>
            <a:ext cx="10720252" cy="2862322"/>
          </a:xfrm>
          <a:prstGeom prst="rect">
            <a:avLst/>
          </a:prstGeom>
        </p:spPr>
        <p:txBody>
          <a:bodyPr wrap="square">
            <a:spAutoFit/>
          </a:bodyPr>
          <a:lstStyle/>
          <a:p>
            <a:r>
              <a:rPr lang="vi-VN" sz="6000" dirty="0" smtClean="0">
                <a:solidFill>
                  <a:srgbClr val="FF0000"/>
                </a:solidFill>
                <a:latin typeface="Times New Roman" panose="02020603050405020304" pitchFamily="18" charset="0"/>
                <a:cs typeface="Times New Roman" panose="02020603050405020304" pitchFamily="18" charset="0"/>
              </a:rPr>
              <a:t>Em hãy trình bày khái niệm định hướng nghề nghiệp theo hiểu biết của bản thân.</a:t>
            </a:r>
            <a:endParaRPr lang="vi-VN" sz="6000"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403832335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Arrow: Pentagon 1"/>
          <p:cNvSpPr/>
          <p:nvPr/>
        </p:nvSpPr>
        <p:spPr>
          <a:xfrm>
            <a:off x="222068" y="273530"/>
            <a:ext cx="10437223" cy="857249"/>
          </a:xfrm>
          <a:prstGeom prst="homePlate">
            <a:avLst/>
          </a:prstGeom>
          <a:solidFill>
            <a:schemeClr val="tx2">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defTabSz="1219170" eaLnBrk="0" fontAlgn="base" hangingPunct="0">
              <a:spcBef>
                <a:spcPct val="0"/>
              </a:spcBef>
              <a:spcAft>
                <a:spcPct val="0"/>
              </a:spcAft>
              <a:defRPr/>
            </a:pPr>
            <a:r>
              <a:rPr lang="vi-VN" sz="3733" dirty="0">
                <a:solidFill>
                  <a:srgbClr val="FF0000"/>
                </a:solidFill>
                <a:latin typeface="Times New Roman" panose="02020603050405020304" pitchFamily="18" charset="0"/>
                <a:cs typeface="Times New Roman" panose="02020603050405020304" pitchFamily="18" charset="0"/>
                <a:sym typeface="Arial" panose="020B0604020202020204" pitchFamily="34" charset="0"/>
              </a:rPr>
              <a:t>I. VAI TRÒ CỦA ĐỊNH HƯỚNG NGHỀ NGHIỆP </a:t>
            </a:r>
          </a:p>
        </p:txBody>
      </p:sp>
      <p:sp>
        <p:nvSpPr>
          <p:cNvPr id="3" name="Rectangle 2"/>
          <p:cNvSpPr/>
          <p:nvPr/>
        </p:nvSpPr>
        <p:spPr>
          <a:xfrm>
            <a:off x="222067" y="3789512"/>
            <a:ext cx="11625943" cy="2585323"/>
          </a:xfrm>
          <a:prstGeom prst="rect">
            <a:avLst/>
          </a:prstGeom>
        </p:spPr>
        <p:txBody>
          <a:bodyPr wrap="square">
            <a:spAutoFit/>
          </a:bodyPr>
          <a:lstStyle/>
          <a:p>
            <a:r>
              <a:rPr lang="en-US" sz="5400" dirty="0" smtClean="0">
                <a:solidFill>
                  <a:srgbClr val="002060"/>
                </a:solidFill>
                <a:latin typeface="Times New Roman" panose="02020603050405020304" pitchFamily="18" charset="0"/>
                <a:cs typeface="Times New Roman" panose="02020603050405020304" pitchFamily="18" charset="0"/>
              </a:rPr>
              <a:t>- </a:t>
            </a:r>
            <a:r>
              <a:rPr lang="vi-VN" sz="5400" dirty="0" smtClean="0">
                <a:solidFill>
                  <a:srgbClr val="002060"/>
                </a:solidFill>
                <a:latin typeface="Times New Roman" panose="02020603050405020304" pitchFamily="18" charset="0"/>
                <a:cs typeface="Times New Roman" panose="02020603050405020304" pitchFamily="18" charset="0"/>
              </a:rPr>
              <a:t>Hãy kể tên các hoạt động định hướng nghề nghiệp thú vị tại Thành phố Hồ Chí Minh mà em biết.</a:t>
            </a:r>
            <a:endParaRPr lang="vi-VN" sz="5400" dirty="0">
              <a:solidFill>
                <a:srgbClr val="002060"/>
              </a:solidFill>
              <a:latin typeface="Times New Roman" panose="02020603050405020304" pitchFamily="18" charset="0"/>
              <a:cs typeface="Times New Roman" panose="02020603050405020304" pitchFamily="18" charset="0"/>
            </a:endParaRPr>
          </a:p>
        </p:txBody>
      </p:sp>
      <p:sp>
        <p:nvSpPr>
          <p:cNvPr id="6" name="TextBox 2"/>
          <p:cNvSpPr txBox="1">
            <a:spLocks noChangeArrowheads="1"/>
          </p:cNvSpPr>
          <p:nvPr/>
        </p:nvSpPr>
        <p:spPr bwMode="auto">
          <a:xfrm>
            <a:off x="222067" y="1380259"/>
            <a:ext cx="11625943" cy="25853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1400">
                <a:solidFill>
                  <a:srgbClr val="000000"/>
                </a:solidFill>
                <a:latin typeface="Arial" panose="020B0604020202020204" pitchFamily="34" charset="0"/>
                <a:cs typeface="Arial" panose="020B0604020202020204" pitchFamily="34" charset="0"/>
                <a:sym typeface="Arial" panose="020B0604020202020204" pitchFamily="34" charset="0"/>
              </a:defRPr>
            </a:lvl1pPr>
            <a:lvl2pPr marL="742950" indent="-285750">
              <a:defRPr sz="1400">
                <a:solidFill>
                  <a:srgbClr val="000000"/>
                </a:solidFill>
                <a:latin typeface="Arial" panose="020B0604020202020204" pitchFamily="34" charset="0"/>
                <a:cs typeface="Arial" panose="020B0604020202020204" pitchFamily="34" charset="0"/>
                <a:sym typeface="Arial" panose="020B0604020202020204" pitchFamily="34" charset="0"/>
              </a:defRPr>
            </a:lvl2pPr>
            <a:lvl3pPr marL="1143000" indent="-228600">
              <a:defRPr sz="1400">
                <a:solidFill>
                  <a:srgbClr val="000000"/>
                </a:solidFill>
                <a:latin typeface="Arial" panose="020B0604020202020204" pitchFamily="34" charset="0"/>
                <a:cs typeface="Arial" panose="020B0604020202020204" pitchFamily="34" charset="0"/>
                <a:sym typeface="Arial" panose="020B0604020202020204" pitchFamily="34" charset="0"/>
              </a:defRPr>
            </a:lvl3pPr>
            <a:lvl4pPr marL="1600200" indent="-228600">
              <a:defRPr sz="1400">
                <a:solidFill>
                  <a:srgbClr val="000000"/>
                </a:solidFill>
                <a:latin typeface="Arial" panose="020B0604020202020204" pitchFamily="34" charset="0"/>
                <a:cs typeface="Arial" panose="020B0604020202020204" pitchFamily="34" charset="0"/>
                <a:sym typeface="Arial" panose="020B0604020202020204" pitchFamily="34" charset="0"/>
              </a:defRPr>
            </a:lvl4pPr>
            <a:lvl5pPr marL="2057400" indent="-228600">
              <a:defRPr sz="1400">
                <a:solidFill>
                  <a:srgbClr val="000000"/>
                </a:solidFill>
                <a:latin typeface="Arial" panose="020B0604020202020204" pitchFamily="34" charset="0"/>
                <a:cs typeface="Arial" panose="020B0604020202020204" pitchFamily="34" charset="0"/>
                <a:sym typeface="Arial" panose="020B0604020202020204" pitchFamily="34" charset="0"/>
              </a:defRPr>
            </a:lvl5pPr>
            <a:lvl6pPr marL="2514600" indent="-228600" eaLnBrk="0" fontAlgn="base" hangingPunct="0">
              <a:spcBef>
                <a:spcPct val="0"/>
              </a:spcBef>
              <a:spcAft>
                <a:spcPct val="0"/>
              </a:spcAft>
              <a:defRPr sz="1400">
                <a:solidFill>
                  <a:srgbClr val="000000"/>
                </a:solidFill>
                <a:latin typeface="Arial" panose="020B0604020202020204" pitchFamily="34" charset="0"/>
                <a:cs typeface="Arial" panose="020B0604020202020204" pitchFamily="34" charset="0"/>
                <a:sym typeface="Arial" panose="020B0604020202020204" pitchFamily="34" charset="0"/>
              </a:defRPr>
            </a:lvl6pPr>
            <a:lvl7pPr marL="2971800" indent="-228600" eaLnBrk="0" fontAlgn="base" hangingPunct="0">
              <a:spcBef>
                <a:spcPct val="0"/>
              </a:spcBef>
              <a:spcAft>
                <a:spcPct val="0"/>
              </a:spcAft>
              <a:defRPr sz="1400">
                <a:solidFill>
                  <a:srgbClr val="000000"/>
                </a:solidFill>
                <a:latin typeface="Arial" panose="020B0604020202020204" pitchFamily="34" charset="0"/>
                <a:cs typeface="Arial" panose="020B0604020202020204" pitchFamily="34" charset="0"/>
                <a:sym typeface="Arial" panose="020B0604020202020204" pitchFamily="34" charset="0"/>
              </a:defRPr>
            </a:lvl7pPr>
            <a:lvl8pPr marL="3429000" indent="-228600" eaLnBrk="0" fontAlgn="base" hangingPunct="0">
              <a:spcBef>
                <a:spcPct val="0"/>
              </a:spcBef>
              <a:spcAft>
                <a:spcPct val="0"/>
              </a:spcAft>
              <a:defRPr sz="1400">
                <a:solidFill>
                  <a:srgbClr val="000000"/>
                </a:solidFill>
                <a:latin typeface="Arial" panose="020B0604020202020204" pitchFamily="34" charset="0"/>
                <a:cs typeface="Arial" panose="020B0604020202020204" pitchFamily="34" charset="0"/>
                <a:sym typeface="Arial" panose="020B0604020202020204" pitchFamily="34" charset="0"/>
              </a:defRPr>
            </a:lvl8pPr>
            <a:lvl9pPr marL="3886200" indent="-228600" eaLnBrk="0" fontAlgn="base" hangingPunct="0">
              <a:spcBef>
                <a:spcPct val="0"/>
              </a:spcBef>
              <a:spcAft>
                <a:spcPct val="0"/>
              </a:spcAft>
              <a:defRPr sz="1400">
                <a:solidFill>
                  <a:srgbClr val="000000"/>
                </a:solidFill>
                <a:latin typeface="Arial" panose="020B0604020202020204" pitchFamily="34" charset="0"/>
                <a:cs typeface="Arial" panose="020B0604020202020204" pitchFamily="34" charset="0"/>
                <a:sym typeface="Arial" panose="020B0604020202020204" pitchFamily="34" charset="0"/>
              </a:defRPr>
            </a:lvl9pPr>
          </a:lstStyle>
          <a:p>
            <a:pPr defTabSz="1219170" eaLnBrk="0" fontAlgn="base" hangingPunct="0">
              <a:spcBef>
                <a:spcPct val="0"/>
              </a:spcBef>
              <a:spcAft>
                <a:spcPct val="0"/>
              </a:spcAft>
            </a:pPr>
            <a:r>
              <a:rPr lang="en-US" altLang="vi-VN" sz="5400" noProof="1" smtClean="0">
                <a:solidFill>
                  <a:srgbClr val="002060"/>
                </a:solidFill>
                <a:latin typeface="Times New Roman" panose="02020603050405020304" pitchFamily="18" charset="0"/>
                <a:cs typeface="Times New Roman" panose="02020603050405020304" pitchFamily="18" charset="0"/>
              </a:rPr>
              <a:t>- </a:t>
            </a:r>
            <a:r>
              <a:rPr lang="vi-VN" altLang="vi-VN" sz="5400" noProof="1" smtClean="0">
                <a:solidFill>
                  <a:srgbClr val="002060"/>
                </a:solidFill>
                <a:latin typeface="Times New Roman" panose="02020603050405020304" pitchFamily="18" charset="0"/>
                <a:cs typeface="Times New Roman" panose="02020603050405020304" pitchFamily="18" charset="0"/>
              </a:rPr>
              <a:t>Theo em, việc định hướng nghề nghiệp đúng đắn sẽ mang lại lợi ích gì cho bản thân?</a:t>
            </a:r>
            <a:endParaRPr lang="vi-VN" altLang="vi-VN" sz="5400" noProof="1">
              <a:solidFill>
                <a:srgbClr val="00206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89362767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Arrow: Pentagon 9"/>
          <p:cNvSpPr/>
          <p:nvPr/>
        </p:nvSpPr>
        <p:spPr>
          <a:xfrm>
            <a:off x="173446" y="891602"/>
            <a:ext cx="10577286" cy="1172329"/>
          </a:xfrm>
          <a:prstGeom prst="homePlate">
            <a:avLst/>
          </a:prstGeom>
          <a:solidFill>
            <a:srgbClr val="FFFFFF">
              <a:lumMod val="85000"/>
            </a:srgbClr>
          </a:solidFill>
          <a:ln w="25400" cap="flat" cmpd="sng" algn="ctr">
            <a:solidFill>
              <a:srgbClr val="E12020">
                <a:shade val="50000"/>
              </a:srgbClr>
            </a:solidFill>
            <a:prstDash val="solid"/>
          </a:ln>
          <a:effectLst/>
        </p:spPr>
        <p:txBody>
          <a:bodyPr anchor="ctr"/>
          <a:lstStyle/>
          <a:p>
            <a:pPr marL="0" marR="0" lvl="0" indent="0" defTabSz="1219170" eaLnBrk="0" fontAlgn="base" latinLnBrk="0" hangingPunct="0">
              <a:lnSpc>
                <a:spcPct val="100000"/>
              </a:lnSpc>
              <a:spcBef>
                <a:spcPct val="0"/>
              </a:spcBef>
              <a:spcAft>
                <a:spcPct val="0"/>
              </a:spcAft>
              <a:buClrTx/>
              <a:buSzTx/>
              <a:buFontTx/>
              <a:buNone/>
              <a:tabLst/>
              <a:defRPr/>
            </a:pPr>
            <a:r>
              <a:rPr kumimoji="0" lang="vi-VN" sz="3467" b="1" i="0" u="none" strike="noStrike" kern="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sym typeface="Arial" panose="020B0604020202020204" pitchFamily="34" charset="0"/>
              </a:rPr>
              <a:t>II. TÌM HIỂU BẢN THÂN ĐỂ LỰA CHỌN NGHỀ NGHIỆP PHÙ HỢP CHO TƯƠNG LAI</a:t>
            </a:r>
          </a:p>
        </p:txBody>
      </p:sp>
      <p:sp>
        <p:nvSpPr>
          <p:cNvPr id="2" name="Rectangle 1"/>
          <p:cNvSpPr/>
          <p:nvPr/>
        </p:nvSpPr>
        <p:spPr>
          <a:xfrm>
            <a:off x="391886" y="2439629"/>
            <a:ext cx="10933611" cy="2862322"/>
          </a:xfrm>
          <a:prstGeom prst="rect">
            <a:avLst/>
          </a:prstGeom>
        </p:spPr>
        <p:txBody>
          <a:bodyPr wrap="square">
            <a:spAutoFit/>
          </a:bodyPr>
          <a:lstStyle/>
          <a:p>
            <a:r>
              <a:rPr lang="en-US" sz="6000" dirty="0" smtClean="0">
                <a:latin typeface="Times New Roman" panose="02020603050405020304" pitchFamily="18" charset="0"/>
                <a:cs typeface="Times New Roman" panose="02020603050405020304" pitchFamily="18" charset="0"/>
              </a:rPr>
              <a:t>    </a:t>
            </a:r>
            <a:r>
              <a:rPr lang="vi-VN" sz="6000" dirty="0" smtClean="0">
                <a:latin typeface="Times New Roman" panose="02020603050405020304" pitchFamily="18" charset="0"/>
                <a:cs typeface="Times New Roman" panose="02020603050405020304" pitchFamily="18" charset="0"/>
              </a:rPr>
              <a:t>Theo em, việc định hướng nghề nghiệp đúng đắn sẽ mang lại lợi ích gì cho bản thân?</a:t>
            </a:r>
            <a:endParaRPr lang="vi-VN" sz="6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160189138"/>
      </p:ext>
    </p:extLst>
  </p:cSld>
  <p:clrMapOvr>
    <a:masterClrMapping/>
  </p:clrMapOvr>
  <p:transition>
    <p:strips dir="rd"/>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Arrow: Pentagon 9"/>
          <p:cNvSpPr/>
          <p:nvPr/>
        </p:nvSpPr>
        <p:spPr>
          <a:xfrm>
            <a:off x="282304" y="104503"/>
            <a:ext cx="11709400" cy="1423851"/>
          </a:xfrm>
          <a:prstGeom prst="homePlate">
            <a:avLst/>
          </a:prstGeom>
          <a:solidFill>
            <a:srgbClr val="FFFFFF">
              <a:lumMod val="85000"/>
            </a:srgbClr>
          </a:solidFill>
          <a:ln w="25400" cap="flat" cmpd="sng" algn="ctr">
            <a:solidFill>
              <a:srgbClr val="E12020">
                <a:shade val="50000"/>
              </a:srgbClr>
            </a:solidFill>
            <a:prstDash val="solid"/>
          </a:ln>
          <a:effectLst/>
        </p:spPr>
        <p:txBody>
          <a:bodyPr anchor="ctr"/>
          <a:lstStyle/>
          <a:p>
            <a:pPr lvl="0" defTabSz="1219170" eaLnBrk="0" fontAlgn="base" hangingPunct="0">
              <a:spcBef>
                <a:spcPct val="0"/>
              </a:spcBef>
              <a:spcAft>
                <a:spcPct val="0"/>
              </a:spcAft>
              <a:defRPr/>
            </a:pPr>
            <a:r>
              <a:rPr lang="vi-VN" sz="3467" b="1" kern="0" dirty="0">
                <a:solidFill>
                  <a:srgbClr val="FF0000"/>
                </a:solidFill>
                <a:latin typeface="Times New Roman" panose="02020603050405020304" pitchFamily="18" charset="0"/>
                <a:cs typeface="Times New Roman" panose="02020603050405020304" pitchFamily="18" charset="0"/>
                <a:sym typeface="Arial" panose="020B0604020202020204" pitchFamily="34" charset="0"/>
              </a:rPr>
              <a:t>III. CÁC HOẠT ĐỘNG ĐỊNH HƯỚNG NGHỀ NGHIỆP THÚ VỊ TẠI THÀNH PHỐ </a:t>
            </a:r>
            <a:r>
              <a:rPr lang="vi-VN" sz="3467" b="1" kern="0" dirty="0" smtClean="0">
                <a:solidFill>
                  <a:srgbClr val="FF0000"/>
                </a:solidFill>
                <a:latin typeface="Times New Roman" panose="02020603050405020304" pitchFamily="18" charset="0"/>
                <a:cs typeface="Times New Roman" panose="02020603050405020304" pitchFamily="18" charset="0"/>
                <a:sym typeface="Arial" panose="020B0604020202020204" pitchFamily="34" charset="0"/>
              </a:rPr>
              <a:t>HỒ </a:t>
            </a:r>
            <a:r>
              <a:rPr lang="vi-VN" sz="3467" b="1" kern="0" dirty="0">
                <a:solidFill>
                  <a:srgbClr val="FF0000"/>
                </a:solidFill>
                <a:latin typeface="Times New Roman" panose="02020603050405020304" pitchFamily="18" charset="0"/>
                <a:cs typeface="Times New Roman" panose="02020603050405020304" pitchFamily="18" charset="0"/>
                <a:sym typeface="Arial" panose="020B0604020202020204" pitchFamily="34" charset="0"/>
              </a:rPr>
              <a:t>CHÍ MINH</a:t>
            </a:r>
          </a:p>
        </p:txBody>
      </p:sp>
      <p:sp>
        <p:nvSpPr>
          <p:cNvPr id="2" name="Rectangle 1"/>
          <p:cNvSpPr/>
          <p:nvPr/>
        </p:nvSpPr>
        <p:spPr>
          <a:xfrm>
            <a:off x="282304" y="1812612"/>
            <a:ext cx="11909696" cy="1446550"/>
          </a:xfrm>
          <a:prstGeom prst="rect">
            <a:avLst/>
          </a:prstGeom>
        </p:spPr>
        <p:txBody>
          <a:bodyPr wrap="square">
            <a:spAutoFit/>
          </a:bodyPr>
          <a:lstStyle/>
          <a:p>
            <a:pPr lvl="0"/>
            <a:r>
              <a:rPr lang="en-US" sz="4400" dirty="0" smtClean="0">
                <a:solidFill>
                  <a:srgbClr val="000000"/>
                </a:solidFill>
                <a:latin typeface="Times New Roman" panose="02020603050405020304" pitchFamily="18" charset="0"/>
                <a:cs typeface="Times New Roman" panose="02020603050405020304" pitchFamily="18" charset="0"/>
              </a:rPr>
              <a:t>- </a:t>
            </a:r>
            <a:r>
              <a:rPr lang="vi-VN" sz="4400" dirty="0" smtClean="0">
                <a:solidFill>
                  <a:srgbClr val="000000"/>
                </a:solidFill>
                <a:latin typeface="Times New Roman" panose="02020603050405020304" pitchFamily="18" charset="0"/>
                <a:cs typeface="Times New Roman" panose="02020603050405020304" pitchFamily="18" charset="0"/>
              </a:rPr>
              <a:t>Hãy </a:t>
            </a:r>
            <a:r>
              <a:rPr lang="vi-VN" sz="4400" dirty="0">
                <a:solidFill>
                  <a:srgbClr val="000000"/>
                </a:solidFill>
                <a:latin typeface="Times New Roman" panose="02020603050405020304" pitchFamily="18" charset="0"/>
                <a:cs typeface="Times New Roman" panose="02020603050405020304" pitchFamily="18" charset="0"/>
              </a:rPr>
              <a:t>kể tên các hoạt động định hướng nghề nghiệp thú vị tại Thành phố Hồ Chí Minh mà em biết.</a:t>
            </a:r>
          </a:p>
        </p:txBody>
      </p:sp>
      <p:sp>
        <p:nvSpPr>
          <p:cNvPr id="3" name="Rectangle 2"/>
          <p:cNvSpPr/>
          <p:nvPr/>
        </p:nvSpPr>
        <p:spPr>
          <a:xfrm>
            <a:off x="282304" y="3259162"/>
            <a:ext cx="11709400" cy="2800767"/>
          </a:xfrm>
          <a:prstGeom prst="rect">
            <a:avLst/>
          </a:prstGeom>
        </p:spPr>
        <p:txBody>
          <a:bodyPr wrap="square">
            <a:spAutoFit/>
          </a:bodyPr>
          <a:lstStyle/>
          <a:p>
            <a:r>
              <a:rPr lang="en-US" sz="4400" dirty="0" smtClean="0">
                <a:latin typeface="Times New Roman" panose="02020603050405020304" pitchFamily="18" charset="0"/>
                <a:cs typeface="Times New Roman" panose="02020603050405020304" pitchFamily="18" charset="0"/>
              </a:rPr>
              <a:t>- </a:t>
            </a:r>
            <a:r>
              <a:rPr lang="vi-VN" sz="4400" dirty="0" smtClean="0">
                <a:latin typeface="Times New Roman" panose="02020603050405020304" pitchFamily="18" charset="0"/>
                <a:cs typeface="Times New Roman" panose="02020603050405020304" pitchFamily="18" charset="0"/>
              </a:rPr>
              <a:t>Hãy kể tên các lĩnh vực nghề nghiệp tiềm năng trong tương lai tại Thành phố Hồ Chí Minh và lựa chọn một lĩnh vực mà em cho là phù hợp nhất với bản thân.</a:t>
            </a:r>
            <a:endParaRPr lang="vi-VN" sz="4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940485572"/>
      </p:ext>
    </p:extLst>
  </p:cSld>
  <p:clrMapOvr>
    <a:masterClrMapping/>
  </p:clrMapOvr>
  <p:transition>
    <p:strips dir="rd"/>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Arrow: Pentagon 9"/>
          <p:cNvSpPr/>
          <p:nvPr/>
        </p:nvSpPr>
        <p:spPr>
          <a:xfrm>
            <a:off x="282304" y="104503"/>
            <a:ext cx="11709400" cy="1423851"/>
          </a:xfrm>
          <a:prstGeom prst="homePlate">
            <a:avLst/>
          </a:prstGeom>
          <a:solidFill>
            <a:srgbClr val="FFFFFF">
              <a:lumMod val="85000"/>
            </a:srgbClr>
          </a:solidFill>
          <a:ln w="25400" cap="flat" cmpd="sng" algn="ctr">
            <a:solidFill>
              <a:srgbClr val="E12020">
                <a:shade val="50000"/>
              </a:srgbClr>
            </a:solidFill>
            <a:prstDash val="solid"/>
          </a:ln>
          <a:effectLst/>
        </p:spPr>
        <p:txBody>
          <a:bodyPr anchor="ctr"/>
          <a:lstStyle/>
          <a:p>
            <a:pPr lvl="0" defTabSz="1219170" eaLnBrk="0" fontAlgn="base" hangingPunct="0">
              <a:spcBef>
                <a:spcPct val="0"/>
              </a:spcBef>
              <a:spcAft>
                <a:spcPct val="0"/>
              </a:spcAft>
              <a:defRPr/>
            </a:pPr>
            <a:r>
              <a:rPr lang="vi-VN" sz="3467" b="1" kern="0" dirty="0">
                <a:solidFill>
                  <a:srgbClr val="FF0000"/>
                </a:solidFill>
                <a:latin typeface="Times New Roman" panose="02020603050405020304" pitchFamily="18" charset="0"/>
                <a:cs typeface="Times New Roman" panose="02020603050405020304" pitchFamily="18" charset="0"/>
                <a:sym typeface="Arial" panose="020B0604020202020204" pitchFamily="34" charset="0"/>
              </a:rPr>
              <a:t>IV. XU HƯỚNG NGHỀ NGHIỆP TẠI THÀNH PHỐ HỒ CHÍ MINH TRONG TƯƠNG LAI </a:t>
            </a:r>
            <a:endParaRPr kumimoji="0" lang="vi-VN" sz="3467" b="1" i="0" u="none" strike="noStrike" kern="0" cap="none" spc="0" normalizeH="0" baseline="0" noProof="0" dirty="0">
              <a:ln>
                <a:noFill/>
              </a:ln>
              <a:solidFill>
                <a:srgbClr val="FF0000"/>
              </a:solidFill>
              <a:effectLst/>
              <a:uLnTx/>
              <a:uFillTx/>
              <a:latin typeface="Times New Roman" panose="02020603050405020304" pitchFamily="18" charset="0"/>
              <a:ea typeface="+mn-ea"/>
              <a:cs typeface="Times New Roman" panose="02020603050405020304" pitchFamily="18" charset="0"/>
              <a:sym typeface="Arial" panose="020B0604020202020204" pitchFamily="34" charset="0"/>
            </a:endParaRPr>
          </a:p>
        </p:txBody>
      </p:sp>
      <p:sp>
        <p:nvSpPr>
          <p:cNvPr id="4" name="Rectangle 3"/>
          <p:cNvSpPr/>
          <p:nvPr/>
        </p:nvSpPr>
        <p:spPr>
          <a:xfrm>
            <a:off x="565695" y="2071190"/>
            <a:ext cx="11142617" cy="2800767"/>
          </a:xfrm>
          <a:prstGeom prst="rect">
            <a:avLst/>
          </a:prstGeom>
        </p:spPr>
        <p:txBody>
          <a:bodyPr wrap="square">
            <a:spAutoFit/>
          </a:bodyPr>
          <a:lstStyle/>
          <a:p>
            <a:r>
              <a:rPr lang="vi-VN" sz="4400" dirty="0">
                <a:latin typeface="Times New Roman" panose="02020603050405020304" pitchFamily="18" charset="0"/>
                <a:cs typeface="Times New Roman" panose="02020603050405020304" pitchFamily="18" charset="0"/>
              </a:rPr>
              <a:t>Hãy kể tên các lĩnh vực nghề nghiệp tiềm năng trong tương lai tại Thành phố </a:t>
            </a:r>
            <a:r>
              <a:rPr lang="vi-VN" sz="4400" dirty="0" smtClean="0">
                <a:latin typeface="Times New Roman" panose="02020603050405020304" pitchFamily="18" charset="0"/>
                <a:cs typeface="Times New Roman" panose="02020603050405020304" pitchFamily="18" charset="0"/>
              </a:rPr>
              <a:t>Hồ </a:t>
            </a:r>
            <a:r>
              <a:rPr lang="vi-VN" sz="4400" dirty="0">
                <a:latin typeface="Times New Roman" panose="02020603050405020304" pitchFamily="18" charset="0"/>
                <a:cs typeface="Times New Roman" panose="02020603050405020304" pitchFamily="18" charset="0"/>
              </a:rPr>
              <a:t>Chí Minh và lựa chọn một lĩnh vực mà em cho là phù hợp nhất với bản thân.</a:t>
            </a:r>
          </a:p>
        </p:txBody>
      </p:sp>
    </p:spTree>
    <p:extLst>
      <p:ext uri="{BB962C8B-B14F-4D97-AF65-F5344CB8AC3E}">
        <p14:creationId xmlns:p14="http://schemas.microsoft.com/office/powerpoint/2010/main" val="1308264745"/>
      </p:ext>
    </p:extLst>
  </p:cSld>
  <p:clrMapOvr>
    <a:masterClrMapping/>
  </p:clrMapOvr>
  <p:transition>
    <p:strips dir="rd"/>
  </p:transition>
  <p:timing>
    <p:tnLst>
      <p:par>
        <p:cTn id="1" dur="indefinite" restart="never" nodeType="tmRoot"/>
      </p:par>
    </p:tnLst>
  </p:timing>
</p:sld>
</file>

<file path=ppt/theme/theme1.xml><?xml version="1.0" encoding="utf-8"?>
<a:theme xmlns:a="http://schemas.openxmlformats.org/drawingml/2006/main" name="Elementary Social Studies Lessons for Citizenship to Celebrate US National Citizenship Day by Slidesgo">
  <a:themeElements>
    <a:clrScheme name="Simple Light">
      <a:dk1>
        <a:srgbClr val="2C357D"/>
      </a:dk1>
      <a:lt1>
        <a:srgbClr val="8FC1FF"/>
      </a:lt1>
      <a:dk2>
        <a:srgbClr val="BADEFD"/>
      </a:dk2>
      <a:lt2>
        <a:srgbClr val="FFFFFF"/>
      </a:lt2>
      <a:accent1>
        <a:srgbClr val="E12020"/>
      </a:accent1>
      <a:accent2>
        <a:srgbClr val="FFFFFF"/>
      </a:accent2>
      <a:accent3>
        <a:srgbClr val="F5C0A0"/>
      </a:accent3>
      <a:accent4>
        <a:srgbClr val="E99B77"/>
      </a:accent4>
      <a:accent5>
        <a:srgbClr val="CF8160"/>
      </a:accent5>
      <a:accent6>
        <a:srgbClr val="57B5AE"/>
      </a:accent6>
      <a:hlink>
        <a:srgbClr val="191919"/>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575TGp_happiness_light_ani">
  <a:themeElements>
    <a:clrScheme name="300TGp_natural_light 1">
      <a:dk1>
        <a:srgbClr val="000000"/>
      </a:dk1>
      <a:lt1>
        <a:srgbClr val="FFFFFF"/>
      </a:lt1>
      <a:dk2>
        <a:srgbClr val="51944E"/>
      </a:dk2>
      <a:lt2>
        <a:srgbClr val="DDDDDD"/>
      </a:lt2>
      <a:accent1>
        <a:srgbClr val="646ADE"/>
      </a:accent1>
      <a:accent2>
        <a:srgbClr val="1BAFC3"/>
      </a:accent2>
      <a:accent3>
        <a:srgbClr val="FFFFFF"/>
      </a:accent3>
      <a:accent4>
        <a:srgbClr val="000000"/>
      </a:accent4>
      <a:accent5>
        <a:srgbClr val="B8B9EC"/>
      </a:accent5>
      <a:accent6>
        <a:srgbClr val="179EB0"/>
      </a:accent6>
      <a:hlink>
        <a:srgbClr val="98BF1D"/>
      </a:hlink>
      <a:folHlink>
        <a:srgbClr val="90A8B0"/>
      </a:folHlink>
    </a:clrScheme>
    <a:fontScheme name="300TGp_natural_light">
      <a:majorFont>
        <a:latin typeface="Verdana"/>
        <a:ea typeface=""/>
        <a:cs typeface=""/>
      </a:majorFont>
      <a:minorFont>
        <a:latin typeface="Verdan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r" defTabSz="914400" rtl="0" eaLnBrk="1" fontAlgn="base" latinLnBrk="0" hangingPunct="1">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r" defTabSz="914400" rtl="0" eaLnBrk="1" fontAlgn="base" latinLnBrk="0" hangingPunct="1">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Arial" charset="0"/>
          </a:defRPr>
        </a:defPPr>
      </a:lstStyle>
    </a:lnDef>
  </a:objectDefaults>
  <a:extraClrSchemeLst>
    <a:extraClrScheme>
      <a:clrScheme name="300TGp_natural_light 1">
        <a:dk1>
          <a:srgbClr val="000000"/>
        </a:dk1>
        <a:lt1>
          <a:srgbClr val="FFFFFF"/>
        </a:lt1>
        <a:dk2>
          <a:srgbClr val="51944E"/>
        </a:dk2>
        <a:lt2>
          <a:srgbClr val="DDDDDD"/>
        </a:lt2>
        <a:accent1>
          <a:srgbClr val="646ADE"/>
        </a:accent1>
        <a:accent2>
          <a:srgbClr val="1BAFC3"/>
        </a:accent2>
        <a:accent3>
          <a:srgbClr val="FFFFFF"/>
        </a:accent3>
        <a:accent4>
          <a:srgbClr val="000000"/>
        </a:accent4>
        <a:accent5>
          <a:srgbClr val="B8B9EC"/>
        </a:accent5>
        <a:accent6>
          <a:srgbClr val="179EB0"/>
        </a:accent6>
        <a:hlink>
          <a:srgbClr val="98BF1D"/>
        </a:hlink>
        <a:folHlink>
          <a:srgbClr val="90A8B0"/>
        </a:folHlink>
      </a:clrScheme>
      <a:clrMap bg1="lt1" tx1="dk1" bg2="lt2" tx2="dk2" accent1="accent1" accent2="accent2" accent3="accent3" accent4="accent4" accent5="accent5" accent6="accent6" hlink="hlink" folHlink="folHlink"/>
    </a:extraClrScheme>
    <a:extraClrScheme>
      <a:clrScheme name="300TGp_natural_light 2">
        <a:dk1>
          <a:srgbClr val="000000"/>
        </a:dk1>
        <a:lt1>
          <a:srgbClr val="FFFFFF"/>
        </a:lt1>
        <a:dk2>
          <a:srgbClr val="1A578E"/>
        </a:dk2>
        <a:lt2>
          <a:srgbClr val="C0C0C0"/>
        </a:lt2>
        <a:accent1>
          <a:srgbClr val="5EB52D"/>
        </a:accent1>
        <a:accent2>
          <a:srgbClr val="F26D00"/>
        </a:accent2>
        <a:accent3>
          <a:srgbClr val="FFFFFF"/>
        </a:accent3>
        <a:accent4>
          <a:srgbClr val="000000"/>
        </a:accent4>
        <a:accent5>
          <a:srgbClr val="B6D7AD"/>
        </a:accent5>
        <a:accent6>
          <a:srgbClr val="DB6200"/>
        </a:accent6>
        <a:hlink>
          <a:srgbClr val="5983D7"/>
        </a:hlink>
        <a:folHlink>
          <a:srgbClr val="AAAD25"/>
        </a:folHlink>
      </a:clrScheme>
      <a:clrMap bg1="lt1" tx1="dk1" bg2="lt2" tx2="dk2" accent1="accent1" accent2="accent2" accent3="accent3" accent4="accent4" accent5="accent5" accent6="accent6" hlink="hlink" folHlink="folHlink"/>
    </a:extraClrScheme>
    <a:extraClrScheme>
      <a:clrScheme name="300TGp_natural_light 3">
        <a:dk1>
          <a:srgbClr val="000000"/>
        </a:dk1>
        <a:lt1>
          <a:srgbClr val="FFFFFF"/>
        </a:lt1>
        <a:dk2>
          <a:srgbClr val="347436"/>
        </a:dk2>
        <a:lt2>
          <a:srgbClr val="DDDDDD"/>
        </a:lt2>
        <a:accent1>
          <a:srgbClr val="F28C1C"/>
        </a:accent1>
        <a:accent2>
          <a:srgbClr val="77AE26"/>
        </a:accent2>
        <a:accent3>
          <a:srgbClr val="FFFFFF"/>
        </a:accent3>
        <a:accent4>
          <a:srgbClr val="000000"/>
        </a:accent4>
        <a:accent5>
          <a:srgbClr val="F7C5AB"/>
        </a:accent5>
        <a:accent6>
          <a:srgbClr val="6B9D21"/>
        </a:accent6>
        <a:hlink>
          <a:srgbClr val="449878"/>
        </a:hlink>
        <a:folHlink>
          <a:srgbClr val="90A8B0"/>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Paris Fashion Show by Slidesgo">
  <a:themeElements>
    <a:clrScheme name="Simple Light">
      <a:dk1>
        <a:srgbClr val="F3F3F3"/>
      </a:dk1>
      <a:lt1>
        <a:srgbClr val="000000"/>
      </a:lt1>
      <a:dk2>
        <a:srgbClr val="E5DEC9"/>
      </a:dk2>
      <a:lt2>
        <a:srgbClr val="D2C3A3"/>
      </a:lt2>
      <a:accent1>
        <a:srgbClr val="ECCFBC"/>
      </a:accent1>
      <a:accent2>
        <a:srgbClr val="E3AD96"/>
      </a:accent2>
      <a:accent3>
        <a:srgbClr val="FFFFFF"/>
      </a:accent3>
      <a:accent4>
        <a:srgbClr val="FFFFFF"/>
      </a:accent4>
      <a:accent5>
        <a:srgbClr val="FFFFFF"/>
      </a:accent5>
      <a:accent6>
        <a:srgbClr val="FFFFFF"/>
      </a:accent6>
      <a:hlink>
        <a:srgbClr val="000000"/>
      </a:hlink>
      <a:folHlink>
        <a:srgbClr val="0097A7"/>
      </a:folHlink>
    </a:clrScheme>
    <a:fontScheme name="office 1234">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35</TotalTime>
  <Words>260</Words>
  <Application>Microsoft Office PowerPoint</Application>
  <PresentationFormat>Widescreen</PresentationFormat>
  <Paragraphs>17</Paragraphs>
  <Slides>6</Slides>
  <Notes>4</Notes>
  <HiddenSlides>0</HiddenSlides>
  <MMClips>0</MMClips>
  <ScaleCrop>false</ScaleCrop>
  <HeadingPairs>
    <vt:vector size="6" baseType="variant">
      <vt:variant>
        <vt:lpstr>Fonts Used</vt:lpstr>
      </vt:variant>
      <vt:variant>
        <vt:i4>12</vt:i4>
      </vt:variant>
      <vt:variant>
        <vt:lpstr>Theme</vt:lpstr>
      </vt:variant>
      <vt:variant>
        <vt:i4>3</vt:i4>
      </vt:variant>
      <vt:variant>
        <vt:lpstr>Slide Titles</vt:lpstr>
      </vt:variant>
      <vt:variant>
        <vt:i4>6</vt:i4>
      </vt:variant>
    </vt:vector>
  </HeadingPairs>
  <TitlesOfParts>
    <vt:vector size="21" baseType="lpstr">
      <vt:lpstr>Anaheim</vt:lpstr>
      <vt:lpstr>Arial</vt:lpstr>
      <vt:lpstr>Arial Black</vt:lpstr>
      <vt:lpstr>Calibri</vt:lpstr>
      <vt:lpstr>Concert One</vt:lpstr>
      <vt:lpstr>DM Sans</vt:lpstr>
      <vt:lpstr>Nunito</vt:lpstr>
      <vt:lpstr>Passion One</vt:lpstr>
      <vt:lpstr>Prata</vt:lpstr>
      <vt:lpstr>Times New Roman</vt:lpstr>
      <vt:lpstr>Verdana</vt:lpstr>
      <vt:lpstr>Wingdings</vt:lpstr>
      <vt:lpstr>Elementary Social Studies Lessons for Citizenship to Celebrate US National Citizenship Day by Slidesgo</vt:lpstr>
      <vt:lpstr>1_575TGp_happiness_light_ani</vt:lpstr>
      <vt:lpstr>Paris Fashion Show by Slidesgo</vt:lpstr>
      <vt:lpstr>Chủ đề 8:</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ASUS</dc:creator>
  <cp:lastModifiedBy>ASUS</cp:lastModifiedBy>
  <cp:revision>7</cp:revision>
  <dcterms:created xsi:type="dcterms:W3CDTF">2023-02-26T02:00:23Z</dcterms:created>
  <dcterms:modified xsi:type="dcterms:W3CDTF">2023-02-26T05:22:56Z</dcterms:modified>
</cp:coreProperties>
</file>