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01" r:id="rId2"/>
    <p:sldId id="52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D0504-62A4-4C22-BE72-864229E2FB8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BCA8E-86C7-4552-857A-6AE2EA588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872F-B3FA-483F-097B-059B861D1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33BEE-25E2-3ABC-F1D8-BCF8BB5EB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7EDD0-5531-B4C7-F8C3-FF64F737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72B6C-F24F-1D16-B444-A340ED8D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4310B-405C-6719-D38D-70B97E2F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4FF8-42DD-396F-B0EC-C0765F14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83935-1D98-246B-FB92-F5159054E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9B1C2-544A-B244-8C1D-EB06F1E1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F882-5880-B3FC-5CF8-4635D5BF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D38E8-5CBE-4FFE-E864-98477B53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1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6D0C7-A48C-BA3A-C133-CAD0F23FA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F5A27-1F0D-C0B0-E659-DC5F47493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C9436-BBFF-5B01-B479-4EAEEBB46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8D798-3860-E643-9412-C6A7533E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ED36-ADC3-4EB2-6DB1-EB7AEC5D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6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2C2D-D788-D0E0-6740-6D3F9914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F0E1F-6319-D24E-3331-49DA7636F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314B5-6B8A-4535-630C-A0446543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B1E89-7F3B-D425-9234-FA01FDDE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C2B08-0D60-AD11-DFE1-50816A69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2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7EED-CD13-96F1-F301-BFB7608E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5DACE-A790-7A0F-D0CE-E73EF88C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4887F-3BE8-4241-A54B-5A70650D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2B06F-21D1-90D7-6799-E5C9FB74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92377-6C8F-8854-1747-139F4F55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7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3808-A47A-A6FC-387A-9AFFDCCA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64347-9220-A438-1855-875D00F59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AEAA4-5630-C0A5-5623-0E1A468AB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4AB7F-3768-CD8B-1C9B-7B0070CA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78FFF-DDF2-9C28-DB08-E87E7FFD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F1F20-96F9-B28C-E9EF-4518D6D0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0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E4FB0-4AF7-341B-5F6A-63CE9CAC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9A5C9-FF11-EDF9-953A-CF05D8258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8B814-4E8D-9699-0E9C-2CE154B37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7AD63-6133-BF70-F401-98256B18D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2C296-F484-A27C-FA8B-D31139C8A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49356-C0E5-D7AB-D9D1-919EF2A0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DCC1D-6862-E2CB-0E8D-FB125438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FF2F5-32A7-D732-FBB5-0B5A9C80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5155A-9463-884B-6A90-2BFDC986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761B9-F9F6-96EB-6D95-62F3602E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33CC6-E1E0-F89B-0C8A-410F915E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8AD8D-57E1-D6B1-B50F-09DF3947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F9C4E6-D70C-50C3-B9AA-A2B985C7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F6E3E3-1DD1-AB37-FCEE-E551EC47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1F333-8BF4-2142-286E-4EDC1F49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8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A09A-1775-0DB2-6827-5C9F074E3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D2F82-BADF-0D7C-A19C-8A6FF7C8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A4703-E293-C9DC-2A72-3DEFDE217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9A5FB-ED61-EACB-5DFE-B79EC009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6692B-08C0-9684-FB08-7A6B4C88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793C6-6FC2-5CC6-D3D0-B284E46E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FABF-C54D-1C22-215A-989837D2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88A920-85A1-D51A-8071-E5D12F42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6A99E-A7B7-F414-9143-9E3E3C058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5C815-0C03-413A-25E8-AE29C691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FDFCC-ABD8-6871-6AC1-9813AC78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9ABF4-0396-4EA4-EE2B-3E45EDAF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5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8CEF8C-3AF4-A6F2-2255-4A6E83FA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BB9A3-112F-E296-3E2A-0E19C3524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2C76A-5C38-BA46-AFB2-2DDCB8BC7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28592-89A4-4E31-81A3-2AB555A422D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74FF5-B842-7FF8-F604-47A71EE13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D0566-EA4A-D833-149F-5055ED2ED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EAD4-4BD8-4B2A-9AA6-8AAF20B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4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icture 8">
            <a:extLst>
              <a:ext uri="{FF2B5EF4-FFF2-40B4-BE49-F238E27FC236}">
                <a16:creationId xmlns:a16="http://schemas.microsoft.com/office/drawing/2014/main" id="{1DDCD389-7D6A-E8D6-EC93-0F8326AA7C8F}"/>
              </a:ext>
            </a:extLst>
          </p:cNvPr>
          <p:cNvSpPr>
            <a:spLocks noChangeAspect="1"/>
          </p:cNvSpPr>
          <p:nvPr/>
        </p:nvSpPr>
        <p:spPr bwMode="auto">
          <a:xfrm>
            <a:off x="8229600" y="139700"/>
            <a:ext cx="25146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3075" name="Picture 9">
            <a:extLst>
              <a:ext uri="{FF2B5EF4-FFF2-40B4-BE49-F238E27FC236}">
                <a16:creationId xmlns:a16="http://schemas.microsoft.com/office/drawing/2014/main" id="{FF24FFC6-7CD3-F692-EBA1-8FA22B8F711F}"/>
              </a:ext>
            </a:extLst>
          </p:cNvPr>
          <p:cNvSpPr>
            <a:spLocks noChangeAspect="1"/>
          </p:cNvSpPr>
          <p:nvPr/>
        </p:nvSpPr>
        <p:spPr bwMode="auto">
          <a:xfrm>
            <a:off x="5084763" y="288925"/>
            <a:ext cx="2252662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" name="Picture 1">
            <a:extLst>
              <a:ext uri="{FF2B5EF4-FFF2-40B4-BE49-F238E27FC236}">
                <a16:creationId xmlns:a16="http://schemas.microsoft.com/office/drawing/2014/main" id="{BD900448-E06B-D6C0-265E-C10DDAE0B310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4983163" y="250825"/>
            <a:ext cx="244475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3" name="Picture 2">
            <a:extLst>
              <a:ext uri="{FF2B5EF4-FFF2-40B4-BE49-F238E27FC236}">
                <a16:creationId xmlns:a16="http://schemas.microsoft.com/office/drawing/2014/main" id="{69981410-3AC7-1955-535A-13181940E611}"/>
              </a:ext>
            </a:extLst>
          </p:cNvPr>
          <p:cNvSpPr>
            <a:spLocks noChangeAspect="1"/>
          </p:cNvSpPr>
          <p:nvPr/>
        </p:nvSpPr>
        <p:spPr bwMode="auto">
          <a:xfrm>
            <a:off x="8339138" y="76200"/>
            <a:ext cx="2405062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082598-29AF-ADE1-05C0-018B4722E639}"/>
              </a:ext>
            </a:extLst>
          </p:cNvPr>
          <p:cNvSpPr/>
          <p:nvPr/>
        </p:nvSpPr>
        <p:spPr>
          <a:xfrm>
            <a:off x="533400" y="914400"/>
            <a:ext cx="11049000" cy="57880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VN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23AC98-6B56-41F0-1582-3E6DA036F15B}"/>
              </a:ext>
            </a:extLst>
          </p:cNvPr>
          <p:cNvSpPr txBox="1"/>
          <p:nvPr/>
        </p:nvSpPr>
        <p:spPr>
          <a:xfrm>
            <a:off x="1057275" y="1828800"/>
            <a:ext cx="96869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HOÁ ẨM THỰC THÀNH PHỐ HỒ CHÍ MINH</a:t>
            </a:r>
          </a:p>
        </p:txBody>
      </p:sp>
      <p:grpSp>
        <p:nvGrpSpPr>
          <p:cNvPr id="3080" name="Group 38">
            <a:extLst>
              <a:ext uri="{FF2B5EF4-FFF2-40B4-BE49-F238E27FC236}">
                <a16:creationId xmlns:a16="http://schemas.microsoft.com/office/drawing/2014/main" id="{5DDF6602-39D1-3894-AE66-4A49E1DBEABC}"/>
              </a:ext>
            </a:extLst>
          </p:cNvPr>
          <p:cNvGrpSpPr>
            <a:grpSpLocks/>
          </p:cNvGrpSpPr>
          <p:nvPr/>
        </p:nvGrpSpPr>
        <p:grpSpPr bwMode="auto">
          <a:xfrm>
            <a:off x="3044825" y="155575"/>
            <a:ext cx="6096000" cy="1652588"/>
            <a:chOff x="-554149" y="3390900"/>
            <a:chExt cx="6096000" cy="20574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CE3CE24-360A-496F-9EF6-CFC7AE4E8DC3}"/>
                </a:ext>
              </a:extLst>
            </p:cNvPr>
            <p:cNvSpPr/>
            <p:nvPr/>
          </p:nvSpPr>
          <p:spPr>
            <a:xfrm>
              <a:off x="1388951" y="3390900"/>
              <a:ext cx="2209800" cy="20574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VN" sz="20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8807EA-B940-A105-6A4E-39BD51639CC9}"/>
                </a:ext>
              </a:extLst>
            </p:cNvPr>
            <p:cNvSpPr txBox="1"/>
            <p:nvPr/>
          </p:nvSpPr>
          <p:spPr>
            <a:xfrm>
              <a:off x="-554149" y="4195283"/>
              <a:ext cx="6096000" cy="523737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VN" sz="28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HỦ ĐỀ 4</a:t>
              </a:r>
              <a:endParaRPr lang="en-VN" sz="2800" dirty="0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8C2B368F-F5ED-748A-55D5-6F72C3FE4461}"/>
              </a:ext>
            </a:extLst>
          </p:cNvPr>
          <p:cNvSpPr/>
          <p:nvPr/>
        </p:nvSpPr>
        <p:spPr>
          <a:xfrm>
            <a:off x="1600200" y="3048000"/>
            <a:ext cx="8915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VN"/>
          </a:p>
        </p:txBody>
      </p:sp>
      <p:pic>
        <p:nvPicPr>
          <p:cNvPr id="3082" name="Picture 42">
            <a:extLst>
              <a:ext uri="{FF2B5EF4-FFF2-40B4-BE49-F238E27FC236}">
                <a16:creationId xmlns:a16="http://schemas.microsoft.com/office/drawing/2014/main" id="{435CDDAB-22E4-36DA-996B-0B0C4D001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2941638" y="2355850"/>
            <a:ext cx="6303962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3">
            <a:extLst>
              <a:ext uri="{FF2B5EF4-FFF2-40B4-BE49-F238E27FC236}">
                <a16:creationId xmlns:a16="http://schemas.microsoft.com/office/drawing/2014/main" id="{A568D420-88F3-0E0E-2545-639820EE1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00" b="17699"/>
          <a:stretch>
            <a:fillRect/>
          </a:stretch>
        </p:blipFill>
        <p:spPr bwMode="auto">
          <a:xfrm>
            <a:off x="2874963" y="4489450"/>
            <a:ext cx="6303962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36">
            <a:extLst>
              <a:ext uri="{FF2B5EF4-FFF2-40B4-BE49-F238E27FC236}">
                <a16:creationId xmlns:a16="http://schemas.microsoft.com/office/drawing/2014/main" id="{06F880CD-BFAE-6301-83AD-BB1B74B41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44"/>
          <a:stretch>
            <a:fillRect/>
          </a:stretch>
        </p:blipFill>
        <p:spPr bwMode="auto">
          <a:xfrm>
            <a:off x="0" y="-9525"/>
            <a:ext cx="25146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5">
            <a:extLst>
              <a:ext uri="{FF2B5EF4-FFF2-40B4-BE49-F238E27FC236}">
                <a16:creationId xmlns:a16="http://schemas.microsoft.com/office/drawing/2014/main" id="{1575C57E-271D-FCF7-7BDC-FEBDB03E7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49"/>
          <a:stretch>
            <a:fillRect/>
          </a:stretch>
        </p:blipFill>
        <p:spPr bwMode="auto">
          <a:xfrm>
            <a:off x="9601200" y="4954588"/>
            <a:ext cx="22860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52ABC7-CA09-11EB-0FBB-E9185CB8D6F9}"/>
              </a:ext>
            </a:extLst>
          </p:cNvPr>
          <p:cNvSpPr txBox="1"/>
          <p:nvPr/>
        </p:nvSpPr>
        <p:spPr>
          <a:xfrm>
            <a:off x="4974811" y="353794"/>
            <a:ext cx="265970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V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pic>
        <p:nvPicPr>
          <p:cNvPr id="36867" name="Picture 3">
            <a:extLst>
              <a:ext uri="{FF2B5EF4-FFF2-40B4-BE49-F238E27FC236}">
                <a16:creationId xmlns:a16="http://schemas.microsoft.com/office/drawing/2014/main" id="{1299A155-02DB-38AE-05B1-5B24785C7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121920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BF37-72F3-7EA2-25BD-8E771C891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nhí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92772-E121-63A7-8E42-846FEC59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089025"/>
            <a:ext cx="11544300" cy="4351338"/>
          </a:xfrm>
          <a:ln w="28575">
            <a:solidFill>
              <a:schemeClr val="accent1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:Mỗi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 algn="just">
              <a:defRPr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1,2,3: Bánh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4,5,6: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Gỏi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(ban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A5AAB467-FBCC-17F0-BB7C-12063B9B4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0" b="12025"/>
          <a:stretch>
            <a:fillRect/>
          </a:stretch>
        </p:blipFill>
        <p:spPr bwMode="auto">
          <a:xfrm>
            <a:off x="5013325" y="5226050"/>
            <a:ext cx="21653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Trò chơi: Đầu bếp nhí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2023-02-21T14:52:37Z</dcterms:created>
  <dcterms:modified xsi:type="dcterms:W3CDTF">2023-02-22T13:58:42Z</dcterms:modified>
</cp:coreProperties>
</file>