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88" r:id="rId3"/>
    <p:sldId id="341" r:id="rId4"/>
    <p:sldId id="324" r:id="rId5"/>
    <p:sldId id="368" r:id="rId6"/>
    <p:sldId id="354" r:id="rId7"/>
    <p:sldId id="369" r:id="rId8"/>
    <p:sldId id="370" r:id="rId9"/>
    <p:sldId id="371" r:id="rId10"/>
    <p:sldId id="372" r:id="rId11"/>
    <p:sldId id="373" r:id="rId12"/>
    <p:sldId id="374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08" r:id="rId26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4F216-0247-4911-8577-90E5388A3B3E}">
          <p14:sldIdLst>
            <p14:sldId id="388"/>
            <p14:sldId id="341"/>
            <p14:sldId id="324"/>
            <p14:sldId id="368"/>
            <p14:sldId id="354"/>
            <p14:sldId id="369"/>
            <p14:sldId id="370"/>
            <p14:sldId id="371"/>
            <p14:sldId id="372"/>
            <p14:sldId id="373"/>
            <p14:sldId id="374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D00000"/>
    <a:srgbClr val="F20000"/>
    <a:srgbClr val="FD35C9"/>
    <a:srgbClr val="FF0101"/>
    <a:srgbClr val="1EEE28"/>
    <a:srgbClr val="48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911B-64DD-45BE-A1B4-3E95391CEA7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BDE7-CD26-4626-92F3-9496B53F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9D98-0F11-4955-B963-E20E6C0EC9B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775D-DB69-4E78-A1F3-046B6CB79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6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63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6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8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8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20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92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9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12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8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322884A-3CD2-4884-8369-6E8C8C1CA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B6A0-97DD-403B-9996-FD2FDBE81FA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5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25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037" y="1394160"/>
            <a:ext cx="631767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nl-NL" sz="3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EM </a:t>
            </a:r>
          </a:p>
          <a:p>
            <a:pPr algn="ctr" defTabSz="685800">
              <a:defRPr/>
            </a:pPr>
            <a:r>
              <a:rPr lang="nl-NL" sz="3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 VỚI</a:t>
            </a:r>
          </a:p>
          <a:p>
            <a:pPr algn="ctr" defTabSz="685800">
              <a:defRPr/>
            </a:pPr>
            <a:r>
              <a:rPr lang="nl-NL" sz="3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NGÀY HÔM NAY!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4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4861" y="97155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3525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2886" y="34861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33550"/>
            <a:ext cx="6324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3867150"/>
            <a:ext cx="6553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AD=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8cm,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DC=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5cm,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DH=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6,5cm.</a:t>
            </a:r>
          </a:p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AB, FG, AE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149792"/>
            <a:ext cx="2049441" cy="1582579"/>
          </a:xfrm>
          <a:prstGeom prst="rect">
            <a:avLst/>
          </a:prstGeom>
        </p:spPr>
      </p:pic>
      <p:sp>
        <p:nvSpPr>
          <p:cNvPr id="327" name="Oval 3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</a:p>
        </p:txBody>
      </p:sp>
      <p:sp>
        <p:nvSpPr>
          <p:cNvPr id="328" name="Oval 3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</a:p>
        </p:txBody>
      </p:sp>
      <p:sp>
        <p:nvSpPr>
          <p:cNvPr id="329" name="Oval 3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</a:p>
        </p:txBody>
      </p:sp>
      <p:sp>
        <p:nvSpPr>
          <p:cNvPr id="330" name="Oval 3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</a:p>
        </p:txBody>
      </p:sp>
      <p:sp>
        <p:nvSpPr>
          <p:cNvPr id="331" name="Oval 3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</a:p>
        </p:txBody>
      </p:sp>
      <p:sp>
        <p:nvSpPr>
          <p:cNvPr id="332" name="Oval 3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</a:p>
        </p:txBody>
      </p:sp>
      <p:sp>
        <p:nvSpPr>
          <p:cNvPr id="333" name="Oval 3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</a:p>
        </p:txBody>
      </p:sp>
      <p:sp>
        <p:nvSpPr>
          <p:cNvPr id="334" name="Oval 3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</a:p>
        </p:txBody>
      </p:sp>
      <p:sp>
        <p:nvSpPr>
          <p:cNvPr id="335" name="Oval 3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</a:p>
        </p:txBody>
      </p:sp>
      <p:sp>
        <p:nvSpPr>
          <p:cNvPr id="336" name="Oval 3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</a:p>
        </p:txBody>
      </p:sp>
      <p:sp>
        <p:nvSpPr>
          <p:cNvPr id="337" name="Oval 3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</a:p>
        </p:txBody>
      </p:sp>
      <p:sp>
        <p:nvSpPr>
          <p:cNvPr id="338" name="Oval 3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</a:p>
        </p:txBody>
      </p:sp>
      <p:sp>
        <p:nvSpPr>
          <p:cNvPr id="339" name="Oval 3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</a:p>
        </p:txBody>
      </p:sp>
      <p:sp>
        <p:nvSpPr>
          <p:cNvPr id="340" name="Oval 3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</a:p>
        </p:txBody>
      </p:sp>
      <p:sp>
        <p:nvSpPr>
          <p:cNvPr id="341" name="Oval 3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</a:p>
        </p:txBody>
      </p:sp>
      <p:sp>
        <p:nvSpPr>
          <p:cNvPr id="342" name="Oval 3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</a:p>
        </p:txBody>
      </p:sp>
      <p:sp>
        <p:nvSpPr>
          <p:cNvPr id="343" name="Oval 3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</a:p>
        </p:txBody>
      </p:sp>
      <p:sp>
        <p:nvSpPr>
          <p:cNvPr id="344" name="Oval 3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</a:p>
        </p:txBody>
      </p:sp>
      <p:sp>
        <p:nvSpPr>
          <p:cNvPr id="345" name="Oval 3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</a:p>
        </p:txBody>
      </p:sp>
      <p:sp>
        <p:nvSpPr>
          <p:cNvPr id="346" name="Oval 3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</a:p>
        </p:txBody>
      </p:sp>
      <p:sp>
        <p:nvSpPr>
          <p:cNvPr id="347" name="Oval 3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</a:p>
        </p:txBody>
      </p:sp>
      <p:sp>
        <p:nvSpPr>
          <p:cNvPr id="348" name="Oval 3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</a:p>
        </p:txBody>
      </p:sp>
      <p:sp>
        <p:nvSpPr>
          <p:cNvPr id="349" name="Oval 3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</a:p>
        </p:txBody>
      </p:sp>
      <p:sp>
        <p:nvSpPr>
          <p:cNvPr id="350" name="Oval 3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</a:p>
        </p:txBody>
      </p:sp>
      <p:sp>
        <p:nvSpPr>
          <p:cNvPr id="351" name="Oval 3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</a:p>
        </p:txBody>
      </p:sp>
      <p:sp>
        <p:nvSpPr>
          <p:cNvPr id="352" name="Oval 3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</a:p>
        </p:txBody>
      </p:sp>
      <p:sp>
        <p:nvSpPr>
          <p:cNvPr id="353" name="Oval 3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</a:p>
        </p:txBody>
      </p:sp>
      <p:sp>
        <p:nvSpPr>
          <p:cNvPr id="354" name="Oval 3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</a:p>
        </p:txBody>
      </p:sp>
      <p:sp>
        <p:nvSpPr>
          <p:cNvPr id="355" name="Oval 3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</a:p>
        </p:txBody>
      </p:sp>
      <p:sp>
        <p:nvSpPr>
          <p:cNvPr id="356" name="Oval 3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</a:p>
        </p:txBody>
      </p:sp>
      <p:sp>
        <p:nvSpPr>
          <p:cNvPr id="357" name="Oval 3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</a:p>
        </p:txBody>
      </p:sp>
      <p:sp>
        <p:nvSpPr>
          <p:cNvPr id="358" name="Oval 3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</a:p>
        </p:txBody>
      </p:sp>
      <p:sp>
        <p:nvSpPr>
          <p:cNvPr id="359" name="Oval 3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</a:p>
        </p:txBody>
      </p:sp>
      <p:sp>
        <p:nvSpPr>
          <p:cNvPr id="360" name="Oval 3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</a:p>
        </p:txBody>
      </p:sp>
      <p:sp>
        <p:nvSpPr>
          <p:cNvPr id="361" name="Oval 3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</a:p>
        </p:txBody>
      </p:sp>
      <p:sp>
        <p:nvSpPr>
          <p:cNvPr id="362" name="Oval 3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</a:p>
        </p:txBody>
      </p:sp>
      <p:sp>
        <p:nvSpPr>
          <p:cNvPr id="363" name="Oval 3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</a:p>
        </p:txBody>
      </p:sp>
      <p:sp>
        <p:nvSpPr>
          <p:cNvPr id="364" name="Oval 3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</a:p>
        </p:txBody>
      </p:sp>
      <p:sp>
        <p:nvSpPr>
          <p:cNvPr id="365" name="Oval 3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</a:p>
        </p:txBody>
      </p:sp>
      <p:sp>
        <p:nvSpPr>
          <p:cNvPr id="366" name="Oval 3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</a:p>
        </p:txBody>
      </p:sp>
      <p:sp>
        <p:nvSpPr>
          <p:cNvPr id="367" name="Oval 3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</a:p>
        </p:txBody>
      </p:sp>
      <p:sp>
        <p:nvSpPr>
          <p:cNvPr id="368" name="Oval 3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</a:p>
        </p:txBody>
      </p:sp>
      <p:sp>
        <p:nvSpPr>
          <p:cNvPr id="369" name="Oval 3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</a:p>
        </p:txBody>
      </p:sp>
      <p:sp>
        <p:nvSpPr>
          <p:cNvPr id="370" name="Oval 3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</a:p>
        </p:txBody>
      </p:sp>
      <p:sp>
        <p:nvSpPr>
          <p:cNvPr id="371" name="Oval 3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</a:p>
        </p:txBody>
      </p:sp>
      <p:sp>
        <p:nvSpPr>
          <p:cNvPr id="372" name="Oval 3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</a:p>
        </p:txBody>
      </p:sp>
      <p:sp>
        <p:nvSpPr>
          <p:cNvPr id="373" name="Oval 3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</a:p>
        </p:txBody>
      </p:sp>
      <p:sp>
        <p:nvSpPr>
          <p:cNvPr id="374" name="Oval 3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</a:p>
        </p:txBody>
      </p:sp>
      <p:sp>
        <p:nvSpPr>
          <p:cNvPr id="375" name="Oval 3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</a:p>
        </p:txBody>
      </p:sp>
      <p:sp>
        <p:nvSpPr>
          <p:cNvPr id="376" name="Oval 3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</a:p>
        </p:txBody>
      </p:sp>
      <p:sp>
        <p:nvSpPr>
          <p:cNvPr id="377" name="Oval 3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</a:p>
        </p:txBody>
      </p:sp>
      <p:sp>
        <p:nvSpPr>
          <p:cNvPr id="378" name="Oval 3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</a:p>
        </p:txBody>
      </p:sp>
      <p:sp>
        <p:nvSpPr>
          <p:cNvPr id="379" name="Oval 3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</a:p>
        </p:txBody>
      </p:sp>
      <p:sp>
        <p:nvSpPr>
          <p:cNvPr id="380" name="Oval 3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</a:p>
        </p:txBody>
      </p:sp>
      <p:sp>
        <p:nvSpPr>
          <p:cNvPr id="381" name="Oval 3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</a:p>
        </p:txBody>
      </p:sp>
      <p:sp>
        <p:nvSpPr>
          <p:cNvPr id="382" name="Oval 3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</a:p>
        </p:txBody>
      </p:sp>
      <p:sp>
        <p:nvSpPr>
          <p:cNvPr id="383" name="Oval 3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</a:p>
        </p:txBody>
      </p:sp>
      <p:sp>
        <p:nvSpPr>
          <p:cNvPr id="384" name="Oval 3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</a:p>
        </p:txBody>
      </p:sp>
      <p:sp>
        <p:nvSpPr>
          <p:cNvPr id="385" name="Oval 3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</a:p>
        </p:txBody>
      </p:sp>
      <p:sp>
        <p:nvSpPr>
          <p:cNvPr id="386" name="Oval 3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</a:p>
        </p:txBody>
      </p:sp>
      <p:sp>
        <p:nvSpPr>
          <p:cNvPr id="387" name="Oval 3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</a:p>
        </p:txBody>
      </p:sp>
      <p:sp>
        <p:nvSpPr>
          <p:cNvPr id="388" name="Oval 3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</a:p>
        </p:txBody>
      </p:sp>
      <p:sp>
        <p:nvSpPr>
          <p:cNvPr id="389" name="Oval 3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</a:p>
        </p:txBody>
      </p:sp>
      <p:sp>
        <p:nvSpPr>
          <p:cNvPr id="390" name="Oval 3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</a:p>
        </p:txBody>
      </p:sp>
      <p:sp>
        <p:nvSpPr>
          <p:cNvPr id="391" name="Oval 3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</a:p>
        </p:txBody>
      </p:sp>
      <p:sp>
        <p:nvSpPr>
          <p:cNvPr id="392" name="Oval 3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</a:p>
        </p:txBody>
      </p:sp>
      <p:sp>
        <p:nvSpPr>
          <p:cNvPr id="393" name="Oval 3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</a:p>
        </p:txBody>
      </p:sp>
      <p:sp>
        <p:nvSpPr>
          <p:cNvPr id="394" name="Oval 3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</a:p>
        </p:txBody>
      </p:sp>
      <p:sp>
        <p:nvSpPr>
          <p:cNvPr id="395" name="Oval 3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</a:p>
        </p:txBody>
      </p:sp>
      <p:sp>
        <p:nvSpPr>
          <p:cNvPr id="396" name="Oval 3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</a:p>
        </p:txBody>
      </p:sp>
      <p:sp>
        <p:nvSpPr>
          <p:cNvPr id="397" name="Oval 3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</a:p>
        </p:txBody>
      </p:sp>
      <p:sp>
        <p:nvSpPr>
          <p:cNvPr id="398" name="Oval 3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</a:p>
        </p:txBody>
      </p:sp>
      <p:sp>
        <p:nvSpPr>
          <p:cNvPr id="399" name="Oval 3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</a:p>
        </p:txBody>
      </p:sp>
      <p:sp>
        <p:nvSpPr>
          <p:cNvPr id="400" name="Oval 3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</a:p>
        </p:txBody>
      </p:sp>
      <p:sp>
        <p:nvSpPr>
          <p:cNvPr id="401" name="Oval 4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</a:p>
        </p:txBody>
      </p:sp>
      <p:sp>
        <p:nvSpPr>
          <p:cNvPr id="402" name="Oval 4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</a:p>
        </p:txBody>
      </p:sp>
      <p:sp>
        <p:nvSpPr>
          <p:cNvPr id="403" name="Oval 4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</a:p>
        </p:txBody>
      </p:sp>
      <p:sp>
        <p:nvSpPr>
          <p:cNvPr id="404" name="Oval 4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</a:p>
        </p:txBody>
      </p:sp>
      <p:sp>
        <p:nvSpPr>
          <p:cNvPr id="405" name="Oval 4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</a:p>
        </p:txBody>
      </p:sp>
      <p:sp>
        <p:nvSpPr>
          <p:cNvPr id="406" name="Oval 4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</a:p>
        </p:txBody>
      </p:sp>
      <p:sp>
        <p:nvSpPr>
          <p:cNvPr id="407" name="Oval 4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</a:p>
        </p:txBody>
      </p:sp>
      <p:sp>
        <p:nvSpPr>
          <p:cNvPr id="408" name="Oval 4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</a:p>
        </p:txBody>
      </p:sp>
      <p:sp>
        <p:nvSpPr>
          <p:cNvPr id="409" name="Oval 4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</a:p>
        </p:txBody>
      </p:sp>
      <p:sp>
        <p:nvSpPr>
          <p:cNvPr id="410" name="Oval 4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</a:p>
        </p:txBody>
      </p:sp>
      <p:sp>
        <p:nvSpPr>
          <p:cNvPr id="411" name="Oval 4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</a:p>
        </p:txBody>
      </p:sp>
      <p:sp>
        <p:nvSpPr>
          <p:cNvPr id="412" name="Oval 4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</a:p>
        </p:txBody>
      </p:sp>
      <p:sp>
        <p:nvSpPr>
          <p:cNvPr id="413" name="Oval 4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</a:p>
        </p:txBody>
      </p:sp>
      <p:sp>
        <p:nvSpPr>
          <p:cNvPr id="414" name="Oval 4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</a:p>
        </p:txBody>
      </p:sp>
      <p:sp>
        <p:nvSpPr>
          <p:cNvPr id="415" name="Oval 4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</a:p>
        </p:txBody>
      </p:sp>
      <p:sp>
        <p:nvSpPr>
          <p:cNvPr id="416" name="Oval 4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</a:p>
        </p:txBody>
      </p:sp>
      <p:sp>
        <p:nvSpPr>
          <p:cNvPr id="417" name="Oval 4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</a:p>
        </p:txBody>
      </p:sp>
      <p:sp>
        <p:nvSpPr>
          <p:cNvPr id="418" name="Oval 4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</a:p>
        </p:txBody>
      </p:sp>
      <p:sp>
        <p:nvSpPr>
          <p:cNvPr id="419" name="Oval 4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</a:p>
        </p:txBody>
      </p:sp>
      <p:sp>
        <p:nvSpPr>
          <p:cNvPr id="420" name="Oval 4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</a:p>
        </p:txBody>
      </p:sp>
      <p:sp>
        <p:nvSpPr>
          <p:cNvPr id="421" name="Oval 4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</a:p>
        </p:txBody>
      </p:sp>
      <p:sp>
        <p:nvSpPr>
          <p:cNvPr id="422" name="Oval 4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</a:p>
        </p:txBody>
      </p:sp>
      <p:sp>
        <p:nvSpPr>
          <p:cNvPr id="423" name="Oval 4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</a:p>
        </p:txBody>
      </p:sp>
      <p:sp>
        <p:nvSpPr>
          <p:cNvPr id="424" name="Oval 4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</a:p>
        </p:txBody>
      </p:sp>
      <p:sp>
        <p:nvSpPr>
          <p:cNvPr id="425" name="Oval 4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</a:p>
        </p:txBody>
      </p:sp>
      <p:sp>
        <p:nvSpPr>
          <p:cNvPr id="426" name="Oval 4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</a:p>
        </p:txBody>
      </p:sp>
      <p:sp>
        <p:nvSpPr>
          <p:cNvPr id="427" name="Oval 4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</a:p>
        </p:txBody>
      </p:sp>
      <p:sp>
        <p:nvSpPr>
          <p:cNvPr id="428" name="Oval 4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</a:p>
        </p:txBody>
      </p:sp>
      <p:sp>
        <p:nvSpPr>
          <p:cNvPr id="429" name="Oval 4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</a:p>
        </p:txBody>
      </p:sp>
      <p:sp>
        <p:nvSpPr>
          <p:cNvPr id="430" name="Oval 4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</a:p>
        </p:txBody>
      </p:sp>
      <p:sp>
        <p:nvSpPr>
          <p:cNvPr id="431" name="Oval 4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</a:p>
        </p:txBody>
      </p:sp>
      <p:sp>
        <p:nvSpPr>
          <p:cNvPr id="432" name="Oval 4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</a:p>
        </p:txBody>
      </p:sp>
      <p:sp>
        <p:nvSpPr>
          <p:cNvPr id="433" name="Oval 4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</a:p>
        </p:txBody>
      </p:sp>
      <p:sp>
        <p:nvSpPr>
          <p:cNvPr id="434" name="Oval 4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</a:p>
        </p:txBody>
      </p:sp>
      <p:sp>
        <p:nvSpPr>
          <p:cNvPr id="435" name="Oval 4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</a:p>
        </p:txBody>
      </p:sp>
      <p:sp>
        <p:nvSpPr>
          <p:cNvPr id="436" name="Oval 4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</a:p>
        </p:txBody>
      </p:sp>
      <p:sp>
        <p:nvSpPr>
          <p:cNvPr id="437" name="Oval 4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</a:p>
        </p:txBody>
      </p:sp>
      <p:sp>
        <p:nvSpPr>
          <p:cNvPr id="438" name="Oval 4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</a:p>
        </p:txBody>
      </p:sp>
      <p:sp>
        <p:nvSpPr>
          <p:cNvPr id="439" name="Oval 4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</a:p>
        </p:txBody>
      </p:sp>
      <p:sp>
        <p:nvSpPr>
          <p:cNvPr id="440" name="Oval 4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</a:p>
        </p:txBody>
      </p:sp>
      <p:sp>
        <p:nvSpPr>
          <p:cNvPr id="441" name="Oval 4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</a:p>
        </p:txBody>
      </p:sp>
      <p:sp>
        <p:nvSpPr>
          <p:cNvPr id="442" name="Oval 4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</a:p>
        </p:txBody>
      </p:sp>
      <p:sp>
        <p:nvSpPr>
          <p:cNvPr id="443" name="Oval 4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</a:p>
        </p:txBody>
      </p:sp>
      <p:sp>
        <p:nvSpPr>
          <p:cNvPr id="444" name="Oval 4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</a:p>
        </p:txBody>
      </p:sp>
      <p:sp>
        <p:nvSpPr>
          <p:cNvPr id="445" name="Oval 4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</a:p>
        </p:txBody>
      </p:sp>
      <p:sp>
        <p:nvSpPr>
          <p:cNvPr id="446" name="Oval 4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</a:p>
        </p:txBody>
      </p:sp>
      <p:sp>
        <p:nvSpPr>
          <p:cNvPr id="447" name="Oval 4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</a:p>
        </p:txBody>
      </p:sp>
      <p:sp>
        <p:nvSpPr>
          <p:cNvPr id="448" name="Oval 4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</a:p>
        </p:txBody>
      </p:sp>
      <p:sp>
        <p:nvSpPr>
          <p:cNvPr id="449" name="Oval 4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</a:p>
        </p:txBody>
      </p:sp>
      <p:sp>
        <p:nvSpPr>
          <p:cNvPr id="450" name="Oval 4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</a:p>
        </p:txBody>
      </p:sp>
      <p:sp>
        <p:nvSpPr>
          <p:cNvPr id="451" name="Oval 4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</a:p>
        </p:txBody>
      </p:sp>
      <p:sp>
        <p:nvSpPr>
          <p:cNvPr id="452" name="Oval 4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</a:p>
        </p:txBody>
      </p:sp>
      <p:sp>
        <p:nvSpPr>
          <p:cNvPr id="453" name="Oval 4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</a:p>
        </p:txBody>
      </p:sp>
      <p:sp>
        <p:nvSpPr>
          <p:cNvPr id="454" name="Oval 4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</a:p>
        </p:txBody>
      </p:sp>
      <p:sp>
        <p:nvSpPr>
          <p:cNvPr id="455" name="Oval 4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</a:p>
        </p:txBody>
      </p:sp>
      <p:sp>
        <p:nvSpPr>
          <p:cNvPr id="456" name="Oval 4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</a:p>
        </p:txBody>
      </p:sp>
      <p:sp>
        <p:nvSpPr>
          <p:cNvPr id="457" name="Oval 4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</a:p>
        </p:txBody>
      </p:sp>
      <p:sp>
        <p:nvSpPr>
          <p:cNvPr id="458" name="Oval 4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</a:p>
        </p:txBody>
      </p:sp>
      <p:sp>
        <p:nvSpPr>
          <p:cNvPr id="459" name="Oval 4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</a:p>
        </p:txBody>
      </p:sp>
      <p:sp>
        <p:nvSpPr>
          <p:cNvPr id="460" name="Oval 4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</a:p>
        </p:txBody>
      </p:sp>
      <p:sp>
        <p:nvSpPr>
          <p:cNvPr id="461" name="Oval 4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</a:p>
        </p:txBody>
      </p:sp>
      <p:sp>
        <p:nvSpPr>
          <p:cNvPr id="462" name="Oval 4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</a:p>
        </p:txBody>
      </p:sp>
      <p:sp>
        <p:nvSpPr>
          <p:cNvPr id="463" name="Oval 4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</a:p>
        </p:txBody>
      </p:sp>
      <p:sp>
        <p:nvSpPr>
          <p:cNvPr id="464" name="Oval 4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</a:p>
        </p:txBody>
      </p:sp>
      <p:sp>
        <p:nvSpPr>
          <p:cNvPr id="465" name="Oval 4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</a:p>
        </p:txBody>
      </p:sp>
      <p:sp>
        <p:nvSpPr>
          <p:cNvPr id="466" name="Oval 4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</a:p>
        </p:txBody>
      </p:sp>
      <p:sp>
        <p:nvSpPr>
          <p:cNvPr id="467" name="Oval 4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</a:p>
        </p:txBody>
      </p:sp>
      <p:sp>
        <p:nvSpPr>
          <p:cNvPr id="468" name="Oval 4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</a:p>
        </p:txBody>
      </p:sp>
      <p:sp>
        <p:nvSpPr>
          <p:cNvPr id="469" name="Oval 4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</a:p>
        </p:txBody>
      </p:sp>
      <p:sp>
        <p:nvSpPr>
          <p:cNvPr id="470" name="Oval 4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</a:p>
        </p:txBody>
      </p:sp>
      <p:sp>
        <p:nvSpPr>
          <p:cNvPr id="471" name="Oval 4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</a:p>
        </p:txBody>
      </p:sp>
      <p:sp>
        <p:nvSpPr>
          <p:cNvPr id="472" name="Oval 4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</a:p>
        </p:txBody>
      </p:sp>
      <p:sp>
        <p:nvSpPr>
          <p:cNvPr id="473" name="Oval 4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</a:p>
        </p:txBody>
      </p:sp>
      <p:sp>
        <p:nvSpPr>
          <p:cNvPr id="474" name="Oval 4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</a:p>
        </p:txBody>
      </p:sp>
      <p:sp>
        <p:nvSpPr>
          <p:cNvPr id="475" name="Oval 4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</a:p>
        </p:txBody>
      </p:sp>
      <p:sp>
        <p:nvSpPr>
          <p:cNvPr id="476" name="Oval 4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</a:p>
        </p:txBody>
      </p:sp>
      <p:sp>
        <p:nvSpPr>
          <p:cNvPr id="477" name="Oval 4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</a:p>
        </p:txBody>
      </p:sp>
      <p:sp>
        <p:nvSpPr>
          <p:cNvPr id="478" name="Oval 4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</a:p>
        </p:txBody>
      </p:sp>
      <p:sp>
        <p:nvSpPr>
          <p:cNvPr id="479" name="Oval 4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</a:p>
        </p:txBody>
      </p:sp>
      <p:sp>
        <p:nvSpPr>
          <p:cNvPr id="480" name="Oval 4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</a:p>
        </p:txBody>
      </p:sp>
      <p:sp>
        <p:nvSpPr>
          <p:cNvPr id="481" name="Oval 4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</a:p>
        </p:txBody>
      </p:sp>
      <p:sp>
        <p:nvSpPr>
          <p:cNvPr id="482" name="Oval 4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</a:p>
        </p:txBody>
      </p:sp>
      <p:sp>
        <p:nvSpPr>
          <p:cNvPr id="483" name="Oval 4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</a:p>
        </p:txBody>
      </p:sp>
      <p:sp>
        <p:nvSpPr>
          <p:cNvPr id="484" name="Oval 4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</a:p>
        </p:txBody>
      </p:sp>
      <p:sp>
        <p:nvSpPr>
          <p:cNvPr id="485" name="Oval 4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</a:p>
        </p:txBody>
      </p:sp>
      <p:sp>
        <p:nvSpPr>
          <p:cNvPr id="486" name="Oval 4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</a:p>
        </p:txBody>
      </p:sp>
      <p:sp>
        <p:nvSpPr>
          <p:cNvPr id="487" name="Oval 4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</a:p>
        </p:txBody>
      </p:sp>
      <p:sp>
        <p:nvSpPr>
          <p:cNvPr id="488" name="Oval 4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</a:p>
        </p:txBody>
      </p:sp>
      <p:sp>
        <p:nvSpPr>
          <p:cNvPr id="489" name="Oval 4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</a:p>
        </p:txBody>
      </p:sp>
      <p:sp>
        <p:nvSpPr>
          <p:cNvPr id="490" name="Oval 4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</a:p>
        </p:txBody>
      </p:sp>
      <p:sp>
        <p:nvSpPr>
          <p:cNvPr id="491" name="Oval 4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</a:p>
        </p:txBody>
      </p:sp>
      <p:sp>
        <p:nvSpPr>
          <p:cNvPr id="492" name="Oval 4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</a:p>
        </p:txBody>
      </p:sp>
      <p:sp>
        <p:nvSpPr>
          <p:cNvPr id="493" name="Oval 4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</a:p>
        </p:txBody>
      </p:sp>
      <p:sp>
        <p:nvSpPr>
          <p:cNvPr id="494" name="Oval 4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</a:p>
        </p:txBody>
      </p:sp>
      <p:sp>
        <p:nvSpPr>
          <p:cNvPr id="495" name="Oval 4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</a:p>
        </p:txBody>
      </p:sp>
      <p:sp>
        <p:nvSpPr>
          <p:cNvPr id="496" name="Oval 4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</a:p>
        </p:txBody>
      </p:sp>
      <p:sp>
        <p:nvSpPr>
          <p:cNvPr id="497" name="Oval 4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</a:p>
        </p:txBody>
      </p:sp>
      <p:sp>
        <p:nvSpPr>
          <p:cNvPr id="498" name="Oval 4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</a:p>
        </p:txBody>
      </p:sp>
      <p:sp>
        <p:nvSpPr>
          <p:cNvPr id="499" name="Oval 4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</a:p>
        </p:txBody>
      </p:sp>
      <p:sp>
        <p:nvSpPr>
          <p:cNvPr id="500" name="Oval 4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</a:p>
        </p:txBody>
      </p:sp>
      <p:sp>
        <p:nvSpPr>
          <p:cNvPr id="501" name="Oval 5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</a:p>
        </p:txBody>
      </p:sp>
      <p:sp>
        <p:nvSpPr>
          <p:cNvPr id="502" name="Oval 5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</a:p>
        </p:txBody>
      </p:sp>
      <p:sp>
        <p:nvSpPr>
          <p:cNvPr id="503" name="Oval 5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</a:p>
        </p:txBody>
      </p:sp>
      <p:sp>
        <p:nvSpPr>
          <p:cNvPr id="504" name="Oval 5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</a:p>
        </p:txBody>
      </p:sp>
      <p:sp>
        <p:nvSpPr>
          <p:cNvPr id="505" name="Oval 5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</a:p>
        </p:txBody>
      </p:sp>
      <p:sp>
        <p:nvSpPr>
          <p:cNvPr id="506" name="Oval 5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</a:p>
        </p:txBody>
      </p:sp>
      <p:sp>
        <p:nvSpPr>
          <p:cNvPr id="507" name="Oval 5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</a:p>
        </p:txBody>
      </p:sp>
      <p:sp>
        <p:nvSpPr>
          <p:cNvPr id="508" name="Oval 5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</a:p>
        </p:txBody>
      </p:sp>
      <p:sp>
        <p:nvSpPr>
          <p:cNvPr id="509" name="Oval 5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</a:p>
        </p:txBody>
      </p:sp>
      <p:sp>
        <p:nvSpPr>
          <p:cNvPr id="510" name="Oval 5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</a:p>
        </p:txBody>
      </p:sp>
      <p:sp>
        <p:nvSpPr>
          <p:cNvPr id="511" name="Oval 5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</a:p>
        </p:txBody>
      </p:sp>
      <p:sp>
        <p:nvSpPr>
          <p:cNvPr id="512" name="Oval 5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</a:p>
        </p:txBody>
      </p:sp>
      <p:sp>
        <p:nvSpPr>
          <p:cNvPr id="513" name="Oval 5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</a:p>
        </p:txBody>
      </p:sp>
      <p:sp>
        <p:nvSpPr>
          <p:cNvPr id="514" name="Oval 5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</a:p>
        </p:txBody>
      </p:sp>
      <p:sp>
        <p:nvSpPr>
          <p:cNvPr id="515" name="Oval 5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</a:p>
        </p:txBody>
      </p:sp>
      <p:sp>
        <p:nvSpPr>
          <p:cNvPr id="516" name="Oval 5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</a:p>
        </p:txBody>
      </p:sp>
      <p:sp>
        <p:nvSpPr>
          <p:cNvPr id="517" name="Oval 5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</a:p>
        </p:txBody>
      </p:sp>
      <p:sp>
        <p:nvSpPr>
          <p:cNvPr id="518" name="Oval 5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</a:p>
        </p:txBody>
      </p:sp>
      <p:sp>
        <p:nvSpPr>
          <p:cNvPr id="519" name="Oval 5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</a:p>
        </p:txBody>
      </p:sp>
      <p:sp>
        <p:nvSpPr>
          <p:cNvPr id="520" name="Oval 5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</a:p>
        </p:txBody>
      </p:sp>
      <p:sp>
        <p:nvSpPr>
          <p:cNvPr id="521" name="Oval 5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</a:p>
        </p:txBody>
      </p:sp>
      <p:sp>
        <p:nvSpPr>
          <p:cNvPr id="522" name="Oval 5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</a:p>
        </p:txBody>
      </p:sp>
      <p:sp>
        <p:nvSpPr>
          <p:cNvPr id="523" name="Oval 5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</a:p>
        </p:txBody>
      </p:sp>
      <p:sp>
        <p:nvSpPr>
          <p:cNvPr id="524" name="Oval 5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</a:p>
        </p:txBody>
      </p:sp>
      <p:sp>
        <p:nvSpPr>
          <p:cNvPr id="525" name="Oval 5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</a:p>
        </p:txBody>
      </p:sp>
      <p:sp>
        <p:nvSpPr>
          <p:cNvPr id="526" name="Oval 5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</a:p>
        </p:txBody>
      </p:sp>
      <p:sp>
        <p:nvSpPr>
          <p:cNvPr id="527" name="Oval 5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</a:p>
        </p:txBody>
      </p:sp>
      <p:sp>
        <p:nvSpPr>
          <p:cNvPr id="528" name="Oval 5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</a:p>
        </p:txBody>
      </p:sp>
      <p:sp>
        <p:nvSpPr>
          <p:cNvPr id="529" name="Oval 5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</a:p>
        </p:txBody>
      </p:sp>
      <p:sp>
        <p:nvSpPr>
          <p:cNvPr id="530" name="Oval 5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</a:p>
        </p:txBody>
      </p:sp>
      <p:sp>
        <p:nvSpPr>
          <p:cNvPr id="531" name="Oval 5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</a:p>
        </p:txBody>
      </p:sp>
      <p:sp>
        <p:nvSpPr>
          <p:cNvPr id="532" name="Oval 5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</a:p>
        </p:txBody>
      </p:sp>
      <p:sp>
        <p:nvSpPr>
          <p:cNvPr id="533" name="Oval 5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</a:p>
        </p:txBody>
      </p:sp>
      <p:sp>
        <p:nvSpPr>
          <p:cNvPr id="534" name="Oval 5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</a:p>
        </p:txBody>
      </p:sp>
      <p:sp>
        <p:nvSpPr>
          <p:cNvPr id="535" name="Oval 5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</a:p>
        </p:txBody>
      </p:sp>
      <p:sp>
        <p:nvSpPr>
          <p:cNvPr id="536" name="Oval 5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</a:p>
        </p:txBody>
      </p:sp>
      <p:sp>
        <p:nvSpPr>
          <p:cNvPr id="537" name="Oval 5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</a:p>
        </p:txBody>
      </p:sp>
      <p:sp>
        <p:nvSpPr>
          <p:cNvPr id="538" name="Oval 5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</a:p>
        </p:txBody>
      </p:sp>
      <p:sp>
        <p:nvSpPr>
          <p:cNvPr id="539" name="Oval 5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</a:p>
        </p:txBody>
      </p:sp>
      <p:sp>
        <p:nvSpPr>
          <p:cNvPr id="540" name="Oval 5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</a:p>
        </p:txBody>
      </p:sp>
      <p:sp>
        <p:nvSpPr>
          <p:cNvPr id="541" name="Oval 5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</a:p>
        </p:txBody>
      </p:sp>
      <p:sp>
        <p:nvSpPr>
          <p:cNvPr id="542" name="Oval 5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</a:p>
        </p:txBody>
      </p:sp>
      <p:sp>
        <p:nvSpPr>
          <p:cNvPr id="543" name="Oval 5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</a:p>
        </p:txBody>
      </p:sp>
      <p:sp>
        <p:nvSpPr>
          <p:cNvPr id="544" name="Oval 5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</a:p>
        </p:txBody>
      </p:sp>
      <p:sp>
        <p:nvSpPr>
          <p:cNvPr id="545" name="Oval 5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</a:p>
        </p:txBody>
      </p:sp>
      <p:sp>
        <p:nvSpPr>
          <p:cNvPr id="546" name="Oval 5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</a:p>
        </p:txBody>
      </p:sp>
      <p:sp>
        <p:nvSpPr>
          <p:cNvPr id="547" name="Oval 5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</a:p>
        </p:txBody>
      </p:sp>
      <p:sp>
        <p:nvSpPr>
          <p:cNvPr id="548" name="Oval 5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</a:p>
        </p:txBody>
      </p:sp>
      <p:sp>
        <p:nvSpPr>
          <p:cNvPr id="549" name="Oval 5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</a:p>
        </p:txBody>
      </p:sp>
      <p:sp>
        <p:nvSpPr>
          <p:cNvPr id="550" name="Oval 5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</a:p>
        </p:txBody>
      </p:sp>
      <p:sp>
        <p:nvSpPr>
          <p:cNvPr id="551" name="Oval 5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</a:p>
        </p:txBody>
      </p:sp>
      <p:sp>
        <p:nvSpPr>
          <p:cNvPr id="552" name="Oval 5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</a:p>
        </p:txBody>
      </p:sp>
      <p:sp>
        <p:nvSpPr>
          <p:cNvPr id="553" name="Oval 5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</a:p>
        </p:txBody>
      </p:sp>
      <p:sp>
        <p:nvSpPr>
          <p:cNvPr id="554" name="Oval 5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</a:p>
        </p:txBody>
      </p:sp>
      <p:sp>
        <p:nvSpPr>
          <p:cNvPr id="555" name="Oval 5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</a:p>
        </p:txBody>
      </p:sp>
      <p:sp>
        <p:nvSpPr>
          <p:cNvPr id="556" name="Oval 5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</a:p>
        </p:txBody>
      </p:sp>
      <p:sp>
        <p:nvSpPr>
          <p:cNvPr id="557" name="Oval 5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</a:p>
        </p:txBody>
      </p:sp>
      <p:sp>
        <p:nvSpPr>
          <p:cNvPr id="558" name="Oval 5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</a:p>
        </p:txBody>
      </p:sp>
      <p:sp>
        <p:nvSpPr>
          <p:cNvPr id="559" name="Oval 5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</a:p>
        </p:txBody>
      </p:sp>
      <p:sp>
        <p:nvSpPr>
          <p:cNvPr id="560" name="Oval 5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</a:p>
        </p:txBody>
      </p:sp>
      <p:sp>
        <p:nvSpPr>
          <p:cNvPr id="561" name="Oval 5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</a:p>
        </p:txBody>
      </p:sp>
      <p:sp>
        <p:nvSpPr>
          <p:cNvPr id="562" name="Oval 5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</a:p>
        </p:txBody>
      </p:sp>
      <p:sp>
        <p:nvSpPr>
          <p:cNvPr id="563" name="Oval 5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</a:p>
        </p:txBody>
      </p:sp>
      <p:sp>
        <p:nvSpPr>
          <p:cNvPr id="564" name="Oval 5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</a:p>
        </p:txBody>
      </p:sp>
      <p:sp>
        <p:nvSpPr>
          <p:cNvPr id="565" name="Oval 5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</a:p>
        </p:txBody>
      </p:sp>
      <p:sp>
        <p:nvSpPr>
          <p:cNvPr id="566" name="Oval 5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</a:p>
        </p:txBody>
      </p:sp>
      <p:sp>
        <p:nvSpPr>
          <p:cNvPr id="567" name="Oval 5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</a:p>
        </p:txBody>
      </p:sp>
      <p:sp>
        <p:nvSpPr>
          <p:cNvPr id="568" name="Oval 5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</a:p>
        </p:txBody>
      </p:sp>
      <p:sp>
        <p:nvSpPr>
          <p:cNvPr id="569" name="Oval 5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</a:p>
        </p:txBody>
      </p:sp>
      <p:sp>
        <p:nvSpPr>
          <p:cNvPr id="570" name="Oval 5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</a:p>
        </p:txBody>
      </p:sp>
      <p:sp>
        <p:nvSpPr>
          <p:cNvPr id="571" name="Oval 5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</a:p>
        </p:txBody>
      </p:sp>
      <p:sp>
        <p:nvSpPr>
          <p:cNvPr id="572" name="Oval 5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</a:p>
        </p:txBody>
      </p:sp>
      <p:sp>
        <p:nvSpPr>
          <p:cNvPr id="573" name="Oval 5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</a:p>
        </p:txBody>
      </p:sp>
      <p:sp>
        <p:nvSpPr>
          <p:cNvPr id="574" name="Oval 5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</a:p>
        </p:txBody>
      </p:sp>
      <p:sp>
        <p:nvSpPr>
          <p:cNvPr id="575" name="Oval 5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</a:p>
        </p:txBody>
      </p:sp>
      <p:sp>
        <p:nvSpPr>
          <p:cNvPr id="576" name="Oval 5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</a:p>
        </p:txBody>
      </p:sp>
      <p:sp>
        <p:nvSpPr>
          <p:cNvPr id="577" name="Oval 5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</a:p>
        </p:txBody>
      </p:sp>
      <p:sp>
        <p:nvSpPr>
          <p:cNvPr id="578" name="Oval 5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</a:p>
        </p:txBody>
      </p:sp>
      <p:sp>
        <p:nvSpPr>
          <p:cNvPr id="579" name="Oval 5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</a:p>
        </p:txBody>
      </p:sp>
      <p:sp>
        <p:nvSpPr>
          <p:cNvPr id="580" name="Oval 5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</a:p>
        </p:txBody>
      </p:sp>
      <p:sp>
        <p:nvSpPr>
          <p:cNvPr id="581" name="Oval 5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</a:p>
        </p:txBody>
      </p:sp>
      <p:sp>
        <p:nvSpPr>
          <p:cNvPr id="582" name="Oval 5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</a:p>
        </p:txBody>
      </p:sp>
      <p:sp>
        <p:nvSpPr>
          <p:cNvPr id="583" name="Oval 5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</a:p>
        </p:txBody>
      </p:sp>
      <p:sp>
        <p:nvSpPr>
          <p:cNvPr id="584" name="Oval 5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</a:p>
        </p:txBody>
      </p:sp>
      <p:sp>
        <p:nvSpPr>
          <p:cNvPr id="585" name="Oval 5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</a:p>
        </p:txBody>
      </p:sp>
      <p:sp>
        <p:nvSpPr>
          <p:cNvPr id="586" name="Oval 5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</a:p>
        </p:txBody>
      </p:sp>
      <p:sp>
        <p:nvSpPr>
          <p:cNvPr id="587" name="Oval 5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</a:p>
        </p:txBody>
      </p:sp>
      <p:sp>
        <p:nvSpPr>
          <p:cNvPr id="588" name="Oval 5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</a:p>
        </p:txBody>
      </p:sp>
      <p:sp>
        <p:nvSpPr>
          <p:cNvPr id="589" name="Oval 5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</a:p>
        </p:txBody>
      </p:sp>
      <p:sp>
        <p:nvSpPr>
          <p:cNvPr id="590" name="Oval 5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</a:p>
        </p:txBody>
      </p:sp>
      <p:sp>
        <p:nvSpPr>
          <p:cNvPr id="591" name="Oval 5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</a:p>
        </p:txBody>
      </p:sp>
      <p:sp>
        <p:nvSpPr>
          <p:cNvPr id="592" name="Oval 5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</a:p>
        </p:txBody>
      </p:sp>
      <p:sp>
        <p:nvSpPr>
          <p:cNvPr id="593" name="Oval 5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</a:p>
        </p:txBody>
      </p:sp>
      <p:sp>
        <p:nvSpPr>
          <p:cNvPr id="594" name="Oval 5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</a:p>
        </p:txBody>
      </p:sp>
      <p:sp>
        <p:nvSpPr>
          <p:cNvPr id="595" name="Oval 5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</a:p>
        </p:txBody>
      </p:sp>
      <p:sp>
        <p:nvSpPr>
          <p:cNvPr id="596" name="Oval 5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</a:p>
        </p:txBody>
      </p:sp>
      <p:sp>
        <p:nvSpPr>
          <p:cNvPr id="597" name="Oval 5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</a:p>
        </p:txBody>
      </p:sp>
      <p:sp>
        <p:nvSpPr>
          <p:cNvPr id="598" name="Oval 5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</a:p>
        </p:txBody>
      </p:sp>
      <p:sp>
        <p:nvSpPr>
          <p:cNvPr id="599" name="Oval 5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</a:p>
        </p:txBody>
      </p:sp>
      <p:sp>
        <p:nvSpPr>
          <p:cNvPr id="600" name="Oval 5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</a:p>
        </p:txBody>
      </p:sp>
      <p:sp>
        <p:nvSpPr>
          <p:cNvPr id="601" name="Oval 6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</a:p>
        </p:txBody>
      </p:sp>
      <p:sp>
        <p:nvSpPr>
          <p:cNvPr id="602" name="Oval 6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</a:p>
        </p:txBody>
      </p:sp>
      <p:sp>
        <p:nvSpPr>
          <p:cNvPr id="603" name="Oval 6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</a:p>
        </p:txBody>
      </p:sp>
      <p:sp>
        <p:nvSpPr>
          <p:cNvPr id="604" name="Oval 6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</a:p>
        </p:txBody>
      </p:sp>
      <p:sp>
        <p:nvSpPr>
          <p:cNvPr id="605" name="Oval 6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</a:p>
        </p:txBody>
      </p:sp>
      <p:sp>
        <p:nvSpPr>
          <p:cNvPr id="606" name="Oval 6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</a:p>
        </p:txBody>
      </p:sp>
      <p:sp>
        <p:nvSpPr>
          <p:cNvPr id="607" name="Oval 6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</a:p>
        </p:txBody>
      </p:sp>
      <p:sp>
        <p:nvSpPr>
          <p:cNvPr id="608" name="Oval 6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</a:p>
        </p:txBody>
      </p:sp>
      <p:sp>
        <p:nvSpPr>
          <p:cNvPr id="609" name="Oval 6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</a:p>
        </p:txBody>
      </p:sp>
      <p:sp>
        <p:nvSpPr>
          <p:cNvPr id="610" name="Oval 6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</a:p>
        </p:txBody>
      </p:sp>
      <p:sp>
        <p:nvSpPr>
          <p:cNvPr id="611" name="Oval 6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</a:p>
        </p:txBody>
      </p:sp>
      <p:sp>
        <p:nvSpPr>
          <p:cNvPr id="612" name="Oval 6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</a:p>
        </p:txBody>
      </p:sp>
      <p:sp>
        <p:nvSpPr>
          <p:cNvPr id="613" name="Oval 6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</a:p>
        </p:txBody>
      </p:sp>
      <p:sp>
        <p:nvSpPr>
          <p:cNvPr id="614" name="Oval 6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</a:p>
        </p:txBody>
      </p:sp>
      <p:sp>
        <p:nvSpPr>
          <p:cNvPr id="615" name="Oval 6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</a:p>
        </p:txBody>
      </p:sp>
      <p:sp>
        <p:nvSpPr>
          <p:cNvPr id="616" name="Oval 6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</a:p>
        </p:txBody>
      </p:sp>
      <p:sp>
        <p:nvSpPr>
          <p:cNvPr id="617" name="Oval 6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618" name="Oval 6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619" name="Oval 6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620" name="Oval 6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621" name="Oval 6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622" name="Oval 6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623" name="Oval 6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624" name="Oval 6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625" name="Oval 6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626" name="Oval 6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627" name="Oval 6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36291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4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57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  <p:bldP spid="21" grpId="0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4861" y="97155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763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7241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149792"/>
            <a:ext cx="2049441" cy="15825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657350"/>
            <a:ext cx="579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GFB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DF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399" y="3182600"/>
            <a:ext cx="6144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AB=DC=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</a:t>
            </a:r>
          </a:p>
          <a:p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ABCD, BCGF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FG=BC=AD=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8cm</a:t>
            </a: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ADHE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AE=DH=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6,5cm </a:t>
            </a:r>
          </a:p>
        </p:txBody>
      </p:sp>
    </p:spTree>
    <p:extLst>
      <p:ext uri="{BB962C8B-B14F-4D97-AF65-F5344CB8AC3E}">
        <p14:creationId xmlns:p14="http://schemas.microsoft.com/office/powerpoint/2010/main" val="26207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3109" y="3112353"/>
            <a:ext cx="614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5811"/>
            <a:ext cx="2032022" cy="1612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71550"/>
            <a:ext cx="1921238" cy="1921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71700"/>
            <a:ext cx="2102427" cy="1720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3278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1024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65823" y="4095750"/>
            <a:ext cx="216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4601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0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601" y="2004358"/>
            <a:ext cx="2743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62" y="1562218"/>
            <a:ext cx="5448342" cy="316147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</a:p>
        </p:txBody>
      </p:sp>
      <p:sp>
        <p:nvSpPr>
          <p:cNvPr id="22" name="Oval 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</a:p>
        </p:txBody>
      </p:sp>
      <p:sp>
        <p:nvSpPr>
          <p:cNvPr id="23" name="Oval 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</a:p>
        </p:txBody>
      </p:sp>
      <p:sp>
        <p:nvSpPr>
          <p:cNvPr id="24" name="Oval 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</a:p>
        </p:txBody>
      </p:sp>
      <p:sp>
        <p:nvSpPr>
          <p:cNvPr id="25" name="Oval 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</a:p>
        </p:txBody>
      </p:sp>
      <p:sp>
        <p:nvSpPr>
          <p:cNvPr id="26" name="Oval 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</a:p>
        </p:txBody>
      </p:sp>
      <p:sp>
        <p:nvSpPr>
          <p:cNvPr id="27" name="Oval 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</a:p>
        </p:txBody>
      </p:sp>
      <p:sp>
        <p:nvSpPr>
          <p:cNvPr id="28" name="Oval 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</a:p>
        </p:txBody>
      </p:sp>
      <p:sp>
        <p:nvSpPr>
          <p:cNvPr id="29" name="Oval 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</a:p>
        </p:txBody>
      </p:sp>
      <p:sp>
        <p:nvSpPr>
          <p:cNvPr id="30" name="Oval 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</a:p>
        </p:txBody>
      </p:sp>
      <p:sp>
        <p:nvSpPr>
          <p:cNvPr id="31" name="Oval 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</a:p>
        </p:txBody>
      </p:sp>
      <p:sp>
        <p:nvSpPr>
          <p:cNvPr id="32" name="Oval 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</a:p>
        </p:txBody>
      </p:sp>
      <p:sp>
        <p:nvSpPr>
          <p:cNvPr id="33" name="Oval 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</a:p>
        </p:txBody>
      </p:sp>
      <p:sp>
        <p:nvSpPr>
          <p:cNvPr id="34" name="Oval 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</a:p>
        </p:txBody>
      </p:sp>
      <p:sp>
        <p:nvSpPr>
          <p:cNvPr id="35" name="Oval 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</a:p>
        </p:txBody>
      </p:sp>
      <p:sp>
        <p:nvSpPr>
          <p:cNvPr id="36" name="Oval 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</a:p>
        </p:txBody>
      </p:sp>
      <p:sp>
        <p:nvSpPr>
          <p:cNvPr id="37" name="Oval 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</a:p>
        </p:txBody>
      </p:sp>
      <p:sp>
        <p:nvSpPr>
          <p:cNvPr id="38" name="Oval 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</a:p>
        </p:txBody>
      </p:sp>
      <p:sp>
        <p:nvSpPr>
          <p:cNvPr id="39" name="Oval 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</a:p>
        </p:txBody>
      </p:sp>
      <p:sp>
        <p:nvSpPr>
          <p:cNvPr id="40" name="Oval 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</a:p>
        </p:txBody>
      </p:sp>
      <p:sp>
        <p:nvSpPr>
          <p:cNvPr id="41" name="Oval 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</a:p>
        </p:txBody>
      </p:sp>
      <p:sp>
        <p:nvSpPr>
          <p:cNvPr id="42" name="Oval 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</a:p>
        </p:txBody>
      </p:sp>
      <p:sp>
        <p:nvSpPr>
          <p:cNvPr id="43" name="Oval 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</a:p>
        </p:txBody>
      </p:sp>
      <p:sp>
        <p:nvSpPr>
          <p:cNvPr id="44" name="Oval 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</a:p>
        </p:txBody>
      </p:sp>
      <p:sp>
        <p:nvSpPr>
          <p:cNvPr id="45" name="Oval 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</a:p>
        </p:txBody>
      </p:sp>
      <p:sp>
        <p:nvSpPr>
          <p:cNvPr id="46" name="Oval 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</a:p>
        </p:txBody>
      </p:sp>
      <p:sp>
        <p:nvSpPr>
          <p:cNvPr id="47" name="Oval 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</a:p>
        </p:txBody>
      </p:sp>
      <p:sp>
        <p:nvSpPr>
          <p:cNvPr id="48" name="Oval 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</a:p>
        </p:txBody>
      </p:sp>
      <p:sp>
        <p:nvSpPr>
          <p:cNvPr id="49" name="Oval 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</a:p>
        </p:txBody>
      </p:sp>
      <p:sp>
        <p:nvSpPr>
          <p:cNvPr id="50" name="Oval 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</a:p>
        </p:txBody>
      </p:sp>
      <p:sp>
        <p:nvSpPr>
          <p:cNvPr id="51" name="Oval 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</a:p>
        </p:txBody>
      </p:sp>
      <p:sp>
        <p:nvSpPr>
          <p:cNvPr id="52" name="Oval 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</a:p>
        </p:txBody>
      </p:sp>
      <p:sp>
        <p:nvSpPr>
          <p:cNvPr id="53" name="Oval 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</a:p>
        </p:txBody>
      </p:sp>
      <p:sp>
        <p:nvSpPr>
          <p:cNvPr id="54" name="Oval 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</a:p>
        </p:txBody>
      </p:sp>
      <p:sp>
        <p:nvSpPr>
          <p:cNvPr id="55" name="Oval 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</a:p>
        </p:txBody>
      </p:sp>
      <p:sp>
        <p:nvSpPr>
          <p:cNvPr id="56" name="Oval 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</a:p>
        </p:txBody>
      </p:sp>
      <p:sp>
        <p:nvSpPr>
          <p:cNvPr id="57" name="Oval 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</a:p>
        </p:txBody>
      </p:sp>
      <p:sp>
        <p:nvSpPr>
          <p:cNvPr id="58" name="Oval 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</a:p>
        </p:txBody>
      </p:sp>
      <p:sp>
        <p:nvSpPr>
          <p:cNvPr id="59" name="Oval 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</a:p>
        </p:txBody>
      </p:sp>
      <p:sp>
        <p:nvSpPr>
          <p:cNvPr id="60" name="Oval 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</a:p>
        </p:txBody>
      </p:sp>
      <p:sp>
        <p:nvSpPr>
          <p:cNvPr id="61" name="Oval 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</a:p>
        </p:txBody>
      </p:sp>
      <p:sp>
        <p:nvSpPr>
          <p:cNvPr id="62" name="Oval 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</a:p>
        </p:txBody>
      </p:sp>
      <p:sp>
        <p:nvSpPr>
          <p:cNvPr id="63" name="Oval 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</a:p>
        </p:txBody>
      </p:sp>
      <p:sp>
        <p:nvSpPr>
          <p:cNvPr id="64" name="Oval 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</a:p>
        </p:txBody>
      </p:sp>
      <p:sp>
        <p:nvSpPr>
          <p:cNvPr id="65" name="Oval 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</a:p>
        </p:txBody>
      </p:sp>
      <p:sp>
        <p:nvSpPr>
          <p:cNvPr id="66" name="Oval 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</a:p>
        </p:txBody>
      </p:sp>
      <p:sp>
        <p:nvSpPr>
          <p:cNvPr id="67" name="Oval 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</a:p>
        </p:txBody>
      </p:sp>
      <p:sp>
        <p:nvSpPr>
          <p:cNvPr id="68" name="Oval 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</a:p>
        </p:txBody>
      </p:sp>
      <p:sp>
        <p:nvSpPr>
          <p:cNvPr id="69" name="Oval 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</a:p>
        </p:txBody>
      </p:sp>
      <p:sp>
        <p:nvSpPr>
          <p:cNvPr id="70" name="Oval 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</a:p>
        </p:txBody>
      </p:sp>
      <p:sp>
        <p:nvSpPr>
          <p:cNvPr id="71" name="Oval 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</a:p>
        </p:txBody>
      </p:sp>
      <p:sp>
        <p:nvSpPr>
          <p:cNvPr id="72" name="Oval 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</a:p>
        </p:txBody>
      </p:sp>
      <p:sp>
        <p:nvSpPr>
          <p:cNvPr id="73" name="Oval 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</a:p>
        </p:txBody>
      </p:sp>
      <p:sp>
        <p:nvSpPr>
          <p:cNvPr id="74" name="Oval 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</a:p>
        </p:txBody>
      </p:sp>
      <p:sp>
        <p:nvSpPr>
          <p:cNvPr id="75" name="Oval 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</a:p>
        </p:txBody>
      </p:sp>
      <p:sp>
        <p:nvSpPr>
          <p:cNvPr id="76" name="Oval 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</a:p>
        </p:txBody>
      </p:sp>
      <p:sp>
        <p:nvSpPr>
          <p:cNvPr id="77" name="Oval 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</a:p>
        </p:txBody>
      </p:sp>
      <p:sp>
        <p:nvSpPr>
          <p:cNvPr id="78" name="Oval 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</a:p>
        </p:txBody>
      </p:sp>
      <p:sp>
        <p:nvSpPr>
          <p:cNvPr id="79" name="Oval 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</a:p>
        </p:txBody>
      </p:sp>
      <p:sp>
        <p:nvSpPr>
          <p:cNvPr id="80" name="Oval 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</a:p>
        </p:txBody>
      </p:sp>
      <p:sp>
        <p:nvSpPr>
          <p:cNvPr id="81" name="Oval 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</a:p>
        </p:txBody>
      </p:sp>
      <p:sp>
        <p:nvSpPr>
          <p:cNvPr id="82" name="Oval 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</a:p>
        </p:txBody>
      </p:sp>
      <p:sp>
        <p:nvSpPr>
          <p:cNvPr id="83" name="Oval 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</a:p>
        </p:txBody>
      </p:sp>
      <p:sp>
        <p:nvSpPr>
          <p:cNvPr id="84" name="Oval 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</a:p>
        </p:txBody>
      </p:sp>
      <p:sp>
        <p:nvSpPr>
          <p:cNvPr id="85" name="Oval 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</a:p>
        </p:txBody>
      </p:sp>
      <p:sp>
        <p:nvSpPr>
          <p:cNvPr id="86" name="Oval 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</a:p>
        </p:txBody>
      </p:sp>
      <p:sp>
        <p:nvSpPr>
          <p:cNvPr id="87" name="Oval 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</a:p>
        </p:txBody>
      </p:sp>
      <p:sp>
        <p:nvSpPr>
          <p:cNvPr id="88" name="Oval 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</a:p>
        </p:txBody>
      </p:sp>
      <p:sp>
        <p:nvSpPr>
          <p:cNvPr id="89" name="Oval 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</a:p>
        </p:txBody>
      </p:sp>
      <p:sp>
        <p:nvSpPr>
          <p:cNvPr id="90" name="Oval 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</a:p>
        </p:txBody>
      </p:sp>
      <p:sp>
        <p:nvSpPr>
          <p:cNvPr id="91" name="Oval 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</a:p>
        </p:txBody>
      </p:sp>
      <p:sp>
        <p:nvSpPr>
          <p:cNvPr id="92" name="Oval 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</a:p>
        </p:txBody>
      </p:sp>
      <p:sp>
        <p:nvSpPr>
          <p:cNvPr id="93" name="Oval 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</a:p>
        </p:txBody>
      </p:sp>
      <p:sp>
        <p:nvSpPr>
          <p:cNvPr id="94" name="Oval 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</a:p>
        </p:txBody>
      </p:sp>
      <p:sp>
        <p:nvSpPr>
          <p:cNvPr id="95" name="Oval 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</a:p>
        </p:txBody>
      </p:sp>
      <p:sp>
        <p:nvSpPr>
          <p:cNvPr id="96" name="Oval 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</a:p>
        </p:txBody>
      </p:sp>
      <p:sp>
        <p:nvSpPr>
          <p:cNvPr id="97" name="Oval 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</a:p>
        </p:txBody>
      </p:sp>
      <p:sp>
        <p:nvSpPr>
          <p:cNvPr id="98" name="Oval 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</a:p>
        </p:txBody>
      </p:sp>
      <p:sp>
        <p:nvSpPr>
          <p:cNvPr id="99" name="Oval 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</a:p>
        </p:txBody>
      </p:sp>
      <p:sp>
        <p:nvSpPr>
          <p:cNvPr id="100" name="Oval 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</a:p>
        </p:txBody>
      </p:sp>
      <p:sp>
        <p:nvSpPr>
          <p:cNvPr id="101" name="Oval 1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</a:p>
        </p:txBody>
      </p:sp>
      <p:sp>
        <p:nvSpPr>
          <p:cNvPr id="102" name="Oval 1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</a:p>
        </p:txBody>
      </p:sp>
      <p:sp>
        <p:nvSpPr>
          <p:cNvPr id="103" name="Oval 1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</a:p>
        </p:txBody>
      </p:sp>
      <p:sp>
        <p:nvSpPr>
          <p:cNvPr id="104" name="Oval 1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</a:p>
        </p:txBody>
      </p:sp>
      <p:sp>
        <p:nvSpPr>
          <p:cNvPr id="105" name="Oval 1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</a:p>
        </p:txBody>
      </p:sp>
      <p:sp>
        <p:nvSpPr>
          <p:cNvPr id="106" name="Oval 1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</a:p>
        </p:txBody>
      </p:sp>
      <p:sp>
        <p:nvSpPr>
          <p:cNvPr id="107" name="Oval 1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</a:p>
        </p:txBody>
      </p:sp>
      <p:sp>
        <p:nvSpPr>
          <p:cNvPr id="108" name="Oval 1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</a:p>
        </p:txBody>
      </p:sp>
      <p:sp>
        <p:nvSpPr>
          <p:cNvPr id="109" name="Oval 1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</a:p>
        </p:txBody>
      </p:sp>
      <p:sp>
        <p:nvSpPr>
          <p:cNvPr id="110" name="Oval 1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</a:p>
        </p:txBody>
      </p:sp>
      <p:sp>
        <p:nvSpPr>
          <p:cNvPr id="111" name="Oval 1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</a:p>
        </p:txBody>
      </p:sp>
      <p:sp>
        <p:nvSpPr>
          <p:cNvPr id="112" name="Oval 1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</a:p>
        </p:txBody>
      </p:sp>
      <p:sp>
        <p:nvSpPr>
          <p:cNvPr id="113" name="Oval 1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</a:p>
        </p:txBody>
      </p:sp>
      <p:sp>
        <p:nvSpPr>
          <p:cNvPr id="114" name="Oval 1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</a:p>
        </p:txBody>
      </p:sp>
      <p:sp>
        <p:nvSpPr>
          <p:cNvPr id="115" name="Oval 1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</a:p>
        </p:txBody>
      </p:sp>
      <p:sp>
        <p:nvSpPr>
          <p:cNvPr id="116" name="Oval 1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</a:p>
        </p:txBody>
      </p:sp>
      <p:sp>
        <p:nvSpPr>
          <p:cNvPr id="117" name="Oval 1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</a:p>
        </p:txBody>
      </p:sp>
      <p:sp>
        <p:nvSpPr>
          <p:cNvPr id="118" name="Oval 1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</a:p>
        </p:txBody>
      </p:sp>
      <p:sp>
        <p:nvSpPr>
          <p:cNvPr id="119" name="Oval 1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</a:p>
        </p:txBody>
      </p:sp>
      <p:sp>
        <p:nvSpPr>
          <p:cNvPr id="120" name="Oval 1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</a:p>
        </p:txBody>
      </p:sp>
      <p:sp>
        <p:nvSpPr>
          <p:cNvPr id="121" name="Oval 1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</a:p>
        </p:txBody>
      </p:sp>
      <p:sp>
        <p:nvSpPr>
          <p:cNvPr id="122" name="Oval 1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</a:p>
        </p:txBody>
      </p:sp>
      <p:sp>
        <p:nvSpPr>
          <p:cNvPr id="123" name="Oval 1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</a:p>
        </p:txBody>
      </p:sp>
      <p:sp>
        <p:nvSpPr>
          <p:cNvPr id="124" name="Oval 1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</a:p>
        </p:txBody>
      </p:sp>
      <p:sp>
        <p:nvSpPr>
          <p:cNvPr id="125" name="Oval 1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</a:p>
        </p:txBody>
      </p:sp>
      <p:sp>
        <p:nvSpPr>
          <p:cNvPr id="126" name="Oval 1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</a:p>
        </p:txBody>
      </p:sp>
      <p:sp>
        <p:nvSpPr>
          <p:cNvPr id="127" name="Oval 1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</a:p>
        </p:txBody>
      </p:sp>
      <p:sp>
        <p:nvSpPr>
          <p:cNvPr id="128" name="Oval 1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</a:p>
        </p:txBody>
      </p:sp>
      <p:sp>
        <p:nvSpPr>
          <p:cNvPr id="129" name="Oval 1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</a:p>
        </p:txBody>
      </p:sp>
      <p:sp>
        <p:nvSpPr>
          <p:cNvPr id="130" name="Oval 1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</a:p>
        </p:txBody>
      </p:sp>
      <p:sp>
        <p:nvSpPr>
          <p:cNvPr id="131" name="Oval 1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</a:p>
        </p:txBody>
      </p:sp>
      <p:sp>
        <p:nvSpPr>
          <p:cNvPr id="132" name="Oval 1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</a:p>
        </p:txBody>
      </p:sp>
      <p:sp>
        <p:nvSpPr>
          <p:cNvPr id="133" name="Oval 1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</a:p>
        </p:txBody>
      </p:sp>
      <p:sp>
        <p:nvSpPr>
          <p:cNvPr id="134" name="Oval 1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</a:p>
        </p:txBody>
      </p:sp>
      <p:sp>
        <p:nvSpPr>
          <p:cNvPr id="135" name="Oval 1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</a:p>
        </p:txBody>
      </p:sp>
      <p:sp>
        <p:nvSpPr>
          <p:cNvPr id="136" name="Oval 1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</a:p>
        </p:txBody>
      </p:sp>
      <p:sp>
        <p:nvSpPr>
          <p:cNvPr id="137" name="Oval 1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</a:p>
        </p:txBody>
      </p:sp>
      <p:sp>
        <p:nvSpPr>
          <p:cNvPr id="138" name="Oval 1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</a:p>
        </p:txBody>
      </p:sp>
      <p:sp>
        <p:nvSpPr>
          <p:cNvPr id="139" name="Oval 1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</a:p>
        </p:txBody>
      </p:sp>
      <p:sp>
        <p:nvSpPr>
          <p:cNvPr id="140" name="Oval 1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</a:p>
        </p:txBody>
      </p:sp>
      <p:sp>
        <p:nvSpPr>
          <p:cNvPr id="141" name="Oval 1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</a:p>
        </p:txBody>
      </p:sp>
      <p:sp>
        <p:nvSpPr>
          <p:cNvPr id="142" name="Oval 1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</a:p>
        </p:txBody>
      </p:sp>
      <p:sp>
        <p:nvSpPr>
          <p:cNvPr id="143" name="Oval 1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</a:p>
        </p:txBody>
      </p:sp>
      <p:sp>
        <p:nvSpPr>
          <p:cNvPr id="144" name="Oval 1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</a:p>
        </p:txBody>
      </p:sp>
      <p:sp>
        <p:nvSpPr>
          <p:cNvPr id="145" name="Oval 1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</a:p>
        </p:txBody>
      </p:sp>
      <p:sp>
        <p:nvSpPr>
          <p:cNvPr id="146" name="Oval 1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</a:p>
        </p:txBody>
      </p:sp>
      <p:sp>
        <p:nvSpPr>
          <p:cNvPr id="147" name="Oval 1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</a:p>
        </p:txBody>
      </p:sp>
      <p:sp>
        <p:nvSpPr>
          <p:cNvPr id="148" name="Oval 1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</a:p>
        </p:txBody>
      </p:sp>
      <p:sp>
        <p:nvSpPr>
          <p:cNvPr id="149" name="Oval 1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</a:p>
        </p:txBody>
      </p:sp>
      <p:sp>
        <p:nvSpPr>
          <p:cNvPr id="150" name="Oval 1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</a:p>
        </p:txBody>
      </p:sp>
      <p:sp>
        <p:nvSpPr>
          <p:cNvPr id="151" name="Oval 1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</a:p>
        </p:txBody>
      </p:sp>
      <p:sp>
        <p:nvSpPr>
          <p:cNvPr id="152" name="Oval 1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</a:p>
        </p:txBody>
      </p:sp>
      <p:sp>
        <p:nvSpPr>
          <p:cNvPr id="153" name="Oval 1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</a:p>
        </p:txBody>
      </p:sp>
      <p:sp>
        <p:nvSpPr>
          <p:cNvPr id="154" name="Oval 1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</a:p>
        </p:txBody>
      </p:sp>
      <p:sp>
        <p:nvSpPr>
          <p:cNvPr id="155" name="Oval 1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</a:p>
        </p:txBody>
      </p:sp>
      <p:sp>
        <p:nvSpPr>
          <p:cNvPr id="156" name="Oval 1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</a:p>
        </p:txBody>
      </p:sp>
      <p:sp>
        <p:nvSpPr>
          <p:cNvPr id="157" name="Oval 1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</a:p>
        </p:txBody>
      </p:sp>
      <p:sp>
        <p:nvSpPr>
          <p:cNvPr id="158" name="Oval 1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</a:p>
        </p:txBody>
      </p:sp>
      <p:sp>
        <p:nvSpPr>
          <p:cNvPr id="159" name="Oval 1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</a:p>
        </p:txBody>
      </p:sp>
      <p:sp>
        <p:nvSpPr>
          <p:cNvPr id="160" name="Oval 1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</a:p>
        </p:txBody>
      </p:sp>
      <p:sp>
        <p:nvSpPr>
          <p:cNvPr id="161" name="Oval 1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</a:p>
        </p:txBody>
      </p:sp>
      <p:sp>
        <p:nvSpPr>
          <p:cNvPr id="162" name="Oval 1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</a:p>
        </p:txBody>
      </p:sp>
      <p:sp>
        <p:nvSpPr>
          <p:cNvPr id="163" name="Oval 1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</a:p>
        </p:txBody>
      </p:sp>
      <p:sp>
        <p:nvSpPr>
          <p:cNvPr id="164" name="Oval 1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</a:p>
        </p:txBody>
      </p:sp>
      <p:sp>
        <p:nvSpPr>
          <p:cNvPr id="165" name="Oval 1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</a:p>
        </p:txBody>
      </p:sp>
      <p:sp>
        <p:nvSpPr>
          <p:cNvPr id="166" name="Oval 1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</a:p>
        </p:txBody>
      </p:sp>
      <p:sp>
        <p:nvSpPr>
          <p:cNvPr id="167" name="Oval 1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</a:p>
        </p:txBody>
      </p:sp>
      <p:sp>
        <p:nvSpPr>
          <p:cNvPr id="168" name="Oval 1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</a:p>
        </p:txBody>
      </p:sp>
      <p:sp>
        <p:nvSpPr>
          <p:cNvPr id="169" name="Oval 1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</a:p>
        </p:txBody>
      </p:sp>
      <p:sp>
        <p:nvSpPr>
          <p:cNvPr id="170" name="Oval 1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</a:p>
        </p:txBody>
      </p:sp>
      <p:sp>
        <p:nvSpPr>
          <p:cNvPr id="171" name="Oval 1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</a:p>
        </p:txBody>
      </p:sp>
      <p:sp>
        <p:nvSpPr>
          <p:cNvPr id="172" name="Oval 1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</a:p>
        </p:txBody>
      </p:sp>
      <p:sp>
        <p:nvSpPr>
          <p:cNvPr id="173" name="Oval 1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</a:p>
        </p:txBody>
      </p:sp>
      <p:sp>
        <p:nvSpPr>
          <p:cNvPr id="174" name="Oval 1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</a:p>
        </p:txBody>
      </p:sp>
      <p:sp>
        <p:nvSpPr>
          <p:cNvPr id="175" name="Oval 1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</a:p>
        </p:txBody>
      </p:sp>
      <p:sp>
        <p:nvSpPr>
          <p:cNvPr id="176" name="Oval 1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</a:p>
        </p:txBody>
      </p:sp>
      <p:sp>
        <p:nvSpPr>
          <p:cNvPr id="177" name="Oval 1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</a:p>
        </p:txBody>
      </p:sp>
      <p:sp>
        <p:nvSpPr>
          <p:cNvPr id="178" name="Oval 1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</a:p>
        </p:txBody>
      </p:sp>
      <p:sp>
        <p:nvSpPr>
          <p:cNvPr id="179" name="Oval 1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</a:p>
        </p:txBody>
      </p:sp>
      <p:sp>
        <p:nvSpPr>
          <p:cNvPr id="180" name="Oval 1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</a:p>
        </p:txBody>
      </p:sp>
      <p:sp>
        <p:nvSpPr>
          <p:cNvPr id="181" name="Oval 1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</a:p>
        </p:txBody>
      </p:sp>
      <p:sp>
        <p:nvSpPr>
          <p:cNvPr id="182" name="Oval 1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</a:p>
        </p:txBody>
      </p:sp>
      <p:sp>
        <p:nvSpPr>
          <p:cNvPr id="183" name="Oval 1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</a:p>
        </p:txBody>
      </p:sp>
      <p:sp>
        <p:nvSpPr>
          <p:cNvPr id="184" name="Oval 1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</a:p>
        </p:txBody>
      </p:sp>
      <p:sp>
        <p:nvSpPr>
          <p:cNvPr id="185" name="Oval 1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</a:p>
        </p:txBody>
      </p:sp>
      <p:sp>
        <p:nvSpPr>
          <p:cNvPr id="186" name="Oval 1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</a:p>
        </p:txBody>
      </p:sp>
      <p:sp>
        <p:nvSpPr>
          <p:cNvPr id="187" name="Oval 1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</a:p>
        </p:txBody>
      </p:sp>
      <p:sp>
        <p:nvSpPr>
          <p:cNvPr id="188" name="Oval 1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</a:p>
        </p:txBody>
      </p:sp>
      <p:sp>
        <p:nvSpPr>
          <p:cNvPr id="189" name="Oval 1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</a:p>
        </p:txBody>
      </p:sp>
      <p:sp>
        <p:nvSpPr>
          <p:cNvPr id="190" name="Oval 1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</a:p>
        </p:txBody>
      </p:sp>
      <p:sp>
        <p:nvSpPr>
          <p:cNvPr id="191" name="Oval 1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</a:p>
        </p:txBody>
      </p:sp>
      <p:sp>
        <p:nvSpPr>
          <p:cNvPr id="192" name="Oval 1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</a:p>
        </p:txBody>
      </p:sp>
      <p:sp>
        <p:nvSpPr>
          <p:cNvPr id="193" name="Oval 1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</a:p>
        </p:txBody>
      </p:sp>
      <p:sp>
        <p:nvSpPr>
          <p:cNvPr id="194" name="Oval 1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</a:p>
        </p:txBody>
      </p:sp>
      <p:sp>
        <p:nvSpPr>
          <p:cNvPr id="195" name="Oval 1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</a:p>
        </p:txBody>
      </p:sp>
      <p:sp>
        <p:nvSpPr>
          <p:cNvPr id="196" name="Oval 1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</a:p>
        </p:txBody>
      </p:sp>
      <p:sp>
        <p:nvSpPr>
          <p:cNvPr id="197" name="Oval 1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</a:p>
        </p:txBody>
      </p:sp>
      <p:sp>
        <p:nvSpPr>
          <p:cNvPr id="198" name="Oval 1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</a:p>
        </p:txBody>
      </p:sp>
      <p:sp>
        <p:nvSpPr>
          <p:cNvPr id="199" name="Oval 1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</a:p>
        </p:txBody>
      </p:sp>
      <p:sp>
        <p:nvSpPr>
          <p:cNvPr id="200" name="Oval 1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</a:p>
        </p:txBody>
      </p:sp>
      <p:sp>
        <p:nvSpPr>
          <p:cNvPr id="201" name="Oval 2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</a:p>
        </p:txBody>
      </p:sp>
      <p:sp>
        <p:nvSpPr>
          <p:cNvPr id="202" name="Oval 2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</a:p>
        </p:txBody>
      </p:sp>
      <p:sp>
        <p:nvSpPr>
          <p:cNvPr id="203" name="Oval 2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</a:p>
        </p:txBody>
      </p:sp>
      <p:sp>
        <p:nvSpPr>
          <p:cNvPr id="204" name="Oval 2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</a:p>
        </p:txBody>
      </p:sp>
      <p:sp>
        <p:nvSpPr>
          <p:cNvPr id="205" name="Oval 2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</a:p>
        </p:txBody>
      </p:sp>
      <p:sp>
        <p:nvSpPr>
          <p:cNvPr id="206" name="Oval 2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</a:p>
        </p:txBody>
      </p:sp>
      <p:sp>
        <p:nvSpPr>
          <p:cNvPr id="207" name="Oval 2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</a:p>
        </p:txBody>
      </p:sp>
      <p:sp>
        <p:nvSpPr>
          <p:cNvPr id="208" name="Oval 2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</a:p>
        </p:txBody>
      </p:sp>
      <p:sp>
        <p:nvSpPr>
          <p:cNvPr id="209" name="Oval 2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</a:p>
        </p:txBody>
      </p:sp>
      <p:sp>
        <p:nvSpPr>
          <p:cNvPr id="210" name="Oval 2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</a:p>
        </p:txBody>
      </p:sp>
      <p:sp>
        <p:nvSpPr>
          <p:cNvPr id="211" name="Oval 2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</a:p>
        </p:txBody>
      </p:sp>
      <p:sp>
        <p:nvSpPr>
          <p:cNvPr id="212" name="Oval 2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</a:p>
        </p:txBody>
      </p:sp>
      <p:sp>
        <p:nvSpPr>
          <p:cNvPr id="213" name="Oval 2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</a:p>
        </p:txBody>
      </p:sp>
      <p:sp>
        <p:nvSpPr>
          <p:cNvPr id="214" name="Oval 2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</a:p>
        </p:txBody>
      </p:sp>
      <p:sp>
        <p:nvSpPr>
          <p:cNvPr id="215" name="Oval 2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</a:p>
        </p:txBody>
      </p:sp>
      <p:sp>
        <p:nvSpPr>
          <p:cNvPr id="216" name="Oval 2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</a:p>
        </p:txBody>
      </p:sp>
      <p:sp>
        <p:nvSpPr>
          <p:cNvPr id="217" name="Oval 2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</a:p>
        </p:txBody>
      </p:sp>
      <p:sp>
        <p:nvSpPr>
          <p:cNvPr id="218" name="Oval 2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</a:p>
        </p:txBody>
      </p:sp>
      <p:sp>
        <p:nvSpPr>
          <p:cNvPr id="219" name="Oval 2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</a:p>
        </p:txBody>
      </p:sp>
      <p:sp>
        <p:nvSpPr>
          <p:cNvPr id="220" name="Oval 2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</a:p>
        </p:txBody>
      </p:sp>
      <p:sp>
        <p:nvSpPr>
          <p:cNvPr id="221" name="Oval 2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</a:p>
        </p:txBody>
      </p:sp>
      <p:sp>
        <p:nvSpPr>
          <p:cNvPr id="222" name="Oval 2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</a:p>
        </p:txBody>
      </p:sp>
      <p:sp>
        <p:nvSpPr>
          <p:cNvPr id="223" name="Oval 2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</a:p>
        </p:txBody>
      </p:sp>
      <p:sp>
        <p:nvSpPr>
          <p:cNvPr id="224" name="Oval 2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</a:p>
        </p:txBody>
      </p:sp>
      <p:sp>
        <p:nvSpPr>
          <p:cNvPr id="225" name="Oval 2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</a:p>
        </p:txBody>
      </p:sp>
      <p:sp>
        <p:nvSpPr>
          <p:cNvPr id="226" name="Oval 2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</a:p>
        </p:txBody>
      </p:sp>
      <p:sp>
        <p:nvSpPr>
          <p:cNvPr id="227" name="Oval 2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</a:p>
        </p:txBody>
      </p:sp>
      <p:sp>
        <p:nvSpPr>
          <p:cNvPr id="228" name="Oval 2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</a:p>
        </p:txBody>
      </p:sp>
      <p:sp>
        <p:nvSpPr>
          <p:cNvPr id="229" name="Oval 2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</a:p>
        </p:txBody>
      </p:sp>
      <p:sp>
        <p:nvSpPr>
          <p:cNvPr id="230" name="Oval 2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</a:p>
        </p:txBody>
      </p:sp>
      <p:sp>
        <p:nvSpPr>
          <p:cNvPr id="231" name="Oval 2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</a:p>
        </p:txBody>
      </p:sp>
      <p:sp>
        <p:nvSpPr>
          <p:cNvPr id="232" name="Oval 2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</a:p>
        </p:txBody>
      </p:sp>
      <p:sp>
        <p:nvSpPr>
          <p:cNvPr id="233" name="Oval 2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</a:p>
        </p:txBody>
      </p:sp>
      <p:sp>
        <p:nvSpPr>
          <p:cNvPr id="234" name="Oval 2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</a:p>
        </p:txBody>
      </p:sp>
      <p:sp>
        <p:nvSpPr>
          <p:cNvPr id="235" name="Oval 2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</a:p>
        </p:txBody>
      </p:sp>
      <p:sp>
        <p:nvSpPr>
          <p:cNvPr id="236" name="Oval 2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</a:p>
        </p:txBody>
      </p:sp>
      <p:sp>
        <p:nvSpPr>
          <p:cNvPr id="237" name="Oval 2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</a:p>
        </p:txBody>
      </p:sp>
      <p:sp>
        <p:nvSpPr>
          <p:cNvPr id="238" name="Oval 2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</a:p>
        </p:txBody>
      </p:sp>
      <p:sp>
        <p:nvSpPr>
          <p:cNvPr id="239" name="Oval 2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</a:p>
        </p:txBody>
      </p:sp>
      <p:sp>
        <p:nvSpPr>
          <p:cNvPr id="240" name="Oval 2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</a:p>
        </p:txBody>
      </p:sp>
      <p:sp>
        <p:nvSpPr>
          <p:cNvPr id="241" name="Oval 2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</a:p>
        </p:txBody>
      </p:sp>
      <p:sp>
        <p:nvSpPr>
          <p:cNvPr id="242" name="Oval 2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</a:p>
        </p:txBody>
      </p:sp>
      <p:sp>
        <p:nvSpPr>
          <p:cNvPr id="243" name="Oval 2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</a:p>
        </p:txBody>
      </p:sp>
      <p:sp>
        <p:nvSpPr>
          <p:cNvPr id="244" name="Oval 2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</a:p>
        </p:txBody>
      </p:sp>
      <p:sp>
        <p:nvSpPr>
          <p:cNvPr id="245" name="Oval 2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</a:p>
        </p:txBody>
      </p:sp>
      <p:sp>
        <p:nvSpPr>
          <p:cNvPr id="246" name="Oval 2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</a:p>
        </p:txBody>
      </p:sp>
      <p:sp>
        <p:nvSpPr>
          <p:cNvPr id="247" name="Oval 2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</a:p>
        </p:txBody>
      </p:sp>
      <p:sp>
        <p:nvSpPr>
          <p:cNvPr id="248" name="Oval 2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</a:p>
        </p:txBody>
      </p:sp>
      <p:sp>
        <p:nvSpPr>
          <p:cNvPr id="249" name="Oval 2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</a:p>
        </p:txBody>
      </p:sp>
      <p:sp>
        <p:nvSpPr>
          <p:cNvPr id="250" name="Oval 2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</a:p>
        </p:txBody>
      </p:sp>
      <p:sp>
        <p:nvSpPr>
          <p:cNvPr id="251" name="Oval 2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</a:p>
        </p:txBody>
      </p:sp>
      <p:sp>
        <p:nvSpPr>
          <p:cNvPr id="252" name="Oval 2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</a:p>
        </p:txBody>
      </p:sp>
      <p:sp>
        <p:nvSpPr>
          <p:cNvPr id="253" name="Oval 2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</a:p>
        </p:txBody>
      </p:sp>
      <p:sp>
        <p:nvSpPr>
          <p:cNvPr id="254" name="Oval 2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</a:p>
        </p:txBody>
      </p:sp>
      <p:sp>
        <p:nvSpPr>
          <p:cNvPr id="255" name="Oval 2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</a:p>
        </p:txBody>
      </p:sp>
      <p:sp>
        <p:nvSpPr>
          <p:cNvPr id="256" name="Oval 2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</a:p>
        </p:txBody>
      </p:sp>
      <p:sp>
        <p:nvSpPr>
          <p:cNvPr id="257" name="Oval 2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</a:p>
        </p:txBody>
      </p:sp>
      <p:sp>
        <p:nvSpPr>
          <p:cNvPr id="258" name="Oval 2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</a:p>
        </p:txBody>
      </p:sp>
      <p:sp>
        <p:nvSpPr>
          <p:cNvPr id="259" name="Oval 2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</a:p>
        </p:txBody>
      </p:sp>
      <p:sp>
        <p:nvSpPr>
          <p:cNvPr id="260" name="Oval 2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</a:p>
        </p:txBody>
      </p:sp>
      <p:sp>
        <p:nvSpPr>
          <p:cNvPr id="261" name="Oval 2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</a:p>
        </p:txBody>
      </p:sp>
      <p:sp>
        <p:nvSpPr>
          <p:cNvPr id="262" name="Oval 2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</a:p>
        </p:txBody>
      </p:sp>
      <p:sp>
        <p:nvSpPr>
          <p:cNvPr id="263" name="Oval 2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</a:p>
        </p:txBody>
      </p:sp>
      <p:sp>
        <p:nvSpPr>
          <p:cNvPr id="264" name="Oval 2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</a:p>
        </p:txBody>
      </p:sp>
      <p:sp>
        <p:nvSpPr>
          <p:cNvPr id="265" name="Oval 2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</a:p>
        </p:txBody>
      </p:sp>
      <p:sp>
        <p:nvSpPr>
          <p:cNvPr id="266" name="Oval 2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</a:p>
        </p:txBody>
      </p:sp>
      <p:sp>
        <p:nvSpPr>
          <p:cNvPr id="267" name="Oval 2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</a:p>
        </p:txBody>
      </p:sp>
      <p:sp>
        <p:nvSpPr>
          <p:cNvPr id="268" name="Oval 2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</a:p>
        </p:txBody>
      </p:sp>
      <p:sp>
        <p:nvSpPr>
          <p:cNvPr id="269" name="Oval 2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</a:p>
        </p:txBody>
      </p:sp>
      <p:sp>
        <p:nvSpPr>
          <p:cNvPr id="270" name="Oval 2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</a:p>
        </p:txBody>
      </p:sp>
      <p:sp>
        <p:nvSpPr>
          <p:cNvPr id="271" name="Oval 2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</a:p>
        </p:txBody>
      </p:sp>
      <p:sp>
        <p:nvSpPr>
          <p:cNvPr id="272" name="Oval 2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</a:p>
        </p:txBody>
      </p:sp>
      <p:sp>
        <p:nvSpPr>
          <p:cNvPr id="273" name="Oval 2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</a:p>
        </p:txBody>
      </p:sp>
      <p:sp>
        <p:nvSpPr>
          <p:cNvPr id="274" name="Oval 2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</a:p>
        </p:txBody>
      </p:sp>
      <p:sp>
        <p:nvSpPr>
          <p:cNvPr id="275" name="Oval 2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</a:p>
        </p:txBody>
      </p:sp>
      <p:sp>
        <p:nvSpPr>
          <p:cNvPr id="276" name="Oval 2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</a:p>
        </p:txBody>
      </p:sp>
      <p:sp>
        <p:nvSpPr>
          <p:cNvPr id="277" name="Oval 2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</a:p>
        </p:txBody>
      </p:sp>
      <p:sp>
        <p:nvSpPr>
          <p:cNvPr id="278" name="Oval 2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</a:p>
        </p:txBody>
      </p:sp>
      <p:sp>
        <p:nvSpPr>
          <p:cNvPr id="279" name="Oval 2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</a:p>
        </p:txBody>
      </p:sp>
      <p:sp>
        <p:nvSpPr>
          <p:cNvPr id="280" name="Oval 2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</a:p>
        </p:txBody>
      </p:sp>
      <p:sp>
        <p:nvSpPr>
          <p:cNvPr id="281" name="Oval 2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</a:p>
        </p:txBody>
      </p:sp>
      <p:sp>
        <p:nvSpPr>
          <p:cNvPr id="282" name="Oval 2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</a:p>
        </p:txBody>
      </p:sp>
      <p:sp>
        <p:nvSpPr>
          <p:cNvPr id="283" name="Oval 2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</a:p>
        </p:txBody>
      </p:sp>
      <p:sp>
        <p:nvSpPr>
          <p:cNvPr id="284" name="Oval 2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</a:p>
        </p:txBody>
      </p:sp>
      <p:sp>
        <p:nvSpPr>
          <p:cNvPr id="285" name="Oval 2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</a:p>
        </p:txBody>
      </p:sp>
      <p:sp>
        <p:nvSpPr>
          <p:cNvPr id="286" name="Oval 2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</a:p>
        </p:txBody>
      </p:sp>
      <p:sp>
        <p:nvSpPr>
          <p:cNvPr id="287" name="Oval 2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</a:p>
        </p:txBody>
      </p:sp>
      <p:sp>
        <p:nvSpPr>
          <p:cNvPr id="288" name="Oval 2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</a:p>
        </p:txBody>
      </p:sp>
      <p:sp>
        <p:nvSpPr>
          <p:cNvPr id="289" name="Oval 2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</a:p>
        </p:txBody>
      </p:sp>
      <p:sp>
        <p:nvSpPr>
          <p:cNvPr id="290" name="Oval 2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</a:p>
        </p:txBody>
      </p:sp>
      <p:sp>
        <p:nvSpPr>
          <p:cNvPr id="291" name="Oval 2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</a:p>
        </p:txBody>
      </p:sp>
      <p:sp>
        <p:nvSpPr>
          <p:cNvPr id="292" name="Oval 2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</a:p>
        </p:txBody>
      </p:sp>
      <p:sp>
        <p:nvSpPr>
          <p:cNvPr id="293" name="Oval 2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</a:p>
        </p:txBody>
      </p:sp>
      <p:sp>
        <p:nvSpPr>
          <p:cNvPr id="294" name="Oval 2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</a:p>
        </p:txBody>
      </p:sp>
      <p:sp>
        <p:nvSpPr>
          <p:cNvPr id="295" name="Oval 2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</a:p>
        </p:txBody>
      </p:sp>
      <p:sp>
        <p:nvSpPr>
          <p:cNvPr id="296" name="Oval 2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</a:p>
        </p:txBody>
      </p:sp>
      <p:sp>
        <p:nvSpPr>
          <p:cNvPr id="297" name="Oval 2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</a:p>
        </p:txBody>
      </p:sp>
      <p:sp>
        <p:nvSpPr>
          <p:cNvPr id="298" name="Oval 2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</a:p>
        </p:txBody>
      </p:sp>
      <p:sp>
        <p:nvSpPr>
          <p:cNvPr id="299" name="Oval 2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</a:p>
        </p:txBody>
      </p:sp>
      <p:sp>
        <p:nvSpPr>
          <p:cNvPr id="300" name="Oval 2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</a:p>
        </p:txBody>
      </p:sp>
      <p:sp>
        <p:nvSpPr>
          <p:cNvPr id="301" name="Oval 3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</a:p>
        </p:txBody>
      </p:sp>
      <p:sp>
        <p:nvSpPr>
          <p:cNvPr id="302" name="Oval 3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</a:p>
        </p:txBody>
      </p:sp>
      <p:sp>
        <p:nvSpPr>
          <p:cNvPr id="303" name="Oval 3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</a:p>
        </p:txBody>
      </p:sp>
      <p:sp>
        <p:nvSpPr>
          <p:cNvPr id="304" name="Oval 3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</a:p>
        </p:txBody>
      </p:sp>
      <p:sp>
        <p:nvSpPr>
          <p:cNvPr id="305" name="Oval 3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</a:p>
        </p:txBody>
      </p:sp>
      <p:sp>
        <p:nvSpPr>
          <p:cNvPr id="306" name="Oval 3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</a:p>
        </p:txBody>
      </p:sp>
      <p:sp>
        <p:nvSpPr>
          <p:cNvPr id="307" name="Oval 3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</a:p>
        </p:txBody>
      </p:sp>
      <p:sp>
        <p:nvSpPr>
          <p:cNvPr id="308" name="Oval 3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</a:p>
        </p:txBody>
      </p:sp>
      <p:sp>
        <p:nvSpPr>
          <p:cNvPr id="309" name="Oval 3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</a:p>
        </p:txBody>
      </p:sp>
      <p:sp>
        <p:nvSpPr>
          <p:cNvPr id="310" name="Oval 3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</a:p>
        </p:txBody>
      </p:sp>
      <p:sp>
        <p:nvSpPr>
          <p:cNvPr id="311" name="Oval 3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312" name="Oval 3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313" name="Oval 3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314" name="Oval 3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315" name="Oval 3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316" name="Oval 3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317" name="Oval 3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318" name="Oval 3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319" name="Oval 3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320" name="Oval 3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321" name="Oval 3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24457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3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601" y="1581150"/>
            <a:ext cx="5562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DN.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40" y="1571128"/>
            <a:ext cx="2781760" cy="1405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53" y="2976230"/>
            <a:ext cx="1637647" cy="15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1" y="1504950"/>
            <a:ext cx="5486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ABCD.A’B’C’D’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 (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8).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BC, CC’.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00150"/>
            <a:ext cx="24669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6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1" y="1352550"/>
            <a:ext cx="5486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BC=CC’=AB=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 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DCC’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AC’, CA’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00150"/>
            <a:ext cx="24669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4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51435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194" name="Picture 2" descr="Untitl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4006"/>
            <a:ext cx="1587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Untitled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77" y="1352550"/>
            <a:ext cx="16129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2630356"/>
            <a:ext cx="4191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4571" y="2647950"/>
            <a:ext cx="42108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ABCD.A’B’C’D’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5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96" y="1047750"/>
            <a:ext cx="87172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AB, BC, CD, AD, EF, FG, GH, EH, AE, BF, CG, DH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CE, DF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CBF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AB=DC=HG=EF; BC=FG=EH=AD;</a:t>
            </a:r>
          </a:p>
          <a:p>
            <a:pPr algn="ctr"/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AE=BF=CG=DH</a:t>
            </a:r>
          </a:p>
        </p:txBody>
      </p:sp>
      <p:pic>
        <p:nvPicPr>
          <p:cNvPr id="12" name="Picture 2" descr="Untitl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38350"/>
            <a:ext cx="190500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11988" y="69970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2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2600474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AA’D’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AA’B’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D’A’B’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AC’, BD’, CA’, DB’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988" y="69970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3" descr="Untitled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64" y="1276571"/>
            <a:ext cx="1939636" cy="151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Untitled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45" y="1276350"/>
            <a:ext cx="1798559" cy="149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479107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23950"/>
            <a:ext cx="2362200" cy="1707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66933"/>
            <a:ext cx="2362200" cy="137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85984"/>
            <a:ext cx="2071161" cy="1351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40" y="2985983"/>
            <a:ext cx="2090920" cy="13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500" y="3008596"/>
            <a:ext cx="704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0" y="4019550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952500" y="4019550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242" name="Picture 2" descr="Untitled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66624"/>
            <a:ext cx="3399617" cy="11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46129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3461298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8" name="Oval 17"/>
          <p:cNvSpPr/>
          <p:nvPr/>
        </p:nvSpPr>
        <p:spPr>
          <a:xfrm>
            <a:off x="1600200" y="3461298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7" name="Picture 3" descr="Untitled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94" y="1878747"/>
            <a:ext cx="4124806" cy="14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46129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3461298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8" name="Oval 17"/>
          <p:cNvSpPr/>
          <p:nvPr/>
        </p:nvSpPr>
        <p:spPr>
          <a:xfrm>
            <a:off x="1600200" y="3461298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6" name="Picture 2" descr="Untitled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27496"/>
            <a:ext cx="4079702" cy="147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32699"/>
            <a:ext cx="2144376" cy="548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8115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3 SGK.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1, 2, 4, 5 SBT</a:t>
            </a:r>
          </a:p>
        </p:txBody>
      </p:sp>
    </p:spTree>
    <p:extLst>
      <p:ext uri="{BB962C8B-B14F-4D97-AF65-F5344CB8AC3E}">
        <p14:creationId xmlns:p14="http://schemas.microsoft.com/office/powerpoint/2010/main" val="15897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200150"/>
            <a:ext cx="8001000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kết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thúc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hẹn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gặp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lại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96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8648" y="64310"/>
            <a:ext cx="6271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561"/>
            <a:ext cx="1752600" cy="5779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143595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85754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43150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</a:p>
        </p:txBody>
      </p:sp>
      <p:sp>
        <p:nvSpPr>
          <p:cNvPr id="9" name="Oval 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</a:p>
        </p:txBody>
      </p:sp>
      <p:sp>
        <p:nvSpPr>
          <p:cNvPr id="12" name="Oval 1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</a:p>
        </p:txBody>
      </p:sp>
      <p:sp>
        <p:nvSpPr>
          <p:cNvPr id="15" name="Oval 1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</a:p>
        </p:txBody>
      </p:sp>
      <p:sp>
        <p:nvSpPr>
          <p:cNvPr id="16" name="Oval 1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</a:p>
        </p:txBody>
      </p:sp>
      <p:sp>
        <p:nvSpPr>
          <p:cNvPr id="17" name="Oval 1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</a:p>
        </p:txBody>
      </p:sp>
      <p:sp>
        <p:nvSpPr>
          <p:cNvPr id="18" name="Oval 1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</a:p>
        </p:txBody>
      </p:sp>
      <p:sp>
        <p:nvSpPr>
          <p:cNvPr id="19" name="Oval 1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</a:p>
        </p:txBody>
      </p:sp>
      <p:sp>
        <p:nvSpPr>
          <p:cNvPr id="20" name="Oval 1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</a:p>
        </p:txBody>
      </p:sp>
      <p:sp>
        <p:nvSpPr>
          <p:cNvPr id="21" name="Oval 2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</a:p>
        </p:txBody>
      </p:sp>
      <p:sp>
        <p:nvSpPr>
          <p:cNvPr id="22" name="Oval 2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</a:p>
        </p:txBody>
      </p:sp>
      <p:sp>
        <p:nvSpPr>
          <p:cNvPr id="23" name="Oval 2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</a:p>
        </p:txBody>
      </p:sp>
      <p:sp>
        <p:nvSpPr>
          <p:cNvPr id="24" name="Oval 2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</a:p>
        </p:txBody>
      </p:sp>
      <p:sp>
        <p:nvSpPr>
          <p:cNvPr id="25" name="Oval 2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</a:p>
        </p:txBody>
      </p:sp>
      <p:sp>
        <p:nvSpPr>
          <p:cNvPr id="26" name="Oval 2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</a:p>
        </p:txBody>
      </p:sp>
      <p:sp>
        <p:nvSpPr>
          <p:cNvPr id="27" name="Oval 2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</a:p>
        </p:txBody>
      </p:sp>
      <p:sp>
        <p:nvSpPr>
          <p:cNvPr id="28" name="Oval 2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</a:p>
        </p:txBody>
      </p:sp>
      <p:sp>
        <p:nvSpPr>
          <p:cNvPr id="29" name="Oval 2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</a:p>
        </p:txBody>
      </p:sp>
      <p:sp>
        <p:nvSpPr>
          <p:cNvPr id="30" name="Oval 2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</a:p>
        </p:txBody>
      </p:sp>
      <p:sp>
        <p:nvSpPr>
          <p:cNvPr id="31" name="Oval 3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</a:p>
        </p:txBody>
      </p:sp>
      <p:sp>
        <p:nvSpPr>
          <p:cNvPr id="32" name="Oval 3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</a:p>
        </p:txBody>
      </p:sp>
      <p:sp>
        <p:nvSpPr>
          <p:cNvPr id="33" name="Oval 3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</a:p>
        </p:txBody>
      </p:sp>
      <p:sp>
        <p:nvSpPr>
          <p:cNvPr id="34" name="Oval 3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</a:p>
        </p:txBody>
      </p:sp>
      <p:sp>
        <p:nvSpPr>
          <p:cNvPr id="35" name="Oval 3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</a:p>
        </p:txBody>
      </p:sp>
      <p:sp>
        <p:nvSpPr>
          <p:cNvPr id="37" name="Oval 3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</a:p>
        </p:txBody>
      </p:sp>
      <p:sp>
        <p:nvSpPr>
          <p:cNvPr id="38" name="Oval 3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</a:p>
        </p:txBody>
      </p:sp>
      <p:sp>
        <p:nvSpPr>
          <p:cNvPr id="39" name="Oval 3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</a:p>
        </p:txBody>
      </p:sp>
      <p:sp>
        <p:nvSpPr>
          <p:cNvPr id="40" name="Oval 3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</a:p>
        </p:txBody>
      </p:sp>
      <p:sp>
        <p:nvSpPr>
          <p:cNvPr id="41" name="Oval 4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</a:p>
        </p:txBody>
      </p:sp>
      <p:sp>
        <p:nvSpPr>
          <p:cNvPr id="42" name="Oval 4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</a:p>
        </p:txBody>
      </p:sp>
      <p:sp>
        <p:nvSpPr>
          <p:cNvPr id="43" name="Oval 4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</a:p>
        </p:txBody>
      </p:sp>
      <p:sp>
        <p:nvSpPr>
          <p:cNvPr id="44" name="Oval 4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</a:p>
        </p:txBody>
      </p:sp>
      <p:sp>
        <p:nvSpPr>
          <p:cNvPr id="45" name="Oval 4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</a:p>
        </p:txBody>
      </p:sp>
      <p:sp>
        <p:nvSpPr>
          <p:cNvPr id="46" name="Oval 4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</a:p>
        </p:txBody>
      </p:sp>
      <p:sp>
        <p:nvSpPr>
          <p:cNvPr id="47" name="Oval 4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</a:p>
        </p:txBody>
      </p:sp>
      <p:sp>
        <p:nvSpPr>
          <p:cNvPr id="48" name="Oval 4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</a:p>
        </p:txBody>
      </p:sp>
      <p:sp>
        <p:nvSpPr>
          <p:cNvPr id="49" name="Oval 4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</a:p>
        </p:txBody>
      </p:sp>
      <p:sp>
        <p:nvSpPr>
          <p:cNvPr id="50" name="Oval 4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</a:p>
        </p:txBody>
      </p:sp>
      <p:sp>
        <p:nvSpPr>
          <p:cNvPr id="51" name="Oval 5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</a:p>
        </p:txBody>
      </p:sp>
      <p:sp>
        <p:nvSpPr>
          <p:cNvPr id="52" name="Oval 5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</a:p>
        </p:txBody>
      </p:sp>
      <p:sp>
        <p:nvSpPr>
          <p:cNvPr id="53" name="Oval 5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</a:p>
        </p:txBody>
      </p:sp>
      <p:sp>
        <p:nvSpPr>
          <p:cNvPr id="54" name="Oval 5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</a:p>
        </p:txBody>
      </p:sp>
      <p:sp>
        <p:nvSpPr>
          <p:cNvPr id="55" name="Oval 5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</a:p>
        </p:txBody>
      </p:sp>
      <p:sp>
        <p:nvSpPr>
          <p:cNvPr id="56" name="Oval 5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</a:p>
        </p:txBody>
      </p:sp>
      <p:sp>
        <p:nvSpPr>
          <p:cNvPr id="57" name="Oval 5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</a:p>
        </p:txBody>
      </p:sp>
      <p:sp>
        <p:nvSpPr>
          <p:cNvPr id="58" name="Oval 5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</a:p>
        </p:txBody>
      </p:sp>
      <p:sp>
        <p:nvSpPr>
          <p:cNvPr id="59" name="Oval 5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</a:p>
        </p:txBody>
      </p:sp>
      <p:sp>
        <p:nvSpPr>
          <p:cNvPr id="60" name="Oval 5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</a:p>
        </p:txBody>
      </p:sp>
      <p:sp>
        <p:nvSpPr>
          <p:cNvPr id="61" name="Oval 6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</a:p>
        </p:txBody>
      </p:sp>
      <p:sp>
        <p:nvSpPr>
          <p:cNvPr id="62" name="Oval 6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</a:p>
        </p:txBody>
      </p:sp>
      <p:sp>
        <p:nvSpPr>
          <p:cNvPr id="63" name="Oval 6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</a:p>
        </p:txBody>
      </p:sp>
      <p:sp>
        <p:nvSpPr>
          <p:cNvPr id="64" name="Oval 6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</a:p>
        </p:txBody>
      </p:sp>
      <p:sp>
        <p:nvSpPr>
          <p:cNvPr id="65" name="Oval 6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</a:p>
        </p:txBody>
      </p:sp>
      <p:sp>
        <p:nvSpPr>
          <p:cNvPr id="66" name="Oval 6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</a:p>
        </p:txBody>
      </p:sp>
      <p:sp>
        <p:nvSpPr>
          <p:cNvPr id="67" name="Oval 6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</a:p>
        </p:txBody>
      </p:sp>
      <p:sp>
        <p:nvSpPr>
          <p:cNvPr id="68" name="Oval 6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</a:p>
        </p:txBody>
      </p:sp>
      <p:sp>
        <p:nvSpPr>
          <p:cNvPr id="69" name="Oval 6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</a:p>
        </p:txBody>
      </p:sp>
      <p:sp>
        <p:nvSpPr>
          <p:cNvPr id="70" name="Oval 6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</a:p>
        </p:txBody>
      </p:sp>
      <p:sp>
        <p:nvSpPr>
          <p:cNvPr id="71" name="Oval 7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</a:p>
        </p:txBody>
      </p:sp>
      <p:sp>
        <p:nvSpPr>
          <p:cNvPr id="72" name="Oval 7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</a:p>
        </p:txBody>
      </p:sp>
      <p:sp>
        <p:nvSpPr>
          <p:cNvPr id="73" name="Oval 7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</a:p>
        </p:txBody>
      </p:sp>
      <p:sp>
        <p:nvSpPr>
          <p:cNvPr id="74" name="Oval 7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</a:p>
        </p:txBody>
      </p:sp>
      <p:sp>
        <p:nvSpPr>
          <p:cNvPr id="75" name="Oval 7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</a:p>
        </p:txBody>
      </p:sp>
      <p:sp>
        <p:nvSpPr>
          <p:cNvPr id="76" name="Oval 7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</a:p>
        </p:txBody>
      </p:sp>
      <p:sp>
        <p:nvSpPr>
          <p:cNvPr id="77" name="Oval 7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</a:p>
        </p:txBody>
      </p:sp>
      <p:sp>
        <p:nvSpPr>
          <p:cNvPr id="78" name="Oval 7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</a:p>
        </p:txBody>
      </p:sp>
      <p:sp>
        <p:nvSpPr>
          <p:cNvPr id="79" name="Oval 7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</a:p>
        </p:txBody>
      </p:sp>
      <p:sp>
        <p:nvSpPr>
          <p:cNvPr id="80" name="Oval 7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</a:p>
        </p:txBody>
      </p:sp>
      <p:sp>
        <p:nvSpPr>
          <p:cNvPr id="81" name="Oval 8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</a:p>
        </p:txBody>
      </p:sp>
      <p:sp>
        <p:nvSpPr>
          <p:cNvPr id="82" name="Oval 8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</a:p>
        </p:txBody>
      </p:sp>
      <p:sp>
        <p:nvSpPr>
          <p:cNvPr id="83" name="Oval 8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</a:p>
        </p:txBody>
      </p:sp>
      <p:sp>
        <p:nvSpPr>
          <p:cNvPr id="84" name="Oval 8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</a:p>
        </p:txBody>
      </p:sp>
      <p:sp>
        <p:nvSpPr>
          <p:cNvPr id="85" name="Oval 8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</a:p>
        </p:txBody>
      </p:sp>
      <p:sp>
        <p:nvSpPr>
          <p:cNvPr id="86" name="Oval 8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</a:p>
        </p:txBody>
      </p:sp>
      <p:sp>
        <p:nvSpPr>
          <p:cNvPr id="87" name="Oval 8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</a:p>
        </p:txBody>
      </p:sp>
      <p:sp>
        <p:nvSpPr>
          <p:cNvPr id="88" name="Oval 8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</a:p>
        </p:txBody>
      </p:sp>
      <p:sp>
        <p:nvSpPr>
          <p:cNvPr id="89" name="Oval 8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</a:p>
        </p:txBody>
      </p:sp>
      <p:sp>
        <p:nvSpPr>
          <p:cNvPr id="90" name="Oval 8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</a:p>
        </p:txBody>
      </p:sp>
      <p:sp>
        <p:nvSpPr>
          <p:cNvPr id="91" name="Oval 9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</a:p>
        </p:txBody>
      </p:sp>
      <p:sp>
        <p:nvSpPr>
          <p:cNvPr id="92" name="Oval 9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</a:p>
        </p:txBody>
      </p:sp>
      <p:sp>
        <p:nvSpPr>
          <p:cNvPr id="93" name="Oval 9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</a:p>
        </p:txBody>
      </p:sp>
      <p:sp>
        <p:nvSpPr>
          <p:cNvPr id="94" name="Oval 9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</a:p>
        </p:txBody>
      </p:sp>
      <p:sp>
        <p:nvSpPr>
          <p:cNvPr id="95" name="Oval 9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</a:p>
        </p:txBody>
      </p:sp>
      <p:sp>
        <p:nvSpPr>
          <p:cNvPr id="96" name="Oval 9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</a:p>
        </p:txBody>
      </p:sp>
      <p:sp>
        <p:nvSpPr>
          <p:cNvPr id="97" name="Oval 9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</a:p>
        </p:txBody>
      </p:sp>
      <p:sp>
        <p:nvSpPr>
          <p:cNvPr id="98" name="Oval 9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</a:p>
        </p:txBody>
      </p:sp>
      <p:sp>
        <p:nvSpPr>
          <p:cNvPr id="99" name="Oval 9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</a:p>
        </p:txBody>
      </p:sp>
      <p:sp>
        <p:nvSpPr>
          <p:cNvPr id="100" name="Oval 9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</a:p>
        </p:txBody>
      </p:sp>
      <p:sp>
        <p:nvSpPr>
          <p:cNvPr id="101" name="Oval 10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</a:p>
        </p:txBody>
      </p:sp>
      <p:sp>
        <p:nvSpPr>
          <p:cNvPr id="102" name="Oval 10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</a:p>
        </p:txBody>
      </p:sp>
      <p:sp>
        <p:nvSpPr>
          <p:cNvPr id="103" name="Oval 10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</a:p>
        </p:txBody>
      </p:sp>
      <p:sp>
        <p:nvSpPr>
          <p:cNvPr id="104" name="Oval 10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</a:p>
        </p:txBody>
      </p:sp>
      <p:sp>
        <p:nvSpPr>
          <p:cNvPr id="105" name="Oval 10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</a:p>
        </p:txBody>
      </p:sp>
      <p:sp>
        <p:nvSpPr>
          <p:cNvPr id="106" name="Oval 10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</a:p>
        </p:txBody>
      </p:sp>
      <p:sp>
        <p:nvSpPr>
          <p:cNvPr id="107" name="Oval 10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</a:p>
        </p:txBody>
      </p:sp>
      <p:sp>
        <p:nvSpPr>
          <p:cNvPr id="108" name="Oval 10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</a:p>
        </p:txBody>
      </p:sp>
      <p:sp>
        <p:nvSpPr>
          <p:cNvPr id="109" name="Oval 10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</a:p>
        </p:txBody>
      </p:sp>
      <p:sp>
        <p:nvSpPr>
          <p:cNvPr id="110" name="Oval 10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</a:p>
        </p:txBody>
      </p:sp>
      <p:sp>
        <p:nvSpPr>
          <p:cNvPr id="111" name="Oval 11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</a:p>
        </p:txBody>
      </p:sp>
      <p:sp>
        <p:nvSpPr>
          <p:cNvPr id="112" name="Oval 11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</a:p>
        </p:txBody>
      </p:sp>
      <p:sp>
        <p:nvSpPr>
          <p:cNvPr id="113" name="Oval 11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</a:p>
        </p:txBody>
      </p:sp>
      <p:sp>
        <p:nvSpPr>
          <p:cNvPr id="114" name="Oval 11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</a:p>
        </p:txBody>
      </p:sp>
      <p:sp>
        <p:nvSpPr>
          <p:cNvPr id="115" name="Oval 11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</a:p>
        </p:txBody>
      </p:sp>
      <p:sp>
        <p:nvSpPr>
          <p:cNvPr id="116" name="Oval 11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</a:p>
        </p:txBody>
      </p:sp>
      <p:sp>
        <p:nvSpPr>
          <p:cNvPr id="117" name="Oval 11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</a:p>
        </p:txBody>
      </p:sp>
      <p:sp>
        <p:nvSpPr>
          <p:cNvPr id="118" name="Oval 11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</a:p>
        </p:txBody>
      </p:sp>
      <p:sp>
        <p:nvSpPr>
          <p:cNvPr id="119" name="Oval 11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</a:p>
        </p:txBody>
      </p:sp>
      <p:sp>
        <p:nvSpPr>
          <p:cNvPr id="120" name="Oval 11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</a:p>
        </p:txBody>
      </p:sp>
      <p:sp>
        <p:nvSpPr>
          <p:cNvPr id="121" name="Oval 12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</a:p>
        </p:txBody>
      </p:sp>
      <p:sp>
        <p:nvSpPr>
          <p:cNvPr id="122" name="Oval 12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23" name="Oval 12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24" name="Oval 12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25" name="Oval 12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26" name="Oval 12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127" name="Oval 12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128" name="Oval 12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129" name="Oval 12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130" name="Oval 12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131" name="Oval 13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132" name="Oval 13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38947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561"/>
            <a:ext cx="1752600" cy="5779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4861" y="85754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0766"/>
            <a:ext cx="1376363" cy="1376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48" y="1382498"/>
            <a:ext cx="1376363" cy="1376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44398"/>
            <a:ext cx="1376362" cy="137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80" y="3075280"/>
            <a:ext cx="1308898" cy="1308898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07" y="3173132"/>
            <a:ext cx="1672834" cy="111319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2" y="3007673"/>
            <a:ext cx="1562100" cy="1278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7999" y="2547371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174" y="4288532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8648" y="64310"/>
            <a:ext cx="6271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</a:p>
        </p:txBody>
      </p:sp>
    </p:spTree>
    <p:extLst>
      <p:ext uri="{BB962C8B-B14F-4D97-AF65-F5344CB8AC3E}">
        <p14:creationId xmlns:p14="http://schemas.microsoft.com/office/powerpoint/2010/main" val="17827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09549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48" y="1352550"/>
            <a:ext cx="3693871" cy="749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48" y="2114550"/>
            <a:ext cx="2127328" cy="749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48" y="2876550"/>
            <a:ext cx="2273620" cy="749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48" y="3638550"/>
            <a:ext cx="2907552" cy="7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1" y="241935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1440" y="3333750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9" y="1042631"/>
            <a:ext cx="3810000" cy="1200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71440" y="3978593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8601" y="2004358"/>
            <a:ext cx="2743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34" y="1657350"/>
            <a:ext cx="5564666" cy="2820542"/>
          </a:xfrm>
          <a:prstGeom prst="rect">
            <a:avLst/>
          </a:prstGeom>
        </p:spPr>
      </p:pic>
      <p:sp>
        <p:nvSpPr>
          <p:cNvPr id="626" name="Oval 6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</a:p>
        </p:txBody>
      </p:sp>
      <p:sp>
        <p:nvSpPr>
          <p:cNvPr id="627" name="Oval 6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</a:p>
        </p:txBody>
      </p:sp>
      <p:sp>
        <p:nvSpPr>
          <p:cNvPr id="628" name="Oval 6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</a:p>
        </p:txBody>
      </p:sp>
      <p:sp>
        <p:nvSpPr>
          <p:cNvPr id="629" name="Oval 6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</a:p>
        </p:txBody>
      </p:sp>
      <p:sp>
        <p:nvSpPr>
          <p:cNvPr id="630" name="Oval 6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</a:p>
        </p:txBody>
      </p:sp>
      <p:sp>
        <p:nvSpPr>
          <p:cNvPr id="631" name="Oval 6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</a:p>
        </p:txBody>
      </p:sp>
      <p:sp>
        <p:nvSpPr>
          <p:cNvPr id="632" name="Oval 6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</a:p>
        </p:txBody>
      </p:sp>
      <p:sp>
        <p:nvSpPr>
          <p:cNvPr id="633" name="Oval 6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</a:p>
        </p:txBody>
      </p:sp>
      <p:sp>
        <p:nvSpPr>
          <p:cNvPr id="634" name="Oval 6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</a:p>
        </p:txBody>
      </p:sp>
      <p:sp>
        <p:nvSpPr>
          <p:cNvPr id="635" name="Oval 6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</a:p>
        </p:txBody>
      </p:sp>
      <p:sp>
        <p:nvSpPr>
          <p:cNvPr id="636" name="Oval 6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</a:p>
        </p:txBody>
      </p:sp>
      <p:sp>
        <p:nvSpPr>
          <p:cNvPr id="637" name="Oval 6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</a:p>
        </p:txBody>
      </p:sp>
      <p:sp>
        <p:nvSpPr>
          <p:cNvPr id="638" name="Oval 6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</a:p>
        </p:txBody>
      </p:sp>
      <p:sp>
        <p:nvSpPr>
          <p:cNvPr id="639" name="Oval 6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</a:p>
        </p:txBody>
      </p:sp>
      <p:sp>
        <p:nvSpPr>
          <p:cNvPr id="640" name="Oval 6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</a:p>
        </p:txBody>
      </p:sp>
      <p:sp>
        <p:nvSpPr>
          <p:cNvPr id="641" name="Oval 6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</a:p>
        </p:txBody>
      </p:sp>
      <p:sp>
        <p:nvSpPr>
          <p:cNvPr id="642" name="Oval 6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</a:p>
        </p:txBody>
      </p:sp>
      <p:sp>
        <p:nvSpPr>
          <p:cNvPr id="643" name="Oval 6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</a:p>
        </p:txBody>
      </p:sp>
      <p:sp>
        <p:nvSpPr>
          <p:cNvPr id="644" name="Oval 6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</a:p>
        </p:txBody>
      </p:sp>
      <p:sp>
        <p:nvSpPr>
          <p:cNvPr id="645" name="Oval 6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</a:p>
        </p:txBody>
      </p:sp>
      <p:sp>
        <p:nvSpPr>
          <p:cNvPr id="646" name="Oval 6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</a:p>
        </p:txBody>
      </p:sp>
      <p:sp>
        <p:nvSpPr>
          <p:cNvPr id="647" name="Oval 6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</a:p>
        </p:txBody>
      </p:sp>
      <p:sp>
        <p:nvSpPr>
          <p:cNvPr id="648" name="Oval 6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</a:p>
        </p:txBody>
      </p:sp>
      <p:sp>
        <p:nvSpPr>
          <p:cNvPr id="649" name="Oval 6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</a:p>
        </p:txBody>
      </p:sp>
      <p:sp>
        <p:nvSpPr>
          <p:cNvPr id="650" name="Oval 6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</a:p>
        </p:txBody>
      </p:sp>
      <p:sp>
        <p:nvSpPr>
          <p:cNvPr id="651" name="Oval 6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</a:p>
        </p:txBody>
      </p:sp>
      <p:sp>
        <p:nvSpPr>
          <p:cNvPr id="652" name="Oval 6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</a:p>
        </p:txBody>
      </p:sp>
      <p:sp>
        <p:nvSpPr>
          <p:cNvPr id="653" name="Oval 6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</a:p>
        </p:txBody>
      </p:sp>
      <p:sp>
        <p:nvSpPr>
          <p:cNvPr id="654" name="Oval 6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</a:p>
        </p:txBody>
      </p:sp>
      <p:sp>
        <p:nvSpPr>
          <p:cNvPr id="655" name="Oval 6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</a:p>
        </p:txBody>
      </p:sp>
      <p:sp>
        <p:nvSpPr>
          <p:cNvPr id="656" name="Oval 6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</a:p>
        </p:txBody>
      </p:sp>
      <p:sp>
        <p:nvSpPr>
          <p:cNvPr id="657" name="Oval 6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</a:p>
        </p:txBody>
      </p:sp>
      <p:sp>
        <p:nvSpPr>
          <p:cNvPr id="658" name="Oval 6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</a:p>
        </p:txBody>
      </p:sp>
      <p:sp>
        <p:nvSpPr>
          <p:cNvPr id="659" name="Oval 6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</a:p>
        </p:txBody>
      </p:sp>
      <p:sp>
        <p:nvSpPr>
          <p:cNvPr id="660" name="Oval 6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</a:p>
        </p:txBody>
      </p:sp>
      <p:sp>
        <p:nvSpPr>
          <p:cNvPr id="661" name="Oval 6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</a:p>
        </p:txBody>
      </p:sp>
      <p:sp>
        <p:nvSpPr>
          <p:cNvPr id="662" name="Oval 6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</a:p>
        </p:txBody>
      </p:sp>
      <p:sp>
        <p:nvSpPr>
          <p:cNvPr id="663" name="Oval 6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</a:p>
        </p:txBody>
      </p:sp>
      <p:sp>
        <p:nvSpPr>
          <p:cNvPr id="664" name="Oval 6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</a:p>
        </p:txBody>
      </p:sp>
      <p:sp>
        <p:nvSpPr>
          <p:cNvPr id="665" name="Oval 6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</a:p>
        </p:txBody>
      </p:sp>
      <p:sp>
        <p:nvSpPr>
          <p:cNvPr id="666" name="Oval 6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</a:p>
        </p:txBody>
      </p:sp>
      <p:sp>
        <p:nvSpPr>
          <p:cNvPr id="667" name="Oval 6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</a:p>
        </p:txBody>
      </p:sp>
      <p:sp>
        <p:nvSpPr>
          <p:cNvPr id="668" name="Oval 6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</a:p>
        </p:txBody>
      </p:sp>
      <p:sp>
        <p:nvSpPr>
          <p:cNvPr id="669" name="Oval 6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</a:p>
        </p:txBody>
      </p:sp>
      <p:sp>
        <p:nvSpPr>
          <p:cNvPr id="670" name="Oval 6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</a:p>
        </p:txBody>
      </p:sp>
      <p:sp>
        <p:nvSpPr>
          <p:cNvPr id="671" name="Oval 6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</a:p>
        </p:txBody>
      </p:sp>
      <p:sp>
        <p:nvSpPr>
          <p:cNvPr id="672" name="Oval 6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</a:p>
        </p:txBody>
      </p:sp>
      <p:sp>
        <p:nvSpPr>
          <p:cNvPr id="673" name="Oval 6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</a:p>
        </p:txBody>
      </p:sp>
      <p:sp>
        <p:nvSpPr>
          <p:cNvPr id="674" name="Oval 6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</a:p>
        </p:txBody>
      </p:sp>
      <p:sp>
        <p:nvSpPr>
          <p:cNvPr id="675" name="Oval 6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</a:p>
        </p:txBody>
      </p:sp>
      <p:sp>
        <p:nvSpPr>
          <p:cNvPr id="676" name="Oval 6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</a:p>
        </p:txBody>
      </p:sp>
      <p:sp>
        <p:nvSpPr>
          <p:cNvPr id="677" name="Oval 6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</a:p>
        </p:txBody>
      </p:sp>
      <p:sp>
        <p:nvSpPr>
          <p:cNvPr id="678" name="Oval 6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</a:p>
        </p:txBody>
      </p:sp>
      <p:sp>
        <p:nvSpPr>
          <p:cNvPr id="679" name="Oval 6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</a:p>
        </p:txBody>
      </p:sp>
      <p:sp>
        <p:nvSpPr>
          <p:cNvPr id="680" name="Oval 6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</a:p>
        </p:txBody>
      </p:sp>
      <p:sp>
        <p:nvSpPr>
          <p:cNvPr id="681" name="Oval 6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</a:p>
        </p:txBody>
      </p:sp>
      <p:sp>
        <p:nvSpPr>
          <p:cNvPr id="682" name="Oval 6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</a:p>
        </p:txBody>
      </p:sp>
      <p:sp>
        <p:nvSpPr>
          <p:cNvPr id="683" name="Oval 6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</a:p>
        </p:txBody>
      </p:sp>
      <p:sp>
        <p:nvSpPr>
          <p:cNvPr id="684" name="Oval 6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</a:p>
        </p:txBody>
      </p:sp>
      <p:sp>
        <p:nvSpPr>
          <p:cNvPr id="685" name="Oval 6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</a:p>
        </p:txBody>
      </p:sp>
      <p:sp>
        <p:nvSpPr>
          <p:cNvPr id="686" name="Oval 6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</a:p>
        </p:txBody>
      </p:sp>
      <p:sp>
        <p:nvSpPr>
          <p:cNvPr id="687" name="Oval 6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</a:p>
        </p:txBody>
      </p:sp>
      <p:sp>
        <p:nvSpPr>
          <p:cNvPr id="688" name="Oval 6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</a:p>
        </p:txBody>
      </p:sp>
      <p:sp>
        <p:nvSpPr>
          <p:cNvPr id="689" name="Oval 6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</a:p>
        </p:txBody>
      </p:sp>
      <p:sp>
        <p:nvSpPr>
          <p:cNvPr id="690" name="Oval 6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</a:p>
        </p:txBody>
      </p:sp>
      <p:sp>
        <p:nvSpPr>
          <p:cNvPr id="691" name="Oval 6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</a:p>
        </p:txBody>
      </p:sp>
      <p:sp>
        <p:nvSpPr>
          <p:cNvPr id="692" name="Oval 6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</a:p>
        </p:txBody>
      </p:sp>
      <p:sp>
        <p:nvSpPr>
          <p:cNvPr id="693" name="Oval 6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</a:p>
        </p:txBody>
      </p:sp>
      <p:sp>
        <p:nvSpPr>
          <p:cNvPr id="694" name="Oval 6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</a:p>
        </p:txBody>
      </p:sp>
      <p:sp>
        <p:nvSpPr>
          <p:cNvPr id="695" name="Oval 6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</a:p>
        </p:txBody>
      </p:sp>
      <p:sp>
        <p:nvSpPr>
          <p:cNvPr id="696" name="Oval 6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</a:p>
        </p:txBody>
      </p:sp>
      <p:sp>
        <p:nvSpPr>
          <p:cNvPr id="697" name="Oval 6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</a:p>
        </p:txBody>
      </p:sp>
      <p:sp>
        <p:nvSpPr>
          <p:cNvPr id="698" name="Oval 6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</a:p>
        </p:txBody>
      </p:sp>
      <p:sp>
        <p:nvSpPr>
          <p:cNvPr id="699" name="Oval 6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</a:p>
        </p:txBody>
      </p:sp>
      <p:sp>
        <p:nvSpPr>
          <p:cNvPr id="700" name="Oval 6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</a:p>
        </p:txBody>
      </p:sp>
      <p:sp>
        <p:nvSpPr>
          <p:cNvPr id="701" name="Oval 7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</a:p>
        </p:txBody>
      </p:sp>
      <p:sp>
        <p:nvSpPr>
          <p:cNvPr id="702" name="Oval 7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</a:p>
        </p:txBody>
      </p:sp>
      <p:sp>
        <p:nvSpPr>
          <p:cNvPr id="703" name="Oval 7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</a:p>
        </p:txBody>
      </p:sp>
      <p:sp>
        <p:nvSpPr>
          <p:cNvPr id="704" name="Oval 7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</a:p>
        </p:txBody>
      </p:sp>
      <p:sp>
        <p:nvSpPr>
          <p:cNvPr id="705" name="Oval 7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</a:p>
        </p:txBody>
      </p:sp>
      <p:sp>
        <p:nvSpPr>
          <p:cNvPr id="706" name="Oval 7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</a:p>
        </p:txBody>
      </p:sp>
      <p:sp>
        <p:nvSpPr>
          <p:cNvPr id="707" name="Oval 7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</a:p>
        </p:txBody>
      </p:sp>
      <p:sp>
        <p:nvSpPr>
          <p:cNvPr id="708" name="Oval 7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</a:p>
        </p:txBody>
      </p:sp>
      <p:sp>
        <p:nvSpPr>
          <p:cNvPr id="709" name="Oval 7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</a:p>
        </p:txBody>
      </p:sp>
      <p:sp>
        <p:nvSpPr>
          <p:cNvPr id="710" name="Oval 7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</a:p>
        </p:txBody>
      </p:sp>
      <p:sp>
        <p:nvSpPr>
          <p:cNvPr id="711" name="Oval 7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</a:p>
        </p:txBody>
      </p:sp>
      <p:sp>
        <p:nvSpPr>
          <p:cNvPr id="712" name="Oval 7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</a:p>
        </p:txBody>
      </p:sp>
      <p:sp>
        <p:nvSpPr>
          <p:cNvPr id="713" name="Oval 7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</a:p>
        </p:txBody>
      </p:sp>
      <p:sp>
        <p:nvSpPr>
          <p:cNvPr id="714" name="Oval 7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</a:p>
        </p:txBody>
      </p:sp>
      <p:sp>
        <p:nvSpPr>
          <p:cNvPr id="715" name="Oval 7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</a:p>
        </p:txBody>
      </p:sp>
      <p:sp>
        <p:nvSpPr>
          <p:cNvPr id="716" name="Oval 7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</a:p>
        </p:txBody>
      </p:sp>
      <p:sp>
        <p:nvSpPr>
          <p:cNvPr id="717" name="Oval 7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</a:p>
        </p:txBody>
      </p:sp>
      <p:sp>
        <p:nvSpPr>
          <p:cNvPr id="718" name="Oval 7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</a:p>
        </p:txBody>
      </p:sp>
      <p:sp>
        <p:nvSpPr>
          <p:cNvPr id="719" name="Oval 7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</a:p>
        </p:txBody>
      </p:sp>
      <p:sp>
        <p:nvSpPr>
          <p:cNvPr id="720" name="Oval 7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</a:p>
        </p:txBody>
      </p:sp>
      <p:sp>
        <p:nvSpPr>
          <p:cNvPr id="721" name="Oval 7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</a:p>
        </p:txBody>
      </p:sp>
      <p:sp>
        <p:nvSpPr>
          <p:cNvPr id="722" name="Oval 7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</a:p>
        </p:txBody>
      </p:sp>
      <p:sp>
        <p:nvSpPr>
          <p:cNvPr id="723" name="Oval 7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</a:p>
        </p:txBody>
      </p:sp>
      <p:sp>
        <p:nvSpPr>
          <p:cNvPr id="724" name="Oval 7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</a:p>
        </p:txBody>
      </p:sp>
      <p:sp>
        <p:nvSpPr>
          <p:cNvPr id="725" name="Oval 7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</a:p>
        </p:txBody>
      </p:sp>
      <p:sp>
        <p:nvSpPr>
          <p:cNvPr id="726" name="Oval 7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</a:p>
        </p:txBody>
      </p:sp>
      <p:sp>
        <p:nvSpPr>
          <p:cNvPr id="727" name="Oval 7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</a:p>
        </p:txBody>
      </p:sp>
      <p:sp>
        <p:nvSpPr>
          <p:cNvPr id="728" name="Oval 7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</a:p>
        </p:txBody>
      </p:sp>
      <p:sp>
        <p:nvSpPr>
          <p:cNvPr id="729" name="Oval 7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</a:p>
        </p:txBody>
      </p:sp>
      <p:sp>
        <p:nvSpPr>
          <p:cNvPr id="730" name="Oval 7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</a:p>
        </p:txBody>
      </p:sp>
      <p:sp>
        <p:nvSpPr>
          <p:cNvPr id="731" name="Oval 7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</a:p>
        </p:txBody>
      </p:sp>
      <p:sp>
        <p:nvSpPr>
          <p:cNvPr id="732" name="Oval 7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</a:p>
        </p:txBody>
      </p:sp>
      <p:sp>
        <p:nvSpPr>
          <p:cNvPr id="733" name="Oval 7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</a:p>
        </p:txBody>
      </p:sp>
      <p:sp>
        <p:nvSpPr>
          <p:cNvPr id="734" name="Oval 7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</a:p>
        </p:txBody>
      </p:sp>
      <p:sp>
        <p:nvSpPr>
          <p:cNvPr id="735" name="Oval 7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</a:p>
        </p:txBody>
      </p:sp>
      <p:sp>
        <p:nvSpPr>
          <p:cNvPr id="736" name="Oval 7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</a:p>
        </p:txBody>
      </p:sp>
      <p:sp>
        <p:nvSpPr>
          <p:cNvPr id="737" name="Oval 7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</a:p>
        </p:txBody>
      </p:sp>
      <p:sp>
        <p:nvSpPr>
          <p:cNvPr id="738" name="Oval 7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</a:p>
        </p:txBody>
      </p:sp>
      <p:sp>
        <p:nvSpPr>
          <p:cNvPr id="739" name="Oval 7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</a:p>
        </p:txBody>
      </p:sp>
      <p:sp>
        <p:nvSpPr>
          <p:cNvPr id="740" name="Oval 7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</a:p>
        </p:txBody>
      </p:sp>
      <p:sp>
        <p:nvSpPr>
          <p:cNvPr id="741" name="Oval 7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</a:p>
        </p:txBody>
      </p:sp>
      <p:sp>
        <p:nvSpPr>
          <p:cNvPr id="742" name="Oval 7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</a:p>
        </p:txBody>
      </p:sp>
      <p:sp>
        <p:nvSpPr>
          <p:cNvPr id="743" name="Oval 7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</a:p>
        </p:txBody>
      </p:sp>
      <p:sp>
        <p:nvSpPr>
          <p:cNvPr id="744" name="Oval 7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</a:p>
        </p:txBody>
      </p:sp>
      <p:sp>
        <p:nvSpPr>
          <p:cNvPr id="745" name="Oval 7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</a:p>
        </p:txBody>
      </p:sp>
      <p:sp>
        <p:nvSpPr>
          <p:cNvPr id="746" name="Oval 7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</a:p>
        </p:txBody>
      </p:sp>
      <p:sp>
        <p:nvSpPr>
          <p:cNvPr id="747" name="Oval 7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</a:p>
        </p:txBody>
      </p:sp>
      <p:sp>
        <p:nvSpPr>
          <p:cNvPr id="748" name="Oval 7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</a:p>
        </p:txBody>
      </p:sp>
      <p:sp>
        <p:nvSpPr>
          <p:cNvPr id="749" name="Oval 7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</a:p>
        </p:txBody>
      </p:sp>
      <p:sp>
        <p:nvSpPr>
          <p:cNvPr id="750" name="Oval 7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</a:p>
        </p:txBody>
      </p:sp>
      <p:sp>
        <p:nvSpPr>
          <p:cNvPr id="751" name="Oval 7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</a:p>
        </p:txBody>
      </p:sp>
      <p:sp>
        <p:nvSpPr>
          <p:cNvPr id="752" name="Oval 7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</a:p>
        </p:txBody>
      </p:sp>
      <p:sp>
        <p:nvSpPr>
          <p:cNvPr id="753" name="Oval 7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</a:p>
        </p:txBody>
      </p:sp>
      <p:sp>
        <p:nvSpPr>
          <p:cNvPr id="754" name="Oval 7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</a:p>
        </p:txBody>
      </p:sp>
      <p:sp>
        <p:nvSpPr>
          <p:cNvPr id="755" name="Oval 7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</a:p>
        </p:txBody>
      </p:sp>
      <p:sp>
        <p:nvSpPr>
          <p:cNvPr id="756" name="Oval 7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</a:p>
        </p:txBody>
      </p:sp>
      <p:sp>
        <p:nvSpPr>
          <p:cNvPr id="757" name="Oval 7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</a:p>
        </p:txBody>
      </p:sp>
      <p:sp>
        <p:nvSpPr>
          <p:cNvPr id="758" name="Oval 7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</a:p>
        </p:txBody>
      </p:sp>
      <p:sp>
        <p:nvSpPr>
          <p:cNvPr id="759" name="Oval 7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</a:p>
        </p:txBody>
      </p:sp>
      <p:sp>
        <p:nvSpPr>
          <p:cNvPr id="760" name="Oval 7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</a:p>
        </p:txBody>
      </p:sp>
      <p:sp>
        <p:nvSpPr>
          <p:cNvPr id="761" name="Oval 7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</a:p>
        </p:txBody>
      </p:sp>
      <p:sp>
        <p:nvSpPr>
          <p:cNvPr id="762" name="Oval 7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</a:p>
        </p:txBody>
      </p:sp>
      <p:sp>
        <p:nvSpPr>
          <p:cNvPr id="763" name="Oval 7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</a:p>
        </p:txBody>
      </p:sp>
      <p:sp>
        <p:nvSpPr>
          <p:cNvPr id="764" name="Oval 7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</a:p>
        </p:txBody>
      </p:sp>
      <p:sp>
        <p:nvSpPr>
          <p:cNvPr id="765" name="Oval 7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</a:p>
        </p:txBody>
      </p:sp>
      <p:sp>
        <p:nvSpPr>
          <p:cNvPr id="766" name="Oval 7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</a:p>
        </p:txBody>
      </p:sp>
      <p:sp>
        <p:nvSpPr>
          <p:cNvPr id="767" name="Oval 7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</a:p>
        </p:txBody>
      </p:sp>
      <p:sp>
        <p:nvSpPr>
          <p:cNvPr id="768" name="Oval 7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</a:p>
        </p:txBody>
      </p:sp>
      <p:sp>
        <p:nvSpPr>
          <p:cNvPr id="769" name="Oval 7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</a:p>
        </p:txBody>
      </p:sp>
      <p:sp>
        <p:nvSpPr>
          <p:cNvPr id="770" name="Oval 7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</a:p>
        </p:txBody>
      </p:sp>
      <p:sp>
        <p:nvSpPr>
          <p:cNvPr id="771" name="Oval 7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</a:p>
        </p:txBody>
      </p:sp>
      <p:sp>
        <p:nvSpPr>
          <p:cNvPr id="772" name="Oval 7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</a:p>
        </p:txBody>
      </p:sp>
      <p:sp>
        <p:nvSpPr>
          <p:cNvPr id="773" name="Oval 7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</a:p>
        </p:txBody>
      </p:sp>
      <p:sp>
        <p:nvSpPr>
          <p:cNvPr id="774" name="Oval 7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</a:p>
        </p:txBody>
      </p:sp>
      <p:sp>
        <p:nvSpPr>
          <p:cNvPr id="775" name="Oval 7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</a:p>
        </p:txBody>
      </p:sp>
      <p:sp>
        <p:nvSpPr>
          <p:cNvPr id="776" name="Oval 7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</a:p>
        </p:txBody>
      </p:sp>
      <p:sp>
        <p:nvSpPr>
          <p:cNvPr id="777" name="Oval 7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</a:p>
        </p:txBody>
      </p:sp>
      <p:sp>
        <p:nvSpPr>
          <p:cNvPr id="778" name="Oval 7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</a:p>
        </p:txBody>
      </p:sp>
      <p:sp>
        <p:nvSpPr>
          <p:cNvPr id="779" name="Oval 7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</a:p>
        </p:txBody>
      </p:sp>
      <p:sp>
        <p:nvSpPr>
          <p:cNvPr id="780" name="Oval 7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</a:p>
        </p:txBody>
      </p:sp>
      <p:sp>
        <p:nvSpPr>
          <p:cNvPr id="781" name="Oval 7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</a:p>
        </p:txBody>
      </p:sp>
      <p:sp>
        <p:nvSpPr>
          <p:cNvPr id="782" name="Oval 7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</a:p>
        </p:txBody>
      </p:sp>
      <p:sp>
        <p:nvSpPr>
          <p:cNvPr id="783" name="Oval 7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</a:p>
        </p:txBody>
      </p:sp>
      <p:sp>
        <p:nvSpPr>
          <p:cNvPr id="784" name="Oval 7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</a:p>
        </p:txBody>
      </p:sp>
      <p:sp>
        <p:nvSpPr>
          <p:cNvPr id="785" name="Oval 7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</a:p>
        </p:txBody>
      </p:sp>
      <p:sp>
        <p:nvSpPr>
          <p:cNvPr id="786" name="Oval 7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</a:p>
        </p:txBody>
      </p:sp>
      <p:sp>
        <p:nvSpPr>
          <p:cNvPr id="787" name="Oval 7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</a:p>
        </p:txBody>
      </p:sp>
      <p:sp>
        <p:nvSpPr>
          <p:cNvPr id="788" name="Oval 7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</a:p>
        </p:txBody>
      </p:sp>
      <p:sp>
        <p:nvSpPr>
          <p:cNvPr id="789" name="Oval 7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</a:p>
        </p:txBody>
      </p:sp>
      <p:sp>
        <p:nvSpPr>
          <p:cNvPr id="790" name="Oval 7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</a:p>
        </p:txBody>
      </p:sp>
      <p:sp>
        <p:nvSpPr>
          <p:cNvPr id="791" name="Oval 7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</a:p>
        </p:txBody>
      </p:sp>
      <p:sp>
        <p:nvSpPr>
          <p:cNvPr id="792" name="Oval 7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</a:p>
        </p:txBody>
      </p:sp>
      <p:sp>
        <p:nvSpPr>
          <p:cNvPr id="793" name="Oval 7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</a:p>
        </p:txBody>
      </p:sp>
      <p:sp>
        <p:nvSpPr>
          <p:cNvPr id="794" name="Oval 7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</a:p>
        </p:txBody>
      </p:sp>
      <p:sp>
        <p:nvSpPr>
          <p:cNvPr id="795" name="Oval 7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</a:p>
        </p:txBody>
      </p:sp>
      <p:sp>
        <p:nvSpPr>
          <p:cNvPr id="796" name="Oval 7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</a:p>
        </p:txBody>
      </p:sp>
      <p:sp>
        <p:nvSpPr>
          <p:cNvPr id="797" name="Oval 7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</a:p>
        </p:txBody>
      </p:sp>
      <p:sp>
        <p:nvSpPr>
          <p:cNvPr id="798" name="Oval 7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</a:p>
        </p:txBody>
      </p:sp>
      <p:sp>
        <p:nvSpPr>
          <p:cNvPr id="799" name="Oval 7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</a:p>
        </p:txBody>
      </p:sp>
      <p:sp>
        <p:nvSpPr>
          <p:cNvPr id="800" name="Oval 7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</a:p>
        </p:txBody>
      </p:sp>
      <p:sp>
        <p:nvSpPr>
          <p:cNvPr id="801" name="Oval 8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</a:p>
        </p:txBody>
      </p:sp>
      <p:sp>
        <p:nvSpPr>
          <p:cNvPr id="802" name="Oval 8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</a:p>
        </p:txBody>
      </p:sp>
      <p:sp>
        <p:nvSpPr>
          <p:cNvPr id="803" name="Oval 8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</a:p>
        </p:txBody>
      </p:sp>
      <p:sp>
        <p:nvSpPr>
          <p:cNvPr id="804" name="Oval 8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</a:p>
        </p:txBody>
      </p:sp>
      <p:sp>
        <p:nvSpPr>
          <p:cNvPr id="805" name="Oval 8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</a:p>
        </p:txBody>
      </p:sp>
      <p:sp>
        <p:nvSpPr>
          <p:cNvPr id="806" name="Oval 8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</a:p>
        </p:txBody>
      </p:sp>
      <p:sp>
        <p:nvSpPr>
          <p:cNvPr id="807" name="Oval 8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</a:p>
        </p:txBody>
      </p:sp>
      <p:sp>
        <p:nvSpPr>
          <p:cNvPr id="808" name="Oval 8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</a:p>
        </p:txBody>
      </p:sp>
      <p:sp>
        <p:nvSpPr>
          <p:cNvPr id="809" name="Oval 8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</a:p>
        </p:txBody>
      </p:sp>
      <p:sp>
        <p:nvSpPr>
          <p:cNvPr id="810" name="Oval 8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</a:p>
        </p:txBody>
      </p:sp>
      <p:sp>
        <p:nvSpPr>
          <p:cNvPr id="811" name="Oval 8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</a:p>
        </p:txBody>
      </p:sp>
      <p:sp>
        <p:nvSpPr>
          <p:cNvPr id="812" name="Oval 8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</a:p>
        </p:txBody>
      </p:sp>
      <p:sp>
        <p:nvSpPr>
          <p:cNvPr id="813" name="Oval 8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</a:p>
        </p:txBody>
      </p:sp>
      <p:sp>
        <p:nvSpPr>
          <p:cNvPr id="814" name="Oval 8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</a:p>
        </p:txBody>
      </p:sp>
      <p:sp>
        <p:nvSpPr>
          <p:cNvPr id="815" name="Oval 8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</a:p>
        </p:txBody>
      </p:sp>
      <p:sp>
        <p:nvSpPr>
          <p:cNvPr id="816" name="Oval 8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</a:p>
        </p:txBody>
      </p:sp>
      <p:sp>
        <p:nvSpPr>
          <p:cNvPr id="817" name="Oval 8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</a:p>
        </p:txBody>
      </p:sp>
      <p:sp>
        <p:nvSpPr>
          <p:cNvPr id="818" name="Oval 8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</a:p>
        </p:txBody>
      </p:sp>
      <p:sp>
        <p:nvSpPr>
          <p:cNvPr id="819" name="Oval 8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</a:p>
        </p:txBody>
      </p:sp>
      <p:sp>
        <p:nvSpPr>
          <p:cNvPr id="820" name="Oval 8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</a:p>
        </p:txBody>
      </p:sp>
      <p:sp>
        <p:nvSpPr>
          <p:cNvPr id="821" name="Oval 8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</a:p>
        </p:txBody>
      </p:sp>
      <p:sp>
        <p:nvSpPr>
          <p:cNvPr id="822" name="Oval 8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</a:p>
        </p:txBody>
      </p:sp>
      <p:sp>
        <p:nvSpPr>
          <p:cNvPr id="823" name="Oval 8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</a:p>
        </p:txBody>
      </p:sp>
      <p:sp>
        <p:nvSpPr>
          <p:cNvPr id="824" name="Oval 8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</a:p>
        </p:txBody>
      </p:sp>
      <p:sp>
        <p:nvSpPr>
          <p:cNvPr id="825" name="Oval 8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</a:p>
        </p:txBody>
      </p:sp>
      <p:sp>
        <p:nvSpPr>
          <p:cNvPr id="826" name="Oval 8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</a:p>
        </p:txBody>
      </p:sp>
      <p:sp>
        <p:nvSpPr>
          <p:cNvPr id="827" name="Oval 8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</a:p>
        </p:txBody>
      </p:sp>
      <p:sp>
        <p:nvSpPr>
          <p:cNvPr id="828" name="Oval 8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</a:p>
        </p:txBody>
      </p:sp>
      <p:sp>
        <p:nvSpPr>
          <p:cNvPr id="829" name="Oval 8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</a:p>
        </p:txBody>
      </p:sp>
      <p:sp>
        <p:nvSpPr>
          <p:cNvPr id="830" name="Oval 8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</a:p>
        </p:txBody>
      </p:sp>
      <p:sp>
        <p:nvSpPr>
          <p:cNvPr id="831" name="Oval 8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</a:p>
        </p:txBody>
      </p:sp>
      <p:sp>
        <p:nvSpPr>
          <p:cNvPr id="832" name="Oval 8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</a:p>
        </p:txBody>
      </p:sp>
      <p:sp>
        <p:nvSpPr>
          <p:cNvPr id="833" name="Oval 8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</a:p>
        </p:txBody>
      </p:sp>
      <p:sp>
        <p:nvSpPr>
          <p:cNvPr id="834" name="Oval 8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</a:p>
        </p:txBody>
      </p:sp>
      <p:sp>
        <p:nvSpPr>
          <p:cNvPr id="835" name="Oval 8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</a:p>
        </p:txBody>
      </p:sp>
      <p:sp>
        <p:nvSpPr>
          <p:cNvPr id="836" name="Oval 8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</a:p>
        </p:txBody>
      </p:sp>
      <p:sp>
        <p:nvSpPr>
          <p:cNvPr id="837" name="Oval 8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</a:p>
        </p:txBody>
      </p:sp>
      <p:sp>
        <p:nvSpPr>
          <p:cNvPr id="838" name="Oval 8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</a:p>
        </p:txBody>
      </p:sp>
      <p:sp>
        <p:nvSpPr>
          <p:cNvPr id="839" name="Oval 8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</a:p>
        </p:txBody>
      </p:sp>
      <p:sp>
        <p:nvSpPr>
          <p:cNvPr id="840" name="Oval 8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</a:p>
        </p:txBody>
      </p:sp>
      <p:sp>
        <p:nvSpPr>
          <p:cNvPr id="841" name="Oval 8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</a:p>
        </p:txBody>
      </p:sp>
      <p:sp>
        <p:nvSpPr>
          <p:cNvPr id="842" name="Oval 8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</a:p>
        </p:txBody>
      </p:sp>
      <p:sp>
        <p:nvSpPr>
          <p:cNvPr id="843" name="Oval 8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</a:p>
        </p:txBody>
      </p:sp>
      <p:sp>
        <p:nvSpPr>
          <p:cNvPr id="844" name="Oval 8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</a:p>
        </p:txBody>
      </p:sp>
      <p:sp>
        <p:nvSpPr>
          <p:cNvPr id="845" name="Oval 8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</a:p>
        </p:txBody>
      </p:sp>
      <p:sp>
        <p:nvSpPr>
          <p:cNvPr id="846" name="Oval 8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</a:p>
        </p:txBody>
      </p:sp>
      <p:sp>
        <p:nvSpPr>
          <p:cNvPr id="847" name="Oval 8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</a:p>
        </p:txBody>
      </p:sp>
      <p:sp>
        <p:nvSpPr>
          <p:cNvPr id="848" name="Oval 8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</a:p>
        </p:txBody>
      </p:sp>
      <p:sp>
        <p:nvSpPr>
          <p:cNvPr id="849" name="Oval 8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</a:p>
        </p:txBody>
      </p:sp>
      <p:sp>
        <p:nvSpPr>
          <p:cNvPr id="850" name="Oval 8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</a:p>
        </p:txBody>
      </p:sp>
      <p:sp>
        <p:nvSpPr>
          <p:cNvPr id="851" name="Oval 8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</a:p>
        </p:txBody>
      </p:sp>
      <p:sp>
        <p:nvSpPr>
          <p:cNvPr id="852" name="Oval 8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</a:p>
        </p:txBody>
      </p:sp>
      <p:sp>
        <p:nvSpPr>
          <p:cNvPr id="853" name="Oval 8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</a:p>
        </p:txBody>
      </p:sp>
      <p:sp>
        <p:nvSpPr>
          <p:cNvPr id="854" name="Oval 8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</a:p>
        </p:txBody>
      </p:sp>
      <p:sp>
        <p:nvSpPr>
          <p:cNvPr id="855" name="Oval 8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</a:p>
        </p:txBody>
      </p:sp>
      <p:sp>
        <p:nvSpPr>
          <p:cNvPr id="856" name="Oval 8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</a:p>
        </p:txBody>
      </p:sp>
      <p:sp>
        <p:nvSpPr>
          <p:cNvPr id="857" name="Oval 8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</a:p>
        </p:txBody>
      </p:sp>
      <p:sp>
        <p:nvSpPr>
          <p:cNvPr id="858" name="Oval 8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</a:p>
        </p:txBody>
      </p:sp>
      <p:sp>
        <p:nvSpPr>
          <p:cNvPr id="859" name="Oval 8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</a:p>
        </p:txBody>
      </p:sp>
      <p:sp>
        <p:nvSpPr>
          <p:cNvPr id="860" name="Oval 8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</a:p>
        </p:txBody>
      </p:sp>
      <p:sp>
        <p:nvSpPr>
          <p:cNvPr id="861" name="Oval 8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</a:p>
        </p:txBody>
      </p:sp>
      <p:sp>
        <p:nvSpPr>
          <p:cNvPr id="862" name="Oval 8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</a:p>
        </p:txBody>
      </p:sp>
      <p:sp>
        <p:nvSpPr>
          <p:cNvPr id="863" name="Oval 8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</a:p>
        </p:txBody>
      </p:sp>
      <p:sp>
        <p:nvSpPr>
          <p:cNvPr id="864" name="Oval 8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</a:p>
        </p:txBody>
      </p:sp>
      <p:sp>
        <p:nvSpPr>
          <p:cNvPr id="865" name="Oval 8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</a:p>
        </p:txBody>
      </p:sp>
      <p:sp>
        <p:nvSpPr>
          <p:cNvPr id="866" name="Oval 8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</a:p>
        </p:txBody>
      </p:sp>
      <p:sp>
        <p:nvSpPr>
          <p:cNvPr id="867" name="Oval 8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</a:p>
        </p:txBody>
      </p:sp>
      <p:sp>
        <p:nvSpPr>
          <p:cNvPr id="868" name="Oval 8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</a:p>
        </p:txBody>
      </p:sp>
      <p:sp>
        <p:nvSpPr>
          <p:cNvPr id="869" name="Oval 8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</a:p>
        </p:txBody>
      </p:sp>
      <p:sp>
        <p:nvSpPr>
          <p:cNvPr id="870" name="Oval 8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</a:p>
        </p:txBody>
      </p:sp>
      <p:sp>
        <p:nvSpPr>
          <p:cNvPr id="871" name="Oval 8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</a:p>
        </p:txBody>
      </p:sp>
      <p:sp>
        <p:nvSpPr>
          <p:cNvPr id="872" name="Oval 8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</a:p>
        </p:txBody>
      </p:sp>
      <p:sp>
        <p:nvSpPr>
          <p:cNvPr id="873" name="Oval 8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</a:p>
        </p:txBody>
      </p:sp>
      <p:sp>
        <p:nvSpPr>
          <p:cNvPr id="874" name="Oval 8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</a:p>
        </p:txBody>
      </p:sp>
      <p:sp>
        <p:nvSpPr>
          <p:cNvPr id="875" name="Oval 8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</a:p>
        </p:txBody>
      </p:sp>
      <p:sp>
        <p:nvSpPr>
          <p:cNvPr id="876" name="Oval 8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</a:p>
        </p:txBody>
      </p:sp>
      <p:sp>
        <p:nvSpPr>
          <p:cNvPr id="877" name="Oval 8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</a:p>
        </p:txBody>
      </p:sp>
      <p:sp>
        <p:nvSpPr>
          <p:cNvPr id="878" name="Oval 8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</a:p>
        </p:txBody>
      </p:sp>
      <p:sp>
        <p:nvSpPr>
          <p:cNvPr id="879" name="Oval 8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</a:p>
        </p:txBody>
      </p:sp>
      <p:sp>
        <p:nvSpPr>
          <p:cNvPr id="880" name="Oval 8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</a:p>
        </p:txBody>
      </p:sp>
      <p:sp>
        <p:nvSpPr>
          <p:cNvPr id="881" name="Oval 8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</a:p>
        </p:txBody>
      </p:sp>
      <p:sp>
        <p:nvSpPr>
          <p:cNvPr id="882" name="Oval 8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</a:p>
        </p:txBody>
      </p:sp>
      <p:sp>
        <p:nvSpPr>
          <p:cNvPr id="883" name="Oval 8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</a:p>
        </p:txBody>
      </p:sp>
      <p:sp>
        <p:nvSpPr>
          <p:cNvPr id="884" name="Oval 8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</a:p>
        </p:txBody>
      </p:sp>
      <p:sp>
        <p:nvSpPr>
          <p:cNvPr id="885" name="Oval 8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</a:p>
        </p:txBody>
      </p:sp>
      <p:sp>
        <p:nvSpPr>
          <p:cNvPr id="886" name="Oval 8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</a:p>
        </p:txBody>
      </p:sp>
      <p:sp>
        <p:nvSpPr>
          <p:cNvPr id="887" name="Oval 8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</a:p>
        </p:txBody>
      </p:sp>
      <p:sp>
        <p:nvSpPr>
          <p:cNvPr id="888" name="Oval 8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</a:p>
        </p:txBody>
      </p:sp>
      <p:sp>
        <p:nvSpPr>
          <p:cNvPr id="889" name="Oval 8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</a:p>
        </p:txBody>
      </p:sp>
      <p:sp>
        <p:nvSpPr>
          <p:cNvPr id="890" name="Oval 8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</a:p>
        </p:txBody>
      </p:sp>
      <p:sp>
        <p:nvSpPr>
          <p:cNvPr id="891" name="Oval 8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</a:p>
        </p:txBody>
      </p:sp>
      <p:sp>
        <p:nvSpPr>
          <p:cNvPr id="892" name="Oval 8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</a:p>
        </p:txBody>
      </p:sp>
      <p:sp>
        <p:nvSpPr>
          <p:cNvPr id="893" name="Oval 8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</a:p>
        </p:txBody>
      </p:sp>
      <p:sp>
        <p:nvSpPr>
          <p:cNvPr id="894" name="Oval 8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</a:p>
        </p:txBody>
      </p:sp>
      <p:sp>
        <p:nvSpPr>
          <p:cNvPr id="895" name="Oval 8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</a:p>
        </p:txBody>
      </p:sp>
      <p:sp>
        <p:nvSpPr>
          <p:cNvPr id="896" name="Oval 8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</a:p>
        </p:txBody>
      </p:sp>
      <p:sp>
        <p:nvSpPr>
          <p:cNvPr id="897" name="Oval 8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</a:p>
        </p:txBody>
      </p:sp>
      <p:sp>
        <p:nvSpPr>
          <p:cNvPr id="898" name="Oval 8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</a:p>
        </p:txBody>
      </p:sp>
      <p:sp>
        <p:nvSpPr>
          <p:cNvPr id="899" name="Oval 8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</a:p>
        </p:txBody>
      </p:sp>
      <p:sp>
        <p:nvSpPr>
          <p:cNvPr id="900" name="Oval 8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</a:p>
        </p:txBody>
      </p:sp>
      <p:sp>
        <p:nvSpPr>
          <p:cNvPr id="901" name="Oval 9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</a:p>
        </p:txBody>
      </p:sp>
      <p:sp>
        <p:nvSpPr>
          <p:cNvPr id="902" name="Oval 9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</a:p>
        </p:txBody>
      </p:sp>
      <p:sp>
        <p:nvSpPr>
          <p:cNvPr id="903" name="Oval 9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</a:p>
        </p:txBody>
      </p:sp>
      <p:sp>
        <p:nvSpPr>
          <p:cNvPr id="904" name="Oval 9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</a:p>
        </p:txBody>
      </p:sp>
      <p:sp>
        <p:nvSpPr>
          <p:cNvPr id="905" name="Oval 9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</a:p>
        </p:txBody>
      </p:sp>
      <p:sp>
        <p:nvSpPr>
          <p:cNvPr id="906" name="Oval 9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</a:p>
        </p:txBody>
      </p:sp>
      <p:sp>
        <p:nvSpPr>
          <p:cNvPr id="907" name="Oval 9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</a:p>
        </p:txBody>
      </p:sp>
      <p:sp>
        <p:nvSpPr>
          <p:cNvPr id="908" name="Oval 9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</a:p>
        </p:txBody>
      </p:sp>
      <p:sp>
        <p:nvSpPr>
          <p:cNvPr id="909" name="Oval 9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</a:p>
        </p:txBody>
      </p:sp>
      <p:sp>
        <p:nvSpPr>
          <p:cNvPr id="910" name="Oval 9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</a:p>
        </p:txBody>
      </p:sp>
      <p:sp>
        <p:nvSpPr>
          <p:cNvPr id="911" name="Oval 9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</a:p>
        </p:txBody>
      </p:sp>
      <p:sp>
        <p:nvSpPr>
          <p:cNvPr id="912" name="Oval 9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</a:p>
        </p:txBody>
      </p:sp>
      <p:sp>
        <p:nvSpPr>
          <p:cNvPr id="913" name="Oval 9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</a:p>
        </p:txBody>
      </p:sp>
      <p:sp>
        <p:nvSpPr>
          <p:cNvPr id="914" name="Oval 9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</a:p>
        </p:txBody>
      </p:sp>
      <p:sp>
        <p:nvSpPr>
          <p:cNvPr id="915" name="Oval 9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</a:p>
        </p:txBody>
      </p:sp>
      <p:sp>
        <p:nvSpPr>
          <p:cNvPr id="916" name="Oval 9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917" name="Oval 9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918" name="Oval 9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919" name="Oval 9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920" name="Oval 9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921" name="Oval 9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922" name="Oval 9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923" name="Oval 9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924" name="Oval 9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925" name="Oval 9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926" name="Oval 9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9926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6" grpId="0" animBg="1"/>
      <p:bldP spid="837" grpId="0" animBg="1"/>
      <p:bldP spid="838" grpId="0" animBg="1"/>
      <p:bldP spid="839" grpId="0" animBg="1"/>
      <p:bldP spid="840" grpId="0" animBg="1"/>
      <p:bldP spid="841" grpId="0" animBg="1"/>
      <p:bldP spid="842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  <p:bldP spid="859" grpId="0" animBg="1"/>
      <p:bldP spid="860" grpId="0" animBg="1"/>
      <p:bldP spid="861" grpId="0" animBg="1"/>
      <p:bldP spid="862" grpId="0" animBg="1"/>
      <p:bldP spid="863" grpId="0" animBg="1"/>
      <p:bldP spid="864" grpId="0" animBg="1"/>
      <p:bldP spid="865" grpId="0" animBg="1"/>
      <p:bldP spid="866" grpId="0" animBg="1"/>
      <p:bldP spid="867" grpId="0" animBg="1"/>
      <p:bldP spid="868" grpId="0" animBg="1"/>
      <p:bldP spid="869" grpId="0" animBg="1"/>
      <p:bldP spid="870" grpId="0" animBg="1"/>
      <p:bldP spid="871" grpId="0" animBg="1"/>
      <p:bldP spid="872" grpId="0" animBg="1"/>
      <p:bldP spid="873" grpId="0" animBg="1"/>
      <p:bldP spid="874" grpId="0" animBg="1"/>
      <p:bldP spid="875" grpId="0" animBg="1"/>
      <p:bldP spid="876" grpId="0" animBg="1"/>
      <p:bldP spid="877" grpId="0" animBg="1"/>
      <p:bldP spid="878" grpId="0" animBg="1"/>
      <p:bldP spid="879" grpId="0" animBg="1"/>
      <p:bldP spid="880" grpId="0" animBg="1"/>
      <p:bldP spid="881" grpId="0" animBg="1"/>
      <p:bldP spid="882" grpId="0" animBg="1"/>
      <p:bldP spid="883" grpId="0" animBg="1"/>
      <p:bldP spid="884" grpId="0" animBg="1"/>
      <p:bldP spid="885" grpId="0" animBg="1"/>
      <p:bldP spid="886" grpId="0" animBg="1"/>
      <p:bldP spid="887" grpId="0" animBg="1"/>
      <p:bldP spid="888" grpId="0" animBg="1"/>
      <p:bldP spid="889" grpId="0" animBg="1"/>
      <p:bldP spid="890" grpId="0" animBg="1"/>
      <p:bldP spid="891" grpId="0" animBg="1"/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26122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CBN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DN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04950"/>
            <a:ext cx="2756756" cy="89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23" y="2405673"/>
            <a:ext cx="2346286" cy="17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296" y="64310"/>
            <a:ext cx="514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14400" y="1531440"/>
            <a:ext cx="753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409453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1, 3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lvl="0"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2, 4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1066800" y="340995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" grpId="0"/>
      <p:bldP spid="3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11020</TotalTime>
  <Words>2493</Words>
  <Application>Microsoft Office PowerPoint</Application>
  <PresentationFormat>On-screen Show (16:9)</PresentationFormat>
  <Paragraphs>1162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CHI</dc:creator>
  <cp:lastModifiedBy>Văn Tân Lê</cp:lastModifiedBy>
  <cp:revision>810</cp:revision>
  <cp:lastPrinted>2018-03-31T16:13:37Z</cp:lastPrinted>
  <dcterms:created xsi:type="dcterms:W3CDTF">2017-04-24T14:51:00Z</dcterms:created>
  <dcterms:modified xsi:type="dcterms:W3CDTF">2023-10-27T09:32:55Z</dcterms:modified>
</cp:coreProperties>
</file>