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9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20"/>
  </p:notesMasterIdLst>
  <p:sldIdLst>
    <p:sldId id="387" r:id="rId3"/>
    <p:sldId id="324" r:id="rId4"/>
    <p:sldId id="380" r:id="rId5"/>
    <p:sldId id="260" r:id="rId6"/>
    <p:sldId id="316" r:id="rId7"/>
    <p:sldId id="348" r:id="rId8"/>
    <p:sldId id="384" r:id="rId9"/>
    <p:sldId id="385" r:id="rId10"/>
    <p:sldId id="386" r:id="rId11"/>
    <p:sldId id="332" r:id="rId12"/>
    <p:sldId id="294" r:id="rId13"/>
    <p:sldId id="345" r:id="rId14"/>
    <p:sldId id="302" r:id="rId15"/>
    <p:sldId id="284" r:id="rId16"/>
    <p:sldId id="346" r:id="rId17"/>
    <p:sldId id="306" r:id="rId18"/>
    <p:sldId id="3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00FFCC"/>
    <a:srgbClr val="FF66FF"/>
    <a:srgbClr val="FFFF66"/>
    <a:srgbClr val="009900"/>
    <a:srgbClr val="FF0066"/>
    <a:srgbClr val="CC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E9F28-657C-4416-99E0-05DE79490C3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5BF86-3EC2-4F23-8181-4AEA7DDEC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E086-CAE4-4207-AF02-C54E9A53C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BF86-3EC2-4F23-8181-4AEA7DDECD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BF86-3EC2-4F23-8181-4AEA7DDECD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5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3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92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0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1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75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8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1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31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38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90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6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4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2884A-3CD2-4884-8369-6E8C8C1CAC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4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7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32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9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4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50366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66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3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6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2023/10/27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8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1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6.bin"/><Relationship Id="rId3" Type="http://schemas.openxmlformats.org/officeDocument/2006/relationships/slide" Target="slide11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4.w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3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1.bin"/><Relationship Id="rId3" Type="http://schemas.openxmlformats.org/officeDocument/2006/relationships/slide" Target="slide13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9.wmf"/><Relationship Id="rId2" Type="http://schemas.openxmlformats.org/officeDocument/2006/relationships/image" Target="../media/image29.jpg"/><Relationship Id="rId16" Type="http://schemas.openxmlformats.org/officeDocument/2006/relationships/image" Target="../media/image41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8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7.bin"/><Relationship Id="rId3" Type="http://schemas.openxmlformats.org/officeDocument/2006/relationships/slide" Target="slide15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5.w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4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47.jp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1.w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7.bin"/><Relationship Id="rId3" Type="http://schemas.openxmlformats.org/officeDocument/2006/relationships/image" Target="../media/image47.jpg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7.w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5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3382" y="1858879"/>
            <a:ext cx="84235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 VỚI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HỌC NGÀY HÔM NAY!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644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51122" y="3467813"/>
            <a:ext cx="70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2084" y="4465940"/>
            <a:ext cx="74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4458" y="3543445"/>
            <a:ext cx="403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1119" y="4414402"/>
            <a:ext cx="66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35" name="Flowchart: Connector 34">
            <a:hlinkClick r:id="rId3" action="ppaction://hlinksldjump"/>
          </p:cNvPr>
          <p:cNvSpPr/>
          <p:nvPr/>
        </p:nvSpPr>
        <p:spPr>
          <a:xfrm>
            <a:off x="1067101" y="3498085"/>
            <a:ext cx="590844" cy="523220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36316"/>
              </p:ext>
            </p:extLst>
          </p:nvPr>
        </p:nvGraphicFramePr>
        <p:xfrm>
          <a:off x="5981780" y="1693205"/>
          <a:ext cx="241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449" imgH="203112" progId="Equation.DSMT4">
                  <p:embed/>
                </p:oleObj>
              </mc:Choice>
              <mc:Fallback>
                <p:oleObj name="Equation" r:id="rId5" imgW="1269449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80" y="1693205"/>
                        <a:ext cx="2413000" cy="381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458975"/>
              </p:ext>
            </p:extLst>
          </p:nvPr>
        </p:nvGraphicFramePr>
        <p:xfrm>
          <a:off x="7091298" y="2156954"/>
          <a:ext cx="674037" cy="41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603" imgH="177646" progId="Equation.DSMT4">
                  <p:embed/>
                </p:oleObj>
              </mc:Choice>
              <mc:Fallback>
                <p:oleObj name="Equation" r:id="rId7" imgW="342603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298" y="2156954"/>
                        <a:ext cx="674037" cy="41999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46638" y="1557706"/>
            <a:ext cx="2613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9721" y="2093274"/>
            <a:ext cx="50385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26333" y="2300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74517"/>
              </p:ext>
            </p:extLst>
          </p:nvPr>
        </p:nvGraphicFramePr>
        <p:xfrm>
          <a:off x="1724128" y="3613717"/>
          <a:ext cx="1846659" cy="45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252" imgH="165028" progId="Equation.DSMT4">
                  <p:embed/>
                </p:oleObj>
              </mc:Choice>
              <mc:Fallback>
                <p:oleObj name="Equation" r:id="rId9" imgW="571252" imgH="16502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128" y="3613717"/>
                        <a:ext cx="1846659" cy="45951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63971" y="47679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9075"/>
              </p:ext>
            </p:extLst>
          </p:nvPr>
        </p:nvGraphicFramePr>
        <p:xfrm>
          <a:off x="1724128" y="4584633"/>
          <a:ext cx="1846659" cy="46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252" imgH="165028" progId="Equation.DSMT4">
                  <p:embed/>
                </p:oleObj>
              </mc:Choice>
              <mc:Fallback>
                <p:oleObj name="Equation" r:id="rId11" imgW="571252" imgH="16502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128" y="4584633"/>
                        <a:ext cx="1846659" cy="46517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705535" y="372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557940"/>
              </p:ext>
            </p:extLst>
          </p:nvPr>
        </p:nvGraphicFramePr>
        <p:xfrm>
          <a:off x="6508809" y="3556938"/>
          <a:ext cx="1842721" cy="5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4" imgH="253890" progId="Equation.DSMT4">
                  <p:embed/>
                </p:oleObj>
              </mc:Choice>
              <mc:Fallback>
                <p:oleObj name="Equation" r:id="rId13" imgW="774364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09" y="3556938"/>
                        <a:ext cx="1842721" cy="52649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508809" y="4445179"/>
            <a:ext cx="306410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 animBg="1"/>
      <p:bldP spid="5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975" y="1919915"/>
            <a:ext cx="166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383414"/>
            <a:ext cx="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9388" y="4607550"/>
            <a:ext cx="287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6040" y="336425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6040" y="460755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6327292" y="3287291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1" name="TextBox 20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07"/>
          <p:cNvSpPr>
            <a:spLocks noChangeArrowheads="1"/>
          </p:cNvSpPr>
          <p:nvPr/>
        </p:nvSpPr>
        <p:spPr bwMode="auto">
          <a:xfrm>
            <a:off x="2004364" y="2003539"/>
            <a:ext cx="3365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57552"/>
              </p:ext>
            </p:extLst>
          </p:nvPr>
        </p:nvGraphicFramePr>
        <p:xfrm>
          <a:off x="5248067" y="2089100"/>
          <a:ext cx="653298" cy="437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067" y="2089100"/>
                        <a:ext cx="653298" cy="43765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08"/>
          <p:cNvSpPr>
            <a:spLocks noChangeArrowheads="1"/>
          </p:cNvSpPr>
          <p:nvPr/>
        </p:nvSpPr>
        <p:spPr bwMode="auto">
          <a:xfrm>
            <a:off x="5867316" y="1981470"/>
            <a:ext cx="24609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605540" y="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786348"/>
              </p:ext>
            </p:extLst>
          </p:nvPr>
        </p:nvGraphicFramePr>
        <p:xfrm>
          <a:off x="8279853" y="1834476"/>
          <a:ext cx="1344539" cy="86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336" imgH="393529" progId="Equation.DSMT4">
                  <p:embed/>
                </p:oleObj>
              </mc:Choice>
              <mc:Fallback>
                <p:oleObj name="Equation" r:id="rId7" imgW="609336" imgH="393529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853" y="1834476"/>
                        <a:ext cx="1344539" cy="86134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57023"/>
              </p:ext>
            </p:extLst>
          </p:nvPr>
        </p:nvGraphicFramePr>
        <p:xfrm>
          <a:off x="2772149" y="3383414"/>
          <a:ext cx="471054" cy="83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713" imgH="393359" progId="Equation.DSMT4">
                  <p:embed/>
                </p:oleObj>
              </mc:Choice>
              <mc:Fallback>
                <p:oleObj name="Equation" r:id="rId9" imgW="215713" imgH="393359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149" y="3383414"/>
                        <a:ext cx="471054" cy="83970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16"/>
          <p:cNvSpPr>
            <a:spLocks noChangeArrowheads="1"/>
          </p:cNvSpPr>
          <p:nvPr/>
        </p:nvSpPr>
        <p:spPr bwMode="auto">
          <a:xfrm>
            <a:off x="2874818" y="4800924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81563"/>
              </p:ext>
            </p:extLst>
          </p:nvPr>
        </p:nvGraphicFramePr>
        <p:xfrm>
          <a:off x="2823483" y="4517384"/>
          <a:ext cx="368385" cy="94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334" imgH="393529" progId="Equation.DSMT4">
                  <p:embed/>
                </p:oleObj>
              </mc:Choice>
              <mc:Fallback>
                <p:oleObj name="Equation" r:id="rId11" imgW="152334" imgH="393529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483" y="4517384"/>
                        <a:ext cx="368385" cy="9439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8"/>
          <p:cNvSpPr>
            <a:spLocks noChangeArrowheads="1"/>
          </p:cNvSpPr>
          <p:nvPr/>
        </p:nvSpPr>
        <p:spPr bwMode="auto">
          <a:xfrm>
            <a:off x="-906571" y="2230582"/>
            <a:ext cx="15005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654381"/>
              </p:ext>
            </p:extLst>
          </p:nvPr>
        </p:nvGraphicFramePr>
        <p:xfrm>
          <a:off x="7097781" y="3325729"/>
          <a:ext cx="454475" cy="53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81" y="3325729"/>
                        <a:ext cx="454475" cy="53968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20"/>
          <p:cNvSpPr>
            <a:spLocks noChangeArrowheads="1"/>
          </p:cNvSpPr>
          <p:nvPr/>
        </p:nvSpPr>
        <p:spPr bwMode="auto">
          <a:xfrm>
            <a:off x="4149006" y="4347968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21750"/>
              </p:ext>
            </p:extLst>
          </p:nvPr>
        </p:nvGraphicFramePr>
        <p:xfrm>
          <a:off x="7163899" y="4491794"/>
          <a:ext cx="388357" cy="99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334" imgH="393529" progId="Equation.DSMT4">
                  <p:embed/>
                </p:oleObj>
              </mc:Choice>
              <mc:Fallback>
                <p:oleObj name="Equation" r:id="rId15" imgW="152334" imgH="393529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899" y="4491794"/>
                        <a:ext cx="388357" cy="99516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40" y="1891257"/>
            <a:ext cx="1069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5" y="3363211"/>
            <a:ext cx="541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484485" y="3326036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6040" y="4409235"/>
            <a:ext cx="51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455" y="4385768"/>
            <a:ext cx="541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56040" y="3345781"/>
            <a:ext cx="51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33" name="TextBox 32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1720005" y="2014780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Rectangle 106"/>
          <p:cNvSpPr>
            <a:spLocks noChangeArrowheads="1"/>
          </p:cNvSpPr>
          <p:nvPr/>
        </p:nvSpPr>
        <p:spPr bwMode="auto">
          <a:xfrm>
            <a:off x="5200713" y="22548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36271"/>
              </p:ext>
            </p:extLst>
          </p:nvPr>
        </p:nvGraphicFramePr>
        <p:xfrm>
          <a:off x="4872911" y="1903711"/>
          <a:ext cx="1768123" cy="90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7836" imgH="431613" progId="Equation.DSMT4">
                  <p:embed/>
                </p:oleObj>
              </mc:Choice>
              <mc:Fallback>
                <p:oleObj name="Equation" r:id="rId5" imgW="837836" imgH="431613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911" y="1903711"/>
                        <a:ext cx="1768123" cy="90415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08"/>
          <p:cNvSpPr>
            <a:spLocks noChangeArrowheads="1"/>
          </p:cNvSpPr>
          <p:nvPr/>
        </p:nvSpPr>
        <p:spPr bwMode="auto">
          <a:xfrm>
            <a:off x="1286323" y="35692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18358"/>
              </p:ext>
            </p:extLst>
          </p:nvPr>
        </p:nvGraphicFramePr>
        <p:xfrm>
          <a:off x="1294712" y="3345781"/>
          <a:ext cx="457071" cy="80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712" y="3345781"/>
                        <a:ext cx="457071" cy="80963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10"/>
          <p:cNvSpPr>
            <a:spLocks noChangeArrowheads="1"/>
          </p:cNvSpPr>
          <p:nvPr/>
        </p:nvSpPr>
        <p:spPr bwMode="auto">
          <a:xfrm>
            <a:off x="2715491" y="3400890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503"/>
              </p:ext>
            </p:extLst>
          </p:nvPr>
        </p:nvGraphicFramePr>
        <p:xfrm>
          <a:off x="7098785" y="3306086"/>
          <a:ext cx="535070" cy="76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501" imgH="393529" progId="Equation.DSMT4">
                  <p:embed/>
                </p:oleObj>
              </mc:Choice>
              <mc:Fallback>
                <p:oleObj name="Equation" r:id="rId9" imgW="228501" imgH="393529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8785" y="3306086"/>
                        <a:ext cx="535070" cy="76058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24803"/>
              </p:ext>
            </p:extLst>
          </p:nvPr>
        </p:nvGraphicFramePr>
        <p:xfrm>
          <a:off x="7111653" y="4483789"/>
          <a:ext cx="679509" cy="54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164880" progId="Equation.DSMT4">
                  <p:embed/>
                </p:oleObj>
              </mc:Choice>
              <mc:Fallback>
                <p:oleObj name="Equation" r:id="rId11" imgW="190440" imgH="164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653" y="4483789"/>
                        <a:ext cx="679509" cy="54830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26213"/>
              </p:ext>
            </p:extLst>
          </p:nvPr>
        </p:nvGraphicFramePr>
        <p:xfrm>
          <a:off x="1243444" y="4373396"/>
          <a:ext cx="458356" cy="57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444" y="4373396"/>
                        <a:ext cx="458356" cy="57007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2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41009" y="1725024"/>
            <a:ext cx="991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2524" y="3223628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2524" y="4330134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4358" y="3214386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73858" y="4330134"/>
            <a:ext cx="433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35" name="Flowchart: Connector 34">
            <a:hlinkClick r:id="rId3" action="ppaction://hlinksldjump"/>
          </p:cNvPr>
          <p:cNvSpPr/>
          <p:nvPr/>
        </p:nvSpPr>
        <p:spPr>
          <a:xfrm>
            <a:off x="1300376" y="4409799"/>
            <a:ext cx="590844" cy="512487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512177" y="1827619"/>
            <a:ext cx="906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 – (- y + z + t ),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5464" y="3286674"/>
            <a:ext cx="201369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– y + z + 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992" y="4399066"/>
            <a:ext cx="187262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+ y - z - t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5202" y="3256807"/>
            <a:ext cx="203613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+ y + z + t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9870" y="4360911"/>
            <a:ext cx="19399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–  y - z - t </a:t>
            </a:r>
          </a:p>
        </p:txBody>
      </p:sp>
    </p:spTree>
    <p:extLst>
      <p:ext uri="{BB962C8B-B14F-4D97-AF65-F5344CB8AC3E}">
        <p14:creationId xmlns:p14="http://schemas.microsoft.com/office/powerpoint/2010/main" val="25963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1" grpId="0"/>
      <p:bldP spid="33" grpId="0"/>
      <p:bldP spid="35" grpId="0" animBg="1"/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0" y="295151"/>
            <a:ext cx="3665518" cy="1367763"/>
            <a:chOff x="5229100" y="2676401"/>
            <a:chExt cx="3257800" cy="1367763"/>
          </a:xfrm>
        </p:grpSpPr>
        <p:sp>
          <p:nvSpPr>
            <p:cNvPr id="4" name="TextBox 3"/>
            <p:cNvSpPr txBox="1"/>
            <p:nvPr/>
          </p:nvSpPr>
          <p:spPr>
            <a:xfrm>
              <a:off x="6147519" y="2843835"/>
              <a:ext cx="222993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86322" y="417857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92741"/>
              </p:ext>
            </p:extLst>
          </p:nvPr>
        </p:nvGraphicFramePr>
        <p:xfrm>
          <a:off x="983717" y="1437310"/>
          <a:ext cx="2081084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393480" progId="Equation.DSMT4">
                  <p:embed/>
                </p:oleObj>
              </mc:Choice>
              <mc:Fallback>
                <p:oleObj name="Equation" r:id="rId5" imgW="8506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17" y="1437310"/>
                        <a:ext cx="2081084" cy="8604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02225"/>
              </p:ext>
            </p:extLst>
          </p:nvPr>
        </p:nvGraphicFramePr>
        <p:xfrm>
          <a:off x="6627406" y="1358463"/>
          <a:ext cx="24701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431640" progId="Equation.DSMT4">
                  <p:embed/>
                </p:oleObj>
              </mc:Choice>
              <mc:Fallback>
                <p:oleObj name="Equation" r:id="rId7" imgW="11174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406" y="1358463"/>
                        <a:ext cx="2470150" cy="94456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36710" y="398460"/>
            <a:ext cx="624321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700540"/>
            <a:ext cx="359804" cy="115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314996" y="3014236"/>
            <a:ext cx="4336" cy="32162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13065" y="35606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58798"/>
              </p:ext>
            </p:extLst>
          </p:nvPr>
        </p:nvGraphicFramePr>
        <p:xfrm>
          <a:off x="983717" y="3014236"/>
          <a:ext cx="2272101" cy="292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0891" imgH="1218671" progId="Equation.DSMT4">
                  <p:embed/>
                </p:oleObj>
              </mc:Choice>
              <mc:Fallback>
                <p:oleObj name="Equation" r:id="rId9" imgW="710891" imgH="121867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17" y="3014236"/>
                        <a:ext cx="2272101" cy="292644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960459" y="2231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22521"/>
              </p:ext>
            </p:extLst>
          </p:nvPr>
        </p:nvGraphicFramePr>
        <p:xfrm>
          <a:off x="6620873" y="2925797"/>
          <a:ext cx="2470150" cy="110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586" imgH="393529" progId="Equation.DSMT4">
                  <p:embed/>
                </p:oleObj>
              </mc:Choice>
              <mc:Fallback>
                <p:oleObj name="Equation" r:id="rId11" imgW="723586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73" y="2925797"/>
                        <a:ext cx="2470150" cy="110711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725176" y="40940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43317"/>
              </p:ext>
            </p:extLst>
          </p:nvPr>
        </p:nvGraphicFramePr>
        <p:xfrm>
          <a:off x="6620873" y="4032912"/>
          <a:ext cx="2476683" cy="190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63225" imgH="812447" progId="Equation.DSMT4">
                  <p:embed/>
                </p:oleObj>
              </mc:Choice>
              <mc:Fallback>
                <p:oleObj name="Equation" r:id="rId13" imgW="863225" imgH="81244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73" y="4032912"/>
                        <a:ext cx="2476683" cy="190777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813897" y="2401452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40520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0" y="295151"/>
            <a:ext cx="3257800" cy="981200"/>
            <a:chOff x="5229100" y="2676401"/>
            <a:chExt cx="3257800" cy="981200"/>
          </a:xfrm>
        </p:grpSpPr>
        <p:sp>
          <p:nvSpPr>
            <p:cNvPr id="4" name="TextBox 3"/>
            <p:cNvSpPr txBox="1"/>
            <p:nvPr/>
          </p:nvSpPr>
          <p:spPr>
            <a:xfrm>
              <a:off x="6147519" y="2843835"/>
              <a:ext cx="22299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909227" y="462585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/T24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49637" y="3629891"/>
            <a:ext cx="1128" cy="25353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5300" y="17041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98038"/>
              </p:ext>
            </p:extLst>
          </p:nvPr>
        </p:nvGraphicFramePr>
        <p:xfrm>
          <a:off x="752233" y="3796609"/>
          <a:ext cx="4511002" cy="107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90700" imgH="431800" progId="Equation.DSMT4">
                  <p:embed/>
                </p:oleObj>
              </mc:Choice>
              <mc:Fallback>
                <p:oleObj name="Equation" r:id="rId5" imgW="17907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3" y="3796609"/>
                        <a:ext cx="4511002" cy="107976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173" y="295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87831"/>
              </p:ext>
            </p:extLst>
          </p:nvPr>
        </p:nvGraphicFramePr>
        <p:xfrm>
          <a:off x="752233" y="5006470"/>
          <a:ext cx="454819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6100" imgH="431800" progId="Equation.DSMT4">
                  <p:embed/>
                </p:oleObj>
              </mc:Choice>
              <mc:Fallback>
                <p:oleObj name="Equation" r:id="rId7" imgW="1816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3" y="5006470"/>
                        <a:ext cx="4548190" cy="10715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85182"/>
              </p:ext>
            </p:extLst>
          </p:nvPr>
        </p:nvGraphicFramePr>
        <p:xfrm>
          <a:off x="945821" y="1443785"/>
          <a:ext cx="28797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431640" progId="Equation.DSMT4">
                  <p:embed/>
                </p:oleObj>
              </mc:Choice>
              <mc:Fallback>
                <p:oleObj name="Equation" r:id="rId9" imgW="114300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821" y="1443785"/>
                        <a:ext cx="2879725" cy="10810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31527" y="1427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75112"/>
              </p:ext>
            </p:extLst>
          </p:nvPr>
        </p:nvGraphicFramePr>
        <p:xfrm>
          <a:off x="7673173" y="1374818"/>
          <a:ext cx="2442468" cy="116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431640" progId="Equation.DSMT4">
                  <p:embed/>
                </p:oleObj>
              </mc:Choice>
              <mc:Fallback>
                <p:oleObj name="Equation" r:id="rId11" imgW="90144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173" y="1374818"/>
                        <a:ext cx="2442468" cy="116830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38400"/>
              </p:ext>
            </p:extLst>
          </p:nvPr>
        </p:nvGraphicFramePr>
        <p:xfrm>
          <a:off x="5996773" y="3674989"/>
          <a:ext cx="5487944" cy="240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311400" imgH="838200" progId="Equation.DSMT4">
                  <p:embed/>
                </p:oleObj>
              </mc:Choice>
              <mc:Fallback>
                <p:oleObj name="Equation" r:id="rId13" imgW="2311400" imgH="838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773" y="3674989"/>
                        <a:ext cx="5487944" cy="240304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343273" y="258985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126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75655" y="174157"/>
            <a:ext cx="3461242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53477" y="1829963"/>
            <a:ext cx="7290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1; 4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24;25.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3.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4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58" y="3177422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77173" y="4780401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25100" y="472097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826820" y="5226553"/>
            <a:ext cx="508046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Hẹn</a:t>
            </a:r>
            <a:r>
              <a:rPr kumimoji="0" lang="en-US" sz="4000" b="1" i="0" u="none" strike="noStrike" kern="1200" cap="none" spc="0" normalizeH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sz="4000" b="1" i="0" u="none" strike="noStrike" kern="1200" cap="none" spc="0" normalizeH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1" i="0" u="none" strike="noStrike" kern="1200" cap="none" spc="0" normalizeH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9562" y="1593062"/>
            <a:ext cx="11542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đạt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cao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09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539 0.02084 C 0.07174 0.01968 0.08971 0.02223 0.10742 0.0169 C 0.10989 0.01621 0.11185 0.01227 0.11419 0.01112 C 0.12044 0.00903 0.12656 0.00857 0.13281 0.00741 C 0.15234 -0.00208 0.17135 -0.01527 0.19127 -0.02291 C 0.19843 -0.02893 0.20495 -0.0324 0.21172 -0.04004 C 0.21497 -0.04375 0.22148 -0.05138 0.22148 -0.05115 C 0.22396 -0.09097 0.23112 -0.09861 0.24479 -0.12523 C 0.2569 -0.14884 0.27096 -0.16643 0.28385 -0.18796 C 0.29023 -0.19907 0.29856 -0.20578 0.30521 -0.21643 C 0.3151 -0.2324 0.32851 -0.24768 0.34127 -0.25231 C 0.35351 -0.26666 0.36614 -0.28055 0.37929 -0.29027 C 0.38476 -0.2949 0.38724 -0.29953 0.39297 -0.30185 C 0.41133 -0.32615 0.43633 -0.34791 0.4582 -0.35486 C 0.46367 -0.36041 0.46862 -0.36273 0.47474 -0.36458 C 0.49153 -0.37662 0.50989 -0.38518 0.52747 -0.39074 C 0.54023 -0.4037 0.55521 -0.40717 0.56927 -0.41203 C 0.57851 -0.4206 0.58893 -0.42314 0.59856 -0.43078 C 0.6082 -0.43796 0.61666 -0.45162 0.62682 -0.45532 C 0.63698 -0.46689 0.65325 -0.48958 0.66093 -0.50833 C 0.66562 -0.52013 0.67018 -0.53217 0.67552 -0.54259 C 0.6776 -0.55509 0.67487 -0.54166 0.67942 -0.55393 C 0.68424 -0.56689 0.68906 -0.59768 0.69505 -0.60509 C 0.697 -0.61458 0.69752 -0.61875 0.70182 -0.62407 C 0.70638 -0.65092 0.72278 -0.68101 0.73307 -0.69814 C 0.73854 -0.7074 0.74049 -0.7155 0.74765 -0.72106 C 0.75638 -0.74328 0.74479 -0.71736 0.75442 -0.73032 C 0.75586 -0.73217 0.75612 -0.73587 0.75742 -0.73796 C 0.75989 -0.74259 0.76367 -0.74537 0.76614 -0.74953 C 0.772 -0.75879 0.77734 -0.77083 0.78372 -0.77939 C 0.7901 -0.78842 0.79297 -0.78773 0.79935 -0.7949 C 0.80481 -0.80046 0.81002 -0.80787 0.81588 -0.81365 C 0.81797 -0.8199 0.8237 -0.83055 0.8237 -0.83032 C 0.82695 -0.84953 0.83177 -0.84699 0.83541 -0.86111 " pathEditMode="relative" rAng="0" ptsTypes="AAAAAAAAAAAAAAAAAAAAAAAAAAAAAAAAA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76" y="-440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4209" y="88288"/>
            <a:ext cx="3699215" cy="1075005"/>
            <a:chOff x="5754273" y="2752896"/>
            <a:chExt cx="3699215" cy="10750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Khởi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94812" y="1243859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652" y="2175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7642"/>
              </p:ext>
            </p:extLst>
          </p:nvPr>
        </p:nvGraphicFramePr>
        <p:xfrm>
          <a:off x="1071711" y="2883840"/>
          <a:ext cx="1766844" cy="101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669" imgH="431613" progId="Equation.DSMT4">
                  <p:embed/>
                </p:oleObj>
              </mc:Choice>
              <mc:Fallback>
                <p:oleObj name="Equation" r:id="rId3" imgW="76166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711" y="2883840"/>
                        <a:ext cx="1766844" cy="1013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102998"/>
              </p:ext>
            </p:extLst>
          </p:nvPr>
        </p:nvGraphicFramePr>
        <p:xfrm>
          <a:off x="3523082" y="2904471"/>
          <a:ext cx="1413475" cy="905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336" imgH="393529" progId="Equation.DSMT4">
                  <p:embed/>
                </p:oleObj>
              </mc:Choice>
              <mc:Fallback>
                <p:oleObj name="Equation" r:id="rId5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082" y="2904471"/>
                        <a:ext cx="1413475" cy="905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38372" y="3128823"/>
            <a:ext cx="14020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838555" y="3095615"/>
            <a:ext cx="692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2852" y="3844218"/>
            <a:ext cx="428334" cy="86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85022"/>
              </p:ext>
            </p:extLst>
          </p:nvPr>
        </p:nvGraphicFramePr>
        <p:xfrm>
          <a:off x="682066" y="1774037"/>
          <a:ext cx="1957606" cy="91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431800" progId="Equation.DSMT4">
                  <p:embed/>
                </p:oleObj>
              </mc:Choice>
              <mc:Fallback>
                <p:oleObj name="Equation" r:id="rId7" imgW="9144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66" y="1774037"/>
                        <a:ext cx="1957606" cy="917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80642"/>
              </p:ext>
            </p:extLst>
          </p:nvPr>
        </p:nvGraphicFramePr>
        <p:xfrm>
          <a:off x="3256536" y="1688019"/>
          <a:ext cx="1464604" cy="9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536" y="1688019"/>
                        <a:ext cx="1464604" cy="938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94812" y="132481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665320" y="1900748"/>
            <a:ext cx="6126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652" y="2175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2852" y="3844218"/>
            <a:ext cx="428334" cy="86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94812" y="132481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553474"/>
              </p:ext>
            </p:extLst>
          </p:nvPr>
        </p:nvGraphicFramePr>
        <p:xfrm>
          <a:off x="2144552" y="167285"/>
          <a:ext cx="7902896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700" imgH="431800" progId="Equation.DSMT4">
                  <p:embed/>
                </p:oleObj>
              </mc:Choice>
              <mc:Fallback>
                <p:oleObj name="Equation" r:id="rId2" imgW="31877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552" y="167285"/>
                        <a:ext cx="7902896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51186"/>
              </p:ext>
            </p:extLst>
          </p:nvPr>
        </p:nvGraphicFramePr>
        <p:xfrm>
          <a:off x="2344520" y="1235240"/>
          <a:ext cx="6723359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800" imgH="393700" progId="Equation.DSMT4">
                  <p:embed/>
                </p:oleObj>
              </mc:Choice>
              <mc:Fallback>
                <p:oleObj name="Equation" r:id="rId4" imgW="2717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520" y="1235240"/>
                        <a:ext cx="6723359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253542"/>
              </p:ext>
            </p:extLst>
          </p:nvPr>
        </p:nvGraphicFramePr>
        <p:xfrm>
          <a:off x="1557435" y="2357168"/>
          <a:ext cx="1887259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669" imgH="431613" progId="Equation.DSMT4">
                  <p:embed/>
                </p:oleObj>
              </mc:Choice>
              <mc:Fallback>
                <p:oleObj name="Equation" r:id="rId6" imgW="76166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435" y="2357168"/>
                        <a:ext cx="1887259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11518"/>
              </p:ext>
            </p:extLst>
          </p:nvPr>
        </p:nvGraphicFramePr>
        <p:xfrm>
          <a:off x="3702456" y="2370844"/>
          <a:ext cx="1509807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336" imgH="393529" progId="Equation.DSMT4">
                  <p:embed/>
                </p:oleObj>
              </mc:Choice>
              <mc:Fallback>
                <p:oleObj name="Equation" r:id="rId8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456" y="2370844"/>
                        <a:ext cx="1509807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92121"/>
              </p:ext>
            </p:extLst>
          </p:nvPr>
        </p:nvGraphicFramePr>
        <p:xfrm>
          <a:off x="1825524" y="3524176"/>
          <a:ext cx="7242355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1000" imgH="431800" progId="Equation.DSMT4">
                  <p:embed/>
                </p:oleObj>
              </mc:Choice>
              <mc:Fallback>
                <p:oleObj name="Equation" r:id="rId10" imgW="2921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524" y="3524176"/>
                        <a:ext cx="7242355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39141"/>
              </p:ext>
            </p:extLst>
          </p:nvPr>
        </p:nvGraphicFramePr>
        <p:xfrm>
          <a:off x="1717098" y="4658433"/>
          <a:ext cx="6440270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03500" imgH="393700" progId="Equation.DSMT4">
                  <p:embed/>
                </p:oleObj>
              </mc:Choice>
              <mc:Fallback>
                <p:oleObj name="Equation" r:id="rId12" imgW="26035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098" y="4658433"/>
                        <a:ext cx="6440270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686655"/>
              </p:ext>
            </p:extLst>
          </p:nvPr>
        </p:nvGraphicFramePr>
        <p:xfrm>
          <a:off x="1583712" y="5775398"/>
          <a:ext cx="1887259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1669" imgH="431613" progId="Equation.DSMT4">
                  <p:embed/>
                </p:oleObj>
              </mc:Choice>
              <mc:Fallback>
                <p:oleObj name="Equation" r:id="rId14" imgW="761669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712" y="5775398"/>
                        <a:ext cx="1887259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56044"/>
              </p:ext>
            </p:extLst>
          </p:nvPr>
        </p:nvGraphicFramePr>
        <p:xfrm>
          <a:off x="3936894" y="5822579"/>
          <a:ext cx="1509807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336" imgH="393529" progId="Equation.DSMT4">
                  <p:embed/>
                </p:oleObj>
              </mc:Choice>
              <mc:Fallback>
                <p:oleObj name="Equation" r:id="rId16" imgW="60933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894" y="5822579"/>
                        <a:ext cx="1509807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07953" y="83683"/>
            <a:ext cx="32182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852815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51568" y="2626480"/>
            <a:ext cx="199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326246" y="2603453"/>
            <a:ext cx="752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263671" y="3782386"/>
            <a:ext cx="9068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3862715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267195" y="5978480"/>
            <a:ext cx="199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3512072" y="6044579"/>
            <a:ext cx="716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5986790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64" y="523600"/>
            <a:ext cx="1806933" cy="14349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3382" y="1858879"/>
            <a:ext cx="84235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</a:t>
            </a:r>
          </a:p>
          <a:p>
            <a:pPr algn="ctr"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TẮC CHUYỂN VẾ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90901" y="1791755"/>
            <a:ext cx="10823747" cy="1094526"/>
            <a:chOff x="1190901" y="1168302"/>
            <a:chExt cx="10823747" cy="1094526"/>
          </a:xfrm>
        </p:grpSpPr>
        <p:sp>
          <p:nvSpPr>
            <p:cNvPr id="3" name="Freeform 2"/>
            <p:cNvSpPr/>
            <p:nvPr/>
          </p:nvSpPr>
          <p:spPr>
            <a:xfrm>
              <a:off x="1738164" y="1168302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90901" y="1168303"/>
              <a:ext cx="1094524" cy="109452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vi-V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90901" y="3286038"/>
            <a:ext cx="10823747" cy="1094526"/>
            <a:chOff x="1190901" y="2537893"/>
            <a:chExt cx="10823747" cy="1094526"/>
          </a:xfrm>
        </p:grpSpPr>
        <p:sp>
          <p:nvSpPr>
            <p:cNvPr id="5" name="Freeform 4"/>
            <p:cNvSpPr/>
            <p:nvPr/>
          </p:nvSpPr>
          <p:spPr>
            <a:xfrm>
              <a:off x="1738164" y="253789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vế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90901" y="2537894"/>
              <a:ext cx="1094524" cy="109452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90901" y="4780319"/>
            <a:ext cx="10823747" cy="1094526"/>
            <a:chOff x="1190901" y="3907483"/>
            <a:chExt cx="10823747" cy="1094526"/>
          </a:xfrm>
        </p:grpSpPr>
        <p:sp>
          <p:nvSpPr>
            <p:cNvPr id="7" name="Freeform 6"/>
            <p:cNvSpPr/>
            <p:nvPr/>
          </p:nvSpPr>
          <p:spPr>
            <a:xfrm>
              <a:off x="1738164" y="390748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0901" y="3907484"/>
              <a:ext cx="1094524" cy="109452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vi-VN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8655" y="314778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QUY 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QUY 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55" y="1346257"/>
            <a:ext cx="340830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07602"/>
              </p:ext>
            </p:extLst>
          </p:nvPr>
        </p:nvGraphicFramePr>
        <p:xfrm>
          <a:off x="2161307" y="2747347"/>
          <a:ext cx="4724402" cy="71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254000" progId="Equation.DSMT4">
                  <p:embed/>
                </p:oleObj>
              </mc:Choice>
              <mc:Fallback>
                <p:oleObj name="Equation" r:id="rId3" imgW="17018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307" y="2747347"/>
                        <a:ext cx="4724402" cy="712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00303"/>
              </p:ext>
            </p:extLst>
          </p:nvPr>
        </p:nvGraphicFramePr>
        <p:xfrm>
          <a:off x="2549191" y="3762266"/>
          <a:ext cx="4445960" cy="67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800" imgH="254000" progId="Equation.DSMT4">
                  <p:embed/>
                </p:oleObj>
              </mc:Choice>
              <mc:Fallback>
                <p:oleObj name="Equation" r:id="rId5" imgW="17018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191" y="3762266"/>
                        <a:ext cx="4445960" cy="670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155" y="1774978"/>
            <a:ext cx="92849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“+”,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155" y="3302664"/>
            <a:ext cx="89274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“-”,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982" y="134669"/>
            <a:ext cx="11970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10 - § 4: QUY TẮC DẤU NGOẶC VÀ QUY TẮC CHUYỂN VẾ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750" y="793988"/>
            <a:ext cx="340830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991" y="1274119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11382" y="2829738"/>
            <a:ext cx="14135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98394"/>
              </p:ext>
            </p:extLst>
          </p:nvPr>
        </p:nvGraphicFramePr>
        <p:xfrm>
          <a:off x="2825340" y="1150877"/>
          <a:ext cx="5502422" cy="89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900" imgH="431800" progId="Equation.DSMT4">
                  <p:embed/>
                </p:oleObj>
              </mc:Choice>
              <mc:Fallback>
                <p:oleObj name="Equation" r:id="rId3" imgW="2628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340" y="1150877"/>
                        <a:ext cx="5502422" cy="897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6982" y="1976223"/>
            <a:ext cx="114300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45780" y="33680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726187"/>
              </p:ext>
            </p:extLst>
          </p:nvPr>
        </p:nvGraphicFramePr>
        <p:xfrm>
          <a:off x="2006726" y="3033432"/>
          <a:ext cx="7139650" cy="28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44720" imgH="1295280" progId="Equation.DSMT4">
                  <p:embed/>
                </p:oleObj>
              </mc:Choice>
              <mc:Fallback>
                <p:oleObj name="Equation" r:id="rId5" imgW="2844720" imgH="1295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726" y="3033432"/>
                        <a:ext cx="7139650" cy="2813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4354" y="2488505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16188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QUY 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445" y="1211887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088866"/>
              </p:ext>
            </p:extLst>
          </p:nvPr>
        </p:nvGraphicFramePr>
        <p:xfrm>
          <a:off x="2598238" y="1636970"/>
          <a:ext cx="1219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336" imgH="393529" progId="Equation.DSMT4">
                  <p:embed/>
                </p:oleObj>
              </mc:Choice>
              <mc:Fallback>
                <p:oleObj name="Equation" r:id="rId3" imgW="609336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238" y="1636970"/>
                        <a:ext cx="1219200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46728"/>
              </p:ext>
            </p:extLst>
          </p:nvPr>
        </p:nvGraphicFramePr>
        <p:xfrm>
          <a:off x="3439161" y="2501824"/>
          <a:ext cx="318655" cy="81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161" y="2501824"/>
                        <a:ext cx="318655" cy="816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6042" y="1765885"/>
            <a:ext cx="195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5409" y="2112244"/>
            <a:ext cx="2898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5409" y="3066351"/>
            <a:ext cx="2577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13018" y="1701428"/>
            <a:ext cx="3177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90491" y="1701428"/>
            <a:ext cx="0" cy="31311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261386" y="24245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14845"/>
              </p:ext>
            </p:extLst>
          </p:nvPr>
        </p:nvGraphicFramePr>
        <p:xfrm>
          <a:off x="7211091" y="2529887"/>
          <a:ext cx="2128174" cy="241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500" imgH="1219200" progId="Equation.DSMT4">
                  <p:embed/>
                </p:oleObj>
              </mc:Choice>
              <mc:Fallback>
                <p:oleObj name="Equation" r:id="rId7" imgW="1079500" imgH="1219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1091" y="2529887"/>
                        <a:ext cx="2128174" cy="2410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861413"/>
              </p:ext>
            </p:extLst>
          </p:nvPr>
        </p:nvGraphicFramePr>
        <p:xfrm>
          <a:off x="7237843" y="1701428"/>
          <a:ext cx="1219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843" y="1701428"/>
                        <a:ext cx="1219200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774079" y="1145956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23909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4: QUY TẮC DẤU NGOẶC VÀ QUY 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7" y="1332499"/>
            <a:ext cx="10945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/T23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127" y="2755090"/>
            <a:ext cx="1824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86699"/>
              </p:ext>
            </p:extLst>
          </p:nvPr>
        </p:nvGraphicFramePr>
        <p:xfrm>
          <a:off x="1857375" y="2765242"/>
          <a:ext cx="5707419" cy="56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5729" imgH="203112" progId="Equation.DSMT4">
                  <p:embed/>
                </p:oleObj>
              </mc:Choice>
              <mc:Fallback>
                <p:oleObj name="Equation" r:id="rId3" imgW="200572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765242"/>
                        <a:ext cx="5707419" cy="56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64127" y="1806059"/>
            <a:ext cx="10945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2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492</Words>
  <Application>Microsoft Office PowerPoint</Application>
  <PresentationFormat>Widescreen</PresentationFormat>
  <Paragraphs>97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方正卡通简体</vt:lpstr>
      <vt:lpstr>Office 主题​​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Văn Tân Lê</cp:lastModifiedBy>
  <cp:revision>244</cp:revision>
  <dcterms:created xsi:type="dcterms:W3CDTF">2020-04-22T12:54:12Z</dcterms:created>
  <dcterms:modified xsi:type="dcterms:W3CDTF">2023-10-27T09:20:43Z</dcterms:modified>
</cp:coreProperties>
</file>