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3"/>
  </p:notesMasterIdLst>
  <p:sldIdLst>
    <p:sldId id="259" r:id="rId2"/>
    <p:sldId id="260" r:id="rId3"/>
    <p:sldId id="261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" initials="H" lastIdx="1" clrIdx="0">
    <p:extLst>
      <p:ext uri="{19B8F6BF-5375-455C-9EA6-DF929625EA0E}">
        <p15:presenceInfo xmlns:p15="http://schemas.microsoft.com/office/powerpoint/2012/main" userId="H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6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145FA-70A2-4831-AE23-15C64DF963C0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1E3F7-D3C7-47A8-AD73-32511B57D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889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8550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7F3E-47F8-43B8-B739-BD2C783E988B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FD74-D7D2-4839-9660-FBC73BFC0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668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7F3E-47F8-43B8-B739-BD2C783E988B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FD74-D7D2-4839-9660-FBC73BFC0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72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7F3E-47F8-43B8-B739-BD2C783E988B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FD74-D7D2-4839-9660-FBC73BFC0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7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7F3E-47F8-43B8-B739-BD2C783E988B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FD74-D7D2-4839-9660-FBC73BFC0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77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7F3E-47F8-43B8-B739-BD2C783E988B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FD74-D7D2-4839-9660-FBC73BFC0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67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7F3E-47F8-43B8-B739-BD2C783E988B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FD74-D7D2-4839-9660-FBC73BFC0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41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7F3E-47F8-43B8-B739-BD2C783E988B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FD74-D7D2-4839-9660-FBC73BFC0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36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7F3E-47F8-43B8-B739-BD2C783E988B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FD74-D7D2-4839-9660-FBC73BFC0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38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7F3E-47F8-43B8-B739-BD2C783E988B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FD74-D7D2-4839-9660-FBC73BFC0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8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7F3E-47F8-43B8-B739-BD2C783E988B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FD74-D7D2-4839-9660-FBC73BFC0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05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7F3E-47F8-43B8-B739-BD2C783E988B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FD74-D7D2-4839-9660-FBC73BFC0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1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07F3E-47F8-43B8-B739-BD2C783E988B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6FD74-D7D2-4839-9660-FBC73BFC0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95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4" descr="Sự tích hồ Gươm"/>
          <p:cNvSpPr/>
          <p:nvPr/>
        </p:nvSpPr>
        <p:spPr>
          <a:xfrm>
            <a:off x="5943600" y="3276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417" y="0"/>
            <a:ext cx="121920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559360" y="1421889"/>
            <a:ext cx="6923314" cy="6309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VĂN BẢN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714417" y="2963091"/>
            <a:ext cx="7067966" cy="163503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>
                <a:ln w="0"/>
                <a:solidFill>
                  <a:schemeClr val="tx1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SỰ TÍCH HỒ GƯƠM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E48E5624-5AEA-4D60-91D2-11688F4B9966}"/>
              </a:ext>
            </a:extLst>
          </p:cNvPr>
          <p:cNvSpPr txBox="1">
            <a:spLocks/>
          </p:cNvSpPr>
          <p:nvPr/>
        </p:nvSpPr>
        <p:spPr>
          <a:xfrm>
            <a:off x="0" y="309156"/>
            <a:ext cx="12192000" cy="64443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PHIẾU HỌC TẬP 3</a:t>
            </a:r>
          </a:p>
        </p:txBody>
      </p:sp>
      <p:sp>
        <p:nvSpPr>
          <p:cNvPr id="5" name="Rectangle 4"/>
          <p:cNvSpPr/>
          <p:nvPr/>
        </p:nvSpPr>
        <p:spPr>
          <a:xfrm>
            <a:off x="169818" y="309157"/>
            <a:ext cx="153740" cy="6444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4043" y="309156"/>
            <a:ext cx="253289" cy="6444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 rot="5400000">
            <a:off x="707604" y="379369"/>
            <a:ext cx="644434" cy="504008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2970860" y="4554810"/>
            <a:ext cx="2970332" cy="2187455"/>
          </a:xfrm>
          <a:prstGeom prst="flowChartConnector">
            <a:avLst/>
          </a:prstGeom>
          <a:ln w="19050">
            <a:noFill/>
            <a:prstDash val="sysDash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</a:t>
            </a:r>
            <a:r>
              <a:rPr lang="vi-VN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……..……….</a:t>
            </a:r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Flowchart: Connector 10"/>
          <p:cNvSpPr/>
          <p:nvPr/>
        </p:nvSpPr>
        <p:spPr>
          <a:xfrm>
            <a:off x="6468085" y="4577292"/>
            <a:ext cx="2915261" cy="2142490"/>
          </a:xfrm>
          <a:prstGeom prst="flowChartConnector">
            <a:avLst/>
          </a:prstGeom>
          <a:ln w="19050">
            <a:noFill/>
            <a:prstDash val="sysDash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endParaRPr lang="en-US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</a:t>
            </a:r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lowchart: Connector 11"/>
          <p:cNvSpPr/>
          <p:nvPr/>
        </p:nvSpPr>
        <p:spPr>
          <a:xfrm>
            <a:off x="7523387" y="2213880"/>
            <a:ext cx="2796269" cy="2133514"/>
          </a:xfrm>
          <a:prstGeom prst="flowChartConnector">
            <a:avLst/>
          </a:prstGeom>
          <a:ln w="19050">
            <a:noFill/>
            <a:prstDash val="sysDash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endParaRPr lang="en-US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……….…</a:t>
            </a:r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Flowchart: Connector 12"/>
          <p:cNvSpPr/>
          <p:nvPr/>
        </p:nvSpPr>
        <p:spPr>
          <a:xfrm>
            <a:off x="4744801" y="1108977"/>
            <a:ext cx="2864603" cy="1979788"/>
          </a:xfrm>
          <a:prstGeom prst="flowChartConnector">
            <a:avLst/>
          </a:prstGeom>
          <a:gradFill>
            <a:gsLst>
              <a:gs pos="0">
                <a:schemeClr val="accent6">
                  <a:satMod val="105000"/>
                  <a:tint val="67000"/>
                  <a:lumMod val="93000"/>
                  <a:lumOff val="7000"/>
                </a:schemeClr>
              </a:gs>
              <a:gs pos="50000">
                <a:schemeClr val="accent6">
                  <a:lumMod val="105000"/>
                  <a:satMod val="103000"/>
                  <a:tint val="73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</a:gradFill>
          <a:ln w="19050">
            <a:noFill/>
            <a:prstDash val="sysDash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</a:t>
            </a:r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Flowchart: Connector 13"/>
          <p:cNvSpPr/>
          <p:nvPr/>
        </p:nvSpPr>
        <p:spPr>
          <a:xfrm>
            <a:off x="2162125" y="2389696"/>
            <a:ext cx="2668692" cy="1935095"/>
          </a:xfrm>
          <a:prstGeom prst="flowChartConnector">
            <a:avLst/>
          </a:prstGeom>
          <a:ln w="19050">
            <a:noFill/>
            <a:prstDash val="sysDash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endParaRPr lang="en-US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839816" y="3244152"/>
            <a:ext cx="2769588" cy="1574270"/>
          </a:xfrm>
          <a:prstGeom prst="ellipse">
            <a:avLst/>
          </a:prstGeom>
          <a:solidFill>
            <a:schemeClr val="accent6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TÍCH HỒ </a:t>
            </a:r>
            <a:r>
              <a:rPr lang="en-US" sz="3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GƯƠM</a:t>
            </a:r>
            <a:endParaRPr lang="en-US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782" y="5486400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33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520543"/>
          </a:xfrm>
          <a:prstGeom prst="rect">
            <a:avLst/>
          </a:prstGeom>
        </p:spPr>
      </p:pic>
      <p:sp>
        <p:nvSpPr>
          <p:cNvPr id="2" name="Wave 1"/>
          <p:cNvSpPr/>
          <p:nvPr/>
        </p:nvSpPr>
        <p:spPr>
          <a:xfrm>
            <a:off x="1157317" y="1097280"/>
            <a:ext cx="9959174" cy="4494349"/>
          </a:xfrm>
          <a:prstGeom prst="wav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45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húc các em có một giờ học thật vui </a:t>
            </a:r>
            <a:endParaRPr lang="en-US" sz="45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45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 tiếp thu được nhiều kiến thức hấp dẫn</a:t>
            </a:r>
            <a:r>
              <a:rPr lang="en-US" sz="45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45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5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56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8E5624-5AEA-4D60-91D2-11688F4B9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9156"/>
            <a:ext cx="12192000" cy="644434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</a:t>
            </a:r>
            <a:r>
              <a:rPr lang="en-US" sz="3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 VIỆC CẦN LÀM</a:t>
            </a:r>
            <a:endParaRPr lang="en-US" sz="3200" b="1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7817" y="2922059"/>
            <a:ext cx="9877456" cy="1043619"/>
          </a:xfrm>
          <a:prstGeom prst="rect">
            <a:avLst/>
          </a:prstGeom>
          <a:solidFill>
            <a:schemeClr val="accent6">
              <a:lumMod val="75000"/>
              <a:alpha val="76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2/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SGK,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7817" y="4189139"/>
            <a:ext cx="9877456" cy="10436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3/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Hồ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Gươm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7817" y="5455545"/>
            <a:ext cx="9877456" cy="1043619"/>
          </a:xfrm>
          <a:prstGeom prst="rect">
            <a:avLst/>
          </a:prstGeom>
          <a:solidFill>
            <a:schemeClr val="accent6">
              <a:lumMod val="75000"/>
              <a:alpha val="76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4/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soạn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phiếu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9818" y="309157"/>
            <a:ext cx="153740" cy="6444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24043" y="309156"/>
            <a:ext cx="253289" cy="6444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/>
        </p:nvSpPr>
        <p:spPr>
          <a:xfrm rot="5400000">
            <a:off x="707604" y="379369"/>
            <a:ext cx="644434" cy="504008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400" y="5511852"/>
            <a:ext cx="1371600" cy="1371600"/>
          </a:xfrm>
          <a:prstGeom prst="rect">
            <a:avLst/>
          </a:prstGeom>
        </p:spPr>
      </p:pic>
      <p:sp>
        <p:nvSpPr>
          <p:cNvPr id="15" name="Content Placeholder 2">
            <a:extLst>
              <a:ext uri="{FF2B5EF4-FFF2-40B4-BE49-F238E27FC236}">
                <a16:creationId xmlns:a16="http://schemas.microsoft.com/office/drawing/2014/main" xmlns="" id="{7CE363AE-00CC-49CC-A94D-3C87C868069E}"/>
              </a:ext>
            </a:extLst>
          </p:cNvPr>
          <p:cNvSpPr txBox="1">
            <a:spLocks/>
          </p:cNvSpPr>
          <p:nvPr/>
        </p:nvSpPr>
        <p:spPr>
          <a:xfrm>
            <a:off x="777817" y="1555355"/>
            <a:ext cx="9877456" cy="111220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1/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Thánh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Gióng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84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4DD15D-FC1C-4CCC-ABD6-1B12631DD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362512"/>
            <a:ext cx="4389120" cy="602758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E48E5624-5AEA-4D60-91D2-11688F4B9966}"/>
              </a:ext>
            </a:extLst>
          </p:cNvPr>
          <p:cNvSpPr txBox="1">
            <a:spLocks/>
          </p:cNvSpPr>
          <p:nvPr/>
        </p:nvSpPr>
        <p:spPr>
          <a:xfrm>
            <a:off x="0" y="309156"/>
            <a:ext cx="12192000" cy="64443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</a:t>
            </a:r>
            <a:r>
              <a:rPr lang="en-US" sz="3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DẪN SOẠN BÀI</a:t>
            </a:r>
            <a:endParaRPr lang="en-US" sz="3000" b="1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9818" y="309157"/>
            <a:ext cx="153740" cy="6444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4043" y="309156"/>
            <a:ext cx="253289" cy="6444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 rot="5400000">
            <a:off x="707604" y="379369"/>
            <a:ext cx="644434" cy="504008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7CE363AE-00CC-49CC-A94D-3C87C8680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817" y="1787745"/>
            <a:ext cx="9877456" cy="574767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en-US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êu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7817" y="2799558"/>
            <a:ext cx="9877456" cy="552459"/>
          </a:xfrm>
          <a:prstGeom prst="rect">
            <a:avLst/>
          </a:prstGeom>
          <a:solidFill>
            <a:schemeClr val="accent6">
              <a:lumMod val="75000"/>
              <a:alpha val="76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7817" y="3789063"/>
            <a:ext cx="9877456" cy="10436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7817" y="5238694"/>
            <a:ext cx="9877456" cy="552459"/>
          </a:xfrm>
          <a:prstGeom prst="rect">
            <a:avLst/>
          </a:prstGeom>
          <a:solidFill>
            <a:schemeClr val="accent6">
              <a:lumMod val="75000"/>
              <a:alpha val="76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400" y="5614860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17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4DD15D-FC1C-4CCC-ABD6-1B12631DD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362512"/>
            <a:ext cx="4389120" cy="602758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E48E5624-5AEA-4D60-91D2-11688F4B9966}"/>
              </a:ext>
            </a:extLst>
          </p:cNvPr>
          <p:cNvSpPr txBox="1">
            <a:spLocks/>
          </p:cNvSpPr>
          <p:nvPr/>
        </p:nvSpPr>
        <p:spPr>
          <a:xfrm>
            <a:off x="0" y="309156"/>
            <a:ext cx="12192000" cy="64443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</a:t>
            </a:r>
            <a:r>
              <a:rPr lang="en-US" sz="3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DẪN SOẠN BÀI</a:t>
            </a:r>
            <a:endParaRPr lang="en-US" sz="3000" b="1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9818" y="309157"/>
            <a:ext cx="153740" cy="6444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4043" y="309156"/>
            <a:ext cx="253289" cy="6444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 rot="5400000">
            <a:off x="707604" y="379369"/>
            <a:ext cx="644434" cy="504008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7CE363AE-00CC-49CC-A94D-3C87C8680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817" y="1957567"/>
            <a:ext cx="9877456" cy="107560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mượn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gươm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Theo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gởi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gắm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7817" y="3409409"/>
            <a:ext cx="9877456" cy="1083374"/>
          </a:xfrm>
          <a:prstGeom prst="rect">
            <a:avLst/>
          </a:prstGeom>
          <a:solidFill>
            <a:schemeClr val="accent6">
              <a:lumMod val="75000"/>
              <a:alpha val="76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Theo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truyện được kể theo ngôi thứ mấy?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7817" y="4829264"/>
            <a:ext cx="9877456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400" y="5486400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59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4DD15D-FC1C-4CCC-ABD6-1B12631DD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362512"/>
            <a:ext cx="4389120" cy="602758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E48E5624-5AEA-4D60-91D2-11688F4B9966}"/>
              </a:ext>
            </a:extLst>
          </p:cNvPr>
          <p:cNvSpPr txBox="1">
            <a:spLocks/>
          </p:cNvSpPr>
          <p:nvPr/>
        </p:nvSpPr>
        <p:spPr>
          <a:xfrm>
            <a:off x="0" y="309156"/>
            <a:ext cx="12192000" cy="64443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</a:t>
            </a:r>
            <a:r>
              <a:rPr lang="en-US" sz="3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DẪN SOẠN BÀI</a:t>
            </a:r>
            <a:endParaRPr lang="en-US" sz="3000" b="1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9818" y="309157"/>
            <a:ext cx="153740" cy="6444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4043" y="309156"/>
            <a:ext cx="253289" cy="6444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 rot="5400000">
            <a:off x="707604" y="379369"/>
            <a:ext cx="644434" cy="504008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304210" y="1497765"/>
            <a:ext cx="5583580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 err="1" smtClean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5400" b="1" spc="50" dirty="0" smtClean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spc="50" dirty="0" err="1" smtClean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5400" b="1" spc="50" dirty="0" smtClean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spc="50" dirty="0" err="1" smtClean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5400" b="1" spc="50" dirty="0" smtClean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spc="50" dirty="0" err="1" smtClean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5400" b="1" cap="none" spc="50" dirty="0">
              <a:ln w="0"/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Horizontal Scroll 9"/>
          <p:cNvSpPr/>
          <p:nvPr/>
        </p:nvSpPr>
        <p:spPr>
          <a:xfrm>
            <a:off x="1423851" y="2663891"/>
            <a:ext cx="9940835" cy="2979263"/>
          </a:xfrm>
          <a:prstGeom prst="horizontalScroll">
            <a:avLst/>
          </a:prstGeom>
          <a:pattFill prst="pct80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chuyện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gươm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thần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Hóa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nhưng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gươm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hồ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Vọng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30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49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4DD15D-FC1C-4CCC-ABD6-1B12631DD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362512"/>
            <a:ext cx="4389120" cy="602758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E48E5624-5AEA-4D60-91D2-11688F4B9966}"/>
              </a:ext>
            </a:extLst>
          </p:cNvPr>
          <p:cNvSpPr txBox="1">
            <a:spLocks/>
          </p:cNvSpPr>
          <p:nvPr/>
        </p:nvSpPr>
        <p:spPr>
          <a:xfrm>
            <a:off x="0" y="309156"/>
            <a:ext cx="12192000" cy="64443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</a:t>
            </a:r>
            <a:r>
              <a:rPr lang="en-US" sz="3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DẪN SOẠN BÀI</a:t>
            </a:r>
            <a:endParaRPr lang="en-US" sz="3000" b="1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9818" y="309157"/>
            <a:ext cx="153740" cy="6444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4043" y="309156"/>
            <a:ext cx="253289" cy="6444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 rot="5400000">
            <a:off x="707604" y="379369"/>
            <a:ext cx="644434" cy="504008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7CE363AE-00CC-49CC-A94D-3C87C8680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817" y="1721501"/>
            <a:ext cx="9877456" cy="128202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7817" y="3434601"/>
            <a:ext cx="9877456" cy="1384995"/>
          </a:xfrm>
          <a:prstGeom prst="rect">
            <a:avLst/>
          </a:prstGeom>
          <a:solidFill>
            <a:schemeClr val="accent6">
              <a:lumMod val="75000"/>
              <a:alpha val="76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Gươm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77817" y="5158341"/>
            <a:ext cx="9877456" cy="954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794" y="5604617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74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E48E5624-5AEA-4D60-91D2-11688F4B9966}"/>
              </a:ext>
            </a:extLst>
          </p:cNvPr>
          <p:cNvSpPr txBox="1">
            <a:spLocks/>
          </p:cNvSpPr>
          <p:nvPr/>
        </p:nvSpPr>
        <p:spPr>
          <a:xfrm>
            <a:off x="0" y="309156"/>
            <a:ext cx="12192000" cy="64443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</a:t>
            </a:r>
            <a:r>
              <a:rPr lang="en-US" sz="3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DẪN SOẠN BÀI</a:t>
            </a:r>
            <a:endParaRPr lang="en-US" sz="3000" b="1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9818" y="309157"/>
            <a:ext cx="153740" cy="6444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4043" y="309156"/>
            <a:ext cx="253289" cy="6444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 rot="5400000">
            <a:off x="707604" y="379369"/>
            <a:ext cx="644434" cy="504008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A_图片 4" descr="图片包含 事情, 镜子&#10;&#10;已生成高可信度的说明">
            <a:extLst>
              <a:ext uri="{FF2B5EF4-FFF2-40B4-BE49-F238E27FC236}">
                <a16:creationId xmlns:a16="http://schemas.microsoft.com/office/drawing/2014/main" xmlns="" id="{D0E8AE38-BD1B-A346-A1A6-73A83614A2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20"/>
          <a:stretch/>
        </p:blipFill>
        <p:spPr>
          <a:xfrm>
            <a:off x="1382310" y="953590"/>
            <a:ext cx="8972518" cy="6566097"/>
          </a:xfrm>
          <a:prstGeom prst="rect">
            <a:avLst/>
          </a:prstGeom>
          <a:effectLst>
            <a:outerShdw blurRad="50800" dist="50800" dir="5400000" algn="ctr" rotWithShape="0">
              <a:schemeClr val="accent6">
                <a:lumMod val="20000"/>
                <a:lumOff val="80000"/>
              </a:scheme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1218D95-7257-8041-9BBD-BC61302C90DF}"/>
              </a:ext>
            </a:extLst>
          </p:cNvPr>
          <p:cNvSpPr txBox="1"/>
          <p:nvPr/>
        </p:nvSpPr>
        <p:spPr>
          <a:xfrm>
            <a:off x="3513909" y="2342128"/>
            <a:ext cx="4781005" cy="3697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993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E48E5624-5AEA-4D60-91D2-11688F4B9966}"/>
              </a:ext>
            </a:extLst>
          </p:cNvPr>
          <p:cNvSpPr txBox="1">
            <a:spLocks/>
          </p:cNvSpPr>
          <p:nvPr/>
        </p:nvSpPr>
        <p:spPr>
          <a:xfrm>
            <a:off x="0" y="309156"/>
            <a:ext cx="12192000" cy="64443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PHIẾU HỌC TẬP 1</a:t>
            </a:r>
          </a:p>
        </p:txBody>
      </p:sp>
      <p:sp>
        <p:nvSpPr>
          <p:cNvPr id="5" name="Rectangle 4"/>
          <p:cNvSpPr/>
          <p:nvPr/>
        </p:nvSpPr>
        <p:spPr>
          <a:xfrm>
            <a:off x="169818" y="309157"/>
            <a:ext cx="153740" cy="6444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4043" y="309156"/>
            <a:ext cx="253289" cy="6444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 rot="5400000">
            <a:off x="707604" y="379369"/>
            <a:ext cx="644434" cy="504008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24044" y="1292644"/>
            <a:ext cx="11332528" cy="54014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marR="0" algn="ctr">
              <a:spcBef>
                <a:spcPts val="0"/>
              </a:spcBef>
              <a:spcAft>
                <a:spcPts val="0"/>
              </a:spcAft>
            </a:pPr>
            <a:endParaRPr lang="en-US" sz="25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marR="0">
              <a:spcBef>
                <a:spcPts val="0"/>
              </a:spcBef>
              <a:spcAft>
                <a:spcPts val="0"/>
              </a:spcAft>
            </a:pPr>
            <a:r>
              <a:rPr lang="nl-NL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 vụ 1: </a:t>
            </a:r>
            <a:r>
              <a:rPr lang="nl-NL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 liệt kê các sự việc chính của truyện Sự tích </a:t>
            </a:r>
            <a:r>
              <a:rPr lang="nl-NL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 Gươm?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marR="0">
              <a:spcBef>
                <a:spcPts val="0"/>
              </a:spcBef>
              <a:spcAft>
                <a:spcPts val="0"/>
              </a:spcAft>
            </a:pP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………………………………………………………………………………………</a:t>
            </a:r>
          </a:p>
          <a:p>
            <a:pPr marL="180340" marR="0">
              <a:spcBef>
                <a:spcPts val="0"/>
              </a:spcBef>
              <a:spcAft>
                <a:spcPts val="0"/>
              </a:spcAft>
            </a:pP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………………………………………………………………………………………</a:t>
            </a:r>
          </a:p>
          <a:p>
            <a:pPr marL="18034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180340" marR="0">
              <a:spcBef>
                <a:spcPts val="0"/>
              </a:spcBef>
              <a:spcAft>
                <a:spcPts val="0"/>
              </a:spcAft>
            </a:pP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………………………………………………………………………………………</a:t>
            </a:r>
          </a:p>
          <a:p>
            <a:pPr marL="180340" marR="0">
              <a:spcBef>
                <a:spcPts val="0"/>
              </a:spcBef>
              <a:spcAft>
                <a:spcPts val="0"/>
              </a:spcAft>
            </a:pP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………………………………………………………………………………………</a:t>
            </a:r>
            <a:endParaRPr lang="en-US" sz="2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………………………………………………………………………………………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……………………………………………………………………………………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………………………………………………………………………………………</a:t>
            </a:r>
          </a:p>
          <a:p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………………………………………………………………………………………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720" y="5538466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54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E48E5624-5AEA-4D60-91D2-11688F4B9966}"/>
              </a:ext>
            </a:extLst>
          </p:cNvPr>
          <p:cNvSpPr txBox="1">
            <a:spLocks/>
          </p:cNvSpPr>
          <p:nvPr/>
        </p:nvSpPr>
        <p:spPr>
          <a:xfrm>
            <a:off x="0" y="309156"/>
            <a:ext cx="12192000" cy="64443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PHIẾU HỌC TẬP 2</a:t>
            </a:r>
          </a:p>
        </p:txBody>
      </p:sp>
      <p:sp>
        <p:nvSpPr>
          <p:cNvPr id="5" name="Rectangle 4"/>
          <p:cNvSpPr/>
          <p:nvPr/>
        </p:nvSpPr>
        <p:spPr>
          <a:xfrm>
            <a:off x="169818" y="309157"/>
            <a:ext cx="153740" cy="6444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4043" y="309156"/>
            <a:ext cx="253289" cy="6444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 rot="5400000">
            <a:off x="707604" y="379369"/>
            <a:ext cx="644434" cy="504008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3683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3558" y="1998038"/>
            <a:ext cx="11332528" cy="4170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marR="0" algn="ctr">
              <a:spcBef>
                <a:spcPts val="0"/>
              </a:spcBef>
              <a:spcAft>
                <a:spcPts val="0"/>
              </a:spcAft>
            </a:pPr>
            <a:endParaRPr lang="en-US" sz="25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marR="0">
              <a:spcBef>
                <a:spcPts val="0"/>
              </a:spcBef>
              <a:spcAft>
                <a:spcPts val="0"/>
              </a:spcAft>
            </a:pPr>
            <a:r>
              <a:rPr lang="nl-NL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 vụ 1: 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 tiết thanh gươm phát sáng khi gặp Lê Lợi thể hiện điều gì?</a:t>
            </a:r>
          </a:p>
          <a:p>
            <a:pPr marL="180340" marR="0">
              <a:spcBef>
                <a:spcPts val="0"/>
              </a:spcBef>
              <a:spcAft>
                <a:spcPts val="0"/>
              </a:spcAft>
            </a:pP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………………………………………………………………………………………</a:t>
            </a:r>
          </a:p>
          <a:p>
            <a:pPr marL="180340" marR="0">
              <a:spcBef>
                <a:spcPts val="0"/>
              </a:spcBef>
              <a:spcAft>
                <a:spcPts val="0"/>
              </a:spcAft>
            </a:pP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………………………………………………………………………………………</a:t>
            </a:r>
          </a:p>
          <a:p>
            <a:pPr marL="180340" marR="0">
              <a:spcBef>
                <a:spcPts val="0"/>
              </a:spcBef>
              <a:spcAft>
                <a:spcPts val="0"/>
              </a:spcAft>
            </a:pPr>
            <a:endParaRPr lang="en-US" sz="26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/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gươm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marR="0">
              <a:spcBef>
                <a:spcPts val="0"/>
              </a:spcBef>
              <a:spcAft>
                <a:spcPts val="0"/>
              </a:spcAft>
            </a:pP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………………………………………………………………………………………</a:t>
            </a:r>
          </a:p>
          <a:p>
            <a:pPr marL="180340" marR="0">
              <a:spcBef>
                <a:spcPts val="0"/>
              </a:spcBef>
              <a:spcAft>
                <a:spcPts val="0"/>
              </a:spcAft>
            </a:pP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………………………………………………………………………………………</a:t>
            </a:r>
            <a:endParaRPr lang="en-US" sz="2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720" y="5486400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87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</TotalTime>
  <Words>632</Words>
  <Application>Microsoft Office PowerPoint</Application>
  <PresentationFormat>Widescreen</PresentationFormat>
  <Paragraphs>73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                NHỮNG VIỆC CẦN LÀM</vt:lpstr>
      <vt:lpstr> </vt:lpstr>
      <vt:lpstr> </vt:lpstr>
      <vt:lpstr> 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IK</cp:lastModifiedBy>
  <cp:revision>66</cp:revision>
  <dcterms:created xsi:type="dcterms:W3CDTF">2021-09-02T11:47:20Z</dcterms:created>
  <dcterms:modified xsi:type="dcterms:W3CDTF">2021-09-03T07:19:30Z</dcterms:modified>
</cp:coreProperties>
</file>