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4107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24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850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61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61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3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5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3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0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8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5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8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9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8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5042B-0FB6-495D-AD70-9FBF000444D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5FB7E6-D1A5-4624-8B35-A80FF8C50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1524000" y="0"/>
            <a:ext cx="91440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7-8:</a:t>
            </a:r>
            <a:r>
              <a:rPr lang="en-US" altLang="en-US" sz="5400" b="0" u="none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5400" b="0" u="none" dirty="0">
                <a:solidFill>
                  <a:srgbClr val="FF3300"/>
                </a:solidFill>
                <a:latin typeface="Times New Roman" panose="02020603050405020304" pitchFamily="18" charset="0"/>
              </a:rPr>
              <a:t>VỊ TRÍ TƯƠNG ĐỐI CỦA HAI ĐƯỜNG TRÒN</a:t>
            </a:r>
            <a:endParaRPr lang="en-US" altLang="en-US" sz="5400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0" y="1754326"/>
            <a:ext cx="12192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nhà</a:t>
            </a:r>
            <a:endParaRPr lang="en-US" altLang="en-US" sz="36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571500" indent="-571500" algn="just"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tuyến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tròn</a:t>
            </a:r>
            <a:endParaRPr lang="en-US" altLang="en-US" sz="36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571500" indent="-571500" algn="just"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37/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/123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29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5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0" y="0"/>
            <a:ext cx="12192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37/SGK/123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Cho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O.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Dây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nhỏ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C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D.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Chứng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minh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rằng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AC = BD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803" y="2593028"/>
            <a:ext cx="4187049" cy="39122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6937" y="2593028"/>
            <a:ext cx="4448203" cy="3912275"/>
          </a:xfrm>
          <a:prstGeom prst="rect">
            <a:avLst/>
          </a:prstGeom>
        </p:spPr>
      </p:pic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0" y="2031325"/>
            <a:ext cx="28868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1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6656937" y="1946697"/>
            <a:ext cx="28868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2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9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0" y="0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37/SGK/123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400657"/>
            <a:ext cx="4187049" cy="3912275"/>
          </a:xfrm>
          <a:prstGeom prst="rect">
            <a:avLst/>
          </a:prstGeom>
        </p:spPr>
      </p:pic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0" y="646331"/>
            <a:ext cx="418704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Gợi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OI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I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5116286" y="136880"/>
            <a:ext cx="41870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AC = BD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998617" y="3696789"/>
            <a:ext cx="94906" cy="6600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21040" y="3226526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423058">
            <a:off x="1892709" y="3692666"/>
            <a:ext cx="166825" cy="1612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092243" y="685099"/>
            <a:ext cx="235132" cy="692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5116285" y="1416200"/>
            <a:ext cx="418704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AC = AI – IC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BD = BI – ID 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Up Arrow 16"/>
          <p:cNvSpPr/>
          <p:nvPr/>
        </p:nvSpPr>
        <p:spPr>
          <a:xfrm>
            <a:off x="5872957" y="2893528"/>
            <a:ext cx="235132" cy="692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8198232" y="2893528"/>
            <a:ext cx="235132" cy="692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5030166" y="3650335"/>
            <a:ext cx="19207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BI = AI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327375" y="3650334"/>
            <a:ext cx="19207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IC = ID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Up Arrow 21"/>
          <p:cNvSpPr/>
          <p:nvPr/>
        </p:nvSpPr>
        <p:spPr>
          <a:xfrm rot="19604654">
            <a:off x="6199057" y="4355202"/>
            <a:ext cx="254466" cy="8365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 rot="2187144">
            <a:off x="8055948" y="4351341"/>
            <a:ext cx="284567" cy="8906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030166" y="5296662"/>
            <a:ext cx="49822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OI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I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2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6" grpId="0"/>
      <p:bldP spid="8" grpId="0"/>
      <p:bldP spid="14" grpId="0" animBg="1"/>
      <p:bldP spid="16" grpId="0"/>
      <p:bldP spid="17" grpId="0" animBg="1"/>
      <p:bldP spid="18" grpId="0" animBg="1"/>
      <p:bldP spid="20" grpId="0"/>
      <p:bldP spid="21" grpId="0"/>
      <p:bldP spid="22" grpId="0" animBg="1"/>
      <p:bldP spid="23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0" y="0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37/SGK/123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0" y="646331"/>
            <a:ext cx="418704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Gợi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OI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I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5116286" y="136880"/>
            <a:ext cx="41870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AC = BD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7092243" y="685099"/>
            <a:ext cx="235132" cy="692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5116285" y="1416200"/>
            <a:ext cx="418704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AC = AD + DC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BD = BC + DC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Up Arrow 16"/>
          <p:cNvSpPr/>
          <p:nvPr/>
        </p:nvSpPr>
        <p:spPr>
          <a:xfrm>
            <a:off x="7092243" y="2880465"/>
            <a:ext cx="235132" cy="692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6104264" y="3684337"/>
            <a:ext cx="22110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AD = BC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3" y="2340527"/>
            <a:ext cx="4448203" cy="3912275"/>
          </a:xfrm>
          <a:prstGeom prst="rect">
            <a:avLst/>
          </a:prstGeom>
        </p:spPr>
      </p:pic>
      <p:cxnSp>
        <p:nvCxnSpPr>
          <p:cNvPr id="26" name="Straight Connector 25"/>
          <p:cNvCxnSpPr/>
          <p:nvPr/>
        </p:nvCxnSpPr>
        <p:spPr>
          <a:xfrm flipV="1">
            <a:off x="2129247" y="3670663"/>
            <a:ext cx="94906" cy="6600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51670" y="3200400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 rot="423058">
            <a:off x="2023339" y="3666540"/>
            <a:ext cx="166825" cy="1612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>
            <a:off x="7092243" y="4233190"/>
            <a:ext cx="235132" cy="692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5324181" y="5037062"/>
            <a:ext cx="37712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Chứng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minh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a</a:t>
            </a:r>
            <a:endParaRPr lang="en-US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8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6" grpId="0"/>
      <p:bldP spid="8" grpId="0"/>
      <p:bldP spid="14" grpId="0" animBg="1"/>
      <p:bldP spid="16" grpId="0"/>
      <p:bldP spid="17" grpId="0" animBg="1"/>
      <p:bldP spid="24" grpId="0"/>
      <p:bldP spid="29" grpId="0" animBg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2286000"/>
            <a:ext cx="1076749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7200" u="none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Chúc</a:t>
            </a:r>
            <a:r>
              <a:rPr lang="en-AU" sz="7200" u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AU" sz="7200" u="none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các</a:t>
            </a:r>
            <a:r>
              <a:rPr lang="en-AU" sz="7200" u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AU" sz="7200" u="none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em</a:t>
            </a:r>
            <a:r>
              <a:rPr lang="en-AU" sz="7200" u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AU" sz="7200" u="none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học</a:t>
            </a:r>
            <a:r>
              <a:rPr lang="en-AU" sz="7200" u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AU" sz="7200" u="none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tốt</a:t>
            </a:r>
            <a:endParaRPr lang="en-AU" sz="7200" u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8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188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2021-10-16T03:08:52Z</dcterms:created>
  <dcterms:modified xsi:type="dcterms:W3CDTF">2021-10-16T03:27:28Z</dcterms:modified>
</cp:coreProperties>
</file>