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1.wav" ContentType="audio/x-wav"/>
  <Override PartName="/ppt/media/audio2.wav" ContentType="audio/x-wav"/>
  <Override PartName="/ppt/media/audio3.wav" ContentType="audio/x-wav"/>
  <Override PartName="/ppt/media/audio4.wav" ContentType="audio/x-wav"/>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2"/>
    <p:sldMasterId id="2147483689" r:id="rId3"/>
  </p:sldMasterIdLst>
  <p:notesMasterIdLst>
    <p:notesMasterId r:id="rId41"/>
  </p:notesMasterIdLst>
  <p:sldIdLst>
    <p:sldId id="3603" r:id="rId4"/>
    <p:sldId id="3649" r:id="rId5"/>
    <p:sldId id="3650" r:id="rId6"/>
    <p:sldId id="3651" r:id="rId7"/>
    <p:sldId id="3652" r:id="rId8"/>
    <p:sldId id="257" r:id="rId9"/>
    <p:sldId id="259" r:id="rId10"/>
    <p:sldId id="378" r:id="rId11"/>
    <p:sldId id="379" r:id="rId12"/>
    <p:sldId id="3615" r:id="rId13"/>
    <p:sldId id="3623" r:id="rId14"/>
    <p:sldId id="3624" r:id="rId15"/>
    <p:sldId id="3625" r:id="rId16"/>
    <p:sldId id="3626" r:id="rId17"/>
    <p:sldId id="3627" r:id="rId18"/>
    <p:sldId id="3628" r:id="rId19"/>
    <p:sldId id="3647" r:id="rId20"/>
    <p:sldId id="3631" r:id="rId21"/>
    <p:sldId id="3632" r:id="rId22"/>
    <p:sldId id="3633" r:id="rId23"/>
    <p:sldId id="3634" r:id="rId24"/>
    <p:sldId id="3635" r:id="rId25"/>
    <p:sldId id="3636" r:id="rId26"/>
    <p:sldId id="3637" r:id="rId27"/>
    <p:sldId id="3638" r:id="rId28"/>
    <p:sldId id="3639" r:id="rId29"/>
    <p:sldId id="3640" r:id="rId30"/>
    <p:sldId id="3641" r:id="rId31"/>
    <p:sldId id="3642" r:id="rId32"/>
    <p:sldId id="3643" r:id="rId33"/>
    <p:sldId id="3644" r:id="rId34"/>
    <p:sldId id="3648" r:id="rId35"/>
    <p:sldId id="3616" r:id="rId36"/>
    <p:sldId id="3600" r:id="rId37"/>
    <p:sldId id="3646" r:id="rId38"/>
    <p:sldId id="3629" r:id="rId39"/>
    <p:sldId id="3630"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4FF"/>
    <a:srgbClr val="F6C781"/>
    <a:srgbClr val="6BAFE1"/>
    <a:srgbClr val="74D4FF"/>
    <a:srgbClr val="F6C780"/>
    <a:srgbClr val="DFA253"/>
    <a:srgbClr val="0091CA"/>
    <a:srgbClr val="067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5" autoAdjust="0"/>
    <p:restoredTop sz="94720" autoAdjust="0"/>
  </p:normalViewPr>
  <p:slideViewPr>
    <p:cSldViewPr snapToGrid="0">
      <p:cViewPr varScale="1">
        <p:scale>
          <a:sx n="70" d="100"/>
          <a:sy n="70" d="100"/>
        </p:scale>
        <p:origin x="-768" y="-90"/>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FCEF2-2E37-467D-BCB1-E31320854C2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51D5C157-C5F0-4CC6-B81B-1E07216EE4EA}">
      <dgm:prSet phldrT="[Text]"/>
      <dgm:spPr>
        <a:noFill/>
        <a:ln>
          <a:solidFill>
            <a:srgbClr val="002060"/>
          </a:solidFill>
        </a:ln>
      </dgm:spPr>
      <dgm:t>
        <a:bodyPr/>
        <a:lstStyle/>
        <a:p>
          <a:r>
            <a:rPr lang="vi-VN">
              <a:solidFill>
                <a:schemeClr val="accent1">
                  <a:lumMod val="50000"/>
                </a:schemeClr>
              </a:solidFill>
            </a:rPr>
            <a:t>Vật thể</a:t>
          </a:r>
          <a:endParaRPr lang="en-US">
            <a:solidFill>
              <a:schemeClr val="accent1">
                <a:lumMod val="50000"/>
              </a:schemeClr>
            </a:solidFill>
          </a:endParaRPr>
        </a:p>
      </dgm:t>
    </dgm:pt>
    <dgm:pt modelId="{D762959B-CE2E-4094-9E1F-42D208B9250D}" type="parTrans" cxnId="{97C16BDF-0BA5-4901-BA40-13DDD735BE89}">
      <dgm:prSet/>
      <dgm:spPr>
        <a:ln w="57150">
          <a:solidFill>
            <a:srgbClr val="002060"/>
          </a:solidFill>
        </a:ln>
      </dgm:spPr>
      <dgm:t>
        <a:bodyPr/>
        <a:lstStyle/>
        <a:p>
          <a:endParaRPr lang="en-US">
            <a:solidFill>
              <a:schemeClr val="accent1">
                <a:lumMod val="50000"/>
              </a:schemeClr>
            </a:solidFill>
          </a:endParaRPr>
        </a:p>
      </dgm:t>
    </dgm:pt>
    <dgm:pt modelId="{8159C2C5-BFE9-4858-9BE4-49C8C2908C4A}" type="sibTrans" cxnId="{97C16BDF-0BA5-4901-BA40-13DDD735BE89}">
      <dgm:prSet/>
      <dgm:spPr/>
      <dgm:t>
        <a:bodyPr/>
        <a:lstStyle/>
        <a:p>
          <a:endParaRPr lang="en-US">
            <a:solidFill>
              <a:schemeClr val="accent1">
                <a:lumMod val="50000"/>
              </a:schemeClr>
            </a:solidFill>
          </a:endParaRPr>
        </a:p>
      </dgm:t>
    </dgm:pt>
    <dgm:pt modelId="{141E68FF-53C8-4389-8BE1-6196511A1166}">
      <dgm:prSet phldrT="[Text]"/>
      <dgm:spPr>
        <a:noFill/>
        <a:ln>
          <a:solidFill>
            <a:srgbClr val="002060"/>
          </a:solidFill>
        </a:ln>
      </dgm:spPr>
      <dgm:t>
        <a:bodyPr/>
        <a:lstStyle/>
        <a:p>
          <a:r>
            <a:rPr lang="vi-VN">
              <a:solidFill>
                <a:schemeClr val="accent1">
                  <a:lumMod val="50000"/>
                </a:schemeClr>
              </a:solidFill>
            </a:rPr>
            <a:t>Phi vật thể</a:t>
          </a:r>
          <a:endParaRPr lang="en-US">
            <a:solidFill>
              <a:schemeClr val="accent1">
                <a:lumMod val="50000"/>
              </a:schemeClr>
            </a:solidFill>
          </a:endParaRPr>
        </a:p>
      </dgm:t>
    </dgm:pt>
    <dgm:pt modelId="{F51BE698-D5CE-4190-B1F0-0F6F75C9CF39}" type="parTrans" cxnId="{0B54C50C-1AB0-49FD-8FB9-8859B99DF1A2}">
      <dgm:prSet/>
      <dgm:spPr>
        <a:ln w="57150">
          <a:solidFill>
            <a:srgbClr val="002060"/>
          </a:solidFill>
        </a:ln>
      </dgm:spPr>
      <dgm:t>
        <a:bodyPr/>
        <a:lstStyle/>
        <a:p>
          <a:endParaRPr lang="en-US">
            <a:solidFill>
              <a:schemeClr val="accent1">
                <a:lumMod val="50000"/>
              </a:schemeClr>
            </a:solidFill>
          </a:endParaRPr>
        </a:p>
      </dgm:t>
    </dgm:pt>
    <dgm:pt modelId="{A1F0F273-40F9-40D7-86EF-C0A209945CF1}" type="sibTrans" cxnId="{0B54C50C-1AB0-49FD-8FB9-8859B99DF1A2}">
      <dgm:prSet/>
      <dgm:spPr/>
      <dgm:t>
        <a:bodyPr/>
        <a:lstStyle/>
        <a:p>
          <a:endParaRPr lang="en-US">
            <a:solidFill>
              <a:schemeClr val="accent1">
                <a:lumMod val="50000"/>
              </a:schemeClr>
            </a:solidFill>
          </a:endParaRPr>
        </a:p>
      </dgm:t>
    </dgm:pt>
    <dgm:pt modelId="{2832DE97-C029-4682-B3A1-BE71D5DDF9AC}" type="pres">
      <dgm:prSet presAssocID="{0E9FCEF2-2E37-467D-BCB1-E31320854C23}" presName="composite" presStyleCnt="0">
        <dgm:presLayoutVars>
          <dgm:chMax val="5"/>
          <dgm:dir/>
          <dgm:animLvl val="ctr"/>
          <dgm:resizeHandles val="exact"/>
        </dgm:presLayoutVars>
      </dgm:prSet>
      <dgm:spPr/>
      <dgm:t>
        <a:bodyPr/>
        <a:lstStyle/>
        <a:p>
          <a:endParaRPr lang="en-US"/>
        </a:p>
      </dgm:t>
    </dgm:pt>
    <dgm:pt modelId="{55C722FF-3EC1-46C8-A366-E1B34DD9616B}" type="pres">
      <dgm:prSet presAssocID="{0E9FCEF2-2E37-467D-BCB1-E31320854C23}" presName="cycle" presStyleCnt="0"/>
      <dgm:spPr/>
    </dgm:pt>
    <dgm:pt modelId="{121A48C0-D16E-4735-AAC0-9150911BA460}" type="pres">
      <dgm:prSet presAssocID="{0E9FCEF2-2E37-467D-BCB1-E31320854C23}" presName="centerShape" presStyleCnt="0"/>
      <dgm:spPr/>
    </dgm:pt>
    <dgm:pt modelId="{B705E7E4-4FC3-4679-ABE2-F7B719F57642}" type="pres">
      <dgm:prSet presAssocID="{0E9FCEF2-2E37-467D-BCB1-E31320854C23}" presName="connSite" presStyleLbl="node1" presStyleIdx="0" presStyleCnt="3"/>
      <dgm:spPr/>
    </dgm:pt>
    <dgm:pt modelId="{EC9AEBB1-DFAF-480F-9E25-4D68E3FE2682}" type="pres">
      <dgm:prSet presAssocID="{0E9FCEF2-2E37-467D-BCB1-E31320854C23}" presName="visible" presStyleLbl="node1" presStyleIdx="0" presStyleCnt="3" custLinFactNeighborX="-1031" custLinFactNeighborY="1578"/>
      <dgm:spPr/>
    </dgm:pt>
    <dgm:pt modelId="{76973FD3-D69E-4285-A1B2-2172996465ED}" type="pres">
      <dgm:prSet presAssocID="{D762959B-CE2E-4094-9E1F-42D208B9250D}" presName="Name25" presStyleLbl="parChTrans1D1" presStyleIdx="0" presStyleCnt="2"/>
      <dgm:spPr/>
      <dgm:t>
        <a:bodyPr/>
        <a:lstStyle/>
        <a:p>
          <a:endParaRPr lang="en-US"/>
        </a:p>
      </dgm:t>
    </dgm:pt>
    <dgm:pt modelId="{77420978-A7E1-408D-AC14-8E19E6349160}" type="pres">
      <dgm:prSet presAssocID="{51D5C157-C5F0-4CC6-B81B-1E07216EE4EA}" presName="node" presStyleCnt="0"/>
      <dgm:spPr/>
    </dgm:pt>
    <dgm:pt modelId="{7CC461FD-C0B9-4800-BA4E-0EF0BAD6558C}" type="pres">
      <dgm:prSet presAssocID="{51D5C157-C5F0-4CC6-B81B-1E07216EE4EA}" presName="parentNode" presStyleLbl="node1" presStyleIdx="1" presStyleCnt="3" custLinFactNeighborX="30474" custLinFactNeighborY="1269">
        <dgm:presLayoutVars>
          <dgm:chMax val="1"/>
          <dgm:bulletEnabled val="1"/>
        </dgm:presLayoutVars>
      </dgm:prSet>
      <dgm:spPr/>
      <dgm:t>
        <a:bodyPr/>
        <a:lstStyle/>
        <a:p>
          <a:endParaRPr lang="en-US"/>
        </a:p>
      </dgm:t>
    </dgm:pt>
    <dgm:pt modelId="{3A591DCC-B1CA-4F4B-867A-083833A07545}" type="pres">
      <dgm:prSet presAssocID="{51D5C157-C5F0-4CC6-B81B-1E07216EE4EA}" presName="childNode" presStyleLbl="revTx" presStyleIdx="0" presStyleCnt="0">
        <dgm:presLayoutVars>
          <dgm:bulletEnabled val="1"/>
        </dgm:presLayoutVars>
      </dgm:prSet>
      <dgm:spPr/>
    </dgm:pt>
    <dgm:pt modelId="{BCA3066A-DB48-4F3F-BD0D-38C9A243199E}" type="pres">
      <dgm:prSet presAssocID="{F51BE698-D5CE-4190-B1F0-0F6F75C9CF39}" presName="Name25" presStyleLbl="parChTrans1D1" presStyleIdx="1" presStyleCnt="2"/>
      <dgm:spPr/>
      <dgm:t>
        <a:bodyPr/>
        <a:lstStyle/>
        <a:p>
          <a:endParaRPr lang="en-US"/>
        </a:p>
      </dgm:t>
    </dgm:pt>
    <dgm:pt modelId="{5120D069-6005-461F-B302-2AA274D42F3E}" type="pres">
      <dgm:prSet presAssocID="{141E68FF-53C8-4389-8BE1-6196511A1166}" presName="node" presStyleCnt="0"/>
      <dgm:spPr/>
    </dgm:pt>
    <dgm:pt modelId="{A56FF2E4-AED5-45C3-9D7A-B3DC81A93815}" type="pres">
      <dgm:prSet presAssocID="{141E68FF-53C8-4389-8BE1-6196511A1166}" presName="parentNode" presStyleLbl="node1" presStyleIdx="2" presStyleCnt="3" custLinFactNeighborX="33815" custLinFactNeighborY="3613">
        <dgm:presLayoutVars>
          <dgm:chMax val="1"/>
          <dgm:bulletEnabled val="1"/>
        </dgm:presLayoutVars>
      </dgm:prSet>
      <dgm:spPr/>
      <dgm:t>
        <a:bodyPr/>
        <a:lstStyle/>
        <a:p>
          <a:endParaRPr lang="en-US"/>
        </a:p>
      </dgm:t>
    </dgm:pt>
    <dgm:pt modelId="{AAFA6387-164B-47A3-AC84-265B07D3D7AC}" type="pres">
      <dgm:prSet presAssocID="{141E68FF-53C8-4389-8BE1-6196511A1166}" presName="childNode" presStyleLbl="revTx" presStyleIdx="0" presStyleCnt="0">
        <dgm:presLayoutVars>
          <dgm:bulletEnabled val="1"/>
        </dgm:presLayoutVars>
      </dgm:prSet>
      <dgm:spPr/>
    </dgm:pt>
  </dgm:ptLst>
  <dgm:cxnLst>
    <dgm:cxn modelId="{A1670EAE-05ED-4289-B705-975B21DD3D80}" type="presOf" srcId="{141E68FF-53C8-4389-8BE1-6196511A1166}" destId="{A56FF2E4-AED5-45C3-9D7A-B3DC81A93815}" srcOrd="0" destOrd="0" presId="urn:microsoft.com/office/officeart/2005/8/layout/radial2"/>
    <dgm:cxn modelId="{97C16BDF-0BA5-4901-BA40-13DDD735BE89}" srcId="{0E9FCEF2-2E37-467D-BCB1-E31320854C23}" destId="{51D5C157-C5F0-4CC6-B81B-1E07216EE4EA}" srcOrd="0" destOrd="0" parTransId="{D762959B-CE2E-4094-9E1F-42D208B9250D}" sibTransId="{8159C2C5-BFE9-4858-9BE4-49C8C2908C4A}"/>
    <dgm:cxn modelId="{1723CD2E-7065-4B84-ADAE-D691122E32FA}" type="presOf" srcId="{0E9FCEF2-2E37-467D-BCB1-E31320854C23}" destId="{2832DE97-C029-4682-B3A1-BE71D5DDF9AC}" srcOrd="0" destOrd="0" presId="urn:microsoft.com/office/officeart/2005/8/layout/radial2"/>
    <dgm:cxn modelId="{8D329840-16CD-4ABF-828D-948EAA7B975F}" type="presOf" srcId="{F51BE698-D5CE-4190-B1F0-0F6F75C9CF39}" destId="{BCA3066A-DB48-4F3F-BD0D-38C9A243199E}" srcOrd="0" destOrd="0" presId="urn:microsoft.com/office/officeart/2005/8/layout/radial2"/>
    <dgm:cxn modelId="{0B54C50C-1AB0-49FD-8FB9-8859B99DF1A2}" srcId="{0E9FCEF2-2E37-467D-BCB1-E31320854C23}" destId="{141E68FF-53C8-4389-8BE1-6196511A1166}" srcOrd="1" destOrd="0" parTransId="{F51BE698-D5CE-4190-B1F0-0F6F75C9CF39}" sibTransId="{A1F0F273-40F9-40D7-86EF-C0A209945CF1}"/>
    <dgm:cxn modelId="{A3AC03BD-67F3-4CD6-B50F-580240C397E1}" type="presOf" srcId="{51D5C157-C5F0-4CC6-B81B-1E07216EE4EA}" destId="{7CC461FD-C0B9-4800-BA4E-0EF0BAD6558C}" srcOrd="0" destOrd="0" presId="urn:microsoft.com/office/officeart/2005/8/layout/radial2"/>
    <dgm:cxn modelId="{740E69DD-515A-4722-A57F-87DEBEA26597}" type="presOf" srcId="{D762959B-CE2E-4094-9E1F-42D208B9250D}" destId="{76973FD3-D69E-4285-A1B2-2172996465ED}" srcOrd="0" destOrd="0" presId="urn:microsoft.com/office/officeart/2005/8/layout/radial2"/>
    <dgm:cxn modelId="{FE2E82FB-E582-4ABF-B6A7-D5074B829805}" type="presParOf" srcId="{2832DE97-C029-4682-B3A1-BE71D5DDF9AC}" destId="{55C722FF-3EC1-46C8-A366-E1B34DD9616B}" srcOrd="0" destOrd="0" presId="urn:microsoft.com/office/officeart/2005/8/layout/radial2"/>
    <dgm:cxn modelId="{88DCAF20-EAEC-47F2-A8C8-6E909BD5F55F}" type="presParOf" srcId="{55C722FF-3EC1-46C8-A366-E1B34DD9616B}" destId="{121A48C0-D16E-4735-AAC0-9150911BA460}" srcOrd="0" destOrd="0" presId="urn:microsoft.com/office/officeart/2005/8/layout/radial2"/>
    <dgm:cxn modelId="{C20B2EF7-5334-41CC-A351-066210E8A5F2}" type="presParOf" srcId="{121A48C0-D16E-4735-AAC0-9150911BA460}" destId="{B705E7E4-4FC3-4679-ABE2-F7B719F57642}" srcOrd="0" destOrd="0" presId="urn:microsoft.com/office/officeart/2005/8/layout/radial2"/>
    <dgm:cxn modelId="{CD2B7E21-1EAD-40BB-B070-51EE9E3EF5A1}" type="presParOf" srcId="{121A48C0-D16E-4735-AAC0-9150911BA460}" destId="{EC9AEBB1-DFAF-480F-9E25-4D68E3FE2682}" srcOrd="1" destOrd="0" presId="urn:microsoft.com/office/officeart/2005/8/layout/radial2"/>
    <dgm:cxn modelId="{AA8CBAA1-8707-4024-A8C2-61EECA4AF0D7}" type="presParOf" srcId="{55C722FF-3EC1-46C8-A366-E1B34DD9616B}" destId="{76973FD3-D69E-4285-A1B2-2172996465ED}" srcOrd="1" destOrd="0" presId="urn:microsoft.com/office/officeart/2005/8/layout/radial2"/>
    <dgm:cxn modelId="{C50D2C86-45F2-4D3F-945F-DBCBE308EE50}" type="presParOf" srcId="{55C722FF-3EC1-46C8-A366-E1B34DD9616B}" destId="{77420978-A7E1-408D-AC14-8E19E6349160}" srcOrd="2" destOrd="0" presId="urn:microsoft.com/office/officeart/2005/8/layout/radial2"/>
    <dgm:cxn modelId="{57AB1441-93D1-457D-95C1-BD813590635D}" type="presParOf" srcId="{77420978-A7E1-408D-AC14-8E19E6349160}" destId="{7CC461FD-C0B9-4800-BA4E-0EF0BAD6558C}" srcOrd="0" destOrd="0" presId="urn:microsoft.com/office/officeart/2005/8/layout/radial2"/>
    <dgm:cxn modelId="{49663856-7800-4BFD-8EAF-08A2C282BF74}" type="presParOf" srcId="{77420978-A7E1-408D-AC14-8E19E6349160}" destId="{3A591DCC-B1CA-4F4B-867A-083833A07545}" srcOrd="1" destOrd="0" presId="urn:microsoft.com/office/officeart/2005/8/layout/radial2"/>
    <dgm:cxn modelId="{D18A47DF-F206-4E80-9664-D1BC67EDD844}" type="presParOf" srcId="{55C722FF-3EC1-46C8-A366-E1B34DD9616B}" destId="{BCA3066A-DB48-4F3F-BD0D-38C9A243199E}" srcOrd="3" destOrd="0" presId="urn:microsoft.com/office/officeart/2005/8/layout/radial2"/>
    <dgm:cxn modelId="{91274488-D997-4C8F-830D-2DC10BF2EA60}" type="presParOf" srcId="{55C722FF-3EC1-46C8-A366-E1B34DD9616B}" destId="{5120D069-6005-461F-B302-2AA274D42F3E}" srcOrd="4" destOrd="0" presId="urn:microsoft.com/office/officeart/2005/8/layout/radial2"/>
    <dgm:cxn modelId="{973C112F-4EAA-4CDA-8A7C-539FF1B2ECD5}" type="presParOf" srcId="{5120D069-6005-461F-B302-2AA274D42F3E}" destId="{A56FF2E4-AED5-45C3-9D7A-B3DC81A93815}" srcOrd="0" destOrd="0" presId="urn:microsoft.com/office/officeart/2005/8/layout/radial2"/>
    <dgm:cxn modelId="{786D42BE-5DFE-4BE2-9223-BC74F2F558D6}" type="presParOf" srcId="{5120D069-6005-461F-B302-2AA274D42F3E}" destId="{AAFA6387-164B-47A3-AC84-265B07D3D7AC}" srcOrd="1" destOrd="0" presId="urn:microsoft.com/office/officeart/2005/8/layout/radial2"/>
  </dgm:cxnLst>
  <dgm:bg>
    <a:noFill/>
  </dgm:bg>
  <dgm:whole/>
  <dgm:extLst>
    <a:ext uri="http://schemas.microsoft.com/office/drawing/2008/diagram">
      <dsp:dataModelExt xmlns:dsp="http://schemas.microsoft.com/office/drawing/2008/diagram" relId="rId2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FCEF2-2E37-467D-BCB1-E31320854C2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51D5C157-C5F0-4CC6-B81B-1E07216EE4EA}">
      <dgm:prSet phldrT="[Text]"/>
      <dgm:spPr>
        <a:noFill/>
        <a:ln>
          <a:solidFill>
            <a:srgbClr val="002060"/>
          </a:solidFill>
        </a:ln>
      </dgm:spPr>
      <dgm:t>
        <a:bodyPr/>
        <a:lstStyle/>
        <a:p>
          <a:r>
            <a:rPr lang="vi-VN">
              <a:solidFill>
                <a:schemeClr val="accent1">
                  <a:lumMod val="50000"/>
                </a:schemeClr>
              </a:solidFill>
            </a:rPr>
            <a:t>Vật thể</a:t>
          </a:r>
          <a:endParaRPr lang="en-US">
            <a:solidFill>
              <a:schemeClr val="accent1">
                <a:lumMod val="50000"/>
              </a:schemeClr>
            </a:solidFill>
          </a:endParaRPr>
        </a:p>
      </dgm:t>
    </dgm:pt>
    <dgm:pt modelId="{D762959B-CE2E-4094-9E1F-42D208B9250D}" type="parTrans" cxnId="{97C16BDF-0BA5-4901-BA40-13DDD735BE89}">
      <dgm:prSet/>
      <dgm:spPr>
        <a:ln w="57150">
          <a:solidFill>
            <a:srgbClr val="002060"/>
          </a:solidFill>
        </a:ln>
      </dgm:spPr>
      <dgm:t>
        <a:bodyPr/>
        <a:lstStyle/>
        <a:p>
          <a:endParaRPr lang="en-US">
            <a:solidFill>
              <a:schemeClr val="accent1">
                <a:lumMod val="50000"/>
              </a:schemeClr>
            </a:solidFill>
          </a:endParaRPr>
        </a:p>
      </dgm:t>
    </dgm:pt>
    <dgm:pt modelId="{8159C2C5-BFE9-4858-9BE4-49C8C2908C4A}" type="sibTrans" cxnId="{97C16BDF-0BA5-4901-BA40-13DDD735BE89}">
      <dgm:prSet/>
      <dgm:spPr/>
      <dgm:t>
        <a:bodyPr/>
        <a:lstStyle/>
        <a:p>
          <a:endParaRPr lang="en-US">
            <a:solidFill>
              <a:schemeClr val="accent1">
                <a:lumMod val="50000"/>
              </a:schemeClr>
            </a:solidFill>
          </a:endParaRPr>
        </a:p>
      </dgm:t>
    </dgm:pt>
    <dgm:pt modelId="{141E68FF-53C8-4389-8BE1-6196511A1166}">
      <dgm:prSet phldrT="[Text]"/>
      <dgm:spPr>
        <a:noFill/>
        <a:ln>
          <a:solidFill>
            <a:srgbClr val="002060"/>
          </a:solidFill>
        </a:ln>
      </dgm:spPr>
      <dgm:t>
        <a:bodyPr/>
        <a:lstStyle/>
        <a:p>
          <a:r>
            <a:rPr lang="vi-VN">
              <a:solidFill>
                <a:schemeClr val="accent1">
                  <a:lumMod val="50000"/>
                </a:schemeClr>
              </a:solidFill>
            </a:rPr>
            <a:t>Phi vật thể</a:t>
          </a:r>
          <a:endParaRPr lang="en-US">
            <a:solidFill>
              <a:schemeClr val="accent1">
                <a:lumMod val="50000"/>
              </a:schemeClr>
            </a:solidFill>
          </a:endParaRPr>
        </a:p>
      </dgm:t>
    </dgm:pt>
    <dgm:pt modelId="{F51BE698-D5CE-4190-B1F0-0F6F75C9CF39}" type="parTrans" cxnId="{0B54C50C-1AB0-49FD-8FB9-8859B99DF1A2}">
      <dgm:prSet/>
      <dgm:spPr>
        <a:ln w="57150">
          <a:solidFill>
            <a:srgbClr val="002060"/>
          </a:solidFill>
        </a:ln>
      </dgm:spPr>
      <dgm:t>
        <a:bodyPr/>
        <a:lstStyle/>
        <a:p>
          <a:endParaRPr lang="en-US">
            <a:solidFill>
              <a:schemeClr val="accent1">
                <a:lumMod val="50000"/>
              </a:schemeClr>
            </a:solidFill>
          </a:endParaRPr>
        </a:p>
      </dgm:t>
    </dgm:pt>
    <dgm:pt modelId="{A1F0F273-40F9-40D7-86EF-C0A209945CF1}" type="sibTrans" cxnId="{0B54C50C-1AB0-49FD-8FB9-8859B99DF1A2}">
      <dgm:prSet/>
      <dgm:spPr/>
      <dgm:t>
        <a:bodyPr/>
        <a:lstStyle/>
        <a:p>
          <a:endParaRPr lang="en-US">
            <a:solidFill>
              <a:schemeClr val="accent1">
                <a:lumMod val="50000"/>
              </a:schemeClr>
            </a:solidFill>
          </a:endParaRPr>
        </a:p>
      </dgm:t>
    </dgm:pt>
    <dgm:pt modelId="{2832DE97-C029-4682-B3A1-BE71D5DDF9AC}" type="pres">
      <dgm:prSet presAssocID="{0E9FCEF2-2E37-467D-BCB1-E31320854C23}" presName="composite" presStyleCnt="0">
        <dgm:presLayoutVars>
          <dgm:chMax val="5"/>
          <dgm:dir/>
          <dgm:animLvl val="ctr"/>
          <dgm:resizeHandles val="exact"/>
        </dgm:presLayoutVars>
      </dgm:prSet>
      <dgm:spPr/>
      <dgm:t>
        <a:bodyPr/>
        <a:lstStyle/>
        <a:p>
          <a:endParaRPr lang="en-US"/>
        </a:p>
      </dgm:t>
    </dgm:pt>
    <dgm:pt modelId="{55C722FF-3EC1-46C8-A366-E1B34DD9616B}" type="pres">
      <dgm:prSet presAssocID="{0E9FCEF2-2E37-467D-BCB1-E31320854C23}" presName="cycle" presStyleCnt="0"/>
      <dgm:spPr/>
    </dgm:pt>
    <dgm:pt modelId="{121A48C0-D16E-4735-AAC0-9150911BA460}" type="pres">
      <dgm:prSet presAssocID="{0E9FCEF2-2E37-467D-BCB1-E31320854C23}" presName="centerShape" presStyleCnt="0"/>
      <dgm:spPr/>
    </dgm:pt>
    <dgm:pt modelId="{B705E7E4-4FC3-4679-ABE2-F7B719F57642}" type="pres">
      <dgm:prSet presAssocID="{0E9FCEF2-2E37-467D-BCB1-E31320854C23}" presName="connSite" presStyleLbl="node1" presStyleIdx="0" presStyleCnt="3"/>
      <dgm:spPr/>
    </dgm:pt>
    <dgm:pt modelId="{EC9AEBB1-DFAF-480F-9E25-4D68E3FE2682}" type="pres">
      <dgm:prSet presAssocID="{0E9FCEF2-2E37-467D-BCB1-E31320854C23}" presName="visible" presStyleLbl="node1" presStyleIdx="0" presStyleCnt="3" custLinFactNeighborX="-1031" custLinFactNeighborY="1578"/>
      <dgm:spPr/>
    </dgm:pt>
    <dgm:pt modelId="{76973FD3-D69E-4285-A1B2-2172996465ED}" type="pres">
      <dgm:prSet presAssocID="{D762959B-CE2E-4094-9E1F-42D208B9250D}" presName="Name25" presStyleLbl="parChTrans1D1" presStyleIdx="0" presStyleCnt="2"/>
      <dgm:spPr/>
      <dgm:t>
        <a:bodyPr/>
        <a:lstStyle/>
        <a:p>
          <a:endParaRPr lang="en-US"/>
        </a:p>
      </dgm:t>
    </dgm:pt>
    <dgm:pt modelId="{77420978-A7E1-408D-AC14-8E19E6349160}" type="pres">
      <dgm:prSet presAssocID="{51D5C157-C5F0-4CC6-B81B-1E07216EE4EA}" presName="node" presStyleCnt="0"/>
      <dgm:spPr/>
    </dgm:pt>
    <dgm:pt modelId="{7CC461FD-C0B9-4800-BA4E-0EF0BAD6558C}" type="pres">
      <dgm:prSet presAssocID="{51D5C157-C5F0-4CC6-B81B-1E07216EE4EA}" presName="parentNode" presStyleLbl="node1" presStyleIdx="1" presStyleCnt="3" custLinFactNeighborX="30474" custLinFactNeighborY="1269">
        <dgm:presLayoutVars>
          <dgm:chMax val="1"/>
          <dgm:bulletEnabled val="1"/>
        </dgm:presLayoutVars>
      </dgm:prSet>
      <dgm:spPr/>
      <dgm:t>
        <a:bodyPr/>
        <a:lstStyle/>
        <a:p>
          <a:endParaRPr lang="en-US"/>
        </a:p>
      </dgm:t>
    </dgm:pt>
    <dgm:pt modelId="{3A591DCC-B1CA-4F4B-867A-083833A07545}" type="pres">
      <dgm:prSet presAssocID="{51D5C157-C5F0-4CC6-B81B-1E07216EE4EA}" presName="childNode" presStyleLbl="revTx" presStyleIdx="0" presStyleCnt="0">
        <dgm:presLayoutVars>
          <dgm:bulletEnabled val="1"/>
        </dgm:presLayoutVars>
      </dgm:prSet>
      <dgm:spPr/>
    </dgm:pt>
    <dgm:pt modelId="{BCA3066A-DB48-4F3F-BD0D-38C9A243199E}" type="pres">
      <dgm:prSet presAssocID="{F51BE698-D5CE-4190-B1F0-0F6F75C9CF39}" presName="Name25" presStyleLbl="parChTrans1D1" presStyleIdx="1" presStyleCnt="2"/>
      <dgm:spPr/>
      <dgm:t>
        <a:bodyPr/>
        <a:lstStyle/>
        <a:p>
          <a:endParaRPr lang="en-US"/>
        </a:p>
      </dgm:t>
    </dgm:pt>
    <dgm:pt modelId="{5120D069-6005-461F-B302-2AA274D42F3E}" type="pres">
      <dgm:prSet presAssocID="{141E68FF-53C8-4389-8BE1-6196511A1166}" presName="node" presStyleCnt="0"/>
      <dgm:spPr/>
    </dgm:pt>
    <dgm:pt modelId="{A56FF2E4-AED5-45C3-9D7A-B3DC81A93815}" type="pres">
      <dgm:prSet presAssocID="{141E68FF-53C8-4389-8BE1-6196511A1166}" presName="parentNode" presStyleLbl="node1" presStyleIdx="2" presStyleCnt="3" custLinFactNeighborX="33815" custLinFactNeighborY="3613">
        <dgm:presLayoutVars>
          <dgm:chMax val="1"/>
          <dgm:bulletEnabled val="1"/>
        </dgm:presLayoutVars>
      </dgm:prSet>
      <dgm:spPr/>
      <dgm:t>
        <a:bodyPr/>
        <a:lstStyle/>
        <a:p>
          <a:endParaRPr lang="en-US"/>
        </a:p>
      </dgm:t>
    </dgm:pt>
    <dgm:pt modelId="{AAFA6387-164B-47A3-AC84-265B07D3D7AC}" type="pres">
      <dgm:prSet presAssocID="{141E68FF-53C8-4389-8BE1-6196511A1166}" presName="childNode" presStyleLbl="revTx" presStyleIdx="0" presStyleCnt="0">
        <dgm:presLayoutVars>
          <dgm:bulletEnabled val="1"/>
        </dgm:presLayoutVars>
      </dgm:prSet>
      <dgm:spPr/>
    </dgm:pt>
  </dgm:ptLst>
  <dgm:cxnLst>
    <dgm:cxn modelId="{A1670EAE-05ED-4289-B705-975B21DD3D80}" type="presOf" srcId="{141E68FF-53C8-4389-8BE1-6196511A1166}" destId="{A56FF2E4-AED5-45C3-9D7A-B3DC81A93815}" srcOrd="0" destOrd="0" presId="urn:microsoft.com/office/officeart/2005/8/layout/radial2"/>
    <dgm:cxn modelId="{97C16BDF-0BA5-4901-BA40-13DDD735BE89}" srcId="{0E9FCEF2-2E37-467D-BCB1-E31320854C23}" destId="{51D5C157-C5F0-4CC6-B81B-1E07216EE4EA}" srcOrd="0" destOrd="0" parTransId="{D762959B-CE2E-4094-9E1F-42D208B9250D}" sibTransId="{8159C2C5-BFE9-4858-9BE4-49C8C2908C4A}"/>
    <dgm:cxn modelId="{1723CD2E-7065-4B84-ADAE-D691122E32FA}" type="presOf" srcId="{0E9FCEF2-2E37-467D-BCB1-E31320854C23}" destId="{2832DE97-C029-4682-B3A1-BE71D5DDF9AC}" srcOrd="0" destOrd="0" presId="urn:microsoft.com/office/officeart/2005/8/layout/radial2"/>
    <dgm:cxn modelId="{8D329840-16CD-4ABF-828D-948EAA7B975F}" type="presOf" srcId="{F51BE698-D5CE-4190-B1F0-0F6F75C9CF39}" destId="{BCA3066A-DB48-4F3F-BD0D-38C9A243199E}" srcOrd="0" destOrd="0" presId="urn:microsoft.com/office/officeart/2005/8/layout/radial2"/>
    <dgm:cxn modelId="{0B54C50C-1AB0-49FD-8FB9-8859B99DF1A2}" srcId="{0E9FCEF2-2E37-467D-BCB1-E31320854C23}" destId="{141E68FF-53C8-4389-8BE1-6196511A1166}" srcOrd="1" destOrd="0" parTransId="{F51BE698-D5CE-4190-B1F0-0F6F75C9CF39}" sibTransId="{A1F0F273-40F9-40D7-86EF-C0A209945CF1}"/>
    <dgm:cxn modelId="{A3AC03BD-67F3-4CD6-B50F-580240C397E1}" type="presOf" srcId="{51D5C157-C5F0-4CC6-B81B-1E07216EE4EA}" destId="{7CC461FD-C0B9-4800-BA4E-0EF0BAD6558C}" srcOrd="0" destOrd="0" presId="urn:microsoft.com/office/officeart/2005/8/layout/radial2"/>
    <dgm:cxn modelId="{740E69DD-515A-4722-A57F-87DEBEA26597}" type="presOf" srcId="{D762959B-CE2E-4094-9E1F-42D208B9250D}" destId="{76973FD3-D69E-4285-A1B2-2172996465ED}" srcOrd="0" destOrd="0" presId="urn:microsoft.com/office/officeart/2005/8/layout/radial2"/>
    <dgm:cxn modelId="{FE2E82FB-E582-4ABF-B6A7-D5074B829805}" type="presParOf" srcId="{2832DE97-C029-4682-B3A1-BE71D5DDF9AC}" destId="{55C722FF-3EC1-46C8-A366-E1B34DD9616B}" srcOrd="0" destOrd="0" presId="urn:microsoft.com/office/officeart/2005/8/layout/radial2"/>
    <dgm:cxn modelId="{88DCAF20-EAEC-47F2-A8C8-6E909BD5F55F}" type="presParOf" srcId="{55C722FF-3EC1-46C8-A366-E1B34DD9616B}" destId="{121A48C0-D16E-4735-AAC0-9150911BA460}" srcOrd="0" destOrd="0" presId="urn:microsoft.com/office/officeart/2005/8/layout/radial2"/>
    <dgm:cxn modelId="{C20B2EF7-5334-41CC-A351-066210E8A5F2}" type="presParOf" srcId="{121A48C0-D16E-4735-AAC0-9150911BA460}" destId="{B705E7E4-4FC3-4679-ABE2-F7B719F57642}" srcOrd="0" destOrd="0" presId="urn:microsoft.com/office/officeart/2005/8/layout/radial2"/>
    <dgm:cxn modelId="{CD2B7E21-1EAD-40BB-B070-51EE9E3EF5A1}" type="presParOf" srcId="{121A48C0-D16E-4735-AAC0-9150911BA460}" destId="{EC9AEBB1-DFAF-480F-9E25-4D68E3FE2682}" srcOrd="1" destOrd="0" presId="urn:microsoft.com/office/officeart/2005/8/layout/radial2"/>
    <dgm:cxn modelId="{AA8CBAA1-8707-4024-A8C2-61EECA4AF0D7}" type="presParOf" srcId="{55C722FF-3EC1-46C8-A366-E1B34DD9616B}" destId="{76973FD3-D69E-4285-A1B2-2172996465ED}" srcOrd="1" destOrd="0" presId="urn:microsoft.com/office/officeart/2005/8/layout/radial2"/>
    <dgm:cxn modelId="{C50D2C86-45F2-4D3F-945F-DBCBE308EE50}" type="presParOf" srcId="{55C722FF-3EC1-46C8-A366-E1B34DD9616B}" destId="{77420978-A7E1-408D-AC14-8E19E6349160}" srcOrd="2" destOrd="0" presId="urn:microsoft.com/office/officeart/2005/8/layout/radial2"/>
    <dgm:cxn modelId="{57AB1441-93D1-457D-95C1-BD813590635D}" type="presParOf" srcId="{77420978-A7E1-408D-AC14-8E19E6349160}" destId="{7CC461FD-C0B9-4800-BA4E-0EF0BAD6558C}" srcOrd="0" destOrd="0" presId="urn:microsoft.com/office/officeart/2005/8/layout/radial2"/>
    <dgm:cxn modelId="{49663856-7800-4BFD-8EAF-08A2C282BF74}" type="presParOf" srcId="{77420978-A7E1-408D-AC14-8E19E6349160}" destId="{3A591DCC-B1CA-4F4B-867A-083833A07545}" srcOrd="1" destOrd="0" presId="urn:microsoft.com/office/officeart/2005/8/layout/radial2"/>
    <dgm:cxn modelId="{D18A47DF-F206-4E80-9664-D1BC67EDD844}" type="presParOf" srcId="{55C722FF-3EC1-46C8-A366-E1B34DD9616B}" destId="{BCA3066A-DB48-4F3F-BD0D-38C9A243199E}" srcOrd="3" destOrd="0" presId="urn:microsoft.com/office/officeart/2005/8/layout/radial2"/>
    <dgm:cxn modelId="{91274488-D997-4C8F-830D-2DC10BF2EA60}" type="presParOf" srcId="{55C722FF-3EC1-46C8-A366-E1B34DD9616B}" destId="{5120D069-6005-461F-B302-2AA274D42F3E}" srcOrd="4" destOrd="0" presId="urn:microsoft.com/office/officeart/2005/8/layout/radial2"/>
    <dgm:cxn modelId="{973C112F-4EAA-4CDA-8A7C-539FF1B2ECD5}" type="presParOf" srcId="{5120D069-6005-461F-B302-2AA274D42F3E}" destId="{A56FF2E4-AED5-45C3-9D7A-B3DC81A93815}" srcOrd="0" destOrd="0" presId="urn:microsoft.com/office/officeart/2005/8/layout/radial2"/>
    <dgm:cxn modelId="{786D42BE-5DFE-4BE2-9223-BC74F2F558D6}" type="presParOf" srcId="{5120D069-6005-461F-B302-2AA274D42F3E}" destId="{AAFA6387-164B-47A3-AC84-265B07D3D7AC}" srcOrd="1" destOrd="0" presId="urn:microsoft.com/office/officeart/2005/8/layout/radial2"/>
  </dgm:cxnLst>
  <dgm:bg>
    <a:noFill/>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3066A-DB48-4F3F-BD0D-38C9A243199E}">
      <dsp:nvSpPr>
        <dsp:cNvPr id="0" name=""/>
        <dsp:cNvSpPr/>
      </dsp:nvSpPr>
      <dsp:spPr>
        <a:xfrm rot="1523900">
          <a:off x="2095730" y="3230134"/>
          <a:ext cx="1364020" cy="67587"/>
        </a:xfrm>
        <a:custGeom>
          <a:avLst/>
          <a:gdLst/>
          <a:ahLst/>
          <a:cxnLst/>
          <a:rect l="0" t="0" r="0" b="0"/>
          <a:pathLst>
            <a:path>
              <a:moveTo>
                <a:pt x="0" y="33793"/>
              </a:moveTo>
              <a:lnTo>
                <a:pt x="1364020" y="33793"/>
              </a:lnTo>
            </a:path>
          </a:pathLst>
        </a:custGeom>
        <a:noFill/>
        <a:ln w="5715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76973FD3-D69E-4285-A1B2-2172996465ED}">
      <dsp:nvSpPr>
        <dsp:cNvPr id="0" name=""/>
        <dsp:cNvSpPr/>
      </dsp:nvSpPr>
      <dsp:spPr>
        <a:xfrm rot="20127559">
          <a:off x="2103237" y="1840251"/>
          <a:ext cx="1293220" cy="67587"/>
        </a:xfrm>
        <a:custGeom>
          <a:avLst/>
          <a:gdLst/>
          <a:ahLst/>
          <a:cxnLst/>
          <a:rect l="0" t="0" r="0" b="0"/>
          <a:pathLst>
            <a:path>
              <a:moveTo>
                <a:pt x="0" y="33793"/>
              </a:moveTo>
              <a:lnTo>
                <a:pt x="1293220" y="33793"/>
              </a:lnTo>
            </a:path>
          </a:pathLst>
        </a:custGeom>
        <a:noFill/>
        <a:ln w="5715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EC9AEBB1-DFAF-480F-9E25-4D68E3FE2682}">
      <dsp:nvSpPr>
        <dsp:cNvPr id="0" name=""/>
        <dsp:cNvSpPr/>
      </dsp:nvSpPr>
      <dsp:spPr>
        <a:xfrm>
          <a:off x="0" y="1317795"/>
          <a:ext cx="2542455" cy="25424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461FD-C0B9-4800-BA4E-0EF0BAD6558C}">
      <dsp:nvSpPr>
        <dsp:cNvPr id="0" name=""/>
        <dsp:cNvSpPr/>
      </dsp:nvSpPr>
      <dsp:spPr>
        <a:xfrm>
          <a:off x="3269146" y="525951"/>
          <a:ext cx="1525473" cy="1525473"/>
        </a:xfrm>
        <a:prstGeom prst="ellipse">
          <a:avLst/>
        </a:prstGeom>
        <a:no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vi-VN" sz="2700" kern="1200">
              <a:solidFill>
                <a:schemeClr val="accent1">
                  <a:lumMod val="50000"/>
                </a:schemeClr>
              </a:solidFill>
            </a:rPr>
            <a:t>Vật thể</a:t>
          </a:r>
          <a:endParaRPr lang="en-US" sz="2700" kern="1200">
            <a:solidFill>
              <a:schemeClr val="accent1">
                <a:lumMod val="50000"/>
              </a:schemeClr>
            </a:solidFill>
          </a:endParaRPr>
        </a:p>
      </dsp:txBody>
      <dsp:txXfrm>
        <a:off x="3492546" y="749351"/>
        <a:ext cx="1078673" cy="1078673"/>
      </dsp:txXfrm>
    </dsp:sp>
    <dsp:sp modelId="{A56FF2E4-AED5-45C3-9D7A-B3DC81A93815}">
      <dsp:nvSpPr>
        <dsp:cNvPr id="0" name=""/>
        <dsp:cNvSpPr/>
      </dsp:nvSpPr>
      <dsp:spPr>
        <a:xfrm>
          <a:off x="3320113" y="3120856"/>
          <a:ext cx="1525473" cy="1525473"/>
        </a:xfrm>
        <a:prstGeom prst="ellipse">
          <a:avLst/>
        </a:prstGeom>
        <a:no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vi-VN" sz="2700" kern="1200">
              <a:solidFill>
                <a:schemeClr val="accent1">
                  <a:lumMod val="50000"/>
                </a:schemeClr>
              </a:solidFill>
            </a:rPr>
            <a:t>Phi vật thể</a:t>
          </a:r>
          <a:endParaRPr lang="en-US" sz="2700" kern="1200">
            <a:solidFill>
              <a:schemeClr val="accent1">
                <a:lumMod val="50000"/>
              </a:schemeClr>
            </a:solidFill>
          </a:endParaRPr>
        </a:p>
      </dsp:txBody>
      <dsp:txXfrm>
        <a:off x="3543513" y="3344256"/>
        <a:ext cx="1078673" cy="1078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3066A-DB48-4F3F-BD0D-38C9A243199E}">
      <dsp:nvSpPr>
        <dsp:cNvPr id="0" name=""/>
        <dsp:cNvSpPr/>
      </dsp:nvSpPr>
      <dsp:spPr>
        <a:xfrm rot="1516328">
          <a:off x="1613702" y="3036164"/>
          <a:ext cx="1109543" cy="66884"/>
        </a:xfrm>
        <a:custGeom>
          <a:avLst/>
          <a:gdLst/>
          <a:ahLst/>
          <a:cxnLst/>
          <a:rect l="0" t="0" r="0" b="0"/>
          <a:pathLst>
            <a:path>
              <a:moveTo>
                <a:pt x="0" y="33442"/>
              </a:moveTo>
              <a:lnTo>
                <a:pt x="1109543" y="33442"/>
              </a:lnTo>
            </a:path>
          </a:pathLst>
        </a:custGeom>
        <a:noFill/>
        <a:ln w="5715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76973FD3-D69E-4285-A1B2-2172996465ED}">
      <dsp:nvSpPr>
        <dsp:cNvPr id="0" name=""/>
        <dsp:cNvSpPr/>
      </dsp:nvSpPr>
      <dsp:spPr>
        <a:xfrm rot="20155610">
          <a:off x="1617554" y="1938050"/>
          <a:ext cx="1132388" cy="66884"/>
        </a:xfrm>
        <a:custGeom>
          <a:avLst/>
          <a:gdLst/>
          <a:ahLst/>
          <a:cxnLst/>
          <a:rect l="0" t="0" r="0" b="0"/>
          <a:pathLst>
            <a:path>
              <a:moveTo>
                <a:pt x="0" y="33442"/>
              </a:moveTo>
              <a:lnTo>
                <a:pt x="1132388" y="33442"/>
              </a:lnTo>
            </a:path>
          </a:pathLst>
        </a:custGeom>
        <a:noFill/>
        <a:ln w="5715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EC9AEBB1-DFAF-480F-9E25-4D68E3FE2682}">
      <dsp:nvSpPr>
        <dsp:cNvPr id="0" name=""/>
        <dsp:cNvSpPr/>
      </dsp:nvSpPr>
      <dsp:spPr>
        <a:xfrm>
          <a:off x="0" y="1559871"/>
          <a:ext cx="1959937" cy="19599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461FD-C0B9-4800-BA4E-0EF0BAD6558C}">
      <dsp:nvSpPr>
        <dsp:cNvPr id="0" name=""/>
        <dsp:cNvSpPr/>
      </dsp:nvSpPr>
      <dsp:spPr>
        <a:xfrm>
          <a:off x="2652985" y="968172"/>
          <a:ext cx="1097187" cy="1097187"/>
        </a:xfrm>
        <a:prstGeom prst="ellipse">
          <a:avLst/>
        </a:prstGeom>
        <a:no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vi-VN" sz="2100" kern="1200">
              <a:solidFill>
                <a:schemeClr val="accent1">
                  <a:lumMod val="50000"/>
                </a:schemeClr>
              </a:solidFill>
            </a:rPr>
            <a:t>Vật thể</a:t>
          </a:r>
          <a:endParaRPr lang="en-US" sz="2100" kern="1200">
            <a:solidFill>
              <a:schemeClr val="accent1">
                <a:lumMod val="50000"/>
              </a:schemeClr>
            </a:solidFill>
          </a:endParaRPr>
        </a:p>
      </dsp:txBody>
      <dsp:txXfrm>
        <a:off x="2813664" y="1128851"/>
        <a:ext cx="775829" cy="775829"/>
      </dsp:txXfrm>
    </dsp:sp>
    <dsp:sp modelId="{A56FF2E4-AED5-45C3-9D7A-B3DC81A93815}">
      <dsp:nvSpPr>
        <dsp:cNvPr id="0" name=""/>
        <dsp:cNvSpPr/>
      </dsp:nvSpPr>
      <dsp:spPr>
        <a:xfrm>
          <a:off x="2613872" y="2969487"/>
          <a:ext cx="1175962" cy="1175962"/>
        </a:xfrm>
        <a:prstGeom prst="ellipse">
          <a:avLst/>
        </a:prstGeom>
        <a:no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vi-VN" sz="2100" kern="1200">
              <a:solidFill>
                <a:schemeClr val="accent1">
                  <a:lumMod val="50000"/>
                </a:schemeClr>
              </a:solidFill>
            </a:rPr>
            <a:t>Phi vật thể</a:t>
          </a:r>
          <a:endParaRPr lang="en-US" sz="2100" kern="1200">
            <a:solidFill>
              <a:schemeClr val="accent1">
                <a:lumMod val="50000"/>
              </a:schemeClr>
            </a:solidFill>
          </a:endParaRPr>
        </a:p>
      </dsp:txBody>
      <dsp:txXfrm>
        <a:off x="2786088" y="3141703"/>
        <a:ext cx="831530" cy="83153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7EA19-E659-41D8-A27D-32A55E61679C}" type="datetimeFigureOut">
              <a:rPr lang="zh-CN" altLang="en-US" smtClean="0"/>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FA573-E2C9-4BE2-B603-0A869E2978A8}" type="slidenum">
              <a:rPr lang="zh-CN" altLang="en-US" smtClean="0"/>
              <a:t>‹#›</a:t>
            </a:fld>
            <a:endParaRPr lang="zh-CN" altLang="en-US"/>
          </a:p>
        </p:txBody>
      </p:sp>
    </p:spTree>
    <p:extLst>
      <p:ext uri="{BB962C8B-B14F-4D97-AF65-F5344CB8AC3E}">
        <p14:creationId xmlns:p14="http://schemas.microsoft.com/office/powerpoint/2010/main" val="3074229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a:t>
            </a:fld>
            <a:endParaRPr lang="zh-CN" altLang="en-US"/>
          </a:p>
        </p:txBody>
      </p:sp>
    </p:spTree>
    <p:extLst>
      <p:ext uri="{BB962C8B-B14F-4D97-AF65-F5344CB8AC3E}">
        <p14:creationId xmlns:p14="http://schemas.microsoft.com/office/powerpoint/2010/main" val="408196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10</a:t>
            </a:fld>
            <a:endParaRPr lang="zh-CN" altLang="en-US"/>
          </a:p>
        </p:txBody>
      </p:sp>
    </p:spTree>
    <p:extLst>
      <p:ext uri="{BB962C8B-B14F-4D97-AF65-F5344CB8AC3E}">
        <p14:creationId xmlns:p14="http://schemas.microsoft.com/office/powerpoint/2010/main" val="275600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3480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8455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7463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949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14767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8146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17</a:t>
            </a:fld>
            <a:endParaRPr lang="zh-CN" altLang="en-US"/>
          </a:p>
        </p:txBody>
      </p:sp>
    </p:spTree>
    <p:extLst>
      <p:ext uri="{BB962C8B-B14F-4D97-AF65-F5344CB8AC3E}">
        <p14:creationId xmlns:p14="http://schemas.microsoft.com/office/powerpoint/2010/main" val="355746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32</a:t>
            </a:fld>
            <a:endParaRPr lang="zh-CN" altLang="en-US"/>
          </a:p>
        </p:txBody>
      </p:sp>
    </p:spTree>
    <p:extLst>
      <p:ext uri="{BB962C8B-B14F-4D97-AF65-F5344CB8AC3E}">
        <p14:creationId xmlns:p14="http://schemas.microsoft.com/office/powerpoint/2010/main" val="379357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33</a:t>
            </a:fld>
            <a:endParaRPr lang="zh-CN" altLang="en-US"/>
          </a:p>
        </p:txBody>
      </p:sp>
    </p:spTree>
    <p:extLst>
      <p:ext uri="{BB962C8B-B14F-4D97-AF65-F5344CB8AC3E}">
        <p14:creationId xmlns:p14="http://schemas.microsoft.com/office/powerpoint/2010/main" val="132898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0522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34</a:t>
            </a:fld>
            <a:endParaRPr lang="zh-CN" altLang="en-US"/>
          </a:p>
        </p:txBody>
      </p:sp>
    </p:spTree>
    <p:extLst>
      <p:ext uri="{BB962C8B-B14F-4D97-AF65-F5344CB8AC3E}">
        <p14:creationId xmlns:p14="http://schemas.microsoft.com/office/powerpoint/2010/main" val="27035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35</a:t>
            </a:fld>
            <a:endParaRPr lang="zh-CN" altLang="en-US"/>
          </a:p>
        </p:txBody>
      </p:sp>
    </p:spTree>
    <p:extLst>
      <p:ext uri="{BB962C8B-B14F-4D97-AF65-F5344CB8AC3E}">
        <p14:creationId xmlns:p14="http://schemas.microsoft.com/office/powerpoint/2010/main" val="393676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36</a:t>
            </a:fld>
            <a:endParaRPr lang="zh-CN" altLang="en-US"/>
          </a:p>
        </p:txBody>
      </p:sp>
    </p:spTree>
    <p:extLst>
      <p:ext uri="{BB962C8B-B14F-4D97-AF65-F5344CB8AC3E}">
        <p14:creationId xmlns:p14="http://schemas.microsoft.com/office/powerpoint/2010/main" val="66312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37</a:t>
            </a:fld>
            <a:endParaRPr lang="zh-CN" altLang="en-US"/>
          </a:p>
        </p:txBody>
      </p:sp>
    </p:spTree>
    <p:extLst>
      <p:ext uri="{BB962C8B-B14F-4D97-AF65-F5344CB8AC3E}">
        <p14:creationId xmlns:p14="http://schemas.microsoft.com/office/powerpoint/2010/main" val="412775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175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FA573-E2C9-4BE2-B603-0A869E2978A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417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5</a:t>
            </a:fld>
            <a:endParaRPr lang="zh-CN" altLang="en-US"/>
          </a:p>
        </p:txBody>
      </p:sp>
    </p:spTree>
    <p:extLst>
      <p:ext uri="{BB962C8B-B14F-4D97-AF65-F5344CB8AC3E}">
        <p14:creationId xmlns:p14="http://schemas.microsoft.com/office/powerpoint/2010/main" val="362027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6</a:t>
            </a:fld>
            <a:endParaRPr lang="zh-CN" altLang="en-US"/>
          </a:p>
        </p:txBody>
      </p:sp>
    </p:spTree>
    <p:extLst>
      <p:ext uri="{BB962C8B-B14F-4D97-AF65-F5344CB8AC3E}">
        <p14:creationId xmlns:p14="http://schemas.microsoft.com/office/powerpoint/2010/main" val="135537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7</a:t>
            </a:fld>
            <a:endParaRPr lang="zh-CN" altLang="en-US"/>
          </a:p>
        </p:txBody>
      </p:sp>
    </p:spTree>
    <p:extLst>
      <p:ext uri="{BB962C8B-B14F-4D97-AF65-F5344CB8AC3E}">
        <p14:creationId xmlns:p14="http://schemas.microsoft.com/office/powerpoint/2010/main" val="175420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8</a:t>
            </a:fld>
            <a:endParaRPr lang="zh-CN" altLang="en-US"/>
          </a:p>
        </p:txBody>
      </p:sp>
    </p:spTree>
    <p:extLst>
      <p:ext uri="{BB962C8B-B14F-4D97-AF65-F5344CB8AC3E}">
        <p14:creationId xmlns:p14="http://schemas.microsoft.com/office/powerpoint/2010/main" val="134885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1FA573-E2C9-4BE2-B603-0A869E2978A8}" type="slidenum">
              <a:rPr lang="zh-CN" altLang="en-US" smtClean="0"/>
              <a:t>9</a:t>
            </a:fld>
            <a:endParaRPr lang="zh-CN" altLang="en-US"/>
          </a:p>
        </p:txBody>
      </p:sp>
    </p:spTree>
    <p:extLst>
      <p:ext uri="{BB962C8B-B14F-4D97-AF65-F5344CB8AC3E}">
        <p14:creationId xmlns:p14="http://schemas.microsoft.com/office/powerpoint/2010/main" val="93522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53CB10-DCB7-489F-A692-65910054D75E}" type="slidenum">
              <a:rPr lang="zh-CN" altLang="en-US" smtClean="0"/>
              <a:t>‹#›</a:t>
            </a:fld>
            <a:endParaRPr lang="zh-CN" altLang="en-US"/>
          </a:p>
        </p:txBody>
      </p:sp>
    </p:spTree>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549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57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00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51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297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914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9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615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0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09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816B3F-CD4A-47D4-9C8D-184DE9D07E6E}"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597A9E-9C64-421B-B67B-7473C97A1F57}" type="slidenum">
              <a:rPr lang="zh-CN" altLang="en-US" smtClean="0"/>
              <a:t>‹#›</a:t>
            </a:fld>
            <a:endParaRPr lang="zh-CN" altLang="en-US"/>
          </a:p>
        </p:txBody>
      </p:sp>
    </p:spTree>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16B3F-CD4A-47D4-9C8D-184DE9D07E6E}" type="datetimeFigureOut">
              <a:rPr lang="zh-CN" altLang="en-US" smtClean="0"/>
              <a:t>2022/3/20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97A9E-9C64-421B-B67B-7473C97A1F5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18D63-59F0-4224-9A5F-F3D0BD2B151F}" type="datetimeFigureOut">
              <a:rPr lang="zh-CN" altLang="en-US" smtClean="0"/>
              <a:t>2022/3/20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3CB10-DCB7-489F-A692-65910054D75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7433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s>
</file>

<file path=ppt/slides/_rels/slide10.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3.png"/><Relationship Id="rId39" Type="http://schemas.openxmlformats.org/officeDocument/2006/relationships/image" Target="../media/image15.png"/><Relationship Id="rId21" Type="http://schemas.openxmlformats.org/officeDocument/2006/relationships/image" Target="../media/image47.png"/><Relationship Id="rId34" Type="http://schemas.openxmlformats.org/officeDocument/2006/relationships/image" Target="../media/image10.png"/><Relationship Id="rId42"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1.png"/><Relationship Id="rId41"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29.png"/><Relationship Id="rId32" Type="http://schemas.openxmlformats.org/officeDocument/2006/relationships/image" Target="../media/image52.png"/><Relationship Id="rId37" Type="http://schemas.openxmlformats.org/officeDocument/2006/relationships/image" Target="../media/image54.png"/><Relationship Id="rId40"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png"/><Relationship Id="rId36" Type="http://schemas.openxmlformats.org/officeDocument/2006/relationships/image" Target="../media/image12.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7.png"/><Relationship Id="rId44"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4.png"/><Relationship Id="rId30" Type="http://schemas.openxmlformats.org/officeDocument/2006/relationships/image" Target="../media/image6.png"/><Relationship Id="rId35" Type="http://schemas.openxmlformats.org/officeDocument/2006/relationships/image" Target="../media/image11.png"/><Relationship Id="rId43" Type="http://schemas.openxmlformats.org/officeDocument/2006/relationships/image" Target="../media/image19.png"/><Relationship Id="rId8" Type="http://schemas.openxmlformats.org/officeDocument/2006/relationships/image" Target="../media/image34.png"/><Relationship Id="rId3"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2.png"/><Relationship Id="rId33" Type="http://schemas.openxmlformats.org/officeDocument/2006/relationships/image" Target="../media/image53.png"/><Relationship Id="rId38"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3.png"/><Relationship Id="rId18" Type="http://schemas.openxmlformats.org/officeDocument/2006/relationships/image" Target="../media/image14.png"/><Relationship Id="rId26" Type="http://schemas.openxmlformats.org/officeDocument/2006/relationships/diagramLayout" Target="../diagrams/layout1.xml"/><Relationship Id="rId3" Type="http://schemas.openxmlformats.org/officeDocument/2006/relationships/image" Target="../media/image28.png"/><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52.png"/><Relationship Id="rId17" Type="http://schemas.openxmlformats.org/officeDocument/2006/relationships/image" Target="../media/image54.png"/><Relationship Id="rId25" Type="http://schemas.openxmlformats.org/officeDocument/2006/relationships/diagramData" Target="../diagrams/data1.xml"/><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6.png"/><Relationship Id="rId29" Type="http://schemas.microsoft.com/office/2007/relationships/diagramDrawing" Target="../diagrams/drawing1.xml"/><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diagramColors" Target="../diagrams/colors1.xml"/><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1.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diagramQuickStyle" Target="../diagrams/quickStyle1.xml"/><Relationship Id="rId30" Type="http://schemas.openxmlformats.org/officeDocument/2006/relationships/image" Target="../media/image50.png"/></Relationships>
</file>

<file path=ppt/slides/_rels/slide12.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14.png"/><Relationship Id="rId26" Type="http://schemas.openxmlformats.org/officeDocument/2006/relationships/diagramLayout" Target="../diagrams/layout2.xml"/><Relationship Id="rId3" Type="http://schemas.openxmlformats.org/officeDocument/2006/relationships/image" Target="../media/image28.png"/><Relationship Id="rId21" Type="http://schemas.openxmlformats.org/officeDocument/2006/relationships/image" Target="../media/image17.png"/><Relationship Id="rId34" Type="http://schemas.openxmlformats.org/officeDocument/2006/relationships/image" Target="../media/image50.png"/><Relationship Id="rId7" Type="http://schemas.openxmlformats.org/officeDocument/2006/relationships/image" Target="../media/image4.png"/><Relationship Id="rId12" Type="http://schemas.openxmlformats.org/officeDocument/2006/relationships/image" Target="../media/image52.png"/><Relationship Id="rId17" Type="http://schemas.openxmlformats.org/officeDocument/2006/relationships/image" Target="../media/image54.png"/><Relationship Id="rId25" Type="http://schemas.openxmlformats.org/officeDocument/2006/relationships/diagramData" Target="../diagrams/data2.xml"/><Relationship Id="rId33" Type="http://schemas.openxmlformats.org/officeDocument/2006/relationships/image" Target="../media/image62.jpg"/><Relationship Id="rId2" Type="http://schemas.openxmlformats.org/officeDocument/2006/relationships/notesSlide" Target="../notesSlides/notesSlide12.xml"/><Relationship Id="rId16" Type="http://schemas.openxmlformats.org/officeDocument/2006/relationships/image" Target="../media/image12.png"/><Relationship Id="rId20" Type="http://schemas.openxmlformats.org/officeDocument/2006/relationships/image" Target="../media/image16.png"/><Relationship Id="rId29" Type="http://schemas.microsoft.com/office/2007/relationships/diagramDrawing" Target="../diagrams/drawing2.xml"/><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56.jp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diagramColors" Target="../diagrams/colors2.xml"/><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61.jpeg"/><Relationship Id="rId4" Type="http://schemas.openxmlformats.org/officeDocument/2006/relationships/image" Target="../media/image29.png"/><Relationship Id="rId9" Type="http://schemas.openxmlformats.org/officeDocument/2006/relationships/image" Target="../media/image51.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diagramQuickStyle" Target="../diagrams/quickStyle2.xml"/><Relationship Id="rId30" Type="http://schemas.openxmlformats.org/officeDocument/2006/relationships/image" Target="../media/image60.jp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65.jpe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64.jpg"/><Relationship Id="rId2" Type="http://schemas.openxmlformats.org/officeDocument/2006/relationships/notesSlide" Target="../notesSlides/notesSlide13.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53.png"/><Relationship Id="rId24" Type="http://schemas.openxmlformats.org/officeDocument/2006/relationships/image" Target="../media/image63.jpg"/><Relationship Id="rId5" Type="http://schemas.openxmlformats.org/officeDocument/2006/relationships/image" Target="../media/image4.png"/><Relationship Id="rId15" Type="http://schemas.openxmlformats.org/officeDocument/2006/relationships/image" Target="../media/image54.png"/><Relationship Id="rId23" Type="http://schemas.openxmlformats.org/officeDocument/2006/relationships/image" Target="../media/image50.png"/><Relationship Id="rId10" Type="http://schemas.openxmlformats.org/officeDocument/2006/relationships/image" Target="../media/image52.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68.jpe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67.jpg"/><Relationship Id="rId2" Type="http://schemas.openxmlformats.org/officeDocument/2006/relationships/notesSlide" Target="../notesSlides/notesSlide1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53.png"/><Relationship Id="rId24" Type="http://schemas.openxmlformats.org/officeDocument/2006/relationships/image" Target="../media/image66.jpeg"/><Relationship Id="rId5" Type="http://schemas.openxmlformats.org/officeDocument/2006/relationships/image" Target="../media/image4.png"/><Relationship Id="rId15" Type="http://schemas.openxmlformats.org/officeDocument/2006/relationships/image" Target="../media/image54.png"/><Relationship Id="rId23" Type="http://schemas.openxmlformats.org/officeDocument/2006/relationships/image" Target="../media/image50.png"/><Relationship Id="rId10" Type="http://schemas.openxmlformats.org/officeDocument/2006/relationships/image" Target="../media/image52.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70.jp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55.jpg"/><Relationship Id="rId2" Type="http://schemas.openxmlformats.org/officeDocument/2006/relationships/notesSlide" Target="../notesSlides/notesSlide15.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53.png"/><Relationship Id="rId24" Type="http://schemas.openxmlformats.org/officeDocument/2006/relationships/image" Target="../media/image69.jpeg"/><Relationship Id="rId5" Type="http://schemas.openxmlformats.org/officeDocument/2006/relationships/image" Target="../media/image4.png"/><Relationship Id="rId15" Type="http://schemas.openxmlformats.org/officeDocument/2006/relationships/image" Target="../media/image54.png"/><Relationship Id="rId23" Type="http://schemas.openxmlformats.org/officeDocument/2006/relationships/image" Target="../media/image50.png"/><Relationship Id="rId10" Type="http://schemas.openxmlformats.org/officeDocument/2006/relationships/image" Target="../media/image52.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72.jp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71.jpeg"/><Relationship Id="rId2" Type="http://schemas.openxmlformats.org/officeDocument/2006/relationships/notesSlide" Target="../notesSlides/notesSlide16.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53.png"/><Relationship Id="rId24" Type="http://schemas.openxmlformats.org/officeDocument/2006/relationships/image" Target="../media/image21.jpg"/><Relationship Id="rId5" Type="http://schemas.openxmlformats.org/officeDocument/2006/relationships/image" Target="../media/image4.png"/><Relationship Id="rId15" Type="http://schemas.openxmlformats.org/officeDocument/2006/relationships/image" Target="../media/image54.png"/><Relationship Id="rId23" Type="http://schemas.openxmlformats.org/officeDocument/2006/relationships/image" Target="../media/image50.png"/><Relationship Id="rId10" Type="http://schemas.openxmlformats.org/officeDocument/2006/relationships/image" Target="../media/image52.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4.png"/><Relationship Id="rId39" Type="http://schemas.openxmlformats.org/officeDocument/2006/relationships/image" Target="../media/image16.png"/><Relationship Id="rId21" Type="http://schemas.openxmlformats.org/officeDocument/2006/relationships/image" Target="../media/image47.png"/><Relationship Id="rId34" Type="http://schemas.openxmlformats.org/officeDocument/2006/relationships/image" Target="../media/image11.png"/><Relationship Id="rId42"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17.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6.png"/><Relationship Id="rId41"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2.png"/><Relationship Id="rId32" Type="http://schemas.openxmlformats.org/officeDocument/2006/relationships/image" Target="../media/image53.png"/><Relationship Id="rId37" Type="http://schemas.openxmlformats.org/officeDocument/2006/relationships/image" Target="../media/image14.png"/><Relationship Id="rId40" Type="http://schemas.openxmlformats.org/officeDocument/2006/relationships/image" Target="../media/image1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1.png"/><Relationship Id="rId36"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8" Type="http://schemas.openxmlformats.org/officeDocument/2006/relationships/image" Target="../media/image34.png"/><Relationship Id="rId3"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3.png"/><Relationship Id="rId33" Type="http://schemas.openxmlformats.org/officeDocument/2006/relationships/image" Target="../media/image10.png"/><Relationship Id="rId38"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3.xml"/><Relationship Id="rId7" Type="http://schemas.openxmlformats.org/officeDocument/2006/relationships/image" Target="../media/image7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4.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3.jp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3.gif"/><Relationship Id="rId18" Type="http://schemas.openxmlformats.org/officeDocument/2006/relationships/image" Target="../media/image7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4.gif"/><Relationship Id="rId17" Type="http://schemas.openxmlformats.org/officeDocument/2006/relationships/image" Target="../media/image82.gif"/><Relationship Id="rId2" Type="http://schemas.openxmlformats.org/officeDocument/2006/relationships/audio" Target="../media/media2.mp3"/><Relationship Id="rId16" Type="http://schemas.openxmlformats.org/officeDocument/2006/relationships/image" Target="../media/image81.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23.xml"/><Relationship Id="rId5" Type="http://schemas.microsoft.com/office/2007/relationships/media" Target="../media/media4.mp3"/><Relationship Id="rId15" Type="http://schemas.openxmlformats.org/officeDocument/2006/relationships/image" Target="../media/image80.gif"/><Relationship Id="rId10" Type="http://schemas.openxmlformats.org/officeDocument/2006/relationships/audio" Target="../media/media6.mp3"/><Relationship Id="rId19" Type="http://schemas.openxmlformats.org/officeDocument/2006/relationships/image" Target="../media/image78.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79.gif"/></Relationships>
</file>

<file path=ppt/slides/_rels/slide21.xml.rels><?xml version="1.0" encoding="UTF-8" standalone="yes"?>
<Relationships xmlns="http://schemas.openxmlformats.org/package/2006/relationships"><Relationship Id="rId8" Type="http://schemas.openxmlformats.org/officeDocument/2006/relationships/image" Target="../media/image73.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4.gif"/><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image" Target="../media/image85.gif"/><Relationship Id="rId5" Type="http://schemas.openxmlformats.org/officeDocument/2006/relationships/audio" Target="../media/audio4.wav"/><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audio" Target="../media/audio3.wav"/><Relationship Id="rId9" Type="http://schemas.openxmlformats.org/officeDocument/2006/relationships/image" Target="../media/image84.gif"/><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5.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2.gif"/><Relationship Id="rId4" Type="http://schemas.openxmlformats.org/officeDocument/2006/relationships/audio" Target="../media/audio4.wav"/><Relationship Id="rId9" Type="http://schemas.openxmlformats.org/officeDocument/2006/relationships/image" Target="../media/image84.gif"/><Relationship Id="rId14" Type="http://schemas.openxmlformats.org/officeDocument/2006/relationships/image" Target="../media/image88.gif"/></Relationships>
</file>

<file path=ppt/slides/_rels/slide23.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85.gif"/><Relationship Id="rId12" Type="http://schemas.openxmlformats.org/officeDocument/2006/relationships/image" Target="../media/image88.gif"/><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89.gif"/><Relationship Id="rId11" Type="http://schemas.openxmlformats.org/officeDocument/2006/relationships/image" Target="../media/image82.gif"/><Relationship Id="rId5" Type="http://schemas.openxmlformats.org/officeDocument/2006/relationships/image" Target="../media/image83.gif"/><Relationship Id="rId15" Type="http://schemas.microsoft.com/office/2007/relationships/hdphoto" Target="../media/hdphoto1.wdp"/><Relationship Id="rId10" Type="http://schemas.openxmlformats.org/officeDocument/2006/relationships/image" Target="../media/image84.gif"/><Relationship Id="rId4" Type="http://schemas.openxmlformats.org/officeDocument/2006/relationships/audio" Target="../media/audio4.wav"/><Relationship Id="rId9" Type="http://schemas.openxmlformats.org/officeDocument/2006/relationships/image" Target="../media/image73.gif"/><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85.gif"/><Relationship Id="rId12" Type="http://schemas.openxmlformats.org/officeDocument/2006/relationships/image" Target="../media/image88.gif"/><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89.gif"/><Relationship Id="rId11" Type="http://schemas.openxmlformats.org/officeDocument/2006/relationships/image" Target="../media/image82.gif"/><Relationship Id="rId5" Type="http://schemas.openxmlformats.org/officeDocument/2006/relationships/image" Target="../media/image83.gif"/><Relationship Id="rId15" Type="http://schemas.microsoft.com/office/2007/relationships/hdphoto" Target="../media/hdphoto1.wdp"/><Relationship Id="rId10" Type="http://schemas.openxmlformats.org/officeDocument/2006/relationships/image" Target="../media/image84.gif"/><Relationship Id="rId4" Type="http://schemas.openxmlformats.org/officeDocument/2006/relationships/audio" Target="../media/audio4.wav"/><Relationship Id="rId9" Type="http://schemas.openxmlformats.org/officeDocument/2006/relationships/image" Target="../media/image73.gif"/><Relationship Id="rId1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5.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2.gif"/><Relationship Id="rId4" Type="http://schemas.openxmlformats.org/officeDocument/2006/relationships/audio" Target="../media/audio4.wav"/><Relationship Id="rId9" Type="http://schemas.openxmlformats.org/officeDocument/2006/relationships/image" Target="../media/image84.gif"/><Relationship Id="rId14" Type="http://schemas.openxmlformats.org/officeDocument/2006/relationships/image" Target="../media/image88.gif"/></Relationships>
</file>

<file path=ppt/slides/_rels/slide26.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3.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4.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5.gif"/><Relationship Id="rId4" Type="http://schemas.openxmlformats.org/officeDocument/2006/relationships/audio" Target="../media/audio4.wav"/><Relationship Id="rId9" Type="http://schemas.openxmlformats.org/officeDocument/2006/relationships/image" Target="../media/image82.gif"/><Relationship Id="rId14" Type="http://schemas.openxmlformats.org/officeDocument/2006/relationships/image" Target="../media/image90.gif"/></Relationships>
</file>

<file path=ppt/slides/_rels/slide27.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5.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2.gif"/><Relationship Id="rId4" Type="http://schemas.openxmlformats.org/officeDocument/2006/relationships/audio" Target="../media/audio4.wav"/><Relationship Id="rId9" Type="http://schemas.openxmlformats.org/officeDocument/2006/relationships/image" Target="../media/image84.gif"/><Relationship Id="rId14" Type="http://schemas.openxmlformats.org/officeDocument/2006/relationships/image" Target="../media/image88.gif"/></Relationships>
</file>

<file path=ppt/slides/_rels/slide28.xml.rels><?xml version="1.0" encoding="UTF-8" standalone="yes"?>
<Relationships xmlns="http://schemas.openxmlformats.org/package/2006/relationships"><Relationship Id="rId8" Type="http://schemas.openxmlformats.org/officeDocument/2006/relationships/image" Target="../media/image73.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4.gif"/><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image" Target="../media/image85.gif"/><Relationship Id="rId5" Type="http://schemas.openxmlformats.org/officeDocument/2006/relationships/audio" Target="../media/audio4.wav"/><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audio" Target="../media/audio3.wav"/><Relationship Id="rId9" Type="http://schemas.openxmlformats.org/officeDocument/2006/relationships/image" Target="../media/image84.gif"/><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73.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4.gif"/><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image" Target="../media/image85.gif"/><Relationship Id="rId5" Type="http://schemas.openxmlformats.org/officeDocument/2006/relationships/audio" Target="../media/audio4.wav"/><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audio" Target="../media/audio3.wav"/><Relationship Id="rId9" Type="http://schemas.openxmlformats.org/officeDocument/2006/relationships/image" Target="../media/image84.gif"/><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5.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s>
</file>

<file path=ppt/slides/_rels/slide30.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5.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2.gif"/><Relationship Id="rId4" Type="http://schemas.openxmlformats.org/officeDocument/2006/relationships/audio" Target="../media/audio4.wav"/><Relationship Id="rId9" Type="http://schemas.openxmlformats.org/officeDocument/2006/relationships/image" Target="../media/image84.gif"/><Relationship Id="rId14" Type="http://schemas.openxmlformats.org/officeDocument/2006/relationships/image" Target="../media/image88.gif"/></Relationships>
</file>

<file path=ppt/slides/_rels/slide31.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3.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4.gif"/><Relationship Id="rId11" Type="http://schemas.openxmlformats.org/officeDocument/2006/relationships/image" Target="../media/image86.png"/><Relationship Id="rId5" Type="http://schemas.openxmlformats.org/officeDocument/2006/relationships/image" Target="../media/image83.gif"/><Relationship Id="rId10" Type="http://schemas.openxmlformats.org/officeDocument/2006/relationships/image" Target="../media/image85.gif"/><Relationship Id="rId4" Type="http://schemas.openxmlformats.org/officeDocument/2006/relationships/audio" Target="../media/audio4.wav"/><Relationship Id="rId9" Type="http://schemas.openxmlformats.org/officeDocument/2006/relationships/image" Target="../media/image82.gif"/><Relationship Id="rId14" Type="http://schemas.openxmlformats.org/officeDocument/2006/relationships/image" Target="../media/image90.gif"/></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28.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8.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s>
</file>

<file path=ppt/slides/_rels/slide33.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4.png"/><Relationship Id="rId39" Type="http://schemas.openxmlformats.org/officeDocument/2006/relationships/image" Target="../media/image16.png"/><Relationship Id="rId21" Type="http://schemas.openxmlformats.org/officeDocument/2006/relationships/image" Target="../media/image47.png"/><Relationship Id="rId34" Type="http://schemas.openxmlformats.org/officeDocument/2006/relationships/image" Target="../media/image11.png"/><Relationship Id="rId42"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19.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6.png"/><Relationship Id="rId41"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2.png"/><Relationship Id="rId32" Type="http://schemas.openxmlformats.org/officeDocument/2006/relationships/image" Target="../media/image53.png"/><Relationship Id="rId37" Type="http://schemas.openxmlformats.org/officeDocument/2006/relationships/image" Target="../media/image14.png"/><Relationship Id="rId40" Type="http://schemas.openxmlformats.org/officeDocument/2006/relationships/image" Target="../media/image1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1.png"/><Relationship Id="rId36"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8" Type="http://schemas.openxmlformats.org/officeDocument/2006/relationships/image" Target="../media/image34.png"/><Relationship Id="rId3"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3.png"/><Relationship Id="rId33" Type="http://schemas.openxmlformats.org/officeDocument/2006/relationships/image" Target="../media/image10.png"/><Relationship Id="rId38"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tags" Target="../tags/tag14.xml"/><Relationship Id="rId21" Type="http://schemas.openxmlformats.org/officeDocument/2006/relationships/image" Target="../media/image10.png"/><Relationship Id="rId7" Type="http://schemas.openxmlformats.org/officeDocument/2006/relationships/tags" Target="../tags/tag18.xml"/><Relationship Id="rId12" Type="http://schemas.openxmlformats.org/officeDocument/2006/relationships/image" Target="../media/image29.png"/><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tags" Target="../tags/tag1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28.png"/><Relationship Id="rId24" Type="http://schemas.openxmlformats.org/officeDocument/2006/relationships/image" Target="../media/image13.png"/><Relationship Id="rId32" Type="http://schemas.openxmlformats.org/officeDocument/2006/relationships/image" Target="../media/image50.png"/><Relationship Id="rId5" Type="http://schemas.openxmlformats.org/officeDocument/2006/relationships/tags" Target="../tags/tag1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notesSlide" Target="../notesSlides/notesSlide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tags" Target="../tags/tag15.xml"/><Relationship Id="rId9" Type="http://schemas.openxmlformats.org/officeDocument/2006/relationships/slideLayout" Target="../slideLayouts/slideLayout1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s>
</file>

<file path=ppt/slides/_rels/slide35.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4.png"/><Relationship Id="rId39" Type="http://schemas.openxmlformats.org/officeDocument/2006/relationships/image" Target="../media/image16.png"/><Relationship Id="rId21" Type="http://schemas.openxmlformats.org/officeDocument/2006/relationships/image" Target="../media/image47.png"/><Relationship Id="rId34" Type="http://schemas.openxmlformats.org/officeDocument/2006/relationships/image" Target="../media/image11.png"/><Relationship Id="rId42"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6.png"/><Relationship Id="rId41"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2.png"/><Relationship Id="rId32" Type="http://schemas.openxmlformats.org/officeDocument/2006/relationships/image" Target="../media/image53.png"/><Relationship Id="rId37" Type="http://schemas.openxmlformats.org/officeDocument/2006/relationships/image" Target="../media/image14.png"/><Relationship Id="rId40" Type="http://schemas.openxmlformats.org/officeDocument/2006/relationships/image" Target="../media/image1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1.png"/><Relationship Id="rId36"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8" Type="http://schemas.openxmlformats.org/officeDocument/2006/relationships/image" Target="../media/image34.png"/><Relationship Id="rId3"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3.png"/><Relationship Id="rId33" Type="http://schemas.openxmlformats.org/officeDocument/2006/relationships/image" Target="../media/image10.png"/><Relationship Id="rId38" Type="http://schemas.openxmlformats.org/officeDocument/2006/relationships/image" Target="../media/image15.png"/></Relationships>
</file>

<file path=ppt/slides/_rels/slide36.xml.rels><?xml version="1.0" encoding="UTF-8" standalone="yes"?>
<Relationships xmlns="http://schemas.openxmlformats.org/package/2006/relationships"><Relationship Id="rId13" Type="http://schemas.openxmlformats.org/officeDocument/2006/relationships/notesSlide" Target="../notesSlides/notesSlide22.xml"/><Relationship Id="rId18" Type="http://schemas.openxmlformats.org/officeDocument/2006/relationships/image" Target="../media/image4.png"/><Relationship Id="rId26" Type="http://schemas.openxmlformats.org/officeDocument/2006/relationships/image" Target="../media/image12.png"/><Relationship Id="rId3" Type="http://schemas.openxmlformats.org/officeDocument/2006/relationships/tags" Target="../tags/tag22.xml"/><Relationship Id="rId21" Type="http://schemas.openxmlformats.org/officeDocument/2006/relationships/image" Target="../media/image7.png"/><Relationship Id="rId34" Type="http://schemas.openxmlformats.org/officeDocument/2006/relationships/image" Target="../media/image20.png"/><Relationship Id="rId7" Type="http://schemas.openxmlformats.org/officeDocument/2006/relationships/tags" Target="../tags/tag26.xml"/><Relationship Id="rId12" Type="http://schemas.openxmlformats.org/officeDocument/2006/relationships/slideLayout" Target="../slideLayouts/slideLayout13.xml"/><Relationship Id="rId17" Type="http://schemas.openxmlformats.org/officeDocument/2006/relationships/image" Target="../media/image3.png"/><Relationship Id="rId25" Type="http://schemas.openxmlformats.org/officeDocument/2006/relationships/image" Target="../media/image11.png"/><Relationship Id="rId33" Type="http://schemas.openxmlformats.org/officeDocument/2006/relationships/image" Target="../media/image19.png"/><Relationship Id="rId2" Type="http://schemas.openxmlformats.org/officeDocument/2006/relationships/tags" Target="../tags/tag21.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0.png"/><Relationship Id="rId32" Type="http://schemas.openxmlformats.org/officeDocument/2006/relationships/image" Target="../media/image18.png"/><Relationship Id="rId5" Type="http://schemas.openxmlformats.org/officeDocument/2006/relationships/tags" Target="../tags/tag24.xml"/><Relationship Id="rId15" Type="http://schemas.openxmlformats.org/officeDocument/2006/relationships/image" Target="../media/image29.png"/><Relationship Id="rId23" Type="http://schemas.openxmlformats.org/officeDocument/2006/relationships/image" Target="../media/image9.png"/><Relationship Id="rId28" Type="http://schemas.openxmlformats.org/officeDocument/2006/relationships/image" Target="../media/image14.png"/><Relationship Id="rId10" Type="http://schemas.openxmlformats.org/officeDocument/2006/relationships/tags" Target="../tags/tag29.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image" Target="../media/image28.png"/><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50.png"/><Relationship Id="rId8"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6.jpe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2.jp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8.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3.png"/><Relationship Id="rId39" Type="http://schemas.openxmlformats.org/officeDocument/2006/relationships/image" Target="../media/image15.png"/><Relationship Id="rId21" Type="http://schemas.openxmlformats.org/officeDocument/2006/relationships/image" Target="../media/image47.png"/><Relationship Id="rId34" Type="http://schemas.openxmlformats.org/officeDocument/2006/relationships/image" Target="../media/image10.png"/><Relationship Id="rId42"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1.png"/><Relationship Id="rId41"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29.png"/><Relationship Id="rId32" Type="http://schemas.openxmlformats.org/officeDocument/2006/relationships/image" Target="../media/image52.png"/><Relationship Id="rId37" Type="http://schemas.openxmlformats.org/officeDocument/2006/relationships/image" Target="../media/image54.png"/><Relationship Id="rId40"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png"/><Relationship Id="rId36" Type="http://schemas.openxmlformats.org/officeDocument/2006/relationships/image" Target="../media/image12.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7.png"/><Relationship Id="rId44"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4.png"/><Relationship Id="rId30" Type="http://schemas.openxmlformats.org/officeDocument/2006/relationships/image" Target="../media/image6.png"/><Relationship Id="rId35" Type="http://schemas.openxmlformats.org/officeDocument/2006/relationships/image" Target="../media/image11.png"/><Relationship Id="rId43" Type="http://schemas.openxmlformats.org/officeDocument/2006/relationships/image" Target="../media/image19.png"/><Relationship Id="rId8" Type="http://schemas.openxmlformats.org/officeDocument/2006/relationships/image" Target="../media/image34.png"/><Relationship Id="rId3"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2.png"/><Relationship Id="rId33" Type="http://schemas.openxmlformats.org/officeDocument/2006/relationships/image" Target="../media/image53.png"/><Relationship Id="rId38" Type="http://schemas.openxmlformats.org/officeDocument/2006/relationships/image" Target="../media/image14.png"/></Relationships>
</file>

<file path=ppt/slides/_rels/slide9.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59.png"/><Relationship Id="rId21" Type="http://schemas.openxmlformats.org/officeDocument/2006/relationships/image" Target="../media/image7.png"/><Relationship Id="rId34" Type="http://schemas.openxmlformats.org/officeDocument/2006/relationships/image" Target="../media/image20.png"/><Relationship Id="rId7" Type="http://schemas.openxmlformats.org/officeDocument/2006/relationships/tags" Target="../tags/tag8.xml"/><Relationship Id="rId12" Type="http://schemas.openxmlformats.org/officeDocument/2006/relationships/notesSlide" Target="../notesSlides/notesSlide9.xml"/><Relationship Id="rId17" Type="http://schemas.openxmlformats.org/officeDocument/2006/relationships/image" Target="../media/image3.png"/><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58.jpeg"/><Relationship Id="rId2" Type="http://schemas.openxmlformats.org/officeDocument/2006/relationships/tags" Target="../tags/tag3.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2.xml"/><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57.jpg"/><Relationship Id="rId5" Type="http://schemas.openxmlformats.org/officeDocument/2006/relationships/tags" Target="../tags/tag6.xml"/><Relationship Id="rId15" Type="http://schemas.openxmlformats.org/officeDocument/2006/relationships/image" Target="../media/image29.png"/><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image" Target="../media/image56.jpg"/><Relationship Id="rId10" Type="http://schemas.openxmlformats.org/officeDocument/2006/relationships/tags" Target="../tags/tag11.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50.png"/><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55.jpg"/><Relationship Id="rId8" Type="http://schemas.openxmlformats.org/officeDocument/2006/relationships/tags" Target="../tags/tag9.xml"/><Relationship Id="rId3"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grpSp>
        <p:nvGrpSpPr>
          <p:cNvPr id="41" name="组合 40"/>
          <p:cNvGrpSpPr>
            <a:grpSpLocks noChangeAspect="1"/>
          </p:cNvGrpSpPr>
          <p:nvPr/>
        </p:nvGrpSpPr>
        <p:grpSpPr>
          <a:xfrm>
            <a:off x="4807298" y="1081668"/>
            <a:ext cx="1566854" cy="2014007"/>
            <a:chOff x="4375151" y="1204913"/>
            <a:chExt cx="3454401" cy="4440238"/>
          </a:xfrm>
          <a:solidFill>
            <a:schemeClr val="accent3"/>
          </a:solidFill>
        </p:grpSpPr>
        <p:sp>
          <p:nvSpPr>
            <p:cNvPr id="42" name="Freeform 6"/>
            <p:cNvSpPr/>
            <p:nvPr/>
          </p:nvSpPr>
          <p:spPr bwMode="auto">
            <a:xfrm>
              <a:off x="5132389" y="2247901"/>
              <a:ext cx="1951038" cy="2463800"/>
            </a:xfrm>
            <a:custGeom>
              <a:avLst/>
              <a:gdLst>
                <a:gd name="T0" fmla="*/ 260 w 520"/>
                <a:gd name="T1" fmla="*/ 0 h 657"/>
                <a:gd name="T2" fmla="*/ 0 w 520"/>
                <a:gd name="T3" fmla="*/ 255 h 657"/>
                <a:gd name="T4" fmla="*/ 65 w 520"/>
                <a:gd name="T5" fmla="*/ 438 h 657"/>
                <a:gd name="T6" fmla="*/ 124 w 520"/>
                <a:gd name="T7" fmla="*/ 574 h 657"/>
                <a:gd name="T8" fmla="*/ 131 w 520"/>
                <a:gd name="T9" fmla="*/ 639 h 657"/>
                <a:gd name="T10" fmla="*/ 150 w 520"/>
                <a:gd name="T11" fmla="*/ 657 h 657"/>
                <a:gd name="T12" fmla="*/ 369 w 520"/>
                <a:gd name="T13" fmla="*/ 657 h 657"/>
                <a:gd name="T14" fmla="*/ 388 w 520"/>
                <a:gd name="T15" fmla="*/ 638 h 657"/>
                <a:gd name="T16" fmla="*/ 396 w 520"/>
                <a:gd name="T17" fmla="*/ 570 h 657"/>
                <a:gd name="T18" fmla="*/ 465 w 520"/>
                <a:gd name="T19" fmla="*/ 423 h 657"/>
                <a:gd name="T20" fmla="*/ 520 w 520"/>
                <a:gd name="T21" fmla="*/ 255 h 657"/>
                <a:gd name="T22" fmla="*/ 260 w 520"/>
                <a:gd name="T23"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0" h="657">
                  <a:moveTo>
                    <a:pt x="260" y="0"/>
                  </a:moveTo>
                  <a:cubicBezTo>
                    <a:pt x="118" y="0"/>
                    <a:pt x="0" y="113"/>
                    <a:pt x="0" y="255"/>
                  </a:cubicBezTo>
                  <a:cubicBezTo>
                    <a:pt x="0" y="322"/>
                    <a:pt x="23" y="388"/>
                    <a:pt x="65" y="438"/>
                  </a:cubicBezTo>
                  <a:cubicBezTo>
                    <a:pt x="85" y="471"/>
                    <a:pt x="118" y="532"/>
                    <a:pt x="124" y="574"/>
                  </a:cubicBezTo>
                  <a:cubicBezTo>
                    <a:pt x="129" y="608"/>
                    <a:pt x="130" y="623"/>
                    <a:pt x="131" y="639"/>
                  </a:cubicBezTo>
                  <a:cubicBezTo>
                    <a:pt x="132" y="649"/>
                    <a:pt x="140" y="657"/>
                    <a:pt x="150" y="657"/>
                  </a:cubicBezTo>
                  <a:cubicBezTo>
                    <a:pt x="369" y="657"/>
                    <a:pt x="369" y="657"/>
                    <a:pt x="369" y="657"/>
                  </a:cubicBezTo>
                  <a:cubicBezTo>
                    <a:pt x="379" y="657"/>
                    <a:pt x="387" y="648"/>
                    <a:pt x="388" y="638"/>
                  </a:cubicBezTo>
                  <a:cubicBezTo>
                    <a:pt x="388" y="622"/>
                    <a:pt x="389" y="606"/>
                    <a:pt x="396" y="570"/>
                  </a:cubicBezTo>
                  <a:cubicBezTo>
                    <a:pt x="406" y="519"/>
                    <a:pt x="450" y="446"/>
                    <a:pt x="465" y="423"/>
                  </a:cubicBezTo>
                  <a:cubicBezTo>
                    <a:pt x="499" y="374"/>
                    <a:pt x="520" y="315"/>
                    <a:pt x="520" y="255"/>
                  </a:cubicBezTo>
                  <a:cubicBezTo>
                    <a:pt x="520" y="113"/>
                    <a:pt x="401" y="0"/>
                    <a:pt x="260" y="0"/>
                  </a:cubicBezTo>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3" name="Freeform 7"/>
            <p:cNvSpPr/>
            <p:nvPr/>
          </p:nvSpPr>
          <p:spPr bwMode="auto">
            <a:xfrm>
              <a:off x="5649914" y="4786313"/>
              <a:ext cx="911225" cy="149225"/>
            </a:xfrm>
            <a:custGeom>
              <a:avLst/>
              <a:gdLst>
                <a:gd name="T0" fmla="*/ 0 w 574"/>
                <a:gd name="T1" fmla="*/ 0 h 94"/>
                <a:gd name="T2" fmla="*/ 574 w 574"/>
                <a:gd name="T3" fmla="*/ 0 h 94"/>
                <a:gd name="T4" fmla="*/ 574 w 574"/>
                <a:gd name="T5" fmla="*/ 47 h 94"/>
                <a:gd name="T6" fmla="*/ 0 w 574"/>
                <a:gd name="T7" fmla="*/ 94 h 94"/>
                <a:gd name="T8" fmla="*/ 0 w 574"/>
                <a:gd name="T9" fmla="*/ 0 h 94"/>
              </a:gdLst>
              <a:ahLst/>
              <a:cxnLst>
                <a:cxn ang="0">
                  <a:pos x="T0" y="T1"/>
                </a:cxn>
                <a:cxn ang="0">
                  <a:pos x="T2" y="T3"/>
                </a:cxn>
                <a:cxn ang="0">
                  <a:pos x="T4" y="T5"/>
                </a:cxn>
                <a:cxn ang="0">
                  <a:pos x="T6" y="T7"/>
                </a:cxn>
                <a:cxn ang="0">
                  <a:pos x="T8" y="T9"/>
                </a:cxn>
              </a:cxnLst>
              <a:rect l="0" t="0" r="r" b="b"/>
              <a:pathLst>
                <a:path w="574" h="94">
                  <a:moveTo>
                    <a:pt x="0" y="0"/>
                  </a:moveTo>
                  <a:lnTo>
                    <a:pt x="574" y="0"/>
                  </a:lnTo>
                  <a:lnTo>
                    <a:pt x="574" y="47"/>
                  </a:lnTo>
                  <a:lnTo>
                    <a:pt x="0" y="94"/>
                  </a:lnTo>
                  <a:lnTo>
                    <a:pt x="0" y="0"/>
                  </a:ln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4" name="Rectangle 8"/>
            <p:cNvSpPr>
              <a:spLocks noChangeArrowheads="1"/>
            </p:cNvSpPr>
            <p:nvPr/>
          </p:nvSpPr>
          <p:spPr bwMode="auto">
            <a:xfrm>
              <a:off x="5649914" y="4970463"/>
              <a:ext cx="911225" cy="111125"/>
            </a:xfrm>
            <a:prstGeom prst="rect">
              <a:avLst/>
            </a:prstGeom>
            <a:solidFill>
              <a:srgbClr val="F6C7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5" name="Freeform 9"/>
            <p:cNvSpPr/>
            <p:nvPr/>
          </p:nvSpPr>
          <p:spPr bwMode="auto">
            <a:xfrm>
              <a:off x="5649914" y="5127626"/>
              <a:ext cx="911225" cy="134938"/>
            </a:xfrm>
            <a:custGeom>
              <a:avLst/>
              <a:gdLst>
                <a:gd name="T0" fmla="*/ 0 w 574"/>
                <a:gd name="T1" fmla="*/ 0 h 85"/>
                <a:gd name="T2" fmla="*/ 574 w 574"/>
                <a:gd name="T3" fmla="*/ 0 h 85"/>
                <a:gd name="T4" fmla="*/ 574 w 574"/>
                <a:gd name="T5" fmla="*/ 49 h 85"/>
                <a:gd name="T6" fmla="*/ 0 w 574"/>
                <a:gd name="T7" fmla="*/ 85 h 85"/>
                <a:gd name="T8" fmla="*/ 0 w 574"/>
                <a:gd name="T9" fmla="*/ 0 h 85"/>
              </a:gdLst>
              <a:ahLst/>
              <a:cxnLst>
                <a:cxn ang="0">
                  <a:pos x="T0" y="T1"/>
                </a:cxn>
                <a:cxn ang="0">
                  <a:pos x="T2" y="T3"/>
                </a:cxn>
                <a:cxn ang="0">
                  <a:pos x="T4" y="T5"/>
                </a:cxn>
                <a:cxn ang="0">
                  <a:pos x="T6" y="T7"/>
                </a:cxn>
                <a:cxn ang="0">
                  <a:pos x="T8" y="T9"/>
                </a:cxn>
              </a:cxnLst>
              <a:rect l="0" t="0" r="r" b="b"/>
              <a:pathLst>
                <a:path w="574" h="85">
                  <a:moveTo>
                    <a:pt x="0" y="0"/>
                  </a:moveTo>
                  <a:lnTo>
                    <a:pt x="574" y="0"/>
                  </a:lnTo>
                  <a:lnTo>
                    <a:pt x="574" y="49"/>
                  </a:lnTo>
                  <a:lnTo>
                    <a:pt x="0" y="85"/>
                  </a:lnTo>
                  <a:lnTo>
                    <a:pt x="0" y="0"/>
                  </a:ln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6" name="Rectangle 10"/>
            <p:cNvSpPr>
              <a:spLocks noChangeArrowheads="1"/>
            </p:cNvSpPr>
            <p:nvPr/>
          </p:nvSpPr>
          <p:spPr bwMode="auto">
            <a:xfrm>
              <a:off x="5649914" y="5307013"/>
              <a:ext cx="911225" cy="44450"/>
            </a:xfrm>
            <a:prstGeom prst="rect">
              <a:avLst/>
            </a:prstGeom>
            <a:solidFill>
              <a:srgbClr val="F6C7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7" name="Freeform 11"/>
            <p:cNvSpPr/>
            <p:nvPr/>
          </p:nvSpPr>
          <p:spPr bwMode="auto">
            <a:xfrm>
              <a:off x="5649914" y="5392738"/>
              <a:ext cx="911225" cy="252413"/>
            </a:xfrm>
            <a:custGeom>
              <a:avLst/>
              <a:gdLst>
                <a:gd name="T0" fmla="*/ 243 w 243"/>
                <a:gd name="T1" fmla="*/ 16 h 67"/>
                <a:gd name="T2" fmla="*/ 123 w 243"/>
                <a:gd name="T3" fmla="*/ 66 h 67"/>
                <a:gd name="T4" fmla="*/ 0 w 243"/>
                <a:gd name="T5" fmla="*/ 16 h 67"/>
                <a:gd name="T6" fmla="*/ 0 w 243"/>
                <a:gd name="T7" fmla="*/ 0 h 67"/>
                <a:gd name="T8" fmla="*/ 243 w 243"/>
                <a:gd name="T9" fmla="*/ 0 h 67"/>
                <a:gd name="T10" fmla="*/ 243 w 243"/>
                <a:gd name="T11" fmla="*/ 16 h 67"/>
              </a:gdLst>
              <a:ahLst/>
              <a:cxnLst>
                <a:cxn ang="0">
                  <a:pos x="T0" y="T1"/>
                </a:cxn>
                <a:cxn ang="0">
                  <a:pos x="T2" y="T3"/>
                </a:cxn>
                <a:cxn ang="0">
                  <a:pos x="T4" y="T5"/>
                </a:cxn>
                <a:cxn ang="0">
                  <a:pos x="T6" y="T7"/>
                </a:cxn>
                <a:cxn ang="0">
                  <a:pos x="T8" y="T9"/>
                </a:cxn>
                <a:cxn ang="0">
                  <a:pos x="T10" y="T11"/>
                </a:cxn>
              </a:cxnLst>
              <a:rect l="0" t="0" r="r" b="b"/>
              <a:pathLst>
                <a:path w="243" h="67">
                  <a:moveTo>
                    <a:pt x="243" y="16"/>
                  </a:moveTo>
                  <a:cubicBezTo>
                    <a:pt x="243" y="16"/>
                    <a:pt x="172" y="67"/>
                    <a:pt x="123" y="66"/>
                  </a:cubicBezTo>
                  <a:cubicBezTo>
                    <a:pt x="74" y="64"/>
                    <a:pt x="0" y="16"/>
                    <a:pt x="0" y="16"/>
                  </a:cubicBezTo>
                  <a:cubicBezTo>
                    <a:pt x="0" y="0"/>
                    <a:pt x="0" y="0"/>
                    <a:pt x="0" y="0"/>
                  </a:cubicBezTo>
                  <a:cubicBezTo>
                    <a:pt x="243" y="0"/>
                    <a:pt x="243" y="0"/>
                    <a:pt x="243" y="0"/>
                  </a:cubicBezTo>
                  <a:lnTo>
                    <a:pt x="243" y="16"/>
                  </a:ln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48" name="Freeform 16"/>
            <p:cNvSpPr/>
            <p:nvPr/>
          </p:nvSpPr>
          <p:spPr bwMode="auto">
            <a:xfrm>
              <a:off x="4375151" y="2986088"/>
              <a:ext cx="558800" cy="201613"/>
            </a:xfrm>
            <a:custGeom>
              <a:avLst/>
              <a:gdLst>
                <a:gd name="T0" fmla="*/ 124 w 149"/>
                <a:gd name="T1" fmla="*/ 3 h 54"/>
                <a:gd name="T2" fmla="*/ 24 w 149"/>
                <a:gd name="T3" fmla="*/ 13 h 54"/>
                <a:gd name="T4" fmla="*/ 24 w 149"/>
                <a:gd name="T5" fmla="*/ 51 h 54"/>
                <a:gd name="T6" fmla="*/ 124 w 149"/>
                <a:gd name="T7" fmla="*/ 41 h 54"/>
                <a:gd name="T8" fmla="*/ 124 w 149"/>
                <a:gd name="T9" fmla="*/ 3 h 54"/>
              </a:gdLst>
              <a:ahLst/>
              <a:cxnLst>
                <a:cxn ang="0">
                  <a:pos x="T0" y="T1"/>
                </a:cxn>
                <a:cxn ang="0">
                  <a:pos x="T2" y="T3"/>
                </a:cxn>
                <a:cxn ang="0">
                  <a:pos x="T4" y="T5"/>
                </a:cxn>
                <a:cxn ang="0">
                  <a:pos x="T6" y="T7"/>
                </a:cxn>
                <a:cxn ang="0">
                  <a:pos x="T8" y="T9"/>
                </a:cxn>
              </a:cxnLst>
              <a:rect l="0" t="0" r="r" b="b"/>
              <a:pathLst>
                <a:path w="149" h="54">
                  <a:moveTo>
                    <a:pt x="124" y="3"/>
                  </a:moveTo>
                  <a:cubicBezTo>
                    <a:pt x="91" y="6"/>
                    <a:pt x="58" y="10"/>
                    <a:pt x="24" y="13"/>
                  </a:cubicBezTo>
                  <a:cubicBezTo>
                    <a:pt x="0" y="16"/>
                    <a:pt x="0" y="54"/>
                    <a:pt x="24" y="51"/>
                  </a:cubicBezTo>
                  <a:cubicBezTo>
                    <a:pt x="58" y="48"/>
                    <a:pt x="91" y="45"/>
                    <a:pt x="124" y="41"/>
                  </a:cubicBezTo>
                  <a:cubicBezTo>
                    <a:pt x="149" y="39"/>
                    <a:pt x="149" y="0"/>
                    <a:pt x="124" y="3"/>
                  </a:cubicBez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2" name="Freeform 17"/>
            <p:cNvSpPr/>
            <p:nvPr/>
          </p:nvSpPr>
          <p:spPr bwMode="auto">
            <a:xfrm>
              <a:off x="7262814" y="3109913"/>
              <a:ext cx="566738" cy="157163"/>
            </a:xfrm>
            <a:custGeom>
              <a:avLst/>
              <a:gdLst>
                <a:gd name="T0" fmla="*/ 27 w 151"/>
                <a:gd name="T1" fmla="*/ 42 h 42"/>
                <a:gd name="T2" fmla="*/ 123 w 151"/>
                <a:gd name="T3" fmla="*/ 42 h 42"/>
                <a:gd name="T4" fmla="*/ 123 w 151"/>
                <a:gd name="T5" fmla="*/ 0 h 42"/>
                <a:gd name="T6" fmla="*/ 27 w 151"/>
                <a:gd name="T7" fmla="*/ 0 h 42"/>
                <a:gd name="T8" fmla="*/ 27 w 151"/>
                <a:gd name="T9" fmla="*/ 42 h 42"/>
              </a:gdLst>
              <a:ahLst/>
              <a:cxnLst>
                <a:cxn ang="0">
                  <a:pos x="T0" y="T1"/>
                </a:cxn>
                <a:cxn ang="0">
                  <a:pos x="T2" y="T3"/>
                </a:cxn>
                <a:cxn ang="0">
                  <a:pos x="T4" y="T5"/>
                </a:cxn>
                <a:cxn ang="0">
                  <a:pos x="T6" y="T7"/>
                </a:cxn>
                <a:cxn ang="0">
                  <a:pos x="T8" y="T9"/>
                </a:cxn>
              </a:cxnLst>
              <a:rect l="0" t="0" r="r" b="b"/>
              <a:pathLst>
                <a:path w="151" h="42">
                  <a:moveTo>
                    <a:pt x="27" y="42"/>
                  </a:moveTo>
                  <a:cubicBezTo>
                    <a:pt x="59" y="42"/>
                    <a:pt x="91" y="42"/>
                    <a:pt x="123" y="42"/>
                  </a:cubicBezTo>
                  <a:cubicBezTo>
                    <a:pt x="151" y="42"/>
                    <a:pt x="151" y="0"/>
                    <a:pt x="123" y="0"/>
                  </a:cubicBezTo>
                  <a:cubicBezTo>
                    <a:pt x="91" y="0"/>
                    <a:pt x="59" y="0"/>
                    <a:pt x="27" y="0"/>
                  </a:cubicBezTo>
                  <a:cubicBezTo>
                    <a:pt x="0" y="0"/>
                    <a:pt x="0" y="42"/>
                    <a:pt x="27" y="42"/>
                  </a:cubicBez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3" name="Freeform 18"/>
            <p:cNvSpPr/>
            <p:nvPr/>
          </p:nvSpPr>
          <p:spPr bwMode="auto">
            <a:xfrm>
              <a:off x="6880227" y="1730376"/>
              <a:ext cx="603250" cy="677863"/>
            </a:xfrm>
            <a:custGeom>
              <a:avLst/>
              <a:gdLst>
                <a:gd name="T0" fmla="*/ 47 w 161"/>
                <a:gd name="T1" fmla="*/ 160 h 181"/>
                <a:gd name="T2" fmla="*/ 144 w 161"/>
                <a:gd name="T3" fmla="*/ 50 h 181"/>
                <a:gd name="T4" fmla="*/ 114 w 161"/>
                <a:gd name="T5" fmla="*/ 20 h 181"/>
                <a:gd name="T6" fmla="*/ 17 w 161"/>
                <a:gd name="T7" fmla="*/ 131 h 181"/>
                <a:gd name="T8" fmla="*/ 47 w 161"/>
                <a:gd name="T9" fmla="*/ 160 h 181"/>
              </a:gdLst>
              <a:ahLst/>
              <a:cxnLst>
                <a:cxn ang="0">
                  <a:pos x="T0" y="T1"/>
                </a:cxn>
                <a:cxn ang="0">
                  <a:pos x="T2" y="T3"/>
                </a:cxn>
                <a:cxn ang="0">
                  <a:pos x="T4" y="T5"/>
                </a:cxn>
                <a:cxn ang="0">
                  <a:pos x="T6" y="T7"/>
                </a:cxn>
                <a:cxn ang="0">
                  <a:pos x="T8" y="T9"/>
                </a:cxn>
              </a:cxnLst>
              <a:rect l="0" t="0" r="r" b="b"/>
              <a:pathLst>
                <a:path w="161" h="181">
                  <a:moveTo>
                    <a:pt x="47" y="160"/>
                  </a:moveTo>
                  <a:cubicBezTo>
                    <a:pt x="79" y="124"/>
                    <a:pt x="111" y="87"/>
                    <a:pt x="144" y="50"/>
                  </a:cubicBezTo>
                  <a:cubicBezTo>
                    <a:pt x="161" y="30"/>
                    <a:pt x="132" y="0"/>
                    <a:pt x="114" y="20"/>
                  </a:cubicBezTo>
                  <a:cubicBezTo>
                    <a:pt x="82" y="57"/>
                    <a:pt x="50" y="94"/>
                    <a:pt x="17" y="131"/>
                  </a:cubicBezTo>
                  <a:cubicBezTo>
                    <a:pt x="0" y="151"/>
                    <a:pt x="29" y="181"/>
                    <a:pt x="47" y="160"/>
                  </a:cubicBez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7" name="Freeform 19"/>
            <p:cNvSpPr/>
            <p:nvPr/>
          </p:nvSpPr>
          <p:spPr bwMode="auto">
            <a:xfrm>
              <a:off x="5988051" y="1204913"/>
              <a:ext cx="157163" cy="757238"/>
            </a:xfrm>
            <a:custGeom>
              <a:avLst/>
              <a:gdLst>
                <a:gd name="T0" fmla="*/ 42 w 42"/>
                <a:gd name="T1" fmla="*/ 175 h 202"/>
                <a:gd name="T2" fmla="*/ 42 w 42"/>
                <a:gd name="T3" fmla="*/ 27 h 202"/>
                <a:gd name="T4" fmla="*/ 0 w 42"/>
                <a:gd name="T5" fmla="*/ 27 h 202"/>
                <a:gd name="T6" fmla="*/ 0 w 42"/>
                <a:gd name="T7" fmla="*/ 175 h 202"/>
                <a:gd name="T8" fmla="*/ 42 w 42"/>
                <a:gd name="T9" fmla="*/ 175 h 202"/>
              </a:gdLst>
              <a:ahLst/>
              <a:cxnLst>
                <a:cxn ang="0">
                  <a:pos x="T0" y="T1"/>
                </a:cxn>
                <a:cxn ang="0">
                  <a:pos x="T2" y="T3"/>
                </a:cxn>
                <a:cxn ang="0">
                  <a:pos x="T4" y="T5"/>
                </a:cxn>
                <a:cxn ang="0">
                  <a:pos x="T6" y="T7"/>
                </a:cxn>
                <a:cxn ang="0">
                  <a:pos x="T8" y="T9"/>
                </a:cxn>
              </a:cxnLst>
              <a:rect l="0" t="0" r="r" b="b"/>
              <a:pathLst>
                <a:path w="42" h="202">
                  <a:moveTo>
                    <a:pt x="42" y="175"/>
                  </a:moveTo>
                  <a:cubicBezTo>
                    <a:pt x="42" y="126"/>
                    <a:pt x="42" y="76"/>
                    <a:pt x="42" y="27"/>
                  </a:cubicBezTo>
                  <a:cubicBezTo>
                    <a:pt x="42" y="0"/>
                    <a:pt x="0" y="0"/>
                    <a:pt x="0" y="27"/>
                  </a:cubicBezTo>
                  <a:cubicBezTo>
                    <a:pt x="0" y="76"/>
                    <a:pt x="0" y="126"/>
                    <a:pt x="0" y="175"/>
                  </a:cubicBezTo>
                  <a:cubicBezTo>
                    <a:pt x="0" y="202"/>
                    <a:pt x="42" y="202"/>
                    <a:pt x="42" y="175"/>
                  </a:cubicBez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8" name="Freeform 20"/>
            <p:cNvSpPr/>
            <p:nvPr/>
          </p:nvSpPr>
          <p:spPr bwMode="auto">
            <a:xfrm>
              <a:off x="4614864" y="1857376"/>
              <a:ext cx="608013" cy="566738"/>
            </a:xfrm>
            <a:custGeom>
              <a:avLst/>
              <a:gdLst>
                <a:gd name="T0" fmla="*/ 142 w 162"/>
                <a:gd name="T1" fmla="*/ 103 h 151"/>
                <a:gd name="T2" fmla="*/ 50 w 162"/>
                <a:gd name="T3" fmla="*/ 18 h 151"/>
                <a:gd name="T4" fmla="*/ 20 w 162"/>
                <a:gd name="T5" fmla="*/ 48 h 151"/>
                <a:gd name="T6" fmla="*/ 112 w 162"/>
                <a:gd name="T7" fmla="*/ 133 h 151"/>
                <a:gd name="T8" fmla="*/ 142 w 162"/>
                <a:gd name="T9" fmla="*/ 103 h 151"/>
              </a:gdLst>
              <a:ahLst/>
              <a:cxnLst>
                <a:cxn ang="0">
                  <a:pos x="T0" y="T1"/>
                </a:cxn>
                <a:cxn ang="0">
                  <a:pos x="T2" y="T3"/>
                </a:cxn>
                <a:cxn ang="0">
                  <a:pos x="T4" y="T5"/>
                </a:cxn>
                <a:cxn ang="0">
                  <a:pos x="T6" y="T7"/>
                </a:cxn>
                <a:cxn ang="0">
                  <a:pos x="T8" y="T9"/>
                </a:cxn>
              </a:cxnLst>
              <a:rect l="0" t="0" r="r" b="b"/>
              <a:pathLst>
                <a:path w="162" h="151">
                  <a:moveTo>
                    <a:pt x="142" y="103"/>
                  </a:moveTo>
                  <a:cubicBezTo>
                    <a:pt x="111" y="75"/>
                    <a:pt x="81" y="47"/>
                    <a:pt x="50" y="18"/>
                  </a:cubicBezTo>
                  <a:cubicBezTo>
                    <a:pt x="30" y="0"/>
                    <a:pt x="0" y="30"/>
                    <a:pt x="20" y="48"/>
                  </a:cubicBezTo>
                  <a:cubicBezTo>
                    <a:pt x="51" y="76"/>
                    <a:pt x="82" y="105"/>
                    <a:pt x="112" y="133"/>
                  </a:cubicBezTo>
                  <a:cubicBezTo>
                    <a:pt x="132" y="151"/>
                    <a:pt x="162" y="121"/>
                    <a:pt x="142" y="103"/>
                  </a:cubicBezTo>
                  <a:close/>
                </a:path>
              </a:pathLst>
            </a:custGeom>
            <a:solidFill>
              <a:srgbClr val="F6C78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9" name="Oval 21"/>
            <p:cNvSpPr>
              <a:spLocks noChangeArrowheads="1"/>
            </p:cNvSpPr>
            <p:nvPr/>
          </p:nvSpPr>
          <p:spPr bwMode="auto">
            <a:xfrm>
              <a:off x="4870451" y="4117976"/>
              <a:ext cx="449263" cy="450850"/>
            </a:xfrm>
            <a:prstGeom prst="ellipse">
              <a:avLst/>
            </a:prstGeom>
            <a:solidFill>
              <a:srgbClr val="6BAFE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sp>
          <p:nvSpPr>
            <p:cNvPr id="10" name="Freeform 22"/>
            <p:cNvSpPr/>
            <p:nvPr/>
          </p:nvSpPr>
          <p:spPr bwMode="auto">
            <a:xfrm>
              <a:off x="5016501" y="2625726"/>
              <a:ext cx="2508251" cy="1797050"/>
            </a:xfrm>
            <a:custGeom>
              <a:avLst/>
              <a:gdLst>
                <a:gd name="T0" fmla="*/ 30 w 669"/>
                <a:gd name="T1" fmla="*/ 479 h 479"/>
                <a:gd name="T2" fmla="*/ 177 w 669"/>
                <a:gd name="T3" fmla="*/ 315 h 479"/>
                <a:gd name="T4" fmla="*/ 251 w 669"/>
                <a:gd name="T5" fmla="*/ 232 h 479"/>
                <a:gd name="T6" fmla="*/ 277 w 669"/>
                <a:gd name="T7" fmla="*/ 204 h 479"/>
                <a:gd name="T8" fmla="*/ 283 w 669"/>
                <a:gd name="T9" fmla="*/ 197 h 479"/>
                <a:gd name="T10" fmla="*/ 284 w 669"/>
                <a:gd name="T11" fmla="*/ 195 h 479"/>
                <a:gd name="T12" fmla="*/ 286 w 669"/>
                <a:gd name="T13" fmla="*/ 195 h 479"/>
                <a:gd name="T14" fmla="*/ 288 w 669"/>
                <a:gd name="T15" fmla="*/ 198 h 479"/>
                <a:gd name="T16" fmla="*/ 299 w 669"/>
                <a:gd name="T17" fmla="*/ 212 h 479"/>
                <a:gd name="T18" fmla="*/ 330 w 669"/>
                <a:gd name="T19" fmla="*/ 252 h 479"/>
                <a:gd name="T20" fmla="*/ 354 w 669"/>
                <a:gd name="T21" fmla="*/ 281 h 479"/>
                <a:gd name="T22" fmla="*/ 365 w 669"/>
                <a:gd name="T23" fmla="*/ 296 h 479"/>
                <a:gd name="T24" fmla="*/ 369 w 669"/>
                <a:gd name="T25" fmla="*/ 295 h 479"/>
                <a:gd name="T26" fmla="*/ 372 w 669"/>
                <a:gd name="T27" fmla="*/ 292 h 479"/>
                <a:gd name="T28" fmla="*/ 379 w 669"/>
                <a:gd name="T29" fmla="*/ 286 h 479"/>
                <a:gd name="T30" fmla="*/ 474 w 669"/>
                <a:gd name="T31" fmla="*/ 201 h 479"/>
                <a:gd name="T32" fmla="*/ 608 w 669"/>
                <a:gd name="T33" fmla="*/ 81 h 479"/>
                <a:gd name="T34" fmla="*/ 611 w 669"/>
                <a:gd name="T35" fmla="*/ 79 h 479"/>
                <a:gd name="T36" fmla="*/ 635 w 669"/>
                <a:gd name="T37" fmla="*/ 105 h 479"/>
                <a:gd name="T38" fmla="*/ 644 w 669"/>
                <a:gd name="T39" fmla="*/ 75 h 479"/>
                <a:gd name="T40" fmla="*/ 669 w 669"/>
                <a:gd name="T41" fmla="*/ 0 h 479"/>
                <a:gd name="T42" fmla="*/ 592 w 669"/>
                <a:gd name="T43" fmla="*/ 16 h 479"/>
                <a:gd name="T44" fmla="*/ 560 w 669"/>
                <a:gd name="T45" fmla="*/ 23 h 479"/>
                <a:gd name="T46" fmla="*/ 584 w 669"/>
                <a:gd name="T47" fmla="*/ 49 h 479"/>
                <a:gd name="T48" fmla="*/ 582 w 669"/>
                <a:gd name="T49" fmla="*/ 51 h 479"/>
                <a:gd name="T50" fmla="*/ 447 w 669"/>
                <a:gd name="T51" fmla="*/ 171 h 479"/>
                <a:gd name="T52" fmla="*/ 378 w 669"/>
                <a:gd name="T53" fmla="*/ 234 h 479"/>
                <a:gd name="T54" fmla="*/ 374 w 669"/>
                <a:gd name="T55" fmla="*/ 236 h 479"/>
                <a:gd name="T56" fmla="*/ 373 w 669"/>
                <a:gd name="T57" fmla="*/ 238 h 479"/>
                <a:gd name="T58" fmla="*/ 371 w 669"/>
                <a:gd name="T59" fmla="*/ 238 h 479"/>
                <a:gd name="T60" fmla="*/ 366 w 669"/>
                <a:gd name="T61" fmla="*/ 231 h 479"/>
                <a:gd name="T62" fmla="*/ 355 w 669"/>
                <a:gd name="T63" fmla="*/ 217 h 479"/>
                <a:gd name="T64" fmla="*/ 317 w 669"/>
                <a:gd name="T65" fmla="*/ 170 h 479"/>
                <a:gd name="T66" fmla="*/ 294 w 669"/>
                <a:gd name="T67" fmla="*/ 141 h 479"/>
                <a:gd name="T68" fmla="*/ 288 w 669"/>
                <a:gd name="T69" fmla="*/ 133 h 479"/>
                <a:gd name="T70" fmla="*/ 285 w 669"/>
                <a:gd name="T71" fmla="*/ 134 h 479"/>
                <a:gd name="T72" fmla="*/ 282 w 669"/>
                <a:gd name="T73" fmla="*/ 138 h 479"/>
                <a:gd name="T74" fmla="*/ 269 w 669"/>
                <a:gd name="T75" fmla="*/ 152 h 479"/>
                <a:gd name="T76" fmla="*/ 221 w 669"/>
                <a:gd name="T77" fmla="*/ 205 h 479"/>
                <a:gd name="T78" fmla="*/ 147 w 669"/>
                <a:gd name="T79" fmla="*/ 288 h 479"/>
                <a:gd name="T80" fmla="*/ 0 w 669"/>
                <a:gd name="T81" fmla="*/ 452 h 479"/>
                <a:gd name="T82" fmla="*/ 30 w 669"/>
                <a:gd name="T83"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9" h="479">
                  <a:moveTo>
                    <a:pt x="30" y="479"/>
                  </a:moveTo>
                  <a:cubicBezTo>
                    <a:pt x="177" y="315"/>
                    <a:pt x="177" y="315"/>
                    <a:pt x="177" y="315"/>
                  </a:cubicBezTo>
                  <a:cubicBezTo>
                    <a:pt x="251" y="232"/>
                    <a:pt x="251" y="232"/>
                    <a:pt x="251" y="232"/>
                  </a:cubicBezTo>
                  <a:cubicBezTo>
                    <a:pt x="277" y="204"/>
                    <a:pt x="277" y="204"/>
                    <a:pt x="277" y="204"/>
                  </a:cubicBezTo>
                  <a:cubicBezTo>
                    <a:pt x="283" y="197"/>
                    <a:pt x="283" y="197"/>
                    <a:pt x="283" y="197"/>
                  </a:cubicBezTo>
                  <a:cubicBezTo>
                    <a:pt x="284" y="195"/>
                    <a:pt x="284" y="195"/>
                    <a:pt x="284" y="195"/>
                  </a:cubicBezTo>
                  <a:cubicBezTo>
                    <a:pt x="285" y="195"/>
                    <a:pt x="285" y="194"/>
                    <a:pt x="286" y="195"/>
                  </a:cubicBezTo>
                  <a:cubicBezTo>
                    <a:pt x="288" y="198"/>
                    <a:pt x="288" y="198"/>
                    <a:pt x="288" y="198"/>
                  </a:cubicBezTo>
                  <a:cubicBezTo>
                    <a:pt x="299" y="212"/>
                    <a:pt x="299" y="212"/>
                    <a:pt x="299" y="212"/>
                  </a:cubicBezTo>
                  <a:cubicBezTo>
                    <a:pt x="330" y="252"/>
                    <a:pt x="330" y="252"/>
                    <a:pt x="330" y="252"/>
                  </a:cubicBezTo>
                  <a:cubicBezTo>
                    <a:pt x="354" y="281"/>
                    <a:pt x="354" y="281"/>
                    <a:pt x="354" y="281"/>
                  </a:cubicBezTo>
                  <a:cubicBezTo>
                    <a:pt x="365" y="296"/>
                    <a:pt x="365" y="296"/>
                    <a:pt x="365" y="296"/>
                  </a:cubicBezTo>
                  <a:cubicBezTo>
                    <a:pt x="366" y="298"/>
                    <a:pt x="368" y="296"/>
                    <a:pt x="369" y="295"/>
                  </a:cubicBezTo>
                  <a:cubicBezTo>
                    <a:pt x="372" y="292"/>
                    <a:pt x="372" y="292"/>
                    <a:pt x="372" y="292"/>
                  </a:cubicBezTo>
                  <a:cubicBezTo>
                    <a:pt x="379" y="286"/>
                    <a:pt x="379" y="286"/>
                    <a:pt x="379" y="286"/>
                  </a:cubicBezTo>
                  <a:cubicBezTo>
                    <a:pt x="474" y="201"/>
                    <a:pt x="474" y="201"/>
                    <a:pt x="474" y="201"/>
                  </a:cubicBezTo>
                  <a:cubicBezTo>
                    <a:pt x="608" y="81"/>
                    <a:pt x="608" y="81"/>
                    <a:pt x="608" y="81"/>
                  </a:cubicBezTo>
                  <a:cubicBezTo>
                    <a:pt x="611" y="79"/>
                    <a:pt x="611" y="79"/>
                    <a:pt x="611" y="79"/>
                  </a:cubicBezTo>
                  <a:cubicBezTo>
                    <a:pt x="635" y="105"/>
                    <a:pt x="635" y="105"/>
                    <a:pt x="635" y="105"/>
                  </a:cubicBezTo>
                  <a:cubicBezTo>
                    <a:pt x="644" y="75"/>
                    <a:pt x="644" y="75"/>
                    <a:pt x="644" y="75"/>
                  </a:cubicBezTo>
                  <a:cubicBezTo>
                    <a:pt x="669" y="0"/>
                    <a:pt x="669" y="0"/>
                    <a:pt x="669" y="0"/>
                  </a:cubicBezTo>
                  <a:cubicBezTo>
                    <a:pt x="592" y="16"/>
                    <a:pt x="592" y="16"/>
                    <a:pt x="592" y="16"/>
                  </a:cubicBezTo>
                  <a:cubicBezTo>
                    <a:pt x="560" y="23"/>
                    <a:pt x="560" y="23"/>
                    <a:pt x="560" y="23"/>
                  </a:cubicBezTo>
                  <a:cubicBezTo>
                    <a:pt x="584" y="49"/>
                    <a:pt x="584" y="49"/>
                    <a:pt x="584" y="49"/>
                  </a:cubicBezTo>
                  <a:cubicBezTo>
                    <a:pt x="582" y="51"/>
                    <a:pt x="582" y="51"/>
                    <a:pt x="582" y="51"/>
                  </a:cubicBezTo>
                  <a:cubicBezTo>
                    <a:pt x="447" y="171"/>
                    <a:pt x="447" y="171"/>
                    <a:pt x="447" y="171"/>
                  </a:cubicBezTo>
                  <a:cubicBezTo>
                    <a:pt x="378" y="234"/>
                    <a:pt x="378" y="234"/>
                    <a:pt x="378" y="234"/>
                  </a:cubicBezTo>
                  <a:cubicBezTo>
                    <a:pt x="374" y="236"/>
                    <a:pt x="374" y="236"/>
                    <a:pt x="374" y="236"/>
                  </a:cubicBezTo>
                  <a:cubicBezTo>
                    <a:pt x="373" y="238"/>
                    <a:pt x="373" y="238"/>
                    <a:pt x="373" y="238"/>
                  </a:cubicBezTo>
                  <a:cubicBezTo>
                    <a:pt x="372" y="238"/>
                    <a:pt x="371" y="239"/>
                    <a:pt x="371" y="238"/>
                  </a:cubicBezTo>
                  <a:cubicBezTo>
                    <a:pt x="366" y="231"/>
                    <a:pt x="366" y="231"/>
                    <a:pt x="366" y="231"/>
                  </a:cubicBezTo>
                  <a:cubicBezTo>
                    <a:pt x="355" y="217"/>
                    <a:pt x="355" y="217"/>
                    <a:pt x="355" y="217"/>
                  </a:cubicBezTo>
                  <a:cubicBezTo>
                    <a:pt x="317" y="170"/>
                    <a:pt x="317" y="170"/>
                    <a:pt x="317" y="170"/>
                  </a:cubicBezTo>
                  <a:cubicBezTo>
                    <a:pt x="294" y="141"/>
                    <a:pt x="294" y="141"/>
                    <a:pt x="294" y="141"/>
                  </a:cubicBezTo>
                  <a:cubicBezTo>
                    <a:pt x="288" y="133"/>
                    <a:pt x="288" y="133"/>
                    <a:pt x="288" y="133"/>
                  </a:cubicBezTo>
                  <a:cubicBezTo>
                    <a:pt x="287" y="131"/>
                    <a:pt x="286" y="133"/>
                    <a:pt x="285" y="134"/>
                  </a:cubicBezTo>
                  <a:cubicBezTo>
                    <a:pt x="282" y="138"/>
                    <a:pt x="282" y="138"/>
                    <a:pt x="282" y="138"/>
                  </a:cubicBezTo>
                  <a:cubicBezTo>
                    <a:pt x="269" y="152"/>
                    <a:pt x="269" y="152"/>
                    <a:pt x="269" y="152"/>
                  </a:cubicBezTo>
                  <a:cubicBezTo>
                    <a:pt x="221" y="205"/>
                    <a:pt x="221" y="205"/>
                    <a:pt x="221" y="205"/>
                  </a:cubicBezTo>
                  <a:cubicBezTo>
                    <a:pt x="147" y="288"/>
                    <a:pt x="147" y="288"/>
                    <a:pt x="147" y="288"/>
                  </a:cubicBezTo>
                  <a:cubicBezTo>
                    <a:pt x="0" y="452"/>
                    <a:pt x="0" y="452"/>
                    <a:pt x="0" y="452"/>
                  </a:cubicBezTo>
                  <a:lnTo>
                    <a:pt x="30" y="479"/>
                  </a:lnTo>
                  <a:close/>
                </a:path>
              </a:pathLst>
            </a:custGeom>
            <a:solidFill>
              <a:srgbClr val="6BAFE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defTabSz="1087755"/>
              <a:endParaRPr lang="zh-CN" altLang="en-US" sz="2100">
                <a:solidFill>
                  <a:prstClr val="black"/>
                </a:solidFill>
                <a:cs typeface="+mn-lt"/>
              </a:endParaRPr>
            </a:p>
          </p:txBody>
        </p:sp>
      </p:grpSp>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69690" y="127676"/>
            <a:ext cx="5567138" cy="2788045"/>
          </a:xfrm>
          <a:prstGeom prst="rect">
            <a:avLst/>
          </a:prstGeom>
        </p:spPr>
      </p:pic>
      <p:pic>
        <p:nvPicPr>
          <p:cNvPr id="15" name="Pictur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7305" y="3159610"/>
            <a:ext cx="5499523" cy="3428092"/>
          </a:xfrm>
          <a:prstGeom prst="rect">
            <a:avLst/>
          </a:prstGeom>
        </p:spPr>
      </p:pic>
      <p:pic>
        <p:nvPicPr>
          <p:cNvPr id="16" name="Picture 1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137" y="3137512"/>
            <a:ext cx="5206804" cy="3472287"/>
          </a:xfrm>
          <a:prstGeom prst="rect">
            <a:avLst/>
          </a:prstGeom>
        </p:spPr>
      </p:pic>
      <p:sp>
        <p:nvSpPr>
          <p:cNvPr id="17" name="Cloud Callout 16"/>
          <p:cNvSpPr/>
          <p:nvPr/>
        </p:nvSpPr>
        <p:spPr>
          <a:xfrm>
            <a:off x="122664" y="-20918"/>
            <a:ext cx="4804884" cy="2673409"/>
          </a:xfrm>
          <a:prstGeom prst="cloudCallou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solidFill>
                  <a:srgbClr val="002060"/>
                </a:solidFill>
              </a:rPr>
              <a:t>Em hãy quan sát ảnh và cho biết, địa danh nào gắn với sự kiện lịch sử? Địa danh nào biểu hiện vẻ đẹp của thiên nhiên? Địa danh nào mang giá trị về văn hóa?</a:t>
            </a:r>
          </a:p>
        </p:txBody>
      </p:sp>
      <p:sp>
        <p:nvSpPr>
          <p:cNvPr id="18" name="Rectangle 17"/>
          <p:cNvSpPr/>
          <p:nvPr/>
        </p:nvSpPr>
        <p:spPr>
          <a:xfrm>
            <a:off x="6469690" y="2402978"/>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VỊNH HẠ LONG</a:t>
            </a:r>
          </a:p>
        </p:txBody>
      </p:sp>
      <p:sp>
        <p:nvSpPr>
          <p:cNvPr id="50" name="Rectangle 49"/>
          <p:cNvSpPr/>
          <p:nvPr/>
        </p:nvSpPr>
        <p:spPr>
          <a:xfrm>
            <a:off x="946833" y="6103578"/>
            <a:ext cx="2552310"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THÁNH ĐỊA MỸ SƠN</a:t>
            </a:r>
          </a:p>
        </p:txBody>
      </p:sp>
      <p:sp>
        <p:nvSpPr>
          <p:cNvPr id="51" name="Rectangle 50"/>
          <p:cNvSpPr/>
          <p:nvPr/>
        </p:nvSpPr>
        <p:spPr>
          <a:xfrm>
            <a:off x="6532032" y="6090438"/>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BẾN NHÀ RỒNG</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par>
                          <p:cTn id="115" fill="hold">
                            <p:stCondLst>
                              <p:cond delay="500"/>
                            </p:stCondLst>
                            <p:childTnLst>
                              <p:par>
                                <p:cTn id="116" presetID="2" presetClass="entr" presetSubtype="4" fill="hold" nodeType="after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additive="base">
                                        <p:cTn id="118" dur="500" fill="hold"/>
                                        <p:tgtEl>
                                          <p:spTgt spid="41"/>
                                        </p:tgtEl>
                                        <p:attrNameLst>
                                          <p:attrName>ppt_x</p:attrName>
                                        </p:attrNameLst>
                                      </p:cBhvr>
                                      <p:tavLst>
                                        <p:tav tm="0">
                                          <p:val>
                                            <p:strVal val="#ppt_x"/>
                                          </p:val>
                                        </p:tav>
                                        <p:tav tm="100000">
                                          <p:val>
                                            <p:strVal val="#ppt_x"/>
                                          </p:val>
                                        </p:tav>
                                      </p:tavLst>
                                    </p:anim>
                                    <p:anim calcmode="lin" valueType="num">
                                      <p:cBhvr additive="base">
                                        <p:cTn id="1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4237333" y="826779"/>
            <a:ext cx="4022133" cy="4514871"/>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940747" y="1821546"/>
            <a:ext cx="2395141" cy="2127698"/>
          </a:xfrm>
          <a:prstGeom prst="rect">
            <a:avLst/>
          </a:prstGeom>
          <a:noFill/>
        </p:spPr>
        <p:txBody>
          <a:bodyPr wrap="square" rtlCol="0">
            <a:spAutoFit/>
          </a:bodyPr>
          <a:lstStyle/>
          <a:p>
            <a:pPr algn="ctr">
              <a:lnSpc>
                <a:spcPts val="5500"/>
              </a:lnSpc>
            </a:pPr>
            <a:r>
              <a:rPr lang="vi-VN" altLang="zh-CN" sz="3200" dirty="0">
                <a:solidFill>
                  <a:srgbClr val="0677B7"/>
                </a:solidFill>
                <a:latin typeface="+mj-lt"/>
                <a:ea typeface="博洋柳体" panose="02000600000000000000" pitchFamily="2" charset="-122"/>
                <a:cs typeface="博洋柳体" panose="02000600000000000000" pitchFamily="2" charset="-122"/>
                <a:sym typeface="+mn-lt"/>
              </a:rPr>
              <a:t>II.</a:t>
            </a:r>
          </a:p>
          <a:p>
            <a:pPr algn="ctr">
              <a:lnSpc>
                <a:spcPts val="5500"/>
              </a:lnSpc>
            </a:pPr>
            <a:r>
              <a:rPr lang="vi-VN" altLang="zh-CN" sz="3200" dirty="0">
                <a:solidFill>
                  <a:srgbClr val="0677B7"/>
                </a:solidFill>
                <a:latin typeface="+mj-lt"/>
                <a:ea typeface="博洋柳体" panose="02000600000000000000" pitchFamily="2" charset="-122"/>
                <a:cs typeface="博洋柳体" panose="02000600000000000000" pitchFamily="2" charset="-122"/>
                <a:sym typeface="+mn-lt"/>
              </a:rPr>
              <a:t>DI SẢN VĂN HÓA</a:t>
            </a:r>
            <a:endParaRPr lang="zh-CN" altLang="en-US" sz="3200" dirty="0">
              <a:solidFill>
                <a:srgbClr val="0677B7"/>
              </a:solidFill>
              <a:latin typeface="+mj-lt"/>
              <a:ea typeface="博洋柳体" panose="02000600000000000000" pitchFamily="2" charset="-122"/>
              <a:cs typeface="博洋柳体" panose="02000600000000000000" pitchFamily="2" charset="-122"/>
              <a:sym typeface="+mn-lt"/>
            </a:endParaRPr>
          </a:p>
        </p:txBody>
      </p:sp>
      <p:pic>
        <p:nvPicPr>
          <p:cNvPr id="147" name="图片 14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pic>
        <p:nvPicPr>
          <p:cNvPr id="104" name="图片 10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228"/>
            <a:ext cx="12192000" cy="2540000"/>
          </a:xfrm>
          <a:prstGeom prst="rect">
            <a:avLst/>
          </a:prstGeom>
        </p:spPr>
      </p:pic>
      <p:pic>
        <p:nvPicPr>
          <p:cNvPr id="147" name="图片 1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950" y="2749237"/>
            <a:ext cx="16059808" cy="4158343"/>
          </a:xfrm>
          <a:prstGeom prst="rect">
            <a:avLst/>
          </a:prstGeom>
        </p:spPr>
      </p:pic>
      <p:pic>
        <p:nvPicPr>
          <p:cNvPr id="104" name="图片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350" y="6154374"/>
            <a:ext cx="448057" cy="414529"/>
          </a:xfrm>
          <a:prstGeom prst="rect">
            <a:avLst/>
          </a:prstGeom>
        </p:spPr>
      </p:pic>
      <p:pic>
        <p:nvPicPr>
          <p:cNvPr id="106" name="图片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3870" y="6294064"/>
            <a:ext cx="408433" cy="487681"/>
          </a:xfrm>
          <a:prstGeom prst="rect">
            <a:avLst/>
          </a:prstGeom>
        </p:spPr>
      </p:pic>
      <p:pic>
        <p:nvPicPr>
          <p:cNvPr id="108" name="图片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2176" y="5066602"/>
            <a:ext cx="402337" cy="350521"/>
          </a:xfrm>
          <a:prstGeom prst="rect">
            <a:avLst/>
          </a:prstGeom>
        </p:spPr>
      </p:pic>
      <p:pic>
        <p:nvPicPr>
          <p:cNvPr id="110" name="图片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9256" y="5903324"/>
            <a:ext cx="408433" cy="399289"/>
          </a:xfrm>
          <a:prstGeom prst="rect">
            <a:avLst/>
          </a:prstGeom>
        </p:spPr>
      </p:pic>
      <p:pic>
        <p:nvPicPr>
          <p:cNvPr id="112" name="图片 1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542" y="5319400"/>
            <a:ext cx="613281" cy="686080"/>
          </a:xfrm>
          <a:prstGeom prst="rect">
            <a:avLst/>
          </a:prstGeom>
        </p:spPr>
      </p:pic>
      <p:pic>
        <p:nvPicPr>
          <p:cNvPr id="114" name="图片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7481" y="4738937"/>
            <a:ext cx="944882" cy="856490"/>
          </a:xfrm>
          <a:prstGeom prst="rect">
            <a:avLst/>
          </a:prstGeom>
        </p:spPr>
      </p:pic>
      <p:pic>
        <p:nvPicPr>
          <p:cNvPr id="116" name="图片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9337" y="6023480"/>
            <a:ext cx="905258" cy="777242"/>
          </a:xfrm>
          <a:prstGeom prst="rect">
            <a:avLst/>
          </a:prstGeom>
        </p:spPr>
      </p:pic>
      <p:pic>
        <p:nvPicPr>
          <p:cNvPr id="120" name="图片 1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6706" y="5286059"/>
            <a:ext cx="1353315" cy="1328931"/>
          </a:xfrm>
          <a:prstGeom prst="rect">
            <a:avLst/>
          </a:prstGeom>
        </p:spPr>
      </p:pic>
      <p:pic>
        <p:nvPicPr>
          <p:cNvPr id="122" name="图片 1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0228" y="5286059"/>
            <a:ext cx="914304" cy="954305"/>
          </a:xfrm>
          <a:prstGeom prst="rect">
            <a:avLst/>
          </a:prstGeom>
        </p:spPr>
      </p:pic>
      <p:pic>
        <p:nvPicPr>
          <p:cNvPr id="124" name="图片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73529" y="5393887"/>
            <a:ext cx="701041" cy="637033"/>
          </a:xfrm>
          <a:prstGeom prst="rect">
            <a:avLst/>
          </a:prstGeom>
        </p:spPr>
      </p:pic>
      <p:pic>
        <p:nvPicPr>
          <p:cNvPr id="126" name="图片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0832" y="5811458"/>
            <a:ext cx="530353" cy="640081"/>
          </a:xfrm>
          <a:prstGeom prst="rect">
            <a:avLst/>
          </a:prstGeom>
        </p:spPr>
      </p:pic>
      <p:pic>
        <p:nvPicPr>
          <p:cNvPr id="128" name="图片 1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05318" y="5873440"/>
            <a:ext cx="835154" cy="664465"/>
          </a:xfrm>
          <a:prstGeom prst="rect">
            <a:avLst/>
          </a:prstGeom>
        </p:spPr>
      </p:pic>
      <p:pic>
        <p:nvPicPr>
          <p:cNvPr id="130" name="图片 1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35672" y="4580168"/>
            <a:ext cx="901885" cy="937864"/>
          </a:xfrm>
          <a:prstGeom prst="rect">
            <a:avLst/>
          </a:prstGeom>
        </p:spPr>
      </p:pic>
      <p:pic>
        <p:nvPicPr>
          <p:cNvPr id="132" name="图片 1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87110" y="5684300"/>
            <a:ext cx="493777" cy="448057"/>
          </a:xfrm>
          <a:prstGeom prst="rect">
            <a:avLst/>
          </a:prstGeom>
        </p:spPr>
      </p:pic>
      <p:pic>
        <p:nvPicPr>
          <p:cNvPr id="134" name="图片 1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98254" y="5934409"/>
            <a:ext cx="429769" cy="414529"/>
          </a:xfrm>
          <a:prstGeom prst="rect">
            <a:avLst/>
          </a:prstGeom>
        </p:spPr>
      </p:pic>
      <p:pic>
        <p:nvPicPr>
          <p:cNvPr id="136" name="图片 1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12704" y="5563536"/>
            <a:ext cx="569977" cy="505969"/>
          </a:xfrm>
          <a:prstGeom prst="rect">
            <a:avLst/>
          </a:prstGeom>
        </p:spPr>
      </p:pic>
      <p:pic>
        <p:nvPicPr>
          <p:cNvPr id="138" name="图片 1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01251" y="5187107"/>
            <a:ext cx="798578" cy="752858"/>
          </a:xfrm>
          <a:prstGeom prst="rect">
            <a:avLst/>
          </a:prstGeom>
        </p:spPr>
      </p:pic>
      <p:pic>
        <p:nvPicPr>
          <p:cNvPr id="140" name="图片 13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06259" y="5555817"/>
            <a:ext cx="481585" cy="563881"/>
          </a:xfrm>
          <a:prstGeom prst="rect">
            <a:avLst/>
          </a:prstGeom>
        </p:spPr>
      </p:pic>
      <p:pic>
        <p:nvPicPr>
          <p:cNvPr id="142" name="图片 14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17031" y="5107374"/>
            <a:ext cx="536449" cy="573025"/>
          </a:xfrm>
          <a:prstGeom prst="rect">
            <a:avLst/>
          </a:prstGeom>
        </p:spPr>
      </p:pic>
      <p:pic>
        <p:nvPicPr>
          <p:cNvPr id="144" name="图片 1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16631" y="5438084"/>
            <a:ext cx="374905" cy="518161"/>
          </a:xfrm>
          <a:prstGeom prst="rect">
            <a:avLst/>
          </a:prstGeom>
        </p:spPr>
      </p:pic>
      <p:graphicFrame>
        <p:nvGraphicFramePr>
          <p:cNvPr id="2" name="Diagram 1"/>
          <p:cNvGraphicFramePr/>
          <p:nvPr>
            <p:extLst>
              <p:ext uri="{D42A27DB-BD31-4B8C-83A1-F6EECF244321}">
                <p14:modId xmlns:p14="http://schemas.microsoft.com/office/powerpoint/2010/main" val="2228531927"/>
              </p:ext>
            </p:extLst>
          </p:nvPr>
        </p:nvGraphicFramePr>
        <p:xfrm>
          <a:off x="707700" y="725214"/>
          <a:ext cx="6771066" cy="509780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3" name="Flowchart: Connector 2"/>
          <p:cNvSpPr/>
          <p:nvPr/>
        </p:nvSpPr>
        <p:spPr>
          <a:xfrm>
            <a:off x="707700" y="2056444"/>
            <a:ext cx="2567139" cy="252014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accent1">
                    <a:lumMod val="50000"/>
                  </a:schemeClr>
                </a:solidFill>
              </a:rPr>
              <a:t>DI SẢN VĂN HÓA</a:t>
            </a:r>
          </a:p>
        </p:txBody>
      </p:sp>
      <p:sp>
        <p:nvSpPr>
          <p:cNvPr id="8" name="Pentagon 7"/>
          <p:cNvSpPr/>
          <p:nvPr/>
        </p:nvSpPr>
        <p:spPr>
          <a:xfrm>
            <a:off x="6107933" y="3745617"/>
            <a:ext cx="5645915" cy="229343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1">
                    <a:lumMod val="50000"/>
                  </a:schemeClr>
                </a:solidFill>
                <a:latin typeface="Calibri" panose="020F0502020204030204" pitchFamily="34" charset="0"/>
              </a:rPr>
              <a:t>là những sản phẩm tinh thần có giá trị về lịch sử, văn hoá, khoa học được lưu giữ bằng trí nhớ, chữ viết, truyền miệng, truyền nghề, trình diễn và các hình thức lưu giữ, lưu truyền khác.</a:t>
            </a:r>
          </a:p>
        </p:txBody>
      </p:sp>
      <p:sp>
        <p:nvSpPr>
          <p:cNvPr id="52" name="Pentagon 51"/>
          <p:cNvSpPr/>
          <p:nvPr/>
        </p:nvSpPr>
        <p:spPr>
          <a:xfrm>
            <a:off x="6122330" y="928040"/>
            <a:ext cx="5067834" cy="202797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accent1">
                    <a:lumMod val="50000"/>
                  </a:schemeClr>
                </a:solidFill>
                <a:latin typeface="Calibri" panose="020F0502020204030204" pitchFamily="34" charset="0"/>
              </a:rPr>
              <a:t>là sản phẩm vật chất có giá trị lịch sử, văn hoá, bao gồm các di tích lịch sử văn hoá, danh lam thắng cảnh, các di vật cổ vật, bảo vật quốc gia.</a:t>
            </a:r>
          </a:p>
        </p:txBody>
      </p:sp>
      <p:sp>
        <p:nvSpPr>
          <p:cNvPr id="9" name="Notched Right Arrow 8"/>
          <p:cNvSpPr/>
          <p:nvPr/>
        </p:nvSpPr>
        <p:spPr>
          <a:xfrm>
            <a:off x="5580270" y="1775545"/>
            <a:ext cx="352476" cy="126686"/>
          </a:xfrm>
          <a:prstGeom prst="notched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Notched Right Arrow 53"/>
          <p:cNvSpPr/>
          <p:nvPr/>
        </p:nvSpPr>
        <p:spPr>
          <a:xfrm>
            <a:off x="5629800" y="4511125"/>
            <a:ext cx="352476" cy="126686"/>
          </a:xfrm>
          <a:prstGeom prst="notched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 name="组合 76"/>
          <p:cNvGrpSpPr/>
          <p:nvPr/>
        </p:nvGrpSpPr>
        <p:grpSpPr>
          <a:xfrm>
            <a:off x="572126" y="388257"/>
            <a:ext cx="4657098" cy="968483"/>
            <a:chOff x="572126" y="388257"/>
            <a:chExt cx="4657098" cy="968483"/>
          </a:xfrm>
        </p:grpSpPr>
        <p:pic>
          <p:nvPicPr>
            <p:cNvPr id="33" name="图片 4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3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smtClean="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endPar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endParaRPr>
            </a:p>
          </p:txBody>
        </p:sp>
        <p:sp>
          <p:nvSpPr>
            <p:cNvPr id="35" name="文本框 50"/>
            <p:cNvSpPr txBox="1"/>
            <p:nvPr/>
          </p:nvSpPr>
          <p:spPr>
            <a:xfrm>
              <a:off x="1389917" y="640630"/>
              <a:ext cx="3839307" cy="523220"/>
            </a:xfrm>
            <a:prstGeom prst="rect">
              <a:avLst/>
            </a:prstGeom>
            <a:noFill/>
          </p:spPr>
          <p:txBody>
            <a:bodyPr wrap="square" rtlCol="0">
              <a:spAutoFit/>
            </a:bodyPr>
            <a:lstStyle/>
            <a:p>
              <a:r>
                <a:rPr lang="en-US" altLang="zh-CN" sz="2800" b="1" dirty="0">
                  <a:solidFill>
                    <a:srgbClr val="FF0000"/>
                  </a:solidFill>
                  <a:ea typeface="+mn-lt"/>
                  <a:cs typeface="博洋柳体" panose="02000600000000000000" pitchFamily="2" charset="-122"/>
                  <a:sym typeface="FZHei-B01S" panose="02010601030101010101" pitchFamily="2" charset="-122"/>
                </a:rPr>
                <a:t>Di </a:t>
              </a:r>
              <a:r>
                <a:rPr lang="en-US" altLang="zh-CN" sz="2800" b="1" dirty="0" err="1">
                  <a:solidFill>
                    <a:srgbClr val="FF0000"/>
                  </a:solidFill>
                  <a:ea typeface="+mn-lt"/>
                  <a:cs typeface="博洋柳体" panose="02000600000000000000" pitchFamily="2" charset="-122"/>
                  <a:sym typeface="FZHei-B01S" panose="02010601030101010101" pitchFamily="2" charset="-122"/>
                </a:rPr>
                <a:t>sản</a:t>
              </a:r>
              <a:r>
                <a:rPr lang="en-US" altLang="zh-CN" sz="2800" b="1" dirty="0">
                  <a:solidFill>
                    <a:srgbClr val="FF0000"/>
                  </a:solidFill>
                  <a:ea typeface="+mn-lt"/>
                  <a:cs typeface="博洋柳体" panose="02000600000000000000" pitchFamily="2" charset="-122"/>
                  <a:sym typeface="FZHei-B01S" panose="02010601030101010101" pitchFamily="2" charset="-122"/>
                </a:rPr>
                <a:t> </a:t>
              </a:r>
              <a:r>
                <a:rPr lang="en-US" altLang="zh-CN" sz="2800" b="1" dirty="0" err="1">
                  <a:solidFill>
                    <a:srgbClr val="FF0000"/>
                  </a:solidFill>
                  <a:ea typeface="+mn-lt"/>
                  <a:cs typeface="博洋柳体" panose="02000600000000000000" pitchFamily="2" charset="-122"/>
                  <a:sym typeface="FZHei-B01S" panose="02010601030101010101" pitchFamily="2" charset="-122"/>
                </a:rPr>
                <a:t>văn</a:t>
              </a:r>
              <a:r>
                <a:rPr lang="en-US" altLang="zh-CN" sz="2800" b="1" dirty="0">
                  <a:solidFill>
                    <a:srgbClr val="FF0000"/>
                  </a:solidFill>
                  <a:ea typeface="+mn-lt"/>
                  <a:cs typeface="博洋柳体" panose="02000600000000000000" pitchFamily="2" charset="-122"/>
                  <a:sym typeface="FZHei-B01S" panose="02010601030101010101" pitchFamily="2" charset="-122"/>
                </a:rPr>
                <a:t> </a:t>
              </a:r>
              <a:r>
                <a:rPr lang="en-US" altLang="zh-CN" sz="2800" b="1" dirty="0" err="1">
                  <a:solidFill>
                    <a:srgbClr val="FF0000"/>
                  </a:solidFill>
                  <a:ea typeface="+mn-lt"/>
                  <a:cs typeface="博洋柳体" panose="02000600000000000000" pitchFamily="2" charset="-122"/>
                  <a:sym typeface="FZHei-B01S" panose="02010601030101010101" pitchFamily="2" charset="-122"/>
                </a:rPr>
                <a:t>hóa</a:t>
              </a:r>
              <a:r>
                <a:rPr lang="en-US" altLang="zh-CN" sz="2800" b="1" dirty="0">
                  <a:solidFill>
                    <a:srgbClr val="FF0000"/>
                  </a:solidFill>
                  <a:ea typeface="+mn-lt"/>
                  <a:cs typeface="博洋柳体" panose="02000600000000000000" pitchFamily="2" charset="-122"/>
                  <a:sym typeface="FZHei-B01S" panose="02010601030101010101" pitchFamily="2" charset="-122"/>
                </a:rPr>
                <a:t> </a:t>
              </a:r>
              <a:r>
                <a:rPr lang="en-US" altLang="zh-CN" sz="2800" b="1" dirty="0" err="1">
                  <a:solidFill>
                    <a:srgbClr val="FF0000"/>
                  </a:solidFill>
                  <a:ea typeface="+mn-lt"/>
                  <a:cs typeface="博洋柳体" panose="02000600000000000000" pitchFamily="2" charset="-122"/>
                  <a:sym typeface="FZHei-B01S" panose="02010601030101010101" pitchFamily="2" charset="-122"/>
                </a:rPr>
                <a:t>là</a:t>
              </a:r>
              <a:r>
                <a:rPr lang="en-US" altLang="zh-CN" sz="2800" b="1" dirty="0">
                  <a:solidFill>
                    <a:srgbClr val="FF0000"/>
                  </a:solidFill>
                  <a:ea typeface="+mn-lt"/>
                  <a:cs typeface="博洋柳体" panose="02000600000000000000" pitchFamily="2" charset="-122"/>
                  <a:sym typeface="FZHei-B01S" panose="02010601030101010101" pitchFamily="2" charset="-122"/>
                </a:rPr>
                <a:t> </a:t>
              </a:r>
              <a:r>
                <a:rPr lang="en-US" altLang="zh-CN" sz="2800" b="1" dirty="0" err="1">
                  <a:solidFill>
                    <a:srgbClr val="FF0000"/>
                  </a:solidFill>
                  <a:ea typeface="+mn-lt"/>
                  <a:cs typeface="博洋柳体" panose="02000600000000000000" pitchFamily="2" charset="-122"/>
                  <a:sym typeface="FZHei-B01S" panose="02010601030101010101" pitchFamily="2" charset="-122"/>
                </a:rPr>
                <a:t>gì</a:t>
              </a:r>
              <a:r>
                <a:rPr lang="en-US" altLang="zh-CN" sz="2800" b="1" dirty="0">
                  <a:solidFill>
                    <a:srgbClr val="FF0000"/>
                  </a:solidFill>
                  <a:ea typeface="+mn-lt"/>
                  <a:cs typeface="博洋柳体" panose="02000600000000000000" pitchFamily="2" charset="-122"/>
                  <a:sym typeface="FZHei-B01S" panose="02010601030101010101" pitchFamily="2" charset="-122"/>
                </a:rPr>
                <a:t>?</a:t>
              </a:r>
              <a:endParaRPr lang="zh-CN" altLang="en-US" sz="2800" b="1" dirty="0">
                <a:solidFill>
                  <a:srgbClr val="FF0000"/>
                </a:solidFill>
                <a:ea typeface="+mn-lt"/>
                <a:cs typeface="博洋柳体" panose="02000600000000000000" pitchFamily="2" charset="-122"/>
                <a:sym typeface="FZHei-B01S" panose="02010601030101010101" pitchFamily="2" charset="-122"/>
              </a:endParaRPr>
            </a:p>
          </p:txBody>
        </p:sp>
      </p:grpSp>
      <p:pic>
        <p:nvPicPr>
          <p:cNvPr id="36" name="Picture 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665700" y="243822"/>
            <a:ext cx="8382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02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300" fill="hold"/>
                                        <p:tgtEl>
                                          <p:spTgt spid="140"/>
                                        </p:tgtEl>
                                        <p:attrNameLst>
                                          <p:attrName>ppt_w</p:attrName>
                                        </p:attrNameLst>
                                      </p:cBhvr>
                                      <p:tavLst>
                                        <p:tav tm="0">
                                          <p:val>
                                            <p:fltVal val="0"/>
                                          </p:val>
                                        </p:tav>
                                        <p:tav tm="100000">
                                          <p:val>
                                            <p:strVal val="#ppt_w"/>
                                          </p:val>
                                        </p:tav>
                                      </p:tavLst>
                                    </p:anim>
                                    <p:anim calcmode="lin" valueType="num">
                                      <p:cBhvr>
                                        <p:cTn id="8" dur="300" fill="hold"/>
                                        <p:tgtEl>
                                          <p:spTgt spid="140"/>
                                        </p:tgtEl>
                                        <p:attrNameLst>
                                          <p:attrName>ppt_h</p:attrName>
                                        </p:attrNameLst>
                                      </p:cBhvr>
                                      <p:tavLst>
                                        <p:tav tm="0">
                                          <p:val>
                                            <p:fltVal val="0"/>
                                          </p:val>
                                        </p:tav>
                                        <p:tav tm="100000">
                                          <p:val>
                                            <p:strVal val="#ppt_h"/>
                                          </p:val>
                                        </p:tav>
                                      </p:tavLst>
                                    </p:anim>
                                    <p:animEffect transition="in" filter="fade">
                                      <p:cBhvr>
                                        <p:cTn id="9" dur="300"/>
                                        <p:tgtEl>
                                          <p:spTgt spid="140"/>
                                        </p:tgtEl>
                                      </p:cBhvr>
                                    </p:animEffect>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p:cTn id="13" dur="300" fill="hold"/>
                                        <p:tgtEl>
                                          <p:spTgt spid="110"/>
                                        </p:tgtEl>
                                        <p:attrNameLst>
                                          <p:attrName>ppt_w</p:attrName>
                                        </p:attrNameLst>
                                      </p:cBhvr>
                                      <p:tavLst>
                                        <p:tav tm="0">
                                          <p:val>
                                            <p:fltVal val="0"/>
                                          </p:val>
                                        </p:tav>
                                        <p:tav tm="100000">
                                          <p:val>
                                            <p:strVal val="#ppt_w"/>
                                          </p:val>
                                        </p:tav>
                                      </p:tavLst>
                                    </p:anim>
                                    <p:anim calcmode="lin" valueType="num">
                                      <p:cBhvr>
                                        <p:cTn id="14" dur="300" fill="hold"/>
                                        <p:tgtEl>
                                          <p:spTgt spid="110"/>
                                        </p:tgtEl>
                                        <p:attrNameLst>
                                          <p:attrName>ppt_h</p:attrName>
                                        </p:attrNameLst>
                                      </p:cBhvr>
                                      <p:tavLst>
                                        <p:tav tm="0">
                                          <p:val>
                                            <p:fltVal val="0"/>
                                          </p:val>
                                        </p:tav>
                                        <p:tav tm="100000">
                                          <p:val>
                                            <p:strVal val="#ppt_h"/>
                                          </p:val>
                                        </p:tav>
                                      </p:tavLst>
                                    </p:anim>
                                    <p:animEffect transition="in" filter="fade">
                                      <p:cBhvr>
                                        <p:cTn id="15" dur="300"/>
                                        <p:tgtEl>
                                          <p:spTgt spid="110"/>
                                        </p:tgtEl>
                                      </p:cBhvr>
                                    </p:animEffect>
                                  </p:childTnLst>
                                </p:cTn>
                              </p:par>
                            </p:childTnLst>
                          </p:cTn>
                        </p:par>
                        <p:par>
                          <p:cTn id="16" fill="hold">
                            <p:stCondLst>
                              <p:cond delay="600"/>
                            </p:stCondLst>
                            <p:childTnLst>
                              <p:par>
                                <p:cTn id="17" presetID="53" presetClass="entr" presetSubtype="16"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 calcmode="lin" valueType="num">
                                      <p:cBhvr>
                                        <p:cTn id="19" dur="300" fill="hold"/>
                                        <p:tgtEl>
                                          <p:spTgt spid="142"/>
                                        </p:tgtEl>
                                        <p:attrNameLst>
                                          <p:attrName>ppt_w</p:attrName>
                                        </p:attrNameLst>
                                      </p:cBhvr>
                                      <p:tavLst>
                                        <p:tav tm="0">
                                          <p:val>
                                            <p:fltVal val="0"/>
                                          </p:val>
                                        </p:tav>
                                        <p:tav tm="100000">
                                          <p:val>
                                            <p:strVal val="#ppt_w"/>
                                          </p:val>
                                        </p:tav>
                                      </p:tavLst>
                                    </p:anim>
                                    <p:anim calcmode="lin" valueType="num">
                                      <p:cBhvr>
                                        <p:cTn id="20" dur="300" fill="hold"/>
                                        <p:tgtEl>
                                          <p:spTgt spid="142"/>
                                        </p:tgtEl>
                                        <p:attrNameLst>
                                          <p:attrName>ppt_h</p:attrName>
                                        </p:attrNameLst>
                                      </p:cBhvr>
                                      <p:tavLst>
                                        <p:tav tm="0">
                                          <p:val>
                                            <p:fltVal val="0"/>
                                          </p:val>
                                        </p:tav>
                                        <p:tav tm="100000">
                                          <p:val>
                                            <p:strVal val="#ppt_h"/>
                                          </p:val>
                                        </p:tav>
                                      </p:tavLst>
                                    </p:anim>
                                    <p:animEffect transition="in" filter="fade">
                                      <p:cBhvr>
                                        <p:cTn id="21" dur="300"/>
                                        <p:tgtEl>
                                          <p:spTgt spid="142"/>
                                        </p:tgtEl>
                                      </p:cBhvr>
                                    </p:animEffect>
                                  </p:childTnLst>
                                </p:cTn>
                              </p:par>
                            </p:childTnLst>
                          </p:cTn>
                        </p:par>
                        <p:par>
                          <p:cTn id="22" fill="hold">
                            <p:stCondLst>
                              <p:cond delay="900"/>
                            </p:stCondLst>
                            <p:childTnLst>
                              <p:par>
                                <p:cTn id="23" presetID="53" presetClass="entr" presetSubtype="16" fill="hold" nodeType="after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300" fill="hold"/>
                                        <p:tgtEl>
                                          <p:spTgt spid="144"/>
                                        </p:tgtEl>
                                        <p:attrNameLst>
                                          <p:attrName>ppt_w</p:attrName>
                                        </p:attrNameLst>
                                      </p:cBhvr>
                                      <p:tavLst>
                                        <p:tav tm="0">
                                          <p:val>
                                            <p:fltVal val="0"/>
                                          </p:val>
                                        </p:tav>
                                        <p:tav tm="100000">
                                          <p:val>
                                            <p:strVal val="#ppt_w"/>
                                          </p:val>
                                        </p:tav>
                                      </p:tavLst>
                                    </p:anim>
                                    <p:anim calcmode="lin" valueType="num">
                                      <p:cBhvr>
                                        <p:cTn id="26" dur="300" fill="hold"/>
                                        <p:tgtEl>
                                          <p:spTgt spid="144"/>
                                        </p:tgtEl>
                                        <p:attrNameLst>
                                          <p:attrName>ppt_h</p:attrName>
                                        </p:attrNameLst>
                                      </p:cBhvr>
                                      <p:tavLst>
                                        <p:tav tm="0">
                                          <p:val>
                                            <p:fltVal val="0"/>
                                          </p:val>
                                        </p:tav>
                                        <p:tav tm="100000">
                                          <p:val>
                                            <p:strVal val="#ppt_h"/>
                                          </p:val>
                                        </p:tav>
                                      </p:tavLst>
                                    </p:anim>
                                    <p:animEffect transition="in" filter="fade">
                                      <p:cBhvr>
                                        <p:cTn id="27" dur="300"/>
                                        <p:tgtEl>
                                          <p:spTgt spid="144"/>
                                        </p:tgtEl>
                                      </p:cBhvr>
                                    </p:animEffect>
                                  </p:childTnLst>
                                </p:cTn>
                              </p:par>
                            </p:childTnLst>
                          </p:cTn>
                        </p:par>
                        <p:par>
                          <p:cTn id="28" fill="hold">
                            <p:stCondLst>
                              <p:cond delay="1200"/>
                            </p:stCondLst>
                            <p:childTnLst>
                              <p:par>
                                <p:cTn id="29" presetID="53" presetClass="entr" presetSubtype="16" fill="hold" nodeType="afterEffect">
                                  <p:stCondLst>
                                    <p:cond delay="0"/>
                                  </p:stCondLst>
                                  <p:childTnLst>
                                    <p:set>
                                      <p:cBhvr>
                                        <p:cTn id="30" dur="1" fill="hold">
                                          <p:stCondLst>
                                            <p:cond delay="0"/>
                                          </p:stCondLst>
                                        </p:cTn>
                                        <p:tgtEl>
                                          <p:spTgt spid="132"/>
                                        </p:tgtEl>
                                        <p:attrNameLst>
                                          <p:attrName>style.visibility</p:attrName>
                                        </p:attrNameLst>
                                      </p:cBhvr>
                                      <p:to>
                                        <p:strVal val="visible"/>
                                      </p:to>
                                    </p:set>
                                    <p:anim calcmode="lin" valueType="num">
                                      <p:cBhvr>
                                        <p:cTn id="31" dur="300" fill="hold"/>
                                        <p:tgtEl>
                                          <p:spTgt spid="132"/>
                                        </p:tgtEl>
                                        <p:attrNameLst>
                                          <p:attrName>ppt_w</p:attrName>
                                        </p:attrNameLst>
                                      </p:cBhvr>
                                      <p:tavLst>
                                        <p:tav tm="0">
                                          <p:val>
                                            <p:fltVal val="0"/>
                                          </p:val>
                                        </p:tav>
                                        <p:tav tm="100000">
                                          <p:val>
                                            <p:strVal val="#ppt_w"/>
                                          </p:val>
                                        </p:tav>
                                      </p:tavLst>
                                    </p:anim>
                                    <p:anim calcmode="lin" valueType="num">
                                      <p:cBhvr>
                                        <p:cTn id="32" dur="300" fill="hold"/>
                                        <p:tgtEl>
                                          <p:spTgt spid="132"/>
                                        </p:tgtEl>
                                        <p:attrNameLst>
                                          <p:attrName>ppt_h</p:attrName>
                                        </p:attrNameLst>
                                      </p:cBhvr>
                                      <p:tavLst>
                                        <p:tav tm="0">
                                          <p:val>
                                            <p:fltVal val="0"/>
                                          </p:val>
                                        </p:tav>
                                        <p:tav tm="100000">
                                          <p:val>
                                            <p:strVal val="#ppt_h"/>
                                          </p:val>
                                        </p:tav>
                                      </p:tavLst>
                                    </p:anim>
                                    <p:animEffect transition="in" filter="fade">
                                      <p:cBhvr>
                                        <p:cTn id="33" dur="300"/>
                                        <p:tgtEl>
                                          <p:spTgt spid="132"/>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 calcmode="lin" valueType="num">
                                      <p:cBhvr>
                                        <p:cTn id="37" dur="300" fill="hold"/>
                                        <p:tgtEl>
                                          <p:spTgt spid="138"/>
                                        </p:tgtEl>
                                        <p:attrNameLst>
                                          <p:attrName>ppt_w</p:attrName>
                                        </p:attrNameLst>
                                      </p:cBhvr>
                                      <p:tavLst>
                                        <p:tav tm="0">
                                          <p:val>
                                            <p:fltVal val="0"/>
                                          </p:val>
                                        </p:tav>
                                        <p:tav tm="100000">
                                          <p:val>
                                            <p:strVal val="#ppt_w"/>
                                          </p:val>
                                        </p:tav>
                                      </p:tavLst>
                                    </p:anim>
                                    <p:anim calcmode="lin" valueType="num">
                                      <p:cBhvr>
                                        <p:cTn id="38" dur="300" fill="hold"/>
                                        <p:tgtEl>
                                          <p:spTgt spid="138"/>
                                        </p:tgtEl>
                                        <p:attrNameLst>
                                          <p:attrName>ppt_h</p:attrName>
                                        </p:attrNameLst>
                                      </p:cBhvr>
                                      <p:tavLst>
                                        <p:tav tm="0">
                                          <p:val>
                                            <p:fltVal val="0"/>
                                          </p:val>
                                        </p:tav>
                                        <p:tav tm="100000">
                                          <p:val>
                                            <p:strVal val="#ppt_h"/>
                                          </p:val>
                                        </p:tav>
                                      </p:tavLst>
                                    </p:anim>
                                    <p:animEffect transition="in" filter="fade">
                                      <p:cBhvr>
                                        <p:cTn id="39" dur="300"/>
                                        <p:tgtEl>
                                          <p:spTgt spid="138"/>
                                        </p:tgtEl>
                                      </p:cBhvr>
                                    </p:animEffect>
                                  </p:childTnLst>
                                </p:cTn>
                              </p:par>
                            </p:childTnLst>
                          </p:cTn>
                        </p:par>
                        <p:par>
                          <p:cTn id="40" fill="hold">
                            <p:stCondLst>
                              <p:cond delay="1800"/>
                            </p:stCondLst>
                            <p:childTnLst>
                              <p:par>
                                <p:cTn id="41" presetID="53" presetClass="entr" presetSubtype="16" fill="hold" nodeType="afterEffect">
                                  <p:stCondLst>
                                    <p:cond delay="0"/>
                                  </p:stCondLst>
                                  <p:childTnLst>
                                    <p:set>
                                      <p:cBhvr>
                                        <p:cTn id="42" dur="1" fill="hold">
                                          <p:stCondLst>
                                            <p:cond delay="0"/>
                                          </p:stCondLst>
                                        </p:cTn>
                                        <p:tgtEl>
                                          <p:spTgt spid="136"/>
                                        </p:tgtEl>
                                        <p:attrNameLst>
                                          <p:attrName>style.visibility</p:attrName>
                                        </p:attrNameLst>
                                      </p:cBhvr>
                                      <p:to>
                                        <p:strVal val="visible"/>
                                      </p:to>
                                    </p:set>
                                    <p:anim calcmode="lin" valueType="num">
                                      <p:cBhvr>
                                        <p:cTn id="43" dur="300" fill="hold"/>
                                        <p:tgtEl>
                                          <p:spTgt spid="136"/>
                                        </p:tgtEl>
                                        <p:attrNameLst>
                                          <p:attrName>ppt_w</p:attrName>
                                        </p:attrNameLst>
                                      </p:cBhvr>
                                      <p:tavLst>
                                        <p:tav tm="0">
                                          <p:val>
                                            <p:fltVal val="0"/>
                                          </p:val>
                                        </p:tav>
                                        <p:tav tm="100000">
                                          <p:val>
                                            <p:strVal val="#ppt_w"/>
                                          </p:val>
                                        </p:tav>
                                      </p:tavLst>
                                    </p:anim>
                                    <p:anim calcmode="lin" valueType="num">
                                      <p:cBhvr>
                                        <p:cTn id="44" dur="300" fill="hold"/>
                                        <p:tgtEl>
                                          <p:spTgt spid="136"/>
                                        </p:tgtEl>
                                        <p:attrNameLst>
                                          <p:attrName>ppt_h</p:attrName>
                                        </p:attrNameLst>
                                      </p:cBhvr>
                                      <p:tavLst>
                                        <p:tav tm="0">
                                          <p:val>
                                            <p:fltVal val="0"/>
                                          </p:val>
                                        </p:tav>
                                        <p:tav tm="100000">
                                          <p:val>
                                            <p:strVal val="#ppt_h"/>
                                          </p:val>
                                        </p:tav>
                                      </p:tavLst>
                                    </p:anim>
                                    <p:animEffect transition="in" filter="fade">
                                      <p:cBhvr>
                                        <p:cTn id="45" dur="300"/>
                                        <p:tgtEl>
                                          <p:spTgt spid="136"/>
                                        </p:tgtEl>
                                      </p:cBhvr>
                                    </p:animEffect>
                                  </p:childTnLst>
                                </p:cTn>
                              </p:par>
                            </p:childTnLst>
                          </p:cTn>
                        </p:par>
                        <p:par>
                          <p:cTn id="46" fill="hold">
                            <p:stCondLst>
                              <p:cond delay="2100"/>
                            </p:stCondLst>
                            <p:childTnLst>
                              <p:par>
                                <p:cTn id="47" presetID="53" presetClass="entr" presetSubtype="16" fill="hold" nodeType="afterEffect">
                                  <p:stCondLst>
                                    <p:cond delay="0"/>
                                  </p:stCondLst>
                                  <p:childTnLst>
                                    <p:set>
                                      <p:cBhvr>
                                        <p:cTn id="48" dur="1" fill="hold">
                                          <p:stCondLst>
                                            <p:cond delay="0"/>
                                          </p:stCondLst>
                                        </p:cTn>
                                        <p:tgtEl>
                                          <p:spTgt spid="130"/>
                                        </p:tgtEl>
                                        <p:attrNameLst>
                                          <p:attrName>style.visibility</p:attrName>
                                        </p:attrNameLst>
                                      </p:cBhvr>
                                      <p:to>
                                        <p:strVal val="visible"/>
                                      </p:to>
                                    </p:set>
                                    <p:anim calcmode="lin" valueType="num">
                                      <p:cBhvr>
                                        <p:cTn id="49" dur="300" fill="hold"/>
                                        <p:tgtEl>
                                          <p:spTgt spid="130"/>
                                        </p:tgtEl>
                                        <p:attrNameLst>
                                          <p:attrName>ppt_w</p:attrName>
                                        </p:attrNameLst>
                                      </p:cBhvr>
                                      <p:tavLst>
                                        <p:tav tm="0">
                                          <p:val>
                                            <p:fltVal val="0"/>
                                          </p:val>
                                        </p:tav>
                                        <p:tav tm="100000">
                                          <p:val>
                                            <p:strVal val="#ppt_w"/>
                                          </p:val>
                                        </p:tav>
                                      </p:tavLst>
                                    </p:anim>
                                    <p:anim calcmode="lin" valueType="num">
                                      <p:cBhvr>
                                        <p:cTn id="50" dur="300" fill="hold"/>
                                        <p:tgtEl>
                                          <p:spTgt spid="130"/>
                                        </p:tgtEl>
                                        <p:attrNameLst>
                                          <p:attrName>ppt_h</p:attrName>
                                        </p:attrNameLst>
                                      </p:cBhvr>
                                      <p:tavLst>
                                        <p:tav tm="0">
                                          <p:val>
                                            <p:fltVal val="0"/>
                                          </p:val>
                                        </p:tav>
                                        <p:tav tm="100000">
                                          <p:val>
                                            <p:strVal val="#ppt_h"/>
                                          </p:val>
                                        </p:tav>
                                      </p:tavLst>
                                    </p:anim>
                                    <p:animEffect transition="in" filter="fade">
                                      <p:cBhvr>
                                        <p:cTn id="51" dur="300"/>
                                        <p:tgtEl>
                                          <p:spTgt spid="130"/>
                                        </p:tgtEl>
                                      </p:cBhvr>
                                    </p:animEffect>
                                  </p:childTnLst>
                                </p:cTn>
                              </p:par>
                            </p:childTnLst>
                          </p:cTn>
                        </p:par>
                        <p:par>
                          <p:cTn id="52" fill="hold">
                            <p:stCondLst>
                              <p:cond delay="2400"/>
                            </p:stCondLst>
                            <p:childTnLst>
                              <p:par>
                                <p:cTn id="53" presetID="53" presetClass="entr" presetSubtype="16" fill="hold" nodeType="after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p:cTn id="55" dur="300" fill="hold"/>
                                        <p:tgtEl>
                                          <p:spTgt spid="114"/>
                                        </p:tgtEl>
                                        <p:attrNameLst>
                                          <p:attrName>ppt_w</p:attrName>
                                        </p:attrNameLst>
                                      </p:cBhvr>
                                      <p:tavLst>
                                        <p:tav tm="0">
                                          <p:val>
                                            <p:fltVal val="0"/>
                                          </p:val>
                                        </p:tav>
                                        <p:tav tm="100000">
                                          <p:val>
                                            <p:strVal val="#ppt_w"/>
                                          </p:val>
                                        </p:tav>
                                      </p:tavLst>
                                    </p:anim>
                                    <p:anim calcmode="lin" valueType="num">
                                      <p:cBhvr>
                                        <p:cTn id="56" dur="300" fill="hold"/>
                                        <p:tgtEl>
                                          <p:spTgt spid="114"/>
                                        </p:tgtEl>
                                        <p:attrNameLst>
                                          <p:attrName>ppt_h</p:attrName>
                                        </p:attrNameLst>
                                      </p:cBhvr>
                                      <p:tavLst>
                                        <p:tav tm="0">
                                          <p:val>
                                            <p:fltVal val="0"/>
                                          </p:val>
                                        </p:tav>
                                        <p:tav tm="100000">
                                          <p:val>
                                            <p:strVal val="#ppt_h"/>
                                          </p:val>
                                        </p:tav>
                                      </p:tavLst>
                                    </p:anim>
                                    <p:animEffect transition="in" filter="fade">
                                      <p:cBhvr>
                                        <p:cTn id="57" dur="300"/>
                                        <p:tgtEl>
                                          <p:spTgt spid="114"/>
                                        </p:tgtEl>
                                      </p:cBhvr>
                                    </p:animEffect>
                                  </p:childTnLst>
                                </p:cTn>
                              </p:par>
                            </p:childTnLst>
                          </p:cTn>
                        </p:par>
                        <p:par>
                          <p:cTn id="58" fill="hold">
                            <p:stCondLst>
                              <p:cond delay="2700"/>
                            </p:stCondLst>
                            <p:childTnLst>
                              <p:par>
                                <p:cTn id="59" presetID="53" presetClass="entr" presetSubtype="16" fill="hold" nodeType="afterEffect">
                                  <p:stCondLst>
                                    <p:cond delay="0"/>
                                  </p:stCondLst>
                                  <p:childTnLst>
                                    <p:set>
                                      <p:cBhvr>
                                        <p:cTn id="60" dur="1" fill="hold">
                                          <p:stCondLst>
                                            <p:cond delay="0"/>
                                          </p:stCondLst>
                                        </p:cTn>
                                        <p:tgtEl>
                                          <p:spTgt spid="108"/>
                                        </p:tgtEl>
                                        <p:attrNameLst>
                                          <p:attrName>style.visibility</p:attrName>
                                        </p:attrNameLst>
                                      </p:cBhvr>
                                      <p:to>
                                        <p:strVal val="visible"/>
                                      </p:to>
                                    </p:set>
                                    <p:anim calcmode="lin" valueType="num">
                                      <p:cBhvr>
                                        <p:cTn id="61" dur="300" fill="hold"/>
                                        <p:tgtEl>
                                          <p:spTgt spid="108"/>
                                        </p:tgtEl>
                                        <p:attrNameLst>
                                          <p:attrName>ppt_w</p:attrName>
                                        </p:attrNameLst>
                                      </p:cBhvr>
                                      <p:tavLst>
                                        <p:tav tm="0">
                                          <p:val>
                                            <p:fltVal val="0"/>
                                          </p:val>
                                        </p:tav>
                                        <p:tav tm="100000">
                                          <p:val>
                                            <p:strVal val="#ppt_w"/>
                                          </p:val>
                                        </p:tav>
                                      </p:tavLst>
                                    </p:anim>
                                    <p:anim calcmode="lin" valueType="num">
                                      <p:cBhvr>
                                        <p:cTn id="62" dur="300" fill="hold"/>
                                        <p:tgtEl>
                                          <p:spTgt spid="108"/>
                                        </p:tgtEl>
                                        <p:attrNameLst>
                                          <p:attrName>ppt_h</p:attrName>
                                        </p:attrNameLst>
                                      </p:cBhvr>
                                      <p:tavLst>
                                        <p:tav tm="0">
                                          <p:val>
                                            <p:fltVal val="0"/>
                                          </p:val>
                                        </p:tav>
                                        <p:tav tm="100000">
                                          <p:val>
                                            <p:strVal val="#ppt_h"/>
                                          </p:val>
                                        </p:tav>
                                      </p:tavLst>
                                    </p:anim>
                                    <p:animEffect transition="in" filter="fade">
                                      <p:cBhvr>
                                        <p:cTn id="63" dur="300"/>
                                        <p:tgtEl>
                                          <p:spTgt spid="108"/>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p:cTn id="67" dur="300" fill="hold"/>
                                        <p:tgtEl>
                                          <p:spTgt spid="124"/>
                                        </p:tgtEl>
                                        <p:attrNameLst>
                                          <p:attrName>ppt_w</p:attrName>
                                        </p:attrNameLst>
                                      </p:cBhvr>
                                      <p:tavLst>
                                        <p:tav tm="0">
                                          <p:val>
                                            <p:fltVal val="0"/>
                                          </p:val>
                                        </p:tav>
                                        <p:tav tm="100000">
                                          <p:val>
                                            <p:strVal val="#ppt_w"/>
                                          </p:val>
                                        </p:tav>
                                      </p:tavLst>
                                    </p:anim>
                                    <p:anim calcmode="lin" valueType="num">
                                      <p:cBhvr>
                                        <p:cTn id="68" dur="300" fill="hold"/>
                                        <p:tgtEl>
                                          <p:spTgt spid="124"/>
                                        </p:tgtEl>
                                        <p:attrNameLst>
                                          <p:attrName>ppt_h</p:attrName>
                                        </p:attrNameLst>
                                      </p:cBhvr>
                                      <p:tavLst>
                                        <p:tav tm="0">
                                          <p:val>
                                            <p:fltVal val="0"/>
                                          </p:val>
                                        </p:tav>
                                        <p:tav tm="100000">
                                          <p:val>
                                            <p:strVal val="#ppt_h"/>
                                          </p:val>
                                        </p:tav>
                                      </p:tavLst>
                                    </p:anim>
                                    <p:animEffect transition="in" filter="fade">
                                      <p:cBhvr>
                                        <p:cTn id="69" dur="300"/>
                                        <p:tgtEl>
                                          <p:spTgt spid="124"/>
                                        </p:tgtEl>
                                      </p:cBhvr>
                                    </p:animEffect>
                                  </p:childTnLst>
                                </p:cTn>
                              </p:par>
                            </p:childTnLst>
                          </p:cTn>
                        </p:par>
                        <p:par>
                          <p:cTn id="70" fill="hold">
                            <p:stCondLst>
                              <p:cond delay="3300"/>
                            </p:stCondLst>
                            <p:childTnLst>
                              <p:par>
                                <p:cTn id="71" presetID="53" presetClass="entr" presetSubtype="16" fill="hold" nodeType="afterEffect">
                                  <p:stCondLst>
                                    <p:cond delay="0"/>
                                  </p:stCondLst>
                                  <p:childTnLst>
                                    <p:set>
                                      <p:cBhvr>
                                        <p:cTn id="72" dur="1" fill="hold">
                                          <p:stCondLst>
                                            <p:cond delay="0"/>
                                          </p:stCondLst>
                                        </p:cTn>
                                        <p:tgtEl>
                                          <p:spTgt spid="128"/>
                                        </p:tgtEl>
                                        <p:attrNameLst>
                                          <p:attrName>style.visibility</p:attrName>
                                        </p:attrNameLst>
                                      </p:cBhvr>
                                      <p:to>
                                        <p:strVal val="visible"/>
                                      </p:to>
                                    </p:set>
                                    <p:anim calcmode="lin" valueType="num">
                                      <p:cBhvr>
                                        <p:cTn id="73" dur="300" fill="hold"/>
                                        <p:tgtEl>
                                          <p:spTgt spid="128"/>
                                        </p:tgtEl>
                                        <p:attrNameLst>
                                          <p:attrName>ppt_w</p:attrName>
                                        </p:attrNameLst>
                                      </p:cBhvr>
                                      <p:tavLst>
                                        <p:tav tm="0">
                                          <p:val>
                                            <p:fltVal val="0"/>
                                          </p:val>
                                        </p:tav>
                                        <p:tav tm="100000">
                                          <p:val>
                                            <p:strVal val="#ppt_w"/>
                                          </p:val>
                                        </p:tav>
                                      </p:tavLst>
                                    </p:anim>
                                    <p:anim calcmode="lin" valueType="num">
                                      <p:cBhvr>
                                        <p:cTn id="74" dur="300" fill="hold"/>
                                        <p:tgtEl>
                                          <p:spTgt spid="128"/>
                                        </p:tgtEl>
                                        <p:attrNameLst>
                                          <p:attrName>ppt_h</p:attrName>
                                        </p:attrNameLst>
                                      </p:cBhvr>
                                      <p:tavLst>
                                        <p:tav tm="0">
                                          <p:val>
                                            <p:fltVal val="0"/>
                                          </p:val>
                                        </p:tav>
                                        <p:tav tm="100000">
                                          <p:val>
                                            <p:strVal val="#ppt_h"/>
                                          </p:val>
                                        </p:tav>
                                      </p:tavLst>
                                    </p:anim>
                                    <p:animEffect transition="in" filter="fade">
                                      <p:cBhvr>
                                        <p:cTn id="75" dur="300"/>
                                        <p:tgtEl>
                                          <p:spTgt spid="128"/>
                                        </p:tgtEl>
                                      </p:cBhvr>
                                    </p:animEffect>
                                  </p:childTnLst>
                                </p:cTn>
                              </p:par>
                            </p:childTnLst>
                          </p:cTn>
                        </p:par>
                        <p:par>
                          <p:cTn id="76" fill="hold">
                            <p:stCondLst>
                              <p:cond delay="3600"/>
                            </p:stCondLst>
                            <p:childTnLst>
                              <p:par>
                                <p:cTn id="77" presetID="53" presetClass="entr" presetSubtype="16" fill="hold" nodeType="afterEffect">
                                  <p:stCondLst>
                                    <p:cond delay="0"/>
                                  </p:stCondLst>
                                  <p:childTnLst>
                                    <p:set>
                                      <p:cBhvr>
                                        <p:cTn id="78" dur="1" fill="hold">
                                          <p:stCondLst>
                                            <p:cond delay="0"/>
                                          </p:stCondLst>
                                        </p:cTn>
                                        <p:tgtEl>
                                          <p:spTgt spid="122"/>
                                        </p:tgtEl>
                                        <p:attrNameLst>
                                          <p:attrName>style.visibility</p:attrName>
                                        </p:attrNameLst>
                                      </p:cBhvr>
                                      <p:to>
                                        <p:strVal val="visible"/>
                                      </p:to>
                                    </p:set>
                                    <p:anim calcmode="lin" valueType="num">
                                      <p:cBhvr>
                                        <p:cTn id="79" dur="300" fill="hold"/>
                                        <p:tgtEl>
                                          <p:spTgt spid="122"/>
                                        </p:tgtEl>
                                        <p:attrNameLst>
                                          <p:attrName>ppt_w</p:attrName>
                                        </p:attrNameLst>
                                      </p:cBhvr>
                                      <p:tavLst>
                                        <p:tav tm="0">
                                          <p:val>
                                            <p:fltVal val="0"/>
                                          </p:val>
                                        </p:tav>
                                        <p:tav tm="100000">
                                          <p:val>
                                            <p:strVal val="#ppt_w"/>
                                          </p:val>
                                        </p:tav>
                                      </p:tavLst>
                                    </p:anim>
                                    <p:anim calcmode="lin" valueType="num">
                                      <p:cBhvr>
                                        <p:cTn id="80" dur="300" fill="hold"/>
                                        <p:tgtEl>
                                          <p:spTgt spid="122"/>
                                        </p:tgtEl>
                                        <p:attrNameLst>
                                          <p:attrName>ppt_h</p:attrName>
                                        </p:attrNameLst>
                                      </p:cBhvr>
                                      <p:tavLst>
                                        <p:tav tm="0">
                                          <p:val>
                                            <p:fltVal val="0"/>
                                          </p:val>
                                        </p:tav>
                                        <p:tav tm="100000">
                                          <p:val>
                                            <p:strVal val="#ppt_h"/>
                                          </p:val>
                                        </p:tav>
                                      </p:tavLst>
                                    </p:anim>
                                    <p:animEffect transition="in" filter="fade">
                                      <p:cBhvr>
                                        <p:cTn id="81" dur="300"/>
                                        <p:tgtEl>
                                          <p:spTgt spid="122"/>
                                        </p:tgtEl>
                                      </p:cBhvr>
                                    </p:animEffect>
                                  </p:childTnLst>
                                </p:cTn>
                              </p:par>
                            </p:childTnLst>
                          </p:cTn>
                        </p:par>
                        <p:par>
                          <p:cTn id="82" fill="hold">
                            <p:stCondLst>
                              <p:cond delay="3900"/>
                            </p:stCondLst>
                            <p:childTnLst>
                              <p:par>
                                <p:cTn id="83" presetID="53" presetClass="entr" presetSubtype="16" fill="hold" nodeType="afterEffect">
                                  <p:stCondLst>
                                    <p:cond delay="0"/>
                                  </p:stCondLst>
                                  <p:childTnLst>
                                    <p:set>
                                      <p:cBhvr>
                                        <p:cTn id="84" dur="1" fill="hold">
                                          <p:stCondLst>
                                            <p:cond delay="0"/>
                                          </p:stCondLst>
                                        </p:cTn>
                                        <p:tgtEl>
                                          <p:spTgt spid="120"/>
                                        </p:tgtEl>
                                        <p:attrNameLst>
                                          <p:attrName>style.visibility</p:attrName>
                                        </p:attrNameLst>
                                      </p:cBhvr>
                                      <p:to>
                                        <p:strVal val="visible"/>
                                      </p:to>
                                    </p:set>
                                    <p:anim calcmode="lin" valueType="num">
                                      <p:cBhvr>
                                        <p:cTn id="85" dur="300" fill="hold"/>
                                        <p:tgtEl>
                                          <p:spTgt spid="120"/>
                                        </p:tgtEl>
                                        <p:attrNameLst>
                                          <p:attrName>ppt_w</p:attrName>
                                        </p:attrNameLst>
                                      </p:cBhvr>
                                      <p:tavLst>
                                        <p:tav tm="0">
                                          <p:val>
                                            <p:fltVal val="0"/>
                                          </p:val>
                                        </p:tav>
                                        <p:tav tm="100000">
                                          <p:val>
                                            <p:strVal val="#ppt_w"/>
                                          </p:val>
                                        </p:tav>
                                      </p:tavLst>
                                    </p:anim>
                                    <p:anim calcmode="lin" valueType="num">
                                      <p:cBhvr>
                                        <p:cTn id="86" dur="300" fill="hold"/>
                                        <p:tgtEl>
                                          <p:spTgt spid="120"/>
                                        </p:tgtEl>
                                        <p:attrNameLst>
                                          <p:attrName>ppt_h</p:attrName>
                                        </p:attrNameLst>
                                      </p:cBhvr>
                                      <p:tavLst>
                                        <p:tav tm="0">
                                          <p:val>
                                            <p:fltVal val="0"/>
                                          </p:val>
                                        </p:tav>
                                        <p:tav tm="100000">
                                          <p:val>
                                            <p:strVal val="#ppt_h"/>
                                          </p:val>
                                        </p:tav>
                                      </p:tavLst>
                                    </p:anim>
                                    <p:animEffect transition="in" filter="fade">
                                      <p:cBhvr>
                                        <p:cTn id="87" dur="300"/>
                                        <p:tgtEl>
                                          <p:spTgt spid="120"/>
                                        </p:tgtEl>
                                      </p:cBhvr>
                                    </p:animEffect>
                                  </p:childTnLst>
                                </p:cTn>
                              </p:par>
                            </p:childTnLst>
                          </p:cTn>
                        </p:par>
                        <p:par>
                          <p:cTn id="88" fill="hold">
                            <p:stCondLst>
                              <p:cond delay="4200"/>
                            </p:stCondLst>
                            <p:childTnLst>
                              <p:par>
                                <p:cTn id="89" presetID="53" presetClass="entr" presetSubtype="16" fill="hold" nodeType="afterEffect">
                                  <p:stCondLst>
                                    <p:cond delay="0"/>
                                  </p:stCondLst>
                                  <p:childTnLst>
                                    <p:set>
                                      <p:cBhvr>
                                        <p:cTn id="90" dur="1" fill="hold">
                                          <p:stCondLst>
                                            <p:cond delay="0"/>
                                          </p:stCondLst>
                                        </p:cTn>
                                        <p:tgtEl>
                                          <p:spTgt spid="126"/>
                                        </p:tgtEl>
                                        <p:attrNameLst>
                                          <p:attrName>style.visibility</p:attrName>
                                        </p:attrNameLst>
                                      </p:cBhvr>
                                      <p:to>
                                        <p:strVal val="visible"/>
                                      </p:to>
                                    </p:set>
                                    <p:anim calcmode="lin" valueType="num">
                                      <p:cBhvr>
                                        <p:cTn id="91" dur="300" fill="hold"/>
                                        <p:tgtEl>
                                          <p:spTgt spid="126"/>
                                        </p:tgtEl>
                                        <p:attrNameLst>
                                          <p:attrName>ppt_w</p:attrName>
                                        </p:attrNameLst>
                                      </p:cBhvr>
                                      <p:tavLst>
                                        <p:tav tm="0">
                                          <p:val>
                                            <p:fltVal val="0"/>
                                          </p:val>
                                        </p:tav>
                                        <p:tav tm="100000">
                                          <p:val>
                                            <p:strVal val="#ppt_w"/>
                                          </p:val>
                                        </p:tav>
                                      </p:tavLst>
                                    </p:anim>
                                    <p:anim calcmode="lin" valueType="num">
                                      <p:cBhvr>
                                        <p:cTn id="92" dur="300" fill="hold"/>
                                        <p:tgtEl>
                                          <p:spTgt spid="126"/>
                                        </p:tgtEl>
                                        <p:attrNameLst>
                                          <p:attrName>ppt_h</p:attrName>
                                        </p:attrNameLst>
                                      </p:cBhvr>
                                      <p:tavLst>
                                        <p:tav tm="0">
                                          <p:val>
                                            <p:fltVal val="0"/>
                                          </p:val>
                                        </p:tav>
                                        <p:tav tm="100000">
                                          <p:val>
                                            <p:strVal val="#ppt_h"/>
                                          </p:val>
                                        </p:tav>
                                      </p:tavLst>
                                    </p:anim>
                                    <p:animEffect transition="in" filter="fade">
                                      <p:cBhvr>
                                        <p:cTn id="93" dur="300"/>
                                        <p:tgtEl>
                                          <p:spTgt spid="126"/>
                                        </p:tgtEl>
                                      </p:cBhvr>
                                    </p:animEffect>
                                  </p:childTnLst>
                                </p:cTn>
                              </p:par>
                            </p:childTnLst>
                          </p:cTn>
                        </p:par>
                        <p:par>
                          <p:cTn id="94" fill="hold">
                            <p:stCondLst>
                              <p:cond delay="4500"/>
                            </p:stCondLst>
                            <p:childTnLst>
                              <p:par>
                                <p:cTn id="95" presetID="53" presetClass="entr" presetSubtype="16" fill="hold" nodeType="afterEffect">
                                  <p:stCondLst>
                                    <p:cond delay="0"/>
                                  </p:stCondLst>
                                  <p:childTnLst>
                                    <p:set>
                                      <p:cBhvr>
                                        <p:cTn id="96" dur="1" fill="hold">
                                          <p:stCondLst>
                                            <p:cond delay="0"/>
                                          </p:stCondLst>
                                        </p:cTn>
                                        <p:tgtEl>
                                          <p:spTgt spid="112"/>
                                        </p:tgtEl>
                                        <p:attrNameLst>
                                          <p:attrName>style.visibility</p:attrName>
                                        </p:attrNameLst>
                                      </p:cBhvr>
                                      <p:to>
                                        <p:strVal val="visible"/>
                                      </p:to>
                                    </p:set>
                                    <p:anim calcmode="lin" valueType="num">
                                      <p:cBhvr>
                                        <p:cTn id="97" dur="300" fill="hold"/>
                                        <p:tgtEl>
                                          <p:spTgt spid="112"/>
                                        </p:tgtEl>
                                        <p:attrNameLst>
                                          <p:attrName>ppt_w</p:attrName>
                                        </p:attrNameLst>
                                      </p:cBhvr>
                                      <p:tavLst>
                                        <p:tav tm="0">
                                          <p:val>
                                            <p:fltVal val="0"/>
                                          </p:val>
                                        </p:tav>
                                        <p:tav tm="100000">
                                          <p:val>
                                            <p:strVal val="#ppt_w"/>
                                          </p:val>
                                        </p:tav>
                                      </p:tavLst>
                                    </p:anim>
                                    <p:anim calcmode="lin" valueType="num">
                                      <p:cBhvr>
                                        <p:cTn id="98" dur="300" fill="hold"/>
                                        <p:tgtEl>
                                          <p:spTgt spid="112"/>
                                        </p:tgtEl>
                                        <p:attrNameLst>
                                          <p:attrName>ppt_h</p:attrName>
                                        </p:attrNameLst>
                                      </p:cBhvr>
                                      <p:tavLst>
                                        <p:tav tm="0">
                                          <p:val>
                                            <p:fltVal val="0"/>
                                          </p:val>
                                        </p:tav>
                                        <p:tav tm="100000">
                                          <p:val>
                                            <p:strVal val="#ppt_h"/>
                                          </p:val>
                                        </p:tav>
                                      </p:tavLst>
                                    </p:anim>
                                    <p:animEffect transition="in" filter="fade">
                                      <p:cBhvr>
                                        <p:cTn id="99" dur="300"/>
                                        <p:tgtEl>
                                          <p:spTgt spid="112"/>
                                        </p:tgtEl>
                                      </p:cBhvr>
                                    </p:animEffect>
                                  </p:childTnLst>
                                </p:cTn>
                              </p:par>
                            </p:childTnLst>
                          </p:cTn>
                        </p:par>
                        <p:par>
                          <p:cTn id="100" fill="hold">
                            <p:stCondLst>
                              <p:cond delay="4800"/>
                            </p:stCondLst>
                            <p:childTnLst>
                              <p:par>
                                <p:cTn id="101" presetID="53" presetClass="entr" presetSubtype="16" fill="hold" nodeType="afterEffect">
                                  <p:stCondLst>
                                    <p:cond delay="0"/>
                                  </p:stCondLst>
                                  <p:childTnLst>
                                    <p:set>
                                      <p:cBhvr>
                                        <p:cTn id="102" dur="1" fill="hold">
                                          <p:stCondLst>
                                            <p:cond delay="0"/>
                                          </p:stCondLst>
                                        </p:cTn>
                                        <p:tgtEl>
                                          <p:spTgt spid="106"/>
                                        </p:tgtEl>
                                        <p:attrNameLst>
                                          <p:attrName>style.visibility</p:attrName>
                                        </p:attrNameLst>
                                      </p:cBhvr>
                                      <p:to>
                                        <p:strVal val="visible"/>
                                      </p:to>
                                    </p:set>
                                    <p:anim calcmode="lin" valueType="num">
                                      <p:cBhvr>
                                        <p:cTn id="103" dur="300" fill="hold"/>
                                        <p:tgtEl>
                                          <p:spTgt spid="106"/>
                                        </p:tgtEl>
                                        <p:attrNameLst>
                                          <p:attrName>ppt_w</p:attrName>
                                        </p:attrNameLst>
                                      </p:cBhvr>
                                      <p:tavLst>
                                        <p:tav tm="0">
                                          <p:val>
                                            <p:fltVal val="0"/>
                                          </p:val>
                                        </p:tav>
                                        <p:tav tm="100000">
                                          <p:val>
                                            <p:strVal val="#ppt_w"/>
                                          </p:val>
                                        </p:tav>
                                      </p:tavLst>
                                    </p:anim>
                                    <p:anim calcmode="lin" valueType="num">
                                      <p:cBhvr>
                                        <p:cTn id="104" dur="300" fill="hold"/>
                                        <p:tgtEl>
                                          <p:spTgt spid="106"/>
                                        </p:tgtEl>
                                        <p:attrNameLst>
                                          <p:attrName>ppt_h</p:attrName>
                                        </p:attrNameLst>
                                      </p:cBhvr>
                                      <p:tavLst>
                                        <p:tav tm="0">
                                          <p:val>
                                            <p:fltVal val="0"/>
                                          </p:val>
                                        </p:tav>
                                        <p:tav tm="100000">
                                          <p:val>
                                            <p:strVal val="#ppt_h"/>
                                          </p:val>
                                        </p:tav>
                                      </p:tavLst>
                                    </p:anim>
                                    <p:animEffect transition="in" filter="fade">
                                      <p:cBhvr>
                                        <p:cTn id="105" dur="300"/>
                                        <p:tgtEl>
                                          <p:spTgt spid="106"/>
                                        </p:tgtEl>
                                      </p:cBhvr>
                                    </p:animEffect>
                                  </p:childTnLst>
                                </p:cTn>
                              </p:par>
                            </p:childTnLst>
                          </p:cTn>
                        </p:par>
                        <p:par>
                          <p:cTn id="106" fill="hold">
                            <p:stCondLst>
                              <p:cond delay="5100"/>
                            </p:stCondLst>
                            <p:childTnLst>
                              <p:par>
                                <p:cTn id="107" presetID="53" presetClass="entr" presetSubtype="16" fill="hold" nodeType="afterEffect">
                                  <p:stCondLst>
                                    <p:cond delay="0"/>
                                  </p:stCondLst>
                                  <p:childTnLst>
                                    <p:set>
                                      <p:cBhvr>
                                        <p:cTn id="108" dur="1" fill="hold">
                                          <p:stCondLst>
                                            <p:cond delay="0"/>
                                          </p:stCondLst>
                                        </p:cTn>
                                        <p:tgtEl>
                                          <p:spTgt spid="104"/>
                                        </p:tgtEl>
                                        <p:attrNameLst>
                                          <p:attrName>style.visibility</p:attrName>
                                        </p:attrNameLst>
                                      </p:cBhvr>
                                      <p:to>
                                        <p:strVal val="visible"/>
                                      </p:to>
                                    </p:set>
                                    <p:anim calcmode="lin" valueType="num">
                                      <p:cBhvr>
                                        <p:cTn id="109" dur="300" fill="hold"/>
                                        <p:tgtEl>
                                          <p:spTgt spid="104"/>
                                        </p:tgtEl>
                                        <p:attrNameLst>
                                          <p:attrName>ppt_w</p:attrName>
                                        </p:attrNameLst>
                                      </p:cBhvr>
                                      <p:tavLst>
                                        <p:tav tm="0">
                                          <p:val>
                                            <p:fltVal val="0"/>
                                          </p:val>
                                        </p:tav>
                                        <p:tav tm="100000">
                                          <p:val>
                                            <p:strVal val="#ppt_w"/>
                                          </p:val>
                                        </p:tav>
                                      </p:tavLst>
                                    </p:anim>
                                    <p:anim calcmode="lin" valueType="num">
                                      <p:cBhvr>
                                        <p:cTn id="110" dur="300" fill="hold"/>
                                        <p:tgtEl>
                                          <p:spTgt spid="104"/>
                                        </p:tgtEl>
                                        <p:attrNameLst>
                                          <p:attrName>ppt_h</p:attrName>
                                        </p:attrNameLst>
                                      </p:cBhvr>
                                      <p:tavLst>
                                        <p:tav tm="0">
                                          <p:val>
                                            <p:fltVal val="0"/>
                                          </p:val>
                                        </p:tav>
                                        <p:tav tm="100000">
                                          <p:val>
                                            <p:strVal val="#ppt_h"/>
                                          </p:val>
                                        </p:tav>
                                      </p:tavLst>
                                    </p:anim>
                                    <p:animEffect transition="in" filter="fade">
                                      <p:cBhvr>
                                        <p:cTn id="111" dur="300"/>
                                        <p:tgtEl>
                                          <p:spTgt spid="104"/>
                                        </p:tgtEl>
                                      </p:cBhvr>
                                    </p:animEffect>
                                  </p:childTnLst>
                                </p:cTn>
                              </p:par>
                            </p:childTnLst>
                          </p:cTn>
                        </p:par>
                        <p:par>
                          <p:cTn id="112" fill="hold">
                            <p:stCondLst>
                              <p:cond delay="5400"/>
                            </p:stCondLst>
                            <p:childTnLst>
                              <p:par>
                                <p:cTn id="113" presetID="53" presetClass="entr" presetSubtype="16" fill="hold" nodeType="afterEffect">
                                  <p:stCondLst>
                                    <p:cond delay="0"/>
                                  </p:stCondLst>
                                  <p:childTnLst>
                                    <p:set>
                                      <p:cBhvr>
                                        <p:cTn id="114" dur="1" fill="hold">
                                          <p:stCondLst>
                                            <p:cond delay="0"/>
                                          </p:stCondLst>
                                        </p:cTn>
                                        <p:tgtEl>
                                          <p:spTgt spid="134"/>
                                        </p:tgtEl>
                                        <p:attrNameLst>
                                          <p:attrName>style.visibility</p:attrName>
                                        </p:attrNameLst>
                                      </p:cBhvr>
                                      <p:to>
                                        <p:strVal val="visible"/>
                                      </p:to>
                                    </p:set>
                                    <p:anim calcmode="lin" valueType="num">
                                      <p:cBhvr>
                                        <p:cTn id="115" dur="300" fill="hold"/>
                                        <p:tgtEl>
                                          <p:spTgt spid="134"/>
                                        </p:tgtEl>
                                        <p:attrNameLst>
                                          <p:attrName>ppt_w</p:attrName>
                                        </p:attrNameLst>
                                      </p:cBhvr>
                                      <p:tavLst>
                                        <p:tav tm="0">
                                          <p:val>
                                            <p:fltVal val="0"/>
                                          </p:val>
                                        </p:tav>
                                        <p:tav tm="100000">
                                          <p:val>
                                            <p:strVal val="#ppt_w"/>
                                          </p:val>
                                        </p:tav>
                                      </p:tavLst>
                                    </p:anim>
                                    <p:anim calcmode="lin" valueType="num">
                                      <p:cBhvr>
                                        <p:cTn id="116" dur="300" fill="hold"/>
                                        <p:tgtEl>
                                          <p:spTgt spid="134"/>
                                        </p:tgtEl>
                                        <p:attrNameLst>
                                          <p:attrName>ppt_h</p:attrName>
                                        </p:attrNameLst>
                                      </p:cBhvr>
                                      <p:tavLst>
                                        <p:tav tm="0">
                                          <p:val>
                                            <p:fltVal val="0"/>
                                          </p:val>
                                        </p:tav>
                                        <p:tav tm="100000">
                                          <p:val>
                                            <p:strVal val="#ppt_h"/>
                                          </p:val>
                                        </p:tav>
                                      </p:tavLst>
                                    </p:anim>
                                    <p:animEffect transition="in" filter="fade">
                                      <p:cBhvr>
                                        <p:cTn id="117" dur="300"/>
                                        <p:tgtEl>
                                          <p:spTgt spid="134"/>
                                        </p:tgtEl>
                                      </p:cBhvr>
                                    </p:animEffect>
                                  </p:childTnLst>
                                </p:cTn>
                              </p:par>
                            </p:childTnLst>
                          </p:cTn>
                        </p:par>
                        <p:par>
                          <p:cTn id="118" fill="hold">
                            <p:stCondLst>
                              <p:cond delay="5700"/>
                            </p:stCondLst>
                            <p:childTnLst>
                              <p:par>
                                <p:cTn id="119" presetID="53" presetClass="entr" presetSubtype="16" fill="hold" nodeType="afterEffect">
                                  <p:stCondLst>
                                    <p:cond delay="0"/>
                                  </p:stCondLst>
                                  <p:childTnLst>
                                    <p:set>
                                      <p:cBhvr>
                                        <p:cTn id="120" dur="1" fill="hold">
                                          <p:stCondLst>
                                            <p:cond delay="0"/>
                                          </p:stCondLst>
                                        </p:cTn>
                                        <p:tgtEl>
                                          <p:spTgt spid="116"/>
                                        </p:tgtEl>
                                        <p:attrNameLst>
                                          <p:attrName>style.visibility</p:attrName>
                                        </p:attrNameLst>
                                      </p:cBhvr>
                                      <p:to>
                                        <p:strVal val="visible"/>
                                      </p:to>
                                    </p:set>
                                    <p:anim calcmode="lin" valueType="num">
                                      <p:cBhvr>
                                        <p:cTn id="121" dur="300" fill="hold"/>
                                        <p:tgtEl>
                                          <p:spTgt spid="116"/>
                                        </p:tgtEl>
                                        <p:attrNameLst>
                                          <p:attrName>ppt_w</p:attrName>
                                        </p:attrNameLst>
                                      </p:cBhvr>
                                      <p:tavLst>
                                        <p:tav tm="0">
                                          <p:val>
                                            <p:fltVal val="0"/>
                                          </p:val>
                                        </p:tav>
                                        <p:tav tm="100000">
                                          <p:val>
                                            <p:strVal val="#ppt_w"/>
                                          </p:val>
                                        </p:tav>
                                      </p:tavLst>
                                    </p:anim>
                                    <p:anim calcmode="lin" valueType="num">
                                      <p:cBhvr>
                                        <p:cTn id="122" dur="300" fill="hold"/>
                                        <p:tgtEl>
                                          <p:spTgt spid="116"/>
                                        </p:tgtEl>
                                        <p:attrNameLst>
                                          <p:attrName>ppt_h</p:attrName>
                                        </p:attrNameLst>
                                      </p:cBhvr>
                                      <p:tavLst>
                                        <p:tav tm="0">
                                          <p:val>
                                            <p:fltVal val="0"/>
                                          </p:val>
                                        </p:tav>
                                        <p:tav tm="100000">
                                          <p:val>
                                            <p:strVal val="#ppt_h"/>
                                          </p:val>
                                        </p:tav>
                                      </p:tavLst>
                                    </p:anim>
                                    <p:animEffect transition="in" filter="fade">
                                      <p:cBhvr>
                                        <p:cTn id="123" dur="300"/>
                                        <p:tgtEl>
                                          <p:spTgt spid="116"/>
                                        </p:tgtEl>
                                      </p:cBhvr>
                                    </p:animEffect>
                                  </p:childTnLst>
                                </p:cTn>
                              </p:par>
                            </p:childTnLst>
                          </p:cTn>
                        </p:par>
                      </p:childTnLst>
                    </p:cTn>
                  </p:par>
                  <p:par>
                    <p:cTn id="124" fill="hold">
                      <p:stCondLst>
                        <p:cond delay="indefinite"/>
                      </p:stCondLst>
                      <p:childTnLst>
                        <p:par>
                          <p:cTn id="125" fill="hold">
                            <p:stCondLst>
                              <p:cond delay="0"/>
                            </p:stCondLst>
                            <p:childTnLst>
                              <p:par>
                                <p:cTn id="126" presetID="14" presetClass="entr" presetSubtype="10" fill="hold" grpId="0" nodeType="clickEffect">
                                  <p:stCondLst>
                                    <p:cond delay="0"/>
                                  </p:stCondLst>
                                  <p:childTnLst>
                                    <p:set>
                                      <p:cBhvr>
                                        <p:cTn id="127" dur="1" fill="hold">
                                          <p:stCondLst>
                                            <p:cond delay="0"/>
                                          </p:stCondLst>
                                        </p:cTn>
                                        <p:tgtEl>
                                          <p:spTgt spid="2"/>
                                        </p:tgtEl>
                                        <p:attrNameLst>
                                          <p:attrName>style.visibility</p:attrName>
                                        </p:attrNameLst>
                                      </p:cBhvr>
                                      <p:to>
                                        <p:strVal val="visible"/>
                                      </p:to>
                                    </p:set>
                                    <p:animEffect transition="in" filter="randombar(horizontal)">
                                      <p:cBhvr>
                                        <p:cTn id="128" dur="500"/>
                                        <p:tgtEl>
                                          <p:spTgt spid="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randombar(horizontal)">
                                      <p:cBhvr>
                                        <p:cTn id="131" dur="500"/>
                                        <p:tgtEl>
                                          <p:spTgt spid="3"/>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9"/>
                                        </p:tgtEl>
                                        <p:attrNameLst>
                                          <p:attrName>style.visibility</p:attrName>
                                        </p:attrNameLst>
                                      </p:cBhvr>
                                      <p:to>
                                        <p:strVal val="visible"/>
                                      </p:to>
                                    </p:set>
                                    <p:animEffect transition="in" filter="randombar(horizontal)">
                                      <p:cBhvr>
                                        <p:cTn id="136" dur="500"/>
                                        <p:tgtEl>
                                          <p:spTgt spid="9"/>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randombar(horizontal)">
                                      <p:cBhvr>
                                        <p:cTn id="139" dur="500"/>
                                        <p:tgtEl>
                                          <p:spTgt spid="52"/>
                                        </p:tgtEl>
                                      </p:cBhvr>
                                    </p:animEffect>
                                  </p:childTnLst>
                                </p:cTn>
                              </p:par>
                            </p:childTnLst>
                          </p:cTn>
                        </p:par>
                      </p:childTnLst>
                    </p:cTn>
                  </p:par>
                  <p:par>
                    <p:cTn id="140" fill="hold">
                      <p:stCondLst>
                        <p:cond delay="indefinite"/>
                      </p:stCondLst>
                      <p:childTnLst>
                        <p:par>
                          <p:cTn id="141" fill="hold">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randombar(horizontal)">
                                      <p:cBhvr>
                                        <p:cTn id="144" dur="500"/>
                                        <p:tgtEl>
                                          <p:spTgt spid="54"/>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8"/>
                                        </p:tgtEl>
                                        <p:attrNameLst>
                                          <p:attrName>style.visibility</p:attrName>
                                        </p:attrNameLst>
                                      </p:cBhvr>
                                      <p:to>
                                        <p:strVal val="visible"/>
                                      </p:to>
                                    </p:set>
                                    <p:animEffect transition="in" filter="randombar(horizontal)">
                                      <p:cBhvr>
                                        <p:cTn id="1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8" grpId="0" animBg="1"/>
      <p:bldP spid="52" grpId="0" animBg="1"/>
      <p:bldP spid="9"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
        <p:nvSpPr>
          <p:cNvPr id="5" name="矩形 4"/>
          <p:cNvSpPr/>
          <p:nvPr/>
        </p:nvSpPr>
        <p:spPr>
          <a:xfrm>
            <a:off x="439056" y="20537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pic>
        <p:nvPicPr>
          <p:cNvPr id="147" name="图片 1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20" y="2642379"/>
            <a:ext cx="16059808" cy="4158343"/>
          </a:xfrm>
          <a:prstGeom prst="rect">
            <a:avLst/>
          </a:prstGeom>
        </p:spPr>
      </p:pic>
      <p:pic>
        <p:nvPicPr>
          <p:cNvPr id="104" name="图片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350" y="5971494"/>
            <a:ext cx="448057" cy="414529"/>
          </a:xfrm>
          <a:prstGeom prst="rect">
            <a:avLst/>
          </a:prstGeom>
        </p:spPr>
      </p:pic>
      <p:pic>
        <p:nvPicPr>
          <p:cNvPr id="106" name="图片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3870" y="6214054"/>
            <a:ext cx="408433" cy="487681"/>
          </a:xfrm>
          <a:prstGeom prst="rect">
            <a:avLst/>
          </a:prstGeom>
        </p:spPr>
      </p:pic>
      <p:pic>
        <p:nvPicPr>
          <p:cNvPr id="108" name="图片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2176" y="4883722"/>
            <a:ext cx="402337" cy="350521"/>
          </a:xfrm>
          <a:prstGeom prst="rect">
            <a:avLst/>
          </a:prstGeom>
        </p:spPr>
      </p:pic>
      <p:pic>
        <p:nvPicPr>
          <p:cNvPr id="110" name="图片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4996" y="6326234"/>
            <a:ext cx="408433" cy="399289"/>
          </a:xfrm>
          <a:prstGeom prst="rect">
            <a:avLst/>
          </a:prstGeom>
        </p:spPr>
      </p:pic>
      <p:pic>
        <p:nvPicPr>
          <p:cNvPr id="112" name="图片 1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542" y="5136520"/>
            <a:ext cx="613281" cy="686080"/>
          </a:xfrm>
          <a:prstGeom prst="rect">
            <a:avLst/>
          </a:prstGeom>
        </p:spPr>
      </p:pic>
      <p:pic>
        <p:nvPicPr>
          <p:cNvPr id="114" name="图片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7481" y="4556057"/>
            <a:ext cx="944882" cy="856490"/>
          </a:xfrm>
          <a:prstGeom prst="rect">
            <a:avLst/>
          </a:prstGeom>
        </p:spPr>
      </p:pic>
      <p:pic>
        <p:nvPicPr>
          <p:cNvPr id="116" name="图片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2217" y="6126350"/>
            <a:ext cx="905258" cy="777242"/>
          </a:xfrm>
          <a:prstGeom prst="rect">
            <a:avLst/>
          </a:prstGeom>
        </p:spPr>
      </p:pic>
      <p:pic>
        <p:nvPicPr>
          <p:cNvPr id="120" name="图片 1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6706" y="5103179"/>
            <a:ext cx="1353315" cy="1328931"/>
          </a:xfrm>
          <a:prstGeom prst="rect">
            <a:avLst/>
          </a:prstGeom>
        </p:spPr>
      </p:pic>
      <p:pic>
        <p:nvPicPr>
          <p:cNvPr id="122" name="图片 1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74598" y="5103179"/>
            <a:ext cx="914304" cy="954305"/>
          </a:xfrm>
          <a:prstGeom prst="rect">
            <a:avLst/>
          </a:prstGeom>
        </p:spPr>
      </p:pic>
      <p:pic>
        <p:nvPicPr>
          <p:cNvPr id="124" name="图片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73529" y="6262567"/>
            <a:ext cx="701041" cy="637033"/>
          </a:xfrm>
          <a:prstGeom prst="rect">
            <a:avLst/>
          </a:prstGeom>
        </p:spPr>
      </p:pic>
      <p:pic>
        <p:nvPicPr>
          <p:cNvPr id="126" name="图片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0832" y="6200078"/>
            <a:ext cx="530353" cy="640081"/>
          </a:xfrm>
          <a:prstGeom prst="rect">
            <a:avLst/>
          </a:prstGeom>
        </p:spPr>
      </p:pic>
      <p:pic>
        <p:nvPicPr>
          <p:cNvPr id="128" name="图片 1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05318" y="5690560"/>
            <a:ext cx="835154" cy="664465"/>
          </a:xfrm>
          <a:prstGeom prst="rect">
            <a:avLst/>
          </a:prstGeom>
        </p:spPr>
      </p:pic>
      <p:pic>
        <p:nvPicPr>
          <p:cNvPr id="130" name="图片 1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35672" y="4397288"/>
            <a:ext cx="901885" cy="937864"/>
          </a:xfrm>
          <a:prstGeom prst="rect">
            <a:avLst/>
          </a:prstGeom>
        </p:spPr>
      </p:pic>
      <p:pic>
        <p:nvPicPr>
          <p:cNvPr id="132" name="图片 1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87110" y="5501420"/>
            <a:ext cx="493777" cy="448057"/>
          </a:xfrm>
          <a:prstGeom prst="rect">
            <a:avLst/>
          </a:prstGeom>
        </p:spPr>
      </p:pic>
      <p:pic>
        <p:nvPicPr>
          <p:cNvPr id="134" name="图片 1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98254" y="6345889"/>
            <a:ext cx="429769" cy="414529"/>
          </a:xfrm>
          <a:prstGeom prst="rect">
            <a:avLst/>
          </a:prstGeom>
        </p:spPr>
      </p:pic>
      <p:pic>
        <p:nvPicPr>
          <p:cNvPr id="136" name="图片 1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12704" y="5380656"/>
            <a:ext cx="569977" cy="505969"/>
          </a:xfrm>
          <a:prstGeom prst="rect">
            <a:avLst/>
          </a:prstGeom>
        </p:spPr>
      </p:pic>
      <p:pic>
        <p:nvPicPr>
          <p:cNvPr id="138" name="图片 1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01251" y="5004227"/>
            <a:ext cx="798578" cy="752858"/>
          </a:xfrm>
          <a:prstGeom prst="rect">
            <a:avLst/>
          </a:prstGeom>
        </p:spPr>
      </p:pic>
      <p:pic>
        <p:nvPicPr>
          <p:cNvPr id="140" name="图片 13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06259" y="5372937"/>
            <a:ext cx="481585" cy="563881"/>
          </a:xfrm>
          <a:prstGeom prst="rect">
            <a:avLst/>
          </a:prstGeom>
        </p:spPr>
      </p:pic>
      <p:pic>
        <p:nvPicPr>
          <p:cNvPr id="142" name="图片 14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17031" y="4924494"/>
            <a:ext cx="536449" cy="573025"/>
          </a:xfrm>
          <a:prstGeom prst="rect">
            <a:avLst/>
          </a:prstGeom>
        </p:spPr>
      </p:pic>
      <p:pic>
        <p:nvPicPr>
          <p:cNvPr id="144" name="图片 1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045331" y="6215324"/>
            <a:ext cx="374905" cy="518161"/>
          </a:xfrm>
          <a:prstGeom prst="rect">
            <a:avLst/>
          </a:prstGeom>
        </p:spPr>
      </p:pic>
      <p:graphicFrame>
        <p:nvGraphicFramePr>
          <p:cNvPr id="2" name="Diagram 1"/>
          <p:cNvGraphicFramePr/>
          <p:nvPr>
            <p:extLst>
              <p:ext uri="{D42A27DB-BD31-4B8C-83A1-F6EECF244321}">
                <p14:modId xmlns:p14="http://schemas.microsoft.com/office/powerpoint/2010/main" val="3685449524"/>
              </p:ext>
            </p:extLst>
          </p:nvPr>
        </p:nvGraphicFramePr>
        <p:xfrm>
          <a:off x="707700" y="582930"/>
          <a:ext cx="5274576" cy="505721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3" name="Flowchart: Connector 2"/>
          <p:cNvSpPr/>
          <p:nvPr/>
        </p:nvSpPr>
        <p:spPr>
          <a:xfrm>
            <a:off x="707700" y="1877148"/>
            <a:ext cx="2567139" cy="252014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accent1">
                    <a:lumMod val="50000"/>
                  </a:schemeClr>
                </a:solidFill>
              </a:rPr>
              <a:t>DI SẢN VĂN HÓA</a:t>
            </a:r>
          </a:p>
        </p:txBody>
      </p:sp>
      <p:sp>
        <p:nvSpPr>
          <p:cNvPr id="9" name="Notched Right Arrow 8"/>
          <p:cNvSpPr/>
          <p:nvPr/>
        </p:nvSpPr>
        <p:spPr>
          <a:xfrm>
            <a:off x="4611606" y="2051414"/>
            <a:ext cx="352476" cy="126686"/>
          </a:xfrm>
          <a:prstGeom prst="notched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Notched Right Arrow 53"/>
          <p:cNvSpPr/>
          <p:nvPr/>
        </p:nvSpPr>
        <p:spPr>
          <a:xfrm>
            <a:off x="4611606" y="4167978"/>
            <a:ext cx="352476" cy="126686"/>
          </a:xfrm>
          <a:prstGeom prst="notched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067433" y="631249"/>
            <a:ext cx="2993828" cy="1989744"/>
          </a:xfrm>
          <a:prstGeom prst="rect">
            <a:avLst/>
          </a:prstGeom>
        </p:spPr>
      </p:pic>
      <p:pic>
        <p:nvPicPr>
          <p:cNvPr id="10" name="Picture 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500317" y="633789"/>
            <a:ext cx="2951986" cy="1987204"/>
          </a:xfrm>
          <a:prstGeom prst="rect">
            <a:avLst/>
          </a:prstGeom>
        </p:spPr>
      </p:pic>
      <p:sp>
        <p:nvSpPr>
          <p:cNvPr id="11" name="Rounded Rectangle 10"/>
          <p:cNvSpPr/>
          <p:nvPr/>
        </p:nvSpPr>
        <p:spPr>
          <a:xfrm>
            <a:off x="5064274" y="2706279"/>
            <a:ext cx="2949198" cy="466453"/>
          </a:xfrm>
          <a:prstGeom prst="roundRect">
            <a:avLst/>
          </a:prstGeom>
          <a:noFill/>
          <a:ln w="190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50000"/>
                  </a:schemeClr>
                </a:solidFill>
                <a:latin typeface="Calibri" panose="020F0502020204030204" pitchFamily="34" charset="0"/>
              </a:rPr>
              <a:t>Cố đô Huế</a:t>
            </a:r>
          </a:p>
        </p:txBody>
      </p:sp>
      <p:sp>
        <p:nvSpPr>
          <p:cNvPr id="35" name="Rounded Rectangle 34"/>
          <p:cNvSpPr/>
          <p:nvPr/>
        </p:nvSpPr>
        <p:spPr>
          <a:xfrm>
            <a:off x="8542804" y="2710089"/>
            <a:ext cx="2949198" cy="466453"/>
          </a:xfrm>
          <a:prstGeom prst="roundRect">
            <a:avLst/>
          </a:prstGeom>
          <a:noFill/>
          <a:ln w="190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50000"/>
                  </a:schemeClr>
                </a:solidFill>
                <a:latin typeface="Calibri" panose="020F0502020204030204" pitchFamily="34" charset="0"/>
              </a:rPr>
              <a:t>Phố cổ Hội An</a:t>
            </a:r>
          </a:p>
        </p:txBody>
      </p:sp>
      <p:pic>
        <p:nvPicPr>
          <p:cNvPr id="12" name="Picture 1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58898" y="3355896"/>
            <a:ext cx="2998870" cy="2219301"/>
          </a:xfrm>
          <a:prstGeom prst="rect">
            <a:avLst/>
          </a:prstGeom>
        </p:spPr>
      </p:pic>
      <p:pic>
        <p:nvPicPr>
          <p:cNvPr id="13" name="Picture 1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512227" y="3355792"/>
            <a:ext cx="2979776" cy="2250490"/>
          </a:xfrm>
          <a:prstGeom prst="rect">
            <a:avLst/>
          </a:prstGeom>
        </p:spPr>
      </p:pic>
      <p:sp>
        <p:nvSpPr>
          <p:cNvPr id="38" name="Rounded Rectangle 37"/>
          <p:cNvSpPr/>
          <p:nvPr/>
        </p:nvSpPr>
        <p:spPr>
          <a:xfrm>
            <a:off x="5068084" y="5761899"/>
            <a:ext cx="2949198" cy="466453"/>
          </a:xfrm>
          <a:prstGeom prst="roundRect">
            <a:avLst/>
          </a:prstGeom>
          <a:noFill/>
          <a:ln w="19050">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50000"/>
                  </a:schemeClr>
                </a:solidFill>
                <a:latin typeface="Calibri" panose="020F0502020204030204" pitchFamily="34" charset="0"/>
              </a:rPr>
              <a:t>Cồng chiêng Tây Nguyên</a:t>
            </a:r>
          </a:p>
        </p:txBody>
      </p:sp>
      <p:sp>
        <p:nvSpPr>
          <p:cNvPr id="39" name="Rounded Rectangle 38"/>
          <p:cNvSpPr/>
          <p:nvPr/>
        </p:nvSpPr>
        <p:spPr>
          <a:xfrm>
            <a:off x="8546614" y="5765709"/>
            <a:ext cx="2949198" cy="466453"/>
          </a:xfrm>
          <a:prstGeom prst="roundRect">
            <a:avLst/>
          </a:prstGeom>
          <a:noFill/>
          <a:ln w="19050">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chemeClr val="accent1">
                    <a:lumMod val="50000"/>
                  </a:schemeClr>
                </a:solidFill>
                <a:latin typeface="Calibri" panose="020F0502020204030204" pitchFamily="34" charset="0"/>
              </a:rPr>
              <a:t>Ca trù</a:t>
            </a:r>
          </a:p>
        </p:txBody>
      </p:sp>
      <p:grpSp>
        <p:nvGrpSpPr>
          <p:cNvPr id="42" name="组合 76"/>
          <p:cNvGrpSpPr/>
          <p:nvPr/>
        </p:nvGrpSpPr>
        <p:grpSpPr>
          <a:xfrm>
            <a:off x="572126" y="388257"/>
            <a:ext cx="4170346" cy="968483"/>
            <a:chOff x="572126" y="388257"/>
            <a:chExt cx="4170346" cy="968483"/>
          </a:xfrm>
        </p:grpSpPr>
        <p:pic>
          <p:nvPicPr>
            <p:cNvPr id="43" name="图片 4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4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p>
          </p:txBody>
        </p:sp>
        <p:sp>
          <p:nvSpPr>
            <p:cNvPr id="45" name="文本框 50"/>
            <p:cNvSpPr txBox="1"/>
            <p:nvPr/>
          </p:nvSpPr>
          <p:spPr>
            <a:xfrm>
              <a:off x="1389918" y="640630"/>
              <a:ext cx="3352554" cy="461665"/>
            </a:xfrm>
            <a:prstGeom prst="rect">
              <a:avLst/>
            </a:prstGeom>
            <a:noFill/>
          </p:spPr>
          <p:txBody>
            <a:bodyPr wrap="square" rtlCol="0">
              <a:spAutoFit/>
            </a:bodyPr>
            <a:lstStyle/>
            <a:p>
              <a:r>
                <a:rPr lang="en-US" altLang="zh-CN" sz="2400">
                  <a:solidFill>
                    <a:schemeClr val="tx1">
                      <a:lumMod val="85000"/>
                      <a:lumOff val="15000"/>
                    </a:schemeClr>
                  </a:solidFill>
                  <a:ea typeface="+mn-lt"/>
                  <a:cs typeface="博洋柳体" panose="02000600000000000000" pitchFamily="2" charset="-122"/>
                  <a:sym typeface="FZHei-B01S" panose="02010601030101010101" pitchFamily="2" charset="-122"/>
                </a:rPr>
                <a:t>Di sản văn hóa là gì?</a:t>
              </a:r>
              <a:endParaRPr lang="zh-CN" altLang="en-US" sz="24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spTree>
    <p:extLst>
      <p:ext uri="{BB962C8B-B14F-4D97-AF65-F5344CB8AC3E}">
        <p14:creationId xmlns:p14="http://schemas.microsoft.com/office/powerpoint/2010/main" val="13673049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randombar(horizontal)">
                                      <p:cBhvr>
                                        <p:cTn id="32" dur="500"/>
                                        <p:tgtEl>
                                          <p:spTgt spid="54"/>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randombar(horizontal)">
                                      <p:cBhvr>
                                        <p:cTn id="38" dur="500"/>
                                        <p:tgtEl>
                                          <p:spTgt spid="3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randombar(horizontal)">
                                      <p:cBhvr>
                                        <p:cTn id="41" dur="500"/>
                                        <p:tgtEl>
                                          <p:spTgt spid="39"/>
                                        </p:tgtEl>
                                      </p:cBhvr>
                                    </p:animEffect>
                                  </p:childTnLst>
                                </p:cTn>
                              </p:par>
                              <p:par>
                                <p:cTn id="42" presetID="14" presetClass="entr" presetSubtype="1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0-#ppt_w/2"/>
                                          </p:val>
                                        </p:tav>
                                        <p:tav tm="100000">
                                          <p:val>
                                            <p:strVal val="#ppt_x"/>
                                          </p:val>
                                        </p:tav>
                                      </p:tavLst>
                                    </p:anim>
                                    <p:anim calcmode="lin" valueType="num">
                                      <p:cBhvr additive="base">
                                        <p:cTn id="4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9" grpId="0" animBg="1"/>
      <p:bldP spid="54" grpId="0" animBg="1"/>
      <p:bldP spid="11" grpId="0" animBg="1"/>
      <p:bldP spid="35"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104" name="图片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50" y="5971494"/>
            <a:ext cx="448057" cy="414529"/>
          </a:xfrm>
          <a:prstGeom prst="rect">
            <a:avLst/>
          </a:prstGeom>
        </p:spPr>
      </p:pic>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870" y="6214054"/>
            <a:ext cx="408433" cy="487681"/>
          </a:xfrm>
          <a:prstGeom prst="rect">
            <a:avLst/>
          </a:prstGeom>
        </p:spPr>
      </p:pic>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176" y="4883722"/>
            <a:ext cx="402337" cy="350521"/>
          </a:xfrm>
          <a:prstGeom prst="rect">
            <a:avLst/>
          </a:pr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996" y="6326234"/>
            <a:ext cx="408433" cy="399289"/>
          </a:xfrm>
          <a:prstGeom prst="rect">
            <a:avLst/>
          </a:prstGeom>
        </p:spPr>
      </p:pic>
      <p:pic>
        <p:nvPicPr>
          <p:cNvPr id="112" name="图片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42" y="5136520"/>
            <a:ext cx="613281" cy="686080"/>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7659" y="5857156"/>
            <a:ext cx="944882" cy="856490"/>
          </a:xfrm>
          <a:prstGeom prst="rect">
            <a:avLst/>
          </a:prstGeom>
        </p:spPr>
      </p:pic>
      <p:pic>
        <p:nvPicPr>
          <p:cNvPr id="116" name="图片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2217" y="6126350"/>
            <a:ext cx="905258" cy="777242"/>
          </a:xfrm>
          <a:prstGeom prst="rect">
            <a:avLst/>
          </a:prstGeom>
        </p:spPr>
      </p:pic>
      <p:pic>
        <p:nvPicPr>
          <p:cNvPr id="120" name="图片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706" y="5103179"/>
            <a:ext cx="1353315" cy="1328931"/>
          </a:xfrm>
          <a:prstGeom prst="rect">
            <a:avLst/>
          </a:prstGeom>
        </p:spPr>
      </p:pic>
      <p:pic>
        <p:nvPicPr>
          <p:cNvPr id="122" name="图片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4598" y="5103179"/>
            <a:ext cx="914304" cy="954305"/>
          </a:xfrm>
          <a:prstGeom prst="rect">
            <a:avLst/>
          </a:prstGeom>
        </p:spPr>
      </p:pic>
      <p:pic>
        <p:nvPicPr>
          <p:cNvPr id="124" name="图片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3529" y="6262567"/>
            <a:ext cx="701041" cy="637033"/>
          </a:xfrm>
          <a:prstGeom prst="rect">
            <a:avLst/>
          </a:prstGeom>
        </p:spPr>
      </p:pic>
      <p:pic>
        <p:nvPicPr>
          <p:cNvPr id="126" name="图片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0832" y="6200078"/>
            <a:ext cx="530353" cy="640081"/>
          </a:xfrm>
          <a:prstGeom prst="rect">
            <a:avLst/>
          </a:prstGeom>
        </p:spPr>
      </p:pic>
      <p:pic>
        <p:nvPicPr>
          <p:cNvPr id="128" name="图片 1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5318" y="5690560"/>
            <a:ext cx="835154" cy="664465"/>
          </a:xfrm>
          <a:prstGeom prst="rect">
            <a:avLst/>
          </a:prstGeom>
        </p:spPr>
      </p:pic>
      <p:pic>
        <p:nvPicPr>
          <p:cNvPr id="130" name="图片 1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5672" y="4397288"/>
            <a:ext cx="901885" cy="937864"/>
          </a:xfrm>
          <a:prstGeom prst="rect">
            <a:avLst/>
          </a:prstGeom>
        </p:spPr>
      </p:pic>
      <p:pic>
        <p:nvPicPr>
          <p:cNvPr id="132" name="图片 1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87110" y="5501420"/>
            <a:ext cx="493777" cy="448057"/>
          </a:xfrm>
          <a:prstGeom prst="rect">
            <a:avLst/>
          </a:prstGeom>
        </p:spPr>
      </p:pic>
      <p:pic>
        <p:nvPicPr>
          <p:cNvPr id="134" name="图片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98254" y="6345889"/>
            <a:ext cx="429769" cy="414529"/>
          </a:xfrm>
          <a:prstGeom prst="rect">
            <a:avLst/>
          </a:prstGeom>
        </p:spPr>
      </p:pic>
      <p:pic>
        <p:nvPicPr>
          <p:cNvPr id="136" name="图片 1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2704" y="5380656"/>
            <a:ext cx="569977" cy="505969"/>
          </a:xfrm>
          <a:prstGeom prst="rect">
            <a:avLst/>
          </a:prstGeom>
        </p:spPr>
      </p:pic>
      <p:pic>
        <p:nvPicPr>
          <p:cNvPr id="138" name="图片 1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11775" y="5595065"/>
            <a:ext cx="798578" cy="752858"/>
          </a:xfrm>
          <a:prstGeom prst="rect">
            <a:avLst/>
          </a:prstGeom>
        </p:spPr>
      </p:pic>
      <p:pic>
        <p:nvPicPr>
          <p:cNvPr id="140" name="图片 1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6259" y="5372937"/>
            <a:ext cx="481585" cy="563881"/>
          </a:xfrm>
          <a:prstGeom prst="rect">
            <a:avLst/>
          </a:prstGeom>
        </p:spPr>
      </p:pic>
      <p:pic>
        <p:nvPicPr>
          <p:cNvPr id="142" name="图片 14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17031" y="4924494"/>
            <a:ext cx="536449" cy="573025"/>
          </a:xfrm>
          <a:prstGeom prst="rect">
            <a:avLst/>
          </a:prstGeom>
        </p:spPr>
      </p:pic>
      <p:pic>
        <p:nvPicPr>
          <p:cNvPr id="144" name="图片 1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45331" y="6215324"/>
            <a:ext cx="374905" cy="518161"/>
          </a:xfrm>
          <a:prstGeom prst="rect">
            <a:avLst/>
          </a:prstGeom>
        </p:spPr>
      </p:pic>
      <p:grpSp>
        <p:nvGrpSpPr>
          <p:cNvPr id="42" name="组合 76"/>
          <p:cNvGrpSpPr/>
          <p:nvPr/>
        </p:nvGrpSpPr>
        <p:grpSpPr>
          <a:xfrm>
            <a:off x="-7736" y="-124698"/>
            <a:ext cx="4170346" cy="968483"/>
            <a:chOff x="572126" y="388257"/>
            <a:chExt cx="4170346" cy="968483"/>
          </a:xfrm>
        </p:grpSpPr>
        <p:pic>
          <p:nvPicPr>
            <p:cNvPr id="43" name="图片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4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p>
          </p:txBody>
        </p:sp>
        <p:sp>
          <p:nvSpPr>
            <p:cNvPr id="45" name="文本框 50"/>
            <p:cNvSpPr txBox="1"/>
            <p:nvPr/>
          </p:nvSpPr>
          <p:spPr>
            <a:xfrm>
              <a:off x="1389918" y="640630"/>
              <a:ext cx="3352554" cy="461665"/>
            </a:xfrm>
            <a:prstGeom prst="rect">
              <a:avLst/>
            </a:prstGeom>
            <a:noFill/>
          </p:spPr>
          <p:txBody>
            <a:bodyPr wrap="square" rtlCol="0">
              <a:spAutoFit/>
            </a:bodyPr>
            <a:lstStyle/>
            <a:p>
              <a:r>
                <a:rPr lang="en-US" altLang="zh-CN" sz="2400">
                  <a:solidFill>
                    <a:schemeClr val="tx1">
                      <a:lumMod val="85000"/>
                      <a:lumOff val="15000"/>
                    </a:schemeClr>
                  </a:solidFill>
                  <a:ea typeface="+mn-lt"/>
                  <a:cs typeface="博洋柳体" panose="02000600000000000000" pitchFamily="2" charset="-122"/>
                  <a:sym typeface="FZHei-B01S" panose="02010601030101010101" pitchFamily="2" charset="-122"/>
                </a:rPr>
                <a:t>Di sản văn hóa là gì?</a:t>
              </a:r>
              <a:endParaRPr lang="zh-CN" altLang="en-US" sz="24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sp>
        <p:nvSpPr>
          <p:cNvPr id="14" name="Rectangle 13"/>
          <p:cNvSpPr/>
          <p:nvPr/>
        </p:nvSpPr>
        <p:spPr>
          <a:xfrm>
            <a:off x="246124" y="1485452"/>
            <a:ext cx="2202245" cy="1666281"/>
          </a:xfrm>
          <a:prstGeom prst="rect">
            <a:avLst/>
          </a:prstGeom>
          <a:solidFill>
            <a:srgbClr val="002060"/>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chemeClr val="bg1"/>
                </a:solidFill>
                <a:latin typeface="Calibri" panose="020F0502020204030204" pitchFamily="34" charset="0"/>
              </a:rPr>
              <a:t>Di tích lịch sử văn hóa</a:t>
            </a:r>
          </a:p>
        </p:txBody>
      </p:sp>
      <p:sp>
        <p:nvSpPr>
          <p:cNvPr id="15" name="Rectangle 14"/>
          <p:cNvSpPr/>
          <p:nvPr/>
        </p:nvSpPr>
        <p:spPr>
          <a:xfrm>
            <a:off x="3004235" y="866757"/>
            <a:ext cx="3737638" cy="1048215"/>
          </a:xfrm>
          <a:prstGeom prst="rect">
            <a:avLst/>
          </a:prstGeom>
          <a:solidFill>
            <a:srgbClr val="E2F4FF"/>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Các công trình xây dựng;</a:t>
            </a:r>
            <a:endParaRPr lang="vi-VN">
              <a:solidFill>
                <a:srgbClr val="002060"/>
              </a:solidFill>
            </a:endParaRPr>
          </a:p>
        </p:txBody>
      </p:sp>
      <p:sp>
        <p:nvSpPr>
          <p:cNvPr id="46" name="Rectangle 45"/>
          <p:cNvSpPr/>
          <p:nvPr/>
        </p:nvSpPr>
        <p:spPr>
          <a:xfrm>
            <a:off x="3000310" y="2722216"/>
            <a:ext cx="3737638" cy="1048215"/>
          </a:xfrm>
          <a:prstGeom prst="rect">
            <a:avLst/>
          </a:prstGeom>
          <a:solidFill>
            <a:srgbClr val="E2F4FF"/>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Địa điểm và các di vật cổ vật, bảo vật quốc gia</a:t>
            </a:r>
            <a:endParaRPr lang="vi-VN">
              <a:solidFill>
                <a:srgbClr val="002060"/>
              </a:solidFill>
            </a:endParaRPr>
          </a:p>
        </p:txBody>
      </p:sp>
      <p:sp>
        <p:nvSpPr>
          <p:cNvPr id="17" name="Rounded Rectangle 16"/>
          <p:cNvSpPr/>
          <p:nvPr/>
        </p:nvSpPr>
        <p:spPr>
          <a:xfrm>
            <a:off x="7381829" y="1390864"/>
            <a:ext cx="3476158" cy="1855459"/>
          </a:xfrm>
          <a:prstGeom prst="roundRect">
            <a:avLst/>
          </a:prstGeom>
          <a:solidFill>
            <a:srgbClr val="E2F4FF"/>
          </a:solidFill>
          <a:ln w="190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Calibri" panose="020F0502020204030204" pitchFamily="34" charset="0"/>
              </a:rPr>
              <a:t>Thuộc các công trình, địa điểm có giá trị lịch sử, văn hóa, khoa học</a:t>
            </a:r>
          </a:p>
        </p:txBody>
      </p:sp>
      <p:sp>
        <p:nvSpPr>
          <p:cNvPr id="19" name="Double Brace 18"/>
          <p:cNvSpPr/>
          <p:nvPr/>
        </p:nvSpPr>
        <p:spPr>
          <a:xfrm>
            <a:off x="2679688" y="1745532"/>
            <a:ext cx="4406912" cy="1110858"/>
          </a:xfrm>
          <a:prstGeom prst="bracePair">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20" name="Picture 1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6124" y="4644416"/>
            <a:ext cx="3232071" cy="1978447"/>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1" name="Picture 2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64422" y="4105055"/>
            <a:ext cx="4900034" cy="2455985"/>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2" name="Picture 2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158966" y="4757994"/>
            <a:ext cx="2894171" cy="1865132"/>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5"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24770" y="392993"/>
            <a:ext cx="8382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414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104" name="图片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50" y="5971494"/>
            <a:ext cx="448057" cy="414529"/>
          </a:xfrm>
          <a:prstGeom prst="rect">
            <a:avLst/>
          </a:prstGeom>
        </p:spPr>
      </p:pic>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870" y="6214054"/>
            <a:ext cx="408433" cy="487681"/>
          </a:xfrm>
          <a:prstGeom prst="rect">
            <a:avLst/>
          </a:prstGeom>
        </p:spPr>
      </p:pic>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176" y="4883722"/>
            <a:ext cx="402337" cy="350521"/>
          </a:xfrm>
          <a:prstGeom prst="rect">
            <a:avLst/>
          </a:pr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996" y="6326234"/>
            <a:ext cx="408433" cy="399289"/>
          </a:xfrm>
          <a:prstGeom prst="rect">
            <a:avLst/>
          </a:prstGeom>
        </p:spPr>
      </p:pic>
      <p:pic>
        <p:nvPicPr>
          <p:cNvPr id="112" name="图片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42" y="5136520"/>
            <a:ext cx="613281" cy="686080"/>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7659" y="5857156"/>
            <a:ext cx="944882" cy="856490"/>
          </a:xfrm>
          <a:prstGeom prst="rect">
            <a:avLst/>
          </a:prstGeom>
        </p:spPr>
      </p:pic>
      <p:pic>
        <p:nvPicPr>
          <p:cNvPr id="116" name="图片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2217" y="6126350"/>
            <a:ext cx="905258" cy="777242"/>
          </a:xfrm>
          <a:prstGeom prst="rect">
            <a:avLst/>
          </a:prstGeom>
        </p:spPr>
      </p:pic>
      <p:pic>
        <p:nvPicPr>
          <p:cNvPr id="120" name="图片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706" y="5103179"/>
            <a:ext cx="1353315" cy="1328931"/>
          </a:xfrm>
          <a:prstGeom prst="rect">
            <a:avLst/>
          </a:prstGeom>
        </p:spPr>
      </p:pic>
      <p:pic>
        <p:nvPicPr>
          <p:cNvPr id="122" name="图片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4598" y="5103179"/>
            <a:ext cx="914304" cy="954305"/>
          </a:xfrm>
          <a:prstGeom prst="rect">
            <a:avLst/>
          </a:prstGeom>
        </p:spPr>
      </p:pic>
      <p:pic>
        <p:nvPicPr>
          <p:cNvPr id="124" name="图片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3529" y="6262567"/>
            <a:ext cx="701041" cy="637033"/>
          </a:xfrm>
          <a:prstGeom prst="rect">
            <a:avLst/>
          </a:prstGeom>
        </p:spPr>
      </p:pic>
      <p:pic>
        <p:nvPicPr>
          <p:cNvPr id="126" name="图片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0832" y="6200078"/>
            <a:ext cx="530353" cy="640081"/>
          </a:xfrm>
          <a:prstGeom prst="rect">
            <a:avLst/>
          </a:prstGeom>
        </p:spPr>
      </p:pic>
      <p:pic>
        <p:nvPicPr>
          <p:cNvPr id="128" name="图片 1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5318" y="5690560"/>
            <a:ext cx="835154" cy="664465"/>
          </a:xfrm>
          <a:prstGeom prst="rect">
            <a:avLst/>
          </a:prstGeom>
        </p:spPr>
      </p:pic>
      <p:pic>
        <p:nvPicPr>
          <p:cNvPr id="130" name="图片 1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5672" y="4397288"/>
            <a:ext cx="901885" cy="937864"/>
          </a:xfrm>
          <a:prstGeom prst="rect">
            <a:avLst/>
          </a:prstGeom>
        </p:spPr>
      </p:pic>
      <p:pic>
        <p:nvPicPr>
          <p:cNvPr id="132" name="图片 1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87110" y="5501420"/>
            <a:ext cx="493777" cy="448057"/>
          </a:xfrm>
          <a:prstGeom prst="rect">
            <a:avLst/>
          </a:prstGeom>
        </p:spPr>
      </p:pic>
      <p:pic>
        <p:nvPicPr>
          <p:cNvPr id="134" name="图片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98254" y="6345889"/>
            <a:ext cx="429769" cy="414529"/>
          </a:xfrm>
          <a:prstGeom prst="rect">
            <a:avLst/>
          </a:prstGeom>
        </p:spPr>
      </p:pic>
      <p:pic>
        <p:nvPicPr>
          <p:cNvPr id="136" name="图片 1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2704" y="5380656"/>
            <a:ext cx="569977" cy="505969"/>
          </a:xfrm>
          <a:prstGeom prst="rect">
            <a:avLst/>
          </a:prstGeom>
        </p:spPr>
      </p:pic>
      <p:pic>
        <p:nvPicPr>
          <p:cNvPr id="138" name="图片 1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11775" y="5595065"/>
            <a:ext cx="798578" cy="752858"/>
          </a:xfrm>
          <a:prstGeom prst="rect">
            <a:avLst/>
          </a:prstGeom>
        </p:spPr>
      </p:pic>
      <p:pic>
        <p:nvPicPr>
          <p:cNvPr id="140" name="图片 1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6259" y="5372937"/>
            <a:ext cx="481585" cy="563881"/>
          </a:xfrm>
          <a:prstGeom prst="rect">
            <a:avLst/>
          </a:prstGeom>
        </p:spPr>
      </p:pic>
      <p:pic>
        <p:nvPicPr>
          <p:cNvPr id="142" name="图片 14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17031" y="4924494"/>
            <a:ext cx="536449" cy="573025"/>
          </a:xfrm>
          <a:prstGeom prst="rect">
            <a:avLst/>
          </a:prstGeom>
        </p:spPr>
      </p:pic>
      <p:pic>
        <p:nvPicPr>
          <p:cNvPr id="144" name="图片 1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45331" y="6215324"/>
            <a:ext cx="374905" cy="518161"/>
          </a:xfrm>
          <a:prstGeom prst="rect">
            <a:avLst/>
          </a:prstGeom>
        </p:spPr>
      </p:pic>
      <p:grpSp>
        <p:nvGrpSpPr>
          <p:cNvPr id="42" name="组合 76"/>
          <p:cNvGrpSpPr/>
          <p:nvPr/>
        </p:nvGrpSpPr>
        <p:grpSpPr>
          <a:xfrm>
            <a:off x="-7736" y="-124698"/>
            <a:ext cx="4170346" cy="968483"/>
            <a:chOff x="572126" y="388257"/>
            <a:chExt cx="4170346" cy="968483"/>
          </a:xfrm>
        </p:grpSpPr>
        <p:pic>
          <p:nvPicPr>
            <p:cNvPr id="43" name="图片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4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p>
          </p:txBody>
        </p:sp>
        <p:sp>
          <p:nvSpPr>
            <p:cNvPr id="45" name="文本框 50"/>
            <p:cNvSpPr txBox="1"/>
            <p:nvPr/>
          </p:nvSpPr>
          <p:spPr>
            <a:xfrm>
              <a:off x="1389918" y="640630"/>
              <a:ext cx="3352554" cy="461665"/>
            </a:xfrm>
            <a:prstGeom prst="rect">
              <a:avLst/>
            </a:prstGeom>
            <a:noFill/>
          </p:spPr>
          <p:txBody>
            <a:bodyPr wrap="square" rtlCol="0">
              <a:spAutoFit/>
            </a:bodyPr>
            <a:lstStyle/>
            <a:p>
              <a:r>
                <a:rPr lang="en-US" altLang="zh-CN" sz="2400">
                  <a:solidFill>
                    <a:schemeClr val="tx1">
                      <a:lumMod val="85000"/>
                      <a:lumOff val="15000"/>
                    </a:schemeClr>
                  </a:solidFill>
                  <a:ea typeface="+mn-lt"/>
                  <a:cs typeface="博洋柳体" panose="02000600000000000000" pitchFamily="2" charset="-122"/>
                  <a:sym typeface="FZHei-B01S" panose="02010601030101010101" pitchFamily="2" charset="-122"/>
                </a:rPr>
                <a:t>Di sản văn hóa là gì?</a:t>
              </a:r>
              <a:endParaRPr lang="zh-CN" altLang="en-US" sz="24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sp>
        <p:nvSpPr>
          <p:cNvPr id="14" name="Rectangle 13"/>
          <p:cNvSpPr/>
          <p:nvPr/>
        </p:nvSpPr>
        <p:spPr>
          <a:xfrm>
            <a:off x="3282681" y="700766"/>
            <a:ext cx="5847812" cy="537019"/>
          </a:xfrm>
          <a:prstGeom prst="rect">
            <a:avLst/>
          </a:prstGeom>
          <a:solidFill>
            <a:srgbClr val="002060"/>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latin typeface="Calibri" panose="020F0502020204030204" pitchFamily="34" charset="0"/>
              </a:rPr>
              <a:t>Di tích lịch sử văn hóa</a:t>
            </a:r>
          </a:p>
        </p:txBody>
      </p:sp>
      <p:pic>
        <p:nvPicPr>
          <p:cNvPr id="2" name="Picture 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825" y="1479974"/>
            <a:ext cx="3395951" cy="2055949"/>
          </a:xfrm>
          <a:prstGeom prst="rect">
            <a:avLst/>
          </a:prstGeom>
        </p:spPr>
      </p:pic>
      <p:sp>
        <p:nvSpPr>
          <p:cNvPr id="3" name="Rounded Rectangle 2"/>
          <p:cNvSpPr/>
          <p:nvPr/>
        </p:nvSpPr>
        <p:spPr>
          <a:xfrm>
            <a:off x="201825" y="3578780"/>
            <a:ext cx="3368406" cy="2978137"/>
          </a:xfrm>
          <a:prstGeom prst="roundRect">
            <a:avLst/>
          </a:prstGeom>
          <a:solidFill>
            <a:srgbClr val="E2F4FF"/>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rgbClr val="002060"/>
                </a:solidFill>
                <a:latin typeface="Calibri" panose="020F0502020204030204" pitchFamily="34" charset="0"/>
              </a:rPr>
              <a:t>CHÙA MỘT CỘT</a:t>
            </a:r>
          </a:p>
          <a:p>
            <a:pPr algn="just"/>
            <a:r>
              <a:rPr lang="vi-VN" sz="1700">
                <a:solidFill>
                  <a:srgbClr val="002060"/>
                </a:solidFill>
                <a:latin typeface="Calibri" panose="020F0502020204030204" pitchFamily="34" charset="0"/>
              </a:rPr>
              <a:t>- Chùa xưa được vua Lý Thái Tông cho xây dựng năm 1049 ở huyện Quảng Đức, phía Tây hoàng thành Thǎng Long xưa. Ngày nay chùa nằm ở phố Chùa Một Cột, trung tâm quận Ba Đình, Hà Nội.</a:t>
            </a:r>
          </a:p>
          <a:p>
            <a:pPr algn="just"/>
            <a:r>
              <a:rPr lang="vi-VN" sz="1700">
                <a:solidFill>
                  <a:srgbClr val="002060"/>
                </a:solidFill>
                <a:latin typeface="Calibri" panose="020F0502020204030204" pitchFamily="34" charset="0"/>
              </a:rPr>
              <a:t>- Được công nhận là di tích lịch sử văn hóa cấp quốc gia năm 1962.</a:t>
            </a:r>
          </a:p>
        </p:txBody>
      </p:sp>
      <p:pic>
        <p:nvPicPr>
          <p:cNvPr id="5" name="Picture 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99601" y="3362041"/>
            <a:ext cx="4425319" cy="2819839"/>
          </a:xfrm>
          <a:prstGeom prst="rect">
            <a:avLst/>
          </a:prstGeom>
        </p:spPr>
      </p:pic>
      <p:sp>
        <p:nvSpPr>
          <p:cNvPr id="6" name="Rounded Rectangle 5"/>
          <p:cNvSpPr/>
          <p:nvPr/>
        </p:nvSpPr>
        <p:spPr>
          <a:xfrm>
            <a:off x="3792985" y="1608768"/>
            <a:ext cx="4419611" cy="1740305"/>
          </a:xfrm>
          <a:prstGeom prst="roundRect">
            <a:avLst/>
          </a:prstGeom>
          <a:solidFill>
            <a:srgbClr val="E2F4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alibri" panose="020F0502020204030204" pitchFamily="34" charset="0"/>
              </a:rPr>
              <a:t>HOÀNG THÀNH THĂNG LONG</a:t>
            </a:r>
          </a:p>
          <a:p>
            <a:pPr algn="just"/>
            <a:r>
              <a:rPr lang="vi-VN">
                <a:solidFill>
                  <a:srgbClr val="002060"/>
                </a:solidFill>
                <a:latin typeface="Calibri" panose="020F0502020204030204" pitchFamily="34" charset="0"/>
              </a:rPr>
              <a:t>- Là quần thể di tích gắn với lịch sử kinh thành Thăng Long – Đông Kinh và tỉnh Hà Nội. </a:t>
            </a:r>
          </a:p>
          <a:p>
            <a:pPr algn="just"/>
            <a:r>
              <a:rPr lang="vi-VN">
                <a:solidFill>
                  <a:srgbClr val="002060"/>
                </a:solidFill>
                <a:latin typeface="Calibri" panose="020F0502020204030204" pitchFamily="34" charset="0"/>
              </a:rPr>
              <a:t>- Được công nhận di sản văn hóa thế giới năm 2010</a:t>
            </a:r>
          </a:p>
        </p:txBody>
      </p:sp>
      <p:pic>
        <p:nvPicPr>
          <p:cNvPr id="7" name="Picture 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07805" y="1492144"/>
            <a:ext cx="3391327" cy="2054223"/>
          </a:xfrm>
          <a:prstGeom prst="rect">
            <a:avLst/>
          </a:prstGeom>
        </p:spPr>
      </p:pic>
      <p:sp>
        <p:nvSpPr>
          <p:cNvPr id="40" name="Rounded Rectangle 39"/>
          <p:cNvSpPr/>
          <p:nvPr/>
        </p:nvSpPr>
        <p:spPr>
          <a:xfrm>
            <a:off x="8507925" y="3578779"/>
            <a:ext cx="3368406" cy="2978137"/>
          </a:xfrm>
          <a:prstGeom prst="roundRect">
            <a:avLst/>
          </a:prstGeom>
          <a:solidFill>
            <a:srgbClr val="E2F4FF"/>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alibri" panose="020F0502020204030204" pitchFamily="34" charset="0"/>
              </a:rPr>
              <a:t>THÀNH NHÀ HỒ</a:t>
            </a:r>
          </a:p>
          <a:p>
            <a:pPr algn="just"/>
            <a:r>
              <a:rPr lang="en-US">
                <a:solidFill>
                  <a:srgbClr val="002060"/>
                </a:solidFill>
                <a:latin typeface="Calibri" panose="020F0502020204030204" pitchFamily="34" charset="0"/>
              </a:rPr>
              <a:t>- Kinh đô của nước Đại Ngu (quốc hiệu nước ta thời nhà Hồ)</a:t>
            </a:r>
          </a:p>
          <a:p>
            <a:pPr algn="just"/>
            <a:r>
              <a:rPr lang="en-US">
                <a:solidFill>
                  <a:srgbClr val="002060"/>
                </a:solidFill>
                <a:latin typeface="Calibri" panose="020F0502020204030204" pitchFamily="34" charset="0"/>
              </a:rPr>
              <a:t>- Nằm ở Vĩnh Lộc – Thanh Hóa</a:t>
            </a:r>
          </a:p>
          <a:p>
            <a:pPr algn="just"/>
            <a:r>
              <a:rPr lang="en-US">
                <a:solidFill>
                  <a:srgbClr val="002060"/>
                </a:solidFill>
                <a:latin typeface="Calibri" panose="020F0502020204030204" pitchFamily="34" charset="0"/>
              </a:rPr>
              <a:t>- Được xây dựng năm 1397. </a:t>
            </a:r>
          </a:p>
          <a:p>
            <a:pPr algn="just"/>
            <a:r>
              <a:rPr lang="en-US">
                <a:solidFill>
                  <a:srgbClr val="002060"/>
                </a:solidFill>
                <a:latin typeface="Calibri" panose="020F0502020204030204" pitchFamily="34" charset="0"/>
              </a:rPr>
              <a:t>- Được công nhận di sản văn hóa thế giới năm 2011.</a:t>
            </a:r>
            <a:endParaRPr lang="vi-VN">
              <a:solidFill>
                <a:srgbClr val="002060"/>
              </a:solidFill>
              <a:latin typeface="Calibri" panose="020F0502020204030204" pitchFamily="34" charset="0"/>
            </a:endParaRPr>
          </a:p>
        </p:txBody>
      </p:sp>
    </p:spTree>
    <p:extLst>
      <p:ext uri="{BB962C8B-B14F-4D97-AF65-F5344CB8AC3E}">
        <p14:creationId xmlns:p14="http://schemas.microsoft.com/office/powerpoint/2010/main" val="120736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 calcmode="lin" valueType="num">
                                      <p:cBhvr>
                                        <p:cTn id="39" dur="1000" fill="hold"/>
                                        <p:tgtEl>
                                          <p:spTgt spid="40"/>
                                        </p:tgtEl>
                                        <p:attrNameLst>
                                          <p:attrName>style.rotation</p:attrName>
                                        </p:attrNameLst>
                                      </p:cBhvr>
                                      <p:tavLst>
                                        <p:tav tm="0">
                                          <p:val>
                                            <p:fltVal val="90"/>
                                          </p:val>
                                        </p:tav>
                                        <p:tav tm="100000">
                                          <p:val>
                                            <p:fltVal val="0"/>
                                          </p:val>
                                        </p:tav>
                                      </p:tavLst>
                                    </p:anim>
                                    <p:animEffect transition="in" filter="fade">
                                      <p:cBhvr>
                                        <p:cTn id="4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902"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104" name="图片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50" y="5971494"/>
            <a:ext cx="448057" cy="414529"/>
          </a:xfrm>
          <a:prstGeom prst="rect">
            <a:avLst/>
          </a:prstGeom>
        </p:spPr>
      </p:pic>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870" y="6214054"/>
            <a:ext cx="408433" cy="487681"/>
          </a:xfrm>
          <a:prstGeom prst="rect">
            <a:avLst/>
          </a:prstGeom>
        </p:spPr>
      </p:pic>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176" y="4883722"/>
            <a:ext cx="402337" cy="350521"/>
          </a:xfrm>
          <a:prstGeom prst="rect">
            <a:avLst/>
          </a:pr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996" y="6326234"/>
            <a:ext cx="408433" cy="399289"/>
          </a:xfrm>
          <a:prstGeom prst="rect">
            <a:avLst/>
          </a:prstGeom>
        </p:spPr>
      </p:pic>
      <p:pic>
        <p:nvPicPr>
          <p:cNvPr id="112" name="图片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42" y="5136520"/>
            <a:ext cx="613281" cy="686080"/>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7659" y="5857156"/>
            <a:ext cx="944882" cy="856490"/>
          </a:xfrm>
          <a:prstGeom prst="rect">
            <a:avLst/>
          </a:prstGeom>
        </p:spPr>
      </p:pic>
      <p:pic>
        <p:nvPicPr>
          <p:cNvPr id="116" name="图片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2217" y="6126350"/>
            <a:ext cx="905258" cy="777242"/>
          </a:xfrm>
          <a:prstGeom prst="rect">
            <a:avLst/>
          </a:prstGeom>
        </p:spPr>
      </p:pic>
      <p:pic>
        <p:nvPicPr>
          <p:cNvPr id="120" name="图片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706" y="5103179"/>
            <a:ext cx="1353315" cy="1328931"/>
          </a:xfrm>
          <a:prstGeom prst="rect">
            <a:avLst/>
          </a:prstGeom>
        </p:spPr>
      </p:pic>
      <p:pic>
        <p:nvPicPr>
          <p:cNvPr id="122" name="图片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4598" y="5103179"/>
            <a:ext cx="914304" cy="954305"/>
          </a:xfrm>
          <a:prstGeom prst="rect">
            <a:avLst/>
          </a:prstGeom>
        </p:spPr>
      </p:pic>
      <p:pic>
        <p:nvPicPr>
          <p:cNvPr id="124" name="图片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3529" y="6262567"/>
            <a:ext cx="701041" cy="637033"/>
          </a:xfrm>
          <a:prstGeom prst="rect">
            <a:avLst/>
          </a:prstGeom>
        </p:spPr>
      </p:pic>
      <p:pic>
        <p:nvPicPr>
          <p:cNvPr id="126" name="图片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0832" y="6200078"/>
            <a:ext cx="530353" cy="640081"/>
          </a:xfrm>
          <a:prstGeom prst="rect">
            <a:avLst/>
          </a:prstGeom>
        </p:spPr>
      </p:pic>
      <p:pic>
        <p:nvPicPr>
          <p:cNvPr id="128" name="图片 1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5318" y="5690560"/>
            <a:ext cx="835154" cy="664465"/>
          </a:xfrm>
          <a:prstGeom prst="rect">
            <a:avLst/>
          </a:prstGeom>
        </p:spPr>
      </p:pic>
      <p:pic>
        <p:nvPicPr>
          <p:cNvPr id="130" name="图片 1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5672" y="4397288"/>
            <a:ext cx="901885" cy="937864"/>
          </a:xfrm>
          <a:prstGeom prst="rect">
            <a:avLst/>
          </a:prstGeom>
        </p:spPr>
      </p:pic>
      <p:pic>
        <p:nvPicPr>
          <p:cNvPr id="132" name="图片 1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87110" y="5501420"/>
            <a:ext cx="493777" cy="448057"/>
          </a:xfrm>
          <a:prstGeom prst="rect">
            <a:avLst/>
          </a:prstGeom>
        </p:spPr>
      </p:pic>
      <p:pic>
        <p:nvPicPr>
          <p:cNvPr id="134" name="图片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98254" y="6345889"/>
            <a:ext cx="429769" cy="414529"/>
          </a:xfrm>
          <a:prstGeom prst="rect">
            <a:avLst/>
          </a:prstGeom>
        </p:spPr>
      </p:pic>
      <p:pic>
        <p:nvPicPr>
          <p:cNvPr id="136" name="图片 1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2704" y="5380656"/>
            <a:ext cx="569977" cy="505969"/>
          </a:xfrm>
          <a:prstGeom prst="rect">
            <a:avLst/>
          </a:prstGeom>
        </p:spPr>
      </p:pic>
      <p:pic>
        <p:nvPicPr>
          <p:cNvPr id="138" name="图片 1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11775" y="5595065"/>
            <a:ext cx="798578" cy="752858"/>
          </a:xfrm>
          <a:prstGeom prst="rect">
            <a:avLst/>
          </a:prstGeom>
        </p:spPr>
      </p:pic>
      <p:pic>
        <p:nvPicPr>
          <p:cNvPr id="140" name="图片 1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6259" y="5372937"/>
            <a:ext cx="481585" cy="563881"/>
          </a:xfrm>
          <a:prstGeom prst="rect">
            <a:avLst/>
          </a:prstGeom>
        </p:spPr>
      </p:pic>
      <p:pic>
        <p:nvPicPr>
          <p:cNvPr id="142" name="图片 14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17031" y="4924494"/>
            <a:ext cx="536449" cy="573025"/>
          </a:xfrm>
          <a:prstGeom prst="rect">
            <a:avLst/>
          </a:prstGeom>
        </p:spPr>
      </p:pic>
      <p:pic>
        <p:nvPicPr>
          <p:cNvPr id="144" name="图片 1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45331" y="6215324"/>
            <a:ext cx="374905" cy="518161"/>
          </a:xfrm>
          <a:prstGeom prst="rect">
            <a:avLst/>
          </a:prstGeom>
        </p:spPr>
      </p:pic>
      <p:grpSp>
        <p:nvGrpSpPr>
          <p:cNvPr id="42" name="组合 76"/>
          <p:cNvGrpSpPr/>
          <p:nvPr/>
        </p:nvGrpSpPr>
        <p:grpSpPr>
          <a:xfrm>
            <a:off x="-7736" y="-124698"/>
            <a:ext cx="4170346" cy="968483"/>
            <a:chOff x="572126" y="388257"/>
            <a:chExt cx="4170346" cy="968483"/>
          </a:xfrm>
        </p:grpSpPr>
        <p:pic>
          <p:nvPicPr>
            <p:cNvPr id="43" name="图片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4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p>
          </p:txBody>
        </p:sp>
        <p:sp>
          <p:nvSpPr>
            <p:cNvPr id="45" name="文本框 50"/>
            <p:cNvSpPr txBox="1"/>
            <p:nvPr/>
          </p:nvSpPr>
          <p:spPr>
            <a:xfrm>
              <a:off x="1389918" y="640630"/>
              <a:ext cx="3352554" cy="461665"/>
            </a:xfrm>
            <a:prstGeom prst="rect">
              <a:avLst/>
            </a:prstGeom>
            <a:noFill/>
          </p:spPr>
          <p:txBody>
            <a:bodyPr wrap="square" rtlCol="0">
              <a:spAutoFit/>
            </a:bodyPr>
            <a:lstStyle/>
            <a:p>
              <a:r>
                <a:rPr lang="en-US" altLang="zh-CN" sz="2400">
                  <a:solidFill>
                    <a:schemeClr val="tx1">
                      <a:lumMod val="85000"/>
                      <a:lumOff val="15000"/>
                    </a:schemeClr>
                  </a:solidFill>
                  <a:ea typeface="+mn-lt"/>
                  <a:cs typeface="博洋柳体" panose="02000600000000000000" pitchFamily="2" charset="-122"/>
                  <a:sym typeface="FZHei-B01S" panose="02010601030101010101" pitchFamily="2" charset="-122"/>
                </a:rPr>
                <a:t>Di sản văn hóa là gì?</a:t>
              </a:r>
              <a:endParaRPr lang="zh-CN" altLang="en-US" sz="24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sp>
        <p:nvSpPr>
          <p:cNvPr id="14" name="Rectangle 13"/>
          <p:cNvSpPr/>
          <p:nvPr/>
        </p:nvSpPr>
        <p:spPr>
          <a:xfrm>
            <a:off x="415636" y="1037222"/>
            <a:ext cx="1994207" cy="1666281"/>
          </a:xfrm>
          <a:prstGeom prst="rect">
            <a:avLst/>
          </a:prstGeom>
          <a:solidFill>
            <a:srgbClr val="002060"/>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bg1"/>
                </a:solidFill>
                <a:latin typeface="Calibri" panose="020F0502020204030204" pitchFamily="34" charset="0"/>
              </a:rPr>
              <a:t>Danh lam thắng cảnh</a:t>
            </a:r>
          </a:p>
        </p:txBody>
      </p:sp>
      <p:sp>
        <p:nvSpPr>
          <p:cNvPr id="15" name="Rectangle 14"/>
          <p:cNvSpPr/>
          <p:nvPr/>
        </p:nvSpPr>
        <p:spPr>
          <a:xfrm>
            <a:off x="2773229" y="866757"/>
            <a:ext cx="4015438" cy="621327"/>
          </a:xfrm>
          <a:prstGeom prst="rect">
            <a:avLst/>
          </a:prstGeom>
          <a:solidFill>
            <a:srgbClr val="E2F4FF"/>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rPr>
              <a:t>Là cảnh quan thiên nhiên</a:t>
            </a:r>
            <a:endParaRPr lang="vi-VN" sz="2800" dirty="0">
              <a:solidFill>
                <a:srgbClr val="002060"/>
              </a:solidFill>
            </a:endParaRPr>
          </a:p>
        </p:txBody>
      </p:sp>
      <p:sp>
        <p:nvSpPr>
          <p:cNvPr id="46" name="Rectangle 45"/>
          <p:cNvSpPr/>
          <p:nvPr/>
        </p:nvSpPr>
        <p:spPr>
          <a:xfrm>
            <a:off x="3004748" y="2173770"/>
            <a:ext cx="3317349" cy="621327"/>
          </a:xfrm>
          <a:prstGeom prst="rect">
            <a:avLst/>
          </a:prstGeom>
          <a:solidFill>
            <a:srgbClr val="E2F4FF"/>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rPr>
              <a:t>Hoặc là địa điểm</a:t>
            </a:r>
            <a:endParaRPr lang="vi-VN" sz="2800" dirty="0">
              <a:solidFill>
                <a:srgbClr val="002060"/>
              </a:solidFill>
            </a:endParaRPr>
          </a:p>
        </p:txBody>
      </p:sp>
      <p:sp>
        <p:nvSpPr>
          <p:cNvPr id="17" name="Rounded Rectangle 16"/>
          <p:cNvSpPr/>
          <p:nvPr/>
        </p:nvSpPr>
        <p:spPr>
          <a:xfrm>
            <a:off x="7034882" y="900701"/>
            <a:ext cx="4963153" cy="1855459"/>
          </a:xfrm>
          <a:prstGeom prst="roundRect">
            <a:avLst/>
          </a:prstGeom>
          <a:solidFill>
            <a:srgbClr val="E2F4FF"/>
          </a:solidFill>
          <a:ln w="190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libri" panose="020F0502020204030204" pitchFamily="34" charset="0"/>
              </a:rPr>
              <a:t>Có sự kết hợp giữa cảnh quan thiên nhiên với công trình kiến trúc có giá trị lịch sử, thẩm mĩ, khoa học.</a:t>
            </a:r>
          </a:p>
        </p:txBody>
      </p:sp>
      <p:sp>
        <p:nvSpPr>
          <p:cNvPr id="19" name="Double Brace 18"/>
          <p:cNvSpPr/>
          <p:nvPr/>
        </p:nvSpPr>
        <p:spPr>
          <a:xfrm>
            <a:off x="2594021" y="1288063"/>
            <a:ext cx="4208223" cy="1110858"/>
          </a:xfrm>
          <a:prstGeom prst="bracePair">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2" name="Picture 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64662" y="3272424"/>
            <a:ext cx="3688295" cy="2496692"/>
          </a:xfrm>
          <a:prstGeom prst="roundRect">
            <a:avLst>
              <a:gd name="adj" fmla="val 4167"/>
            </a:avLst>
          </a:prstGeom>
          <a:solidFill>
            <a:srgbClr val="FFFFFF"/>
          </a:solidFill>
          <a:ln w="76200" cap="sq">
            <a:solidFill>
              <a:srgbClr val="E2F4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17324" y="3330096"/>
            <a:ext cx="3700797" cy="2467198"/>
          </a:xfrm>
          <a:prstGeom prst="roundRect">
            <a:avLst>
              <a:gd name="adj" fmla="val 4167"/>
            </a:avLst>
          </a:prstGeom>
          <a:solidFill>
            <a:srgbClr val="FFFFFF"/>
          </a:solidFill>
          <a:ln w="76200" cap="sq">
            <a:solidFill>
              <a:srgbClr val="E2F4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16639" y="4367234"/>
            <a:ext cx="4045077" cy="2528173"/>
          </a:xfrm>
          <a:prstGeom prst="ellipse">
            <a:avLst/>
          </a:prstGeom>
          <a:ln w="63500" cap="rnd">
            <a:solidFill>
              <a:srgbClr val="E2F4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14103" y="88193"/>
            <a:ext cx="8382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84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104" name="图片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50" y="5971494"/>
            <a:ext cx="448057" cy="414529"/>
          </a:xfrm>
          <a:prstGeom prst="rect">
            <a:avLst/>
          </a:prstGeom>
        </p:spPr>
      </p:pic>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870" y="6214054"/>
            <a:ext cx="408433" cy="487681"/>
          </a:xfrm>
          <a:prstGeom prst="rect">
            <a:avLst/>
          </a:prstGeom>
        </p:spPr>
      </p:pic>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176" y="4883722"/>
            <a:ext cx="402337" cy="350521"/>
          </a:xfrm>
          <a:prstGeom prst="rect">
            <a:avLst/>
          </a:pr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996" y="6326234"/>
            <a:ext cx="408433" cy="399289"/>
          </a:xfrm>
          <a:prstGeom prst="rect">
            <a:avLst/>
          </a:prstGeom>
        </p:spPr>
      </p:pic>
      <p:pic>
        <p:nvPicPr>
          <p:cNvPr id="112" name="图片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42" y="5136520"/>
            <a:ext cx="613281" cy="686080"/>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7659" y="5857156"/>
            <a:ext cx="944882" cy="856490"/>
          </a:xfrm>
          <a:prstGeom prst="rect">
            <a:avLst/>
          </a:prstGeom>
        </p:spPr>
      </p:pic>
      <p:pic>
        <p:nvPicPr>
          <p:cNvPr id="116" name="图片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2217" y="6126350"/>
            <a:ext cx="905258" cy="777242"/>
          </a:xfrm>
          <a:prstGeom prst="rect">
            <a:avLst/>
          </a:prstGeom>
        </p:spPr>
      </p:pic>
      <p:pic>
        <p:nvPicPr>
          <p:cNvPr id="120" name="图片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706" y="5103179"/>
            <a:ext cx="1353315" cy="1328931"/>
          </a:xfrm>
          <a:prstGeom prst="rect">
            <a:avLst/>
          </a:prstGeom>
        </p:spPr>
      </p:pic>
      <p:pic>
        <p:nvPicPr>
          <p:cNvPr id="122" name="图片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4598" y="5103179"/>
            <a:ext cx="914304" cy="954305"/>
          </a:xfrm>
          <a:prstGeom prst="rect">
            <a:avLst/>
          </a:prstGeom>
        </p:spPr>
      </p:pic>
      <p:pic>
        <p:nvPicPr>
          <p:cNvPr id="124" name="图片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3529" y="6262567"/>
            <a:ext cx="701041" cy="637033"/>
          </a:xfrm>
          <a:prstGeom prst="rect">
            <a:avLst/>
          </a:prstGeom>
        </p:spPr>
      </p:pic>
      <p:pic>
        <p:nvPicPr>
          <p:cNvPr id="126" name="图片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0832" y="6200078"/>
            <a:ext cx="530353" cy="640081"/>
          </a:xfrm>
          <a:prstGeom prst="rect">
            <a:avLst/>
          </a:prstGeom>
        </p:spPr>
      </p:pic>
      <p:pic>
        <p:nvPicPr>
          <p:cNvPr id="128" name="图片 1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5318" y="5690560"/>
            <a:ext cx="835154" cy="664465"/>
          </a:xfrm>
          <a:prstGeom prst="rect">
            <a:avLst/>
          </a:prstGeom>
        </p:spPr>
      </p:pic>
      <p:pic>
        <p:nvPicPr>
          <p:cNvPr id="130" name="图片 1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5672" y="4397288"/>
            <a:ext cx="901885" cy="937864"/>
          </a:xfrm>
          <a:prstGeom prst="rect">
            <a:avLst/>
          </a:prstGeom>
        </p:spPr>
      </p:pic>
      <p:pic>
        <p:nvPicPr>
          <p:cNvPr id="132" name="图片 1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87110" y="5501420"/>
            <a:ext cx="493777" cy="448057"/>
          </a:xfrm>
          <a:prstGeom prst="rect">
            <a:avLst/>
          </a:prstGeom>
        </p:spPr>
      </p:pic>
      <p:pic>
        <p:nvPicPr>
          <p:cNvPr id="134" name="图片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98254" y="6345889"/>
            <a:ext cx="429769" cy="414529"/>
          </a:xfrm>
          <a:prstGeom prst="rect">
            <a:avLst/>
          </a:prstGeom>
        </p:spPr>
      </p:pic>
      <p:pic>
        <p:nvPicPr>
          <p:cNvPr id="136" name="图片 1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2704" y="5380656"/>
            <a:ext cx="569977" cy="505969"/>
          </a:xfrm>
          <a:prstGeom prst="rect">
            <a:avLst/>
          </a:prstGeom>
        </p:spPr>
      </p:pic>
      <p:pic>
        <p:nvPicPr>
          <p:cNvPr id="138" name="图片 1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11775" y="5595065"/>
            <a:ext cx="798578" cy="752858"/>
          </a:xfrm>
          <a:prstGeom prst="rect">
            <a:avLst/>
          </a:prstGeom>
        </p:spPr>
      </p:pic>
      <p:pic>
        <p:nvPicPr>
          <p:cNvPr id="140" name="图片 1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6259" y="5372937"/>
            <a:ext cx="481585" cy="563881"/>
          </a:xfrm>
          <a:prstGeom prst="rect">
            <a:avLst/>
          </a:prstGeom>
        </p:spPr>
      </p:pic>
      <p:pic>
        <p:nvPicPr>
          <p:cNvPr id="142" name="图片 14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17031" y="4924494"/>
            <a:ext cx="536449" cy="573025"/>
          </a:xfrm>
          <a:prstGeom prst="rect">
            <a:avLst/>
          </a:prstGeom>
        </p:spPr>
      </p:pic>
      <p:pic>
        <p:nvPicPr>
          <p:cNvPr id="144" name="图片 1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45331" y="6215324"/>
            <a:ext cx="374905" cy="518161"/>
          </a:xfrm>
          <a:prstGeom prst="rect">
            <a:avLst/>
          </a:prstGeom>
        </p:spPr>
      </p:pic>
      <p:grpSp>
        <p:nvGrpSpPr>
          <p:cNvPr id="42" name="组合 76"/>
          <p:cNvGrpSpPr/>
          <p:nvPr/>
        </p:nvGrpSpPr>
        <p:grpSpPr>
          <a:xfrm>
            <a:off x="-7736" y="-124698"/>
            <a:ext cx="4170346" cy="968483"/>
            <a:chOff x="572126" y="388257"/>
            <a:chExt cx="4170346" cy="968483"/>
          </a:xfrm>
        </p:grpSpPr>
        <p:pic>
          <p:nvPicPr>
            <p:cNvPr id="43" name="图片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44"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02</a:t>
              </a:r>
            </a:p>
          </p:txBody>
        </p:sp>
        <p:sp>
          <p:nvSpPr>
            <p:cNvPr id="45" name="文本框 50"/>
            <p:cNvSpPr txBox="1"/>
            <p:nvPr/>
          </p:nvSpPr>
          <p:spPr>
            <a:xfrm>
              <a:off x="1389918" y="640630"/>
              <a:ext cx="3352554" cy="461665"/>
            </a:xfrm>
            <a:prstGeom prst="rect">
              <a:avLst/>
            </a:prstGeom>
            <a:noFill/>
          </p:spPr>
          <p:txBody>
            <a:bodyPr wrap="square" rtlCol="0">
              <a:spAutoFit/>
            </a:bodyPr>
            <a:lstStyle/>
            <a:p>
              <a:r>
                <a:rPr lang="en-US" altLang="zh-CN" sz="2400">
                  <a:solidFill>
                    <a:schemeClr val="tx1">
                      <a:lumMod val="85000"/>
                      <a:lumOff val="15000"/>
                    </a:schemeClr>
                  </a:solidFill>
                  <a:ea typeface="+mn-lt"/>
                  <a:cs typeface="博洋柳体" panose="02000600000000000000" pitchFamily="2" charset="-122"/>
                  <a:sym typeface="FZHei-B01S" panose="02010601030101010101" pitchFamily="2" charset="-122"/>
                </a:rPr>
                <a:t>Di sản văn hóa là gì?</a:t>
              </a:r>
              <a:endParaRPr lang="zh-CN" altLang="en-US" sz="24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sp>
        <p:nvSpPr>
          <p:cNvPr id="14" name="Rectangle 13"/>
          <p:cNvSpPr/>
          <p:nvPr/>
        </p:nvSpPr>
        <p:spPr>
          <a:xfrm>
            <a:off x="3282681" y="700766"/>
            <a:ext cx="5847812" cy="537019"/>
          </a:xfrm>
          <a:prstGeom prst="rect">
            <a:avLst/>
          </a:prstGeom>
          <a:solidFill>
            <a:srgbClr val="002060"/>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latin typeface="Calibri" panose="020F0502020204030204" pitchFamily="34" charset="0"/>
              </a:rPr>
              <a:t>Danh lam thắng cảnh</a:t>
            </a:r>
          </a:p>
        </p:txBody>
      </p:sp>
      <p:sp>
        <p:nvSpPr>
          <p:cNvPr id="3" name="Rounded Rectangle 2"/>
          <p:cNvSpPr/>
          <p:nvPr/>
        </p:nvSpPr>
        <p:spPr>
          <a:xfrm>
            <a:off x="201824" y="3578780"/>
            <a:ext cx="3462428" cy="2978137"/>
          </a:xfrm>
          <a:prstGeom prst="roundRect">
            <a:avLst/>
          </a:prstGeom>
          <a:solidFill>
            <a:srgbClr val="E2F4FF"/>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rgbClr val="002060"/>
                </a:solidFill>
                <a:latin typeface="Calibri" panose="020F0502020204030204" pitchFamily="34" charset="0"/>
              </a:rPr>
              <a:t>VỊNH HẠ LONG</a:t>
            </a:r>
          </a:p>
          <a:p>
            <a:pPr algn="just"/>
            <a:r>
              <a:rPr lang="vi-VN" sz="1700">
                <a:solidFill>
                  <a:srgbClr val="002060"/>
                </a:solidFill>
                <a:latin typeface="Calibri" panose="020F0502020204030204" pitchFamily="34" charset="0"/>
              </a:rPr>
              <a:t>- Là một vịnh nhỏ thuộc phần bờ tây vịnh Bắc Bộ tại khu vực biển Đông Bắc VN, bao gồm vùng biển đảo thuộc TP Hạ Long, TP Cẩm Phả và một phần huyện đảo Vân Đồn của tỉnh Quảng Ninh.</a:t>
            </a:r>
          </a:p>
          <a:p>
            <a:pPr algn="just"/>
            <a:r>
              <a:rPr lang="vi-VN" sz="1700">
                <a:solidFill>
                  <a:srgbClr val="002060"/>
                </a:solidFill>
                <a:latin typeface="Calibri" panose="020F0502020204030204" pitchFamily="34" charset="0"/>
              </a:rPr>
              <a:t>- Được công nhận là di tích lịch sử văn hóa cấp quốc gia năm 1962.</a:t>
            </a:r>
          </a:p>
        </p:txBody>
      </p:sp>
      <p:sp>
        <p:nvSpPr>
          <p:cNvPr id="6" name="Rounded Rectangle 5"/>
          <p:cNvSpPr/>
          <p:nvPr/>
        </p:nvSpPr>
        <p:spPr>
          <a:xfrm>
            <a:off x="3826530" y="1600551"/>
            <a:ext cx="3914176" cy="1740305"/>
          </a:xfrm>
          <a:prstGeom prst="roundRect">
            <a:avLst/>
          </a:prstGeom>
          <a:solidFill>
            <a:srgbClr val="E2F4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alibri" panose="020F0502020204030204" pitchFamily="34" charset="0"/>
              </a:rPr>
              <a:t>VỊNH VÂN PHONG</a:t>
            </a:r>
          </a:p>
          <a:p>
            <a:pPr algn="just"/>
            <a:r>
              <a:rPr lang="vi-VN">
                <a:solidFill>
                  <a:srgbClr val="002060"/>
                </a:solidFill>
                <a:latin typeface="Calibri" panose="020F0502020204030204" pitchFamily="34" charset="0"/>
              </a:rPr>
              <a:t>- Là tên vịnh thuộc tỉnh Khánh Hòa. Đây là một trong 21 khu du lịch quốc gia của Việt Nam. Phía bắc của Vịnh được tách ra thành lập Đặc khu kinh tế Bắc Vân Phong.</a:t>
            </a:r>
          </a:p>
        </p:txBody>
      </p:sp>
      <p:sp>
        <p:nvSpPr>
          <p:cNvPr id="40" name="Rounded Rectangle 39"/>
          <p:cNvSpPr/>
          <p:nvPr/>
        </p:nvSpPr>
        <p:spPr>
          <a:xfrm>
            <a:off x="8316126" y="3679138"/>
            <a:ext cx="3589803" cy="2978137"/>
          </a:xfrm>
          <a:prstGeom prst="roundRect">
            <a:avLst/>
          </a:prstGeom>
          <a:solidFill>
            <a:srgbClr val="E2F4FF"/>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latin typeface="Calibri" panose="020F0502020204030204" pitchFamily="34" charset="0"/>
              </a:rPr>
              <a:t>ĐẤT MŨI CÀ MAU</a:t>
            </a:r>
          </a:p>
          <a:p>
            <a:pPr algn="just"/>
            <a:r>
              <a:rPr lang="vi-VN" sz="1600">
                <a:solidFill>
                  <a:srgbClr val="002060"/>
                </a:solidFill>
                <a:latin typeface="Calibri" panose="020F0502020204030204" pitchFamily="34" charset="0"/>
              </a:rPr>
              <a:t>- Là một mũi đất ở phía nam tỉnh Cà Mau thuộc vùng đồng bằng SCL. Đây cũng là điểm cực Nam trên đất liền của VN - mảnh đất thiêng liêng nơi địa đầu cực Nam Tổ quốc. Nổi tiếng với hệ sinh thái rừng ngập mặn và rừng ngập ngọt cùng hệ động vật, thực vật đặc trưng, tạo tiềm năng sinh thái tự nhiên rất đa dạng, phong phú.</a:t>
            </a:r>
          </a:p>
        </p:txBody>
      </p:sp>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6435" y="1303284"/>
            <a:ext cx="3374173" cy="2243825"/>
          </a:xfrm>
          <a:prstGeom prst="rect">
            <a:avLst/>
          </a:prstGeom>
        </p:spPr>
      </p:pic>
      <p:pic>
        <p:nvPicPr>
          <p:cNvPr id="9" name="Picture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218449" y="1289061"/>
            <a:ext cx="3771174" cy="2346011"/>
          </a:xfrm>
          <a:prstGeom prst="rect">
            <a:avLst/>
          </a:prstGeom>
        </p:spPr>
      </p:pic>
      <p:pic>
        <p:nvPicPr>
          <p:cNvPr id="10" name="Picture 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27187" y="3640864"/>
            <a:ext cx="4064911" cy="2573190"/>
          </a:xfrm>
          <a:prstGeom prst="rect">
            <a:avLst/>
          </a:prstGeom>
        </p:spPr>
      </p:pic>
    </p:spTree>
    <p:extLst>
      <p:ext uri="{BB962C8B-B14F-4D97-AF65-F5344CB8AC3E}">
        <p14:creationId xmlns:p14="http://schemas.microsoft.com/office/powerpoint/2010/main" val="3613981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fltVal val="0"/>
                                          </p:val>
                                        </p:tav>
                                        <p:tav tm="100000">
                                          <p:val>
                                            <p:strVal val="#ppt_w"/>
                                          </p:val>
                                        </p:tav>
                                      </p:tavLst>
                                    </p:anim>
                                    <p:anim calcmode="lin" valueType="num">
                                      <p:cBhvr>
                                        <p:cTn id="34" dur="1000" fill="hold"/>
                                        <p:tgtEl>
                                          <p:spTgt spid="40"/>
                                        </p:tgtEl>
                                        <p:attrNameLst>
                                          <p:attrName>ppt_h</p:attrName>
                                        </p:attrNameLst>
                                      </p:cBhvr>
                                      <p:tavLst>
                                        <p:tav tm="0">
                                          <p:val>
                                            <p:fltVal val="0"/>
                                          </p:val>
                                        </p:tav>
                                        <p:tav tm="100000">
                                          <p:val>
                                            <p:strVal val="#ppt_h"/>
                                          </p:val>
                                        </p:tav>
                                      </p:tavLst>
                                    </p:anim>
                                    <p:anim calcmode="lin" valueType="num">
                                      <p:cBhvr>
                                        <p:cTn id="35" dur="1000" fill="hold"/>
                                        <p:tgtEl>
                                          <p:spTgt spid="40"/>
                                        </p:tgtEl>
                                        <p:attrNameLst>
                                          <p:attrName>style.rotation</p:attrName>
                                        </p:attrNameLst>
                                      </p:cBhvr>
                                      <p:tavLst>
                                        <p:tav tm="0">
                                          <p:val>
                                            <p:fltVal val="90"/>
                                          </p:val>
                                        </p:tav>
                                        <p:tav tm="100000">
                                          <p:val>
                                            <p:fltVal val="0"/>
                                          </p:val>
                                        </p:tav>
                                      </p:tavLst>
                                    </p:anim>
                                    <p:animEffect transition="in" filter="fade">
                                      <p:cBhvr>
                                        <p:cTn id="3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871158" y="417265"/>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569628" y="2699137"/>
            <a:ext cx="2888193" cy="717504"/>
          </a:xfrm>
          <a:prstGeom prst="rect">
            <a:avLst/>
          </a:prstGeom>
          <a:noFill/>
        </p:spPr>
        <p:txBody>
          <a:bodyPr wrap="square" rtlCol="0">
            <a:spAutoFit/>
          </a:bodyPr>
          <a:lstStyle/>
          <a:p>
            <a:pPr algn="ctr">
              <a:lnSpc>
                <a:spcPts val="5500"/>
              </a:lnSpc>
            </a:pPr>
            <a:r>
              <a:rPr lang="en-US" altLang="zh-CN"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rPr>
              <a:t>BÀI TẬP</a:t>
            </a:r>
            <a:endParaRPr lang="zh-CN" altLang="en-US"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2267960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4942698" y="1843385"/>
            <a:ext cx="5545109"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Arial"/>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36931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714501" y="171451"/>
            <a:ext cx="8669721" cy="6402771"/>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a:cs typeface="Times New Roman" panose="02020603050405020304" pitchFamily="18" charset="0"/>
              </a:rPr>
              <a:t>Cách</a:t>
            </a:r>
            <a:r>
              <a:rPr lang="en-US" sz="4400" b="1" dirty="0">
                <a:solidFill>
                  <a:srgbClr val="FF0000"/>
                </a:solidFill>
                <a:latin typeface="Arial"/>
                <a:cs typeface="Times New Roman" panose="02020603050405020304" pitchFamily="18" charset="0"/>
              </a:rPr>
              <a:t> </a:t>
            </a:r>
            <a:r>
              <a:rPr lang="en-US" sz="4400" b="1" dirty="0" err="1">
                <a:solidFill>
                  <a:srgbClr val="FF0000"/>
                </a:solidFill>
                <a:latin typeface="Arial"/>
                <a:cs typeface="Times New Roman" panose="02020603050405020304" pitchFamily="18" charset="0"/>
              </a:rPr>
              <a:t>chơi</a:t>
            </a:r>
            <a:r>
              <a:rPr lang="en-US" sz="4400" b="1" dirty="0">
                <a:solidFill>
                  <a:srgbClr val="FF0000"/>
                </a:solidFill>
                <a:latin typeface="Arial"/>
                <a:cs typeface="Times New Roman" panose="02020603050405020304" pitchFamily="18" charset="0"/>
              </a:rPr>
              <a:t> </a:t>
            </a:r>
          </a:p>
          <a:p>
            <a:pPr algn="just"/>
            <a:r>
              <a:rPr lang="en-US" sz="3200" dirty="0">
                <a:solidFill>
                  <a:srgbClr val="006600"/>
                </a:solidFill>
                <a:latin typeface="Arial"/>
                <a:cs typeface="Times New Roman" panose="02020603050405020304" pitchFamily="18" charset="0"/>
              </a:rPr>
              <a:t>    - </a:t>
            </a:r>
            <a:r>
              <a:rPr lang="en-US" sz="3200" dirty="0" err="1">
                <a:solidFill>
                  <a:srgbClr val="006600"/>
                </a:solidFill>
                <a:latin typeface="Arial"/>
                <a:cs typeface="Times New Roman" panose="02020603050405020304" pitchFamily="18" charset="0"/>
              </a:rPr>
              <a:t>Học</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sinh</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chọn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đáp</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án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nào</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bạn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hãy</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bấm</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vào</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củ</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cà</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rốt</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theo</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đáp</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án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đó</a:t>
            </a:r>
            <a:r>
              <a:rPr lang="en-US" sz="3200" dirty="0">
                <a:solidFill>
                  <a:srgbClr val="006600"/>
                </a:solidFill>
                <a:latin typeface="Arial"/>
                <a:cs typeface="Times New Roman" panose="02020603050405020304" pitchFamily="18" charset="0"/>
              </a:rPr>
              <a:t>.</a:t>
            </a:r>
          </a:p>
          <a:p>
            <a:pPr algn="just"/>
            <a:r>
              <a:rPr lang="en-US" sz="3200" dirty="0">
                <a:solidFill>
                  <a:srgbClr val="006600"/>
                </a:solidFill>
                <a:latin typeface="Arial"/>
                <a:cs typeface="Times New Roman" panose="02020603050405020304" pitchFamily="18" charset="0"/>
              </a:rPr>
              <a:t>    - </a:t>
            </a:r>
            <a:r>
              <a:rPr lang="en-US" sz="3200" dirty="0" err="1">
                <a:solidFill>
                  <a:srgbClr val="006600"/>
                </a:solidFill>
                <a:latin typeface="Arial"/>
                <a:cs typeface="Times New Roman" panose="02020603050405020304" pitchFamily="18" charset="0"/>
              </a:rPr>
              <a:t>Chú</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thỏ</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sẽ</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tự</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đi</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đến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nhổ</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cà</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rốt</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và</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sẽ</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biết</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được</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đáp</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án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đúng</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sai</a:t>
            </a:r>
            <a:r>
              <a:rPr lang="en-US" sz="3200" dirty="0">
                <a:solidFill>
                  <a:srgbClr val="006600"/>
                </a:solidFill>
                <a:latin typeface="Arial"/>
                <a:cs typeface="Times New Roman" panose="02020603050405020304" pitchFamily="18" charset="0"/>
              </a:rPr>
              <a:t>.</a:t>
            </a:r>
          </a:p>
          <a:p>
            <a:pPr algn="just"/>
            <a:r>
              <a:rPr lang="en-US" sz="3200" dirty="0">
                <a:solidFill>
                  <a:srgbClr val="006600"/>
                </a:solidFill>
                <a:latin typeface="Arial"/>
                <a:cs typeface="Times New Roman" panose="02020603050405020304" pitchFamily="18" charset="0"/>
              </a:rPr>
              <a:t>    - </a:t>
            </a:r>
            <a:r>
              <a:rPr lang="en-US" sz="3200" dirty="0" err="1">
                <a:solidFill>
                  <a:srgbClr val="006600"/>
                </a:solidFill>
                <a:latin typeface="Arial"/>
                <a:cs typeface="Times New Roman" panose="02020603050405020304" pitchFamily="18" charset="0"/>
              </a:rPr>
              <a:t>Cuối</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cùng</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bấm</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vào</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bác</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nông</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dân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sẽ</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ra</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đáp</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án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đúng</a:t>
            </a:r>
            <a:r>
              <a:rPr lang="en-US" sz="3200" dirty="0">
                <a:solidFill>
                  <a:srgbClr val="006600"/>
                </a:solidFill>
                <a:latin typeface="Arial"/>
                <a:cs typeface="Times New Roman" panose="02020603050405020304" pitchFamily="18" charset="0"/>
              </a:rPr>
              <a:t>.</a:t>
            </a:r>
          </a:p>
          <a:p>
            <a:pPr algn="just"/>
            <a:r>
              <a:rPr lang="en-US" sz="3200" dirty="0">
                <a:solidFill>
                  <a:srgbClr val="006600"/>
                </a:solidFill>
                <a:latin typeface="Arial"/>
                <a:cs typeface="Times New Roman" panose="02020603050405020304" pitchFamily="18" charset="0"/>
              </a:rPr>
              <a:t>    - </a:t>
            </a:r>
            <a:r>
              <a:rPr lang="en-US" sz="3200" dirty="0" err="1">
                <a:solidFill>
                  <a:srgbClr val="006600"/>
                </a:solidFill>
                <a:latin typeface="Arial"/>
                <a:cs typeface="Times New Roman" panose="02020603050405020304" pitchFamily="18" charset="0"/>
              </a:rPr>
              <a:t>Bấm</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vào</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màn</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hình</a:t>
            </a:r>
            <a:r>
              <a:rPr lang="en-US" sz="3200" dirty="0">
                <a:solidFill>
                  <a:srgbClr val="006600"/>
                </a:solidFill>
                <a:latin typeface="Arial"/>
                <a:cs typeface="Times New Roman" panose="02020603050405020304" pitchFamily="18" charset="0"/>
              </a:rPr>
              <a:t> qua slide </a:t>
            </a:r>
            <a:r>
              <a:rPr lang="en-US" sz="3200" dirty="0" err="1">
                <a:solidFill>
                  <a:srgbClr val="006600"/>
                </a:solidFill>
                <a:latin typeface="Arial"/>
                <a:cs typeface="Times New Roman" panose="02020603050405020304" pitchFamily="18" charset="0"/>
              </a:rPr>
              <a:t>chứa</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câu</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hỏi</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tiếp</a:t>
            </a:r>
            <a:r>
              <a:rPr lang="en-US" sz="3200" dirty="0">
                <a:solidFill>
                  <a:srgbClr val="006600"/>
                </a:solidFill>
                <a:latin typeface="Arial"/>
                <a:cs typeface="Times New Roman" panose="02020603050405020304" pitchFamily="18" charset="0"/>
              </a:rPr>
              <a:t> </a:t>
            </a:r>
            <a:r>
              <a:rPr lang="en-US" sz="3200" dirty="0" err="1">
                <a:solidFill>
                  <a:srgbClr val="006600"/>
                </a:solidFill>
                <a:latin typeface="Arial"/>
                <a:cs typeface="Times New Roman" panose="02020603050405020304" pitchFamily="18" charset="0"/>
              </a:rPr>
              <a:t>theo.</a:t>
            </a:r>
            <a:endParaRPr lang="en-US" sz="3200" dirty="0">
              <a:solidFill>
                <a:srgbClr val="006600"/>
              </a:solidFill>
              <a:latin typeface="Arial"/>
              <a:cs typeface="Times New Roman" panose="02020603050405020304" pitchFamily="18" charset="0"/>
            </a:endParaRPr>
          </a:p>
        </p:txBody>
      </p:sp>
    </p:spTree>
    <p:extLst>
      <p:ext uri="{BB962C8B-B14F-4D97-AF65-F5344CB8AC3E}">
        <p14:creationId xmlns:p14="http://schemas.microsoft.com/office/powerpoint/2010/main" val="258629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lt"/>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pic>
        <p:nvPicPr>
          <p:cNvPr id="16" name="Picture 1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1938" y="104382"/>
            <a:ext cx="5206804" cy="3472287"/>
          </a:xfrm>
          <a:prstGeom prst="rect">
            <a:avLst/>
          </a:prstGeom>
        </p:spPr>
      </p:pic>
      <p:sp>
        <p:nvSpPr>
          <p:cNvPr id="5" name="Rounded Rectangle 4"/>
          <p:cNvSpPr/>
          <p:nvPr/>
        </p:nvSpPr>
        <p:spPr>
          <a:xfrm>
            <a:off x="6333893" y="869795"/>
            <a:ext cx="5275074" cy="49956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02060"/>
                </a:solidFill>
                <a:latin typeface="Calibri" panose="020F0502020204030204" pitchFamily="34" charset="0"/>
              </a:rPr>
              <a:t>- Là công trình kiến trúc văn hóa do ông cha ta xây dựng nên, thể hiện quan điểm kiến trúc, phản ánh tư tưởng XH của nhân dân thời PK.</a:t>
            </a:r>
          </a:p>
          <a:p>
            <a:pPr algn="just"/>
            <a:r>
              <a:rPr lang="vi-VN" sz="2000">
                <a:solidFill>
                  <a:srgbClr val="002060"/>
                </a:solidFill>
                <a:latin typeface="Calibri" panose="020F0502020204030204" pitchFamily="34" charset="0"/>
              </a:rPr>
              <a:t>- Thuộc địa phận xã Duy Phú, huyện Duy Xuyên, tỉnh Quảng Nam, Thánh địa Mỹ Sơn hiện ra với một quần thể kiến trúc gồm nhiều đền đài Chămpa cùng kiến trúc vô cùng độc đáo. Bị quên lãng trong một thời gian dài lên đến hàng thế kỷ, phải đến năm 1885 nơi đây mới được phát hiện và vào năm 1999 nơi này đã được UNESCO lựa chọn là di sản thế giới như một minh chứng duy nhất về nền văn minh châu Á đã bị biến mất.</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9634" y="3576668"/>
            <a:ext cx="5209108" cy="2938471"/>
          </a:xfrm>
          <a:prstGeom prst="rect">
            <a:avLst/>
          </a:prstGeom>
        </p:spPr>
      </p:pic>
      <p:sp>
        <p:nvSpPr>
          <p:cNvPr id="49" name="Rectangle 48"/>
          <p:cNvSpPr/>
          <p:nvPr/>
        </p:nvSpPr>
        <p:spPr>
          <a:xfrm>
            <a:off x="486225" y="3365129"/>
            <a:ext cx="2552310"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THÁNH ĐỊA MỸ SƠN</a:t>
            </a:r>
          </a:p>
        </p:txBody>
      </p:sp>
    </p:spTree>
    <p:extLst>
      <p:ext uri="{BB962C8B-B14F-4D97-AF65-F5344CB8AC3E}">
        <p14:creationId xmlns:p14="http://schemas.microsoft.com/office/powerpoint/2010/main" val="33948056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prstClr val="white"/>
                </a:solidFill>
                <a:latin typeface="Arial"/>
                <a:cs typeface="Times New Roman" panose="02020603050405020304" pitchFamily="18" charset="0"/>
              </a:rPr>
              <a:t>Bác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ơi</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Cháu</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đói</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lắm</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bác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cho</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cháu</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củ</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cà</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rốt</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được</a:t>
            </a:r>
            <a:r>
              <a:rPr lang="en-US" sz="2400" dirty="0">
                <a:solidFill>
                  <a:prstClr val="white"/>
                </a:solidFill>
                <a:latin typeface="Arial"/>
                <a:cs typeface="Times New Roman" panose="02020603050405020304" pitchFamily="18" charset="0"/>
              </a:rPr>
              <a:t> </a:t>
            </a:r>
            <a:r>
              <a:rPr lang="en-US" sz="2400" dirty="0" err="1">
                <a:solidFill>
                  <a:prstClr val="white"/>
                </a:solidFill>
                <a:latin typeface="Arial"/>
                <a:cs typeface="Times New Roman" panose="02020603050405020304" pitchFamily="18" charset="0"/>
              </a:rPr>
              <a:t>không</a:t>
            </a:r>
            <a:r>
              <a:rPr lang="en-US" sz="2400" dirty="0">
                <a:solidFill>
                  <a:prstClr val="white"/>
                </a:solidFill>
                <a:latin typeface="Arial"/>
                <a:cs typeface="Times New Roman" panose="02020603050405020304" pitchFamily="18" charset="0"/>
              </a:rPr>
              <a:t>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Arial"/>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Arial"/>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prstClr val="white"/>
                </a:solidFill>
                <a:latin typeface="Arial"/>
                <a:cs typeface="Times New Roman" panose="02020603050405020304" pitchFamily="18" charset="0"/>
              </a:rPr>
              <a:t>Con </a:t>
            </a:r>
            <a:r>
              <a:rPr lang="en-US" sz="2800" dirty="0" err="1">
                <a:solidFill>
                  <a:prstClr val="white"/>
                </a:solidFill>
                <a:latin typeface="Arial"/>
                <a:cs typeface="Times New Roman" panose="02020603050405020304" pitchFamily="18" charset="0"/>
              </a:rPr>
              <a:t>có</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dám</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thử</a:t>
            </a:r>
            <a:r>
              <a:rPr lang="en-US" sz="2800" dirty="0">
                <a:solidFill>
                  <a:prstClr val="white"/>
                </a:solidFill>
                <a:latin typeface="Arial"/>
                <a:cs typeface="Times New Roman" panose="02020603050405020304" pitchFamily="18" charset="0"/>
              </a:rPr>
              <a:t> </a:t>
            </a:r>
            <a:r>
              <a:rPr lang="en-US" sz="2800" dirty="0" err="1">
                <a:solidFill>
                  <a:prstClr val="white"/>
                </a:solidFill>
                <a:latin typeface="Arial"/>
                <a:cs typeface="Times New Roman" panose="02020603050405020304" pitchFamily="18" charset="0"/>
              </a:rPr>
              <a:t>không</a:t>
            </a:r>
            <a:r>
              <a:rPr lang="en-US" sz="2800" dirty="0">
                <a:solidFill>
                  <a:prstClr val="white"/>
                </a:solidFill>
                <a:latin typeface="Arial"/>
                <a:cs typeface="Times New Roman" panose="02020603050405020304" pitchFamily="18" charset="0"/>
              </a:rPr>
              <a:t>?</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prstClr val="white"/>
                </a:solidFill>
                <a:latin typeface="Arial"/>
                <a:cs typeface="Times New Roman" panose="02020603050405020304" pitchFamily="18" charset="0"/>
              </a:rPr>
              <a:t>Dạ</a:t>
            </a:r>
            <a:r>
              <a:rPr lang="en-US" sz="2400" dirty="0">
                <a:solidFill>
                  <a:prstClr val="white"/>
                </a:solidFill>
                <a:latin typeface="Arial"/>
                <a:cs typeface="Times New Roman" panose="02020603050405020304" pitchFamily="18" charset="0"/>
              </a:rPr>
              <a:t>. Con </a:t>
            </a:r>
            <a:r>
              <a:rPr lang="en-US" sz="2400" dirty="0" err="1">
                <a:solidFill>
                  <a:prstClr val="white"/>
                </a:solidFill>
                <a:latin typeface="Arial"/>
                <a:cs typeface="Times New Roman" panose="02020603050405020304" pitchFamily="18" charset="0"/>
              </a:rPr>
              <a:t>đồng</a:t>
            </a:r>
            <a:r>
              <a:rPr lang="en-US" sz="2400" dirty="0">
                <a:solidFill>
                  <a:prstClr val="white"/>
                </a:solidFill>
                <a:latin typeface="Arial"/>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Arial"/>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11958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6"/>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A : </a:t>
            </a:r>
            <a:r>
              <a:rPr lang="vi-VN" sz="2000" b="1">
                <a:solidFill>
                  <a:prstClr val="white"/>
                </a:solidFill>
                <a:latin typeface="Calibri" panose="020F0502020204030204" pitchFamily="34" charset="0"/>
              </a:rPr>
              <a:t>Di sản văn hóa vật thể và phi vật thể.</a:t>
            </a:r>
            <a:endParaRPr lang="en-US" sz="2000" b="1">
              <a:solidFill>
                <a:prstClr val="white"/>
              </a:solidFill>
              <a:latin typeface="Calibri" panose="020F0502020204030204" pitchFamily="34"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5B9BD5">
                    <a:lumMod val="50000"/>
                  </a:srgbClr>
                </a:solidFill>
                <a:latin typeface="Arial" panose="020B0604020202020204" pitchFamily="34" charset="0"/>
              </a:rPr>
              <a:t>Câu 1: Di sản văn hóa bao gồm?</a:t>
            </a:r>
            <a:endParaRPr lang="en-US" sz="2400" b="1">
              <a:solidFill>
                <a:srgbClr val="5B9BD5">
                  <a:lumMod val="50000"/>
                </a:srgbClr>
              </a:solidFill>
              <a:latin typeface="Arial"/>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sp>
        <p:nvSpPr>
          <p:cNvPr id="81" name="Rectangle 80"/>
          <p:cNvSpPr/>
          <p:nvPr/>
        </p:nvSpPr>
        <p:spPr>
          <a:xfrm>
            <a:off x="5477467" y="1905640"/>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B : </a:t>
            </a:r>
            <a:r>
              <a:rPr lang="vi-VN" sz="2000" b="1">
                <a:solidFill>
                  <a:prstClr val="white"/>
                </a:solidFill>
                <a:latin typeface="Calibri" panose="020F0502020204030204" pitchFamily="34" charset="0"/>
              </a:rPr>
              <a:t>Di sản văn hóa vật thể và hữu hình.</a:t>
            </a:r>
            <a:endParaRPr lang="en-US" sz="2000" b="1">
              <a:solidFill>
                <a:prstClr val="white"/>
              </a:solidFill>
              <a:latin typeface="Calibri" panose="020F0502020204030204" pitchFamily="34" charset="0"/>
              <a:cs typeface="Times New Roman" panose="02020603050405020304" pitchFamily="18" charset="0"/>
            </a:endParaRPr>
          </a:p>
        </p:txBody>
      </p:sp>
      <p:sp>
        <p:nvSpPr>
          <p:cNvPr id="82" name="Rectangle 81"/>
          <p:cNvSpPr/>
          <p:nvPr/>
        </p:nvSpPr>
        <p:spPr>
          <a:xfrm>
            <a:off x="5477467" y="2399784"/>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C : </a:t>
            </a:r>
            <a:r>
              <a:rPr lang="vi-VN" sz="2000" b="1">
                <a:solidFill>
                  <a:prstClr val="white"/>
                </a:solidFill>
                <a:latin typeface="Calibri" panose="020F0502020204030204" pitchFamily="34" charset="0"/>
              </a:rPr>
              <a:t>Di sản văn hóa phi vật thể và vô hình.</a:t>
            </a:r>
            <a:endParaRPr lang="en-US" sz="2000" b="1">
              <a:solidFill>
                <a:prstClr val="white"/>
              </a:solidFill>
              <a:latin typeface="Calibri" panose="020F0502020204030204" pitchFamily="34" charset="0"/>
              <a:cs typeface="Times New Roman" panose="02020603050405020304" pitchFamily="18" charset="0"/>
            </a:endParaRPr>
          </a:p>
        </p:txBody>
      </p:sp>
      <p:sp>
        <p:nvSpPr>
          <p:cNvPr id="83" name="Rectangle 82"/>
          <p:cNvSpPr/>
          <p:nvPr/>
        </p:nvSpPr>
        <p:spPr>
          <a:xfrm>
            <a:off x="5477467" y="2893929"/>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D : </a:t>
            </a:r>
            <a:r>
              <a:rPr lang="vi-VN" sz="2000" b="1">
                <a:solidFill>
                  <a:prstClr val="white"/>
                </a:solidFill>
                <a:latin typeface="Calibri" panose="020F0502020204030204" pitchFamily="34" charset="0"/>
              </a:rPr>
              <a:t>Di sản văn hóa hữu hình và vô hình.</a:t>
            </a:r>
            <a:endParaRPr lang="en-US" sz="20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1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44546A">
                    <a:lumMod val="50000"/>
                  </a:srgbClr>
                </a:solidFill>
                <a:latin typeface="Arial" panose="020B0604020202020204" pitchFamily="34" charset="0"/>
              </a:rPr>
              <a:t>Câu 2: Di sản văn hóa vật thể và phi vật thể hay còn được gọi là?</a:t>
            </a:r>
            <a:endParaRPr lang="en-US" sz="3600" b="1" dirty="0">
              <a:solidFill>
                <a:srgbClr val="44546A">
                  <a:lumMod val="50000"/>
                </a:srgbClr>
              </a:solidFill>
              <a:latin typeface="Arial"/>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35427" y="1411497"/>
            <a:ext cx="5246804" cy="400110"/>
          </a:xfrm>
          <a:prstGeom prst="rect">
            <a:avLst/>
          </a:prstGeom>
        </p:spPr>
        <p:txBody>
          <a:bodyPr wrap="square">
            <a:spAutoFit/>
          </a:bodyPr>
          <a:lstStyle/>
          <a:p>
            <a:r>
              <a:rPr lang="en-US" sz="2000" b="1">
                <a:solidFill>
                  <a:schemeClr val="bg1"/>
                </a:solidFill>
                <a:latin typeface="Calibri" panose="020F0502020204030204" pitchFamily="34" charset="0"/>
                <a:cs typeface="Times New Roman" panose="02020603050405020304" pitchFamily="18" charset="0"/>
              </a:rPr>
              <a:t>A : </a:t>
            </a:r>
            <a:r>
              <a:rPr lang="vi-VN" sz="2000" b="1">
                <a:solidFill>
                  <a:schemeClr val="bg1"/>
                </a:solidFill>
                <a:latin typeface="Calibri" panose="020F0502020204030204" pitchFamily="34" charset="0"/>
              </a:rPr>
              <a:t>Di sản văn hóa vô hình và hữu hình.</a:t>
            </a:r>
            <a:endParaRPr lang="en-US" sz="2000" b="1">
              <a:solidFill>
                <a:schemeClr val="bg1"/>
              </a:solidFill>
              <a:latin typeface="Calibri" panose="020F0502020204030204" pitchFamily="34" charset="0"/>
              <a:cs typeface="Times New Roman" panose="02020603050405020304" pitchFamily="18" charset="0"/>
            </a:endParaRPr>
          </a:p>
        </p:txBody>
      </p:sp>
      <p:sp>
        <p:nvSpPr>
          <p:cNvPr id="31" name="Rectangle 30"/>
          <p:cNvSpPr/>
          <p:nvPr/>
        </p:nvSpPr>
        <p:spPr>
          <a:xfrm>
            <a:off x="5435427" y="1905641"/>
            <a:ext cx="5782700" cy="400110"/>
          </a:xfrm>
          <a:prstGeom prst="rect">
            <a:avLst/>
          </a:prstGeom>
        </p:spPr>
        <p:txBody>
          <a:bodyPr wrap="square">
            <a:spAutoFit/>
          </a:bodyPr>
          <a:lstStyle/>
          <a:p>
            <a:r>
              <a:rPr lang="en-US" sz="2000" b="1">
                <a:solidFill>
                  <a:schemeClr val="bg1"/>
                </a:solidFill>
                <a:latin typeface="Calibri" panose="020F0502020204030204" pitchFamily="34" charset="0"/>
                <a:cs typeface="Times New Roman" panose="02020603050405020304" pitchFamily="18" charset="0"/>
              </a:rPr>
              <a:t>B : </a:t>
            </a:r>
            <a:r>
              <a:rPr lang="vi-VN" sz="2000" b="1">
                <a:solidFill>
                  <a:schemeClr val="bg1"/>
                </a:solidFill>
                <a:latin typeface="Calibri" panose="020F0502020204030204" pitchFamily="34" charset="0"/>
              </a:rPr>
              <a:t>Di sản văn hóa trừu tượng và phi trừu tượng.</a:t>
            </a:r>
            <a:endParaRPr lang="en-US" sz="2000" b="1">
              <a:solidFill>
                <a:schemeClr val="bg1"/>
              </a:solidFill>
              <a:latin typeface="Calibri" panose="020F0502020204030204" pitchFamily="34" charset="0"/>
              <a:cs typeface="Times New Roman" panose="02020603050405020304" pitchFamily="18" charset="0"/>
            </a:endParaRPr>
          </a:p>
        </p:txBody>
      </p:sp>
      <p:sp>
        <p:nvSpPr>
          <p:cNvPr id="32" name="Rectangle 31"/>
          <p:cNvSpPr/>
          <p:nvPr/>
        </p:nvSpPr>
        <p:spPr>
          <a:xfrm>
            <a:off x="5435427" y="2399785"/>
            <a:ext cx="5246804" cy="400110"/>
          </a:xfrm>
          <a:prstGeom prst="rect">
            <a:avLst/>
          </a:prstGeom>
        </p:spPr>
        <p:txBody>
          <a:bodyPr wrap="square">
            <a:spAutoFit/>
          </a:bodyPr>
          <a:lstStyle/>
          <a:p>
            <a:r>
              <a:rPr lang="en-US" sz="2000" b="1">
                <a:solidFill>
                  <a:schemeClr val="bg1"/>
                </a:solidFill>
                <a:latin typeface="Calibri" panose="020F0502020204030204" pitchFamily="34" charset="0"/>
                <a:cs typeface="Times New Roman" panose="02020603050405020304" pitchFamily="18" charset="0"/>
              </a:rPr>
              <a:t>C : </a:t>
            </a:r>
            <a:r>
              <a:rPr lang="vi-VN" sz="2000" b="1">
                <a:solidFill>
                  <a:schemeClr val="bg1"/>
                </a:solidFill>
                <a:latin typeface="Calibri" panose="020F0502020204030204" pitchFamily="34" charset="0"/>
              </a:rPr>
              <a:t>Di sản văn hóa vật chất và tinh thần.</a:t>
            </a:r>
            <a:endParaRPr lang="en-US" sz="2000" b="1">
              <a:solidFill>
                <a:schemeClr val="bg1"/>
              </a:solidFill>
              <a:latin typeface="Calibri" panose="020F0502020204030204" pitchFamily="34" charset="0"/>
              <a:cs typeface="Times New Roman" panose="02020603050405020304" pitchFamily="18" charset="0"/>
            </a:endParaRPr>
          </a:p>
        </p:txBody>
      </p:sp>
      <p:sp>
        <p:nvSpPr>
          <p:cNvPr id="34" name="Rectangle 33"/>
          <p:cNvSpPr/>
          <p:nvPr/>
        </p:nvSpPr>
        <p:spPr>
          <a:xfrm>
            <a:off x="5435427" y="2893930"/>
            <a:ext cx="5637734" cy="400110"/>
          </a:xfrm>
          <a:prstGeom prst="rect">
            <a:avLst/>
          </a:prstGeom>
        </p:spPr>
        <p:txBody>
          <a:bodyPr wrap="square">
            <a:spAutoFit/>
          </a:bodyPr>
          <a:lstStyle/>
          <a:p>
            <a:r>
              <a:rPr lang="en-US" sz="2000" b="1">
                <a:solidFill>
                  <a:schemeClr val="bg1"/>
                </a:solidFill>
                <a:latin typeface="Calibri" panose="020F0502020204030204" pitchFamily="34" charset="0"/>
                <a:cs typeface="Times New Roman" panose="02020603050405020304" pitchFamily="18" charset="0"/>
              </a:rPr>
              <a:t>D : </a:t>
            </a:r>
            <a:r>
              <a:rPr lang="vi-VN" sz="2000" b="1">
                <a:solidFill>
                  <a:schemeClr val="bg1"/>
                </a:solidFill>
                <a:latin typeface="Calibri" panose="020F0502020204030204" pitchFamily="34" charset="0"/>
              </a:rPr>
              <a:t>Di sản văn hóa đếm được và không đếm được.</a:t>
            </a:r>
            <a:endParaRPr lang="en-US" sz="2000" b="1">
              <a:solidFill>
                <a:schemeClr val="bg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00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a:solidFill>
                  <a:srgbClr val="44546A">
                    <a:lumMod val="50000"/>
                  </a:srgbClr>
                </a:solidFill>
                <a:latin typeface="Arial" panose="020B0604020202020204" pitchFamily="34" charset="0"/>
              </a:rPr>
              <a:t>Câu 3 : Những sản phẩm tinh thần có giá trị về lịch sử, văn hoá, khoa học được lưu giữ bằng trí nhớ, chữ viết, truyền miệng, truyền nghề, trình diễn và các hình thức lưu giữ, lưu truyền khác được gọi là ?</a:t>
            </a:r>
            <a:endParaRPr lang="en-US" sz="4400" b="1" dirty="0">
              <a:solidFill>
                <a:srgbClr val="44546A">
                  <a:lumMod val="50000"/>
                </a:srgbClr>
              </a:solidFill>
              <a:latin typeface="Calibri" panose="020F0502020204030204" pitchFamily="34" charset="0"/>
              <a:cs typeface="Times New Roman" panose="02020603050405020304" pitchFamily="18" charset="0"/>
            </a:endParaRPr>
          </a:p>
        </p:txBody>
      </p:sp>
      <p:sp>
        <p:nvSpPr>
          <p:cNvPr id="55" name="Rectangle 54"/>
          <p:cNvSpPr/>
          <p:nvPr/>
        </p:nvSpPr>
        <p:spPr>
          <a:xfrm>
            <a:off x="2391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477467" y="1411496"/>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A : </a:t>
            </a:r>
            <a:r>
              <a:rPr lang="vi-VN" sz="2000" b="1">
                <a:solidFill>
                  <a:prstClr val="white"/>
                </a:solidFill>
                <a:latin typeface="Calibri" panose="020F0502020204030204" pitchFamily="34" charset="0"/>
              </a:rPr>
              <a:t>Di sản.</a:t>
            </a:r>
            <a:endParaRPr lang="en-US" sz="2000" b="1">
              <a:solidFill>
                <a:prstClr val="white"/>
              </a:solidFill>
              <a:latin typeface="Calibri" panose="020F0502020204030204" pitchFamily="34" charset="0"/>
              <a:cs typeface="Times New Roman" panose="02020603050405020304" pitchFamily="18" charset="0"/>
            </a:endParaRPr>
          </a:p>
        </p:txBody>
      </p:sp>
      <p:sp>
        <p:nvSpPr>
          <p:cNvPr id="31" name="Rectangle 30"/>
          <p:cNvSpPr/>
          <p:nvPr/>
        </p:nvSpPr>
        <p:spPr>
          <a:xfrm>
            <a:off x="5477467" y="1905640"/>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B : </a:t>
            </a:r>
            <a:r>
              <a:rPr lang="vi-VN" sz="2000" b="1">
                <a:solidFill>
                  <a:prstClr val="white"/>
                </a:solidFill>
                <a:latin typeface="Calibri" panose="020F0502020204030204" pitchFamily="34" charset="0"/>
              </a:rPr>
              <a:t>Di sản văn hóa.</a:t>
            </a:r>
            <a:endParaRPr lang="en-US" sz="2000" b="1">
              <a:solidFill>
                <a:prstClr val="white"/>
              </a:solidFill>
              <a:latin typeface="Calibri" panose="020F0502020204030204" pitchFamily="34" charset="0"/>
              <a:cs typeface="Times New Roman" panose="02020603050405020304" pitchFamily="18" charset="0"/>
            </a:endParaRPr>
          </a:p>
        </p:txBody>
      </p:sp>
      <p:sp>
        <p:nvSpPr>
          <p:cNvPr id="32" name="Rectangle 31"/>
          <p:cNvSpPr/>
          <p:nvPr/>
        </p:nvSpPr>
        <p:spPr>
          <a:xfrm>
            <a:off x="5477467" y="2399784"/>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C : </a:t>
            </a:r>
            <a:r>
              <a:rPr lang="vi-VN" sz="2000" b="1">
                <a:solidFill>
                  <a:prstClr val="white"/>
                </a:solidFill>
                <a:latin typeface="Calibri" panose="020F0502020204030204" pitchFamily="34" charset="0"/>
              </a:rPr>
              <a:t>Di sản văn hóa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4" name="Rectangle 33"/>
          <p:cNvSpPr/>
          <p:nvPr/>
        </p:nvSpPr>
        <p:spPr>
          <a:xfrm>
            <a:off x="5477467" y="2893929"/>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D : </a:t>
            </a:r>
            <a:r>
              <a:rPr lang="vi-VN" sz="2000" b="1">
                <a:solidFill>
                  <a:prstClr val="white"/>
                </a:solidFill>
                <a:latin typeface="Calibri" panose="020F0502020204030204" pitchFamily="34" charset="0"/>
              </a:rPr>
              <a:t>Di sản văn hóa phi vật thể.</a:t>
            </a:r>
            <a:endParaRPr lang="en-US" sz="20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5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8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8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9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9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44546A">
                    <a:lumMod val="50000"/>
                  </a:srgbClr>
                </a:solidFill>
                <a:latin typeface="Arial" panose="020B0604020202020204" pitchFamily="34" charset="0"/>
              </a:rPr>
              <a:t>Câu 4: Di sản văn hóa vật thể bao gồm?</a:t>
            </a:r>
            <a:endParaRPr lang="en-US" sz="5400" b="1" dirty="0">
              <a:solidFill>
                <a:srgbClr val="44546A">
                  <a:lumMod val="50000"/>
                </a:srgbClr>
              </a:solidFill>
              <a:latin typeface="Calibri" panose="020F0502020204030204" pitchFamily="34" charset="0"/>
              <a:cs typeface="Times New Roman" panose="02020603050405020304" pitchFamily="18" charset="0"/>
            </a:endParaRPr>
          </a:p>
        </p:txBody>
      </p:sp>
      <p:sp>
        <p:nvSpPr>
          <p:cNvPr id="55" name="Rectangle 54"/>
          <p:cNvSpPr/>
          <p:nvPr/>
        </p:nvSpPr>
        <p:spPr>
          <a:xfrm>
            <a:off x="2391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477467" y="1411496"/>
            <a:ext cx="5246804" cy="369332"/>
          </a:xfrm>
          <a:prstGeom prst="rect">
            <a:avLst/>
          </a:prstGeom>
        </p:spPr>
        <p:txBody>
          <a:bodyPr wrap="square">
            <a:spAutoFit/>
          </a:bodyPr>
          <a:lstStyle/>
          <a:p>
            <a:r>
              <a:rPr lang="en-US" b="1">
                <a:solidFill>
                  <a:schemeClr val="bg1"/>
                </a:solidFill>
                <a:latin typeface="Calibri" panose="020F0502020204030204" pitchFamily="34" charset="0"/>
                <a:cs typeface="Times New Roman" panose="02020603050405020304" pitchFamily="18" charset="0"/>
              </a:rPr>
              <a:t>A : </a:t>
            </a:r>
            <a:r>
              <a:rPr lang="vi-VN" b="1">
                <a:solidFill>
                  <a:schemeClr val="bg1"/>
                </a:solidFill>
                <a:latin typeface="Calibri" panose="020F0502020204030204" pitchFamily="34" charset="0"/>
              </a:rPr>
              <a:t>Di tích lịch sử - văn hóa và tài nguyên thiên nhiên.</a:t>
            </a:r>
            <a:endParaRPr lang="en-US" b="1">
              <a:solidFill>
                <a:schemeClr val="bg1"/>
              </a:solidFill>
              <a:latin typeface="Calibri" panose="020F0502020204030204" pitchFamily="34" charset="0"/>
              <a:cs typeface="Times New Roman" panose="02020603050405020304" pitchFamily="18" charset="0"/>
            </a:endParaRPr>
          </a:p>
        </p:txBody>
      </p:sp>
      <p:sp>
        <p:nvSpPr>
          <p:cNvPr id="31" name="Rectangle 30"/>
          <p:cNvSpPr/>
          <p:nvPr/>
        </p:nvSpPr>
        <p:spPr>
          <a:xfrm>
            <a:off x="5477467" y="1905640"/>
            <a:ext cx="5246804" cy="369332"/>
          </a:xfrm>
          <a:prstGeom prst="rect">
            <a:avLst/>
          </a:prstGeom>
        </p:spPr>
        <p:txBody>
          <a:bodyPr wrap="square">
            <a:spAutoFit/>
          </a:bodyPr>
          <a:lstStyle/>
          <a:p>
            <a:r>
              <a:rPr lang="en-US" b="1">
                <a:solidFill>
                  <a:schemeClr val="bg1"/>
                </a:solidFill>
                <a:latin typeface="Calibri" panose="020F0502020204030204" pitchFamily="34" charset="0"/>
                <a:cs typeface="Times New Roman" panose="02020603050405020304" pitchFamily="18" charset="0"/>
              </a:rPr>
              <a:t>B : </a:t>
            </a:r>
            <a:r>
              <a:rPr lang="vi-VN" b="1">
                <a:solidFill>
                  <a:schemeClr val="bg1"/>
                </a:solidFill>
                <a:latin typeface="Calibri" panose="020F0502020204030204" pitchFamily="34" charset="0"/>
              </a:rPr>
              <a:t>Danh lam thắng cảnh và tài nguyên thiên nhiên.</a:t>
            </a:r>
            <a:endParaRPr lang="en-US" b="1">
              <a:solidFill>
                <a:schemeClr val="bg1"/>
              </a:solidFill>
              <a:latin typeface="Calibri" panose="020F0502020204030204" pitchFamily="34" charset="0"/>
              <a:cs typeface="Times New Roman" panose="02020603050405020304" pitchFamily="18" charset="0"/>
            </a:endParaRPr>
          </a:p>
        </p:txBody>
      </p:sp>
      <p:sp>
        <p:nvSpPr>
          <p:cNvPr id="32" name="Rectangle 31"/>
          <p:cNvSpPr/>
          <p:nvPr/>
        </p:nvSpPr>
        <p:spPr>
          <a:xfrm>
            <a:off x="5477467" y="2399784"/>
            <a:ext cx="5246804" cy="369332"/>
          </a:xfrm>
          <a:prstGeom prst="rect">
            <a:avLst/>
          </a:prstGeom>
        </p:spPr>
        <p:txBody>
          <a:bodyPr wrap="square">
            <a:spAutoFit/>
          </a:bodyPr>
          <a:lstStyle/>
          <a:p>
            <a:r>
              <a:rPr lang="en-US" b="1">
                <a:solidFill>
                  <a:schemeClr val="bg1"/>
                </a:solidFill>
                <a:latin typeface="Calibri" panose="020F0502020204030204" pitchFamily="34" charset="0"/>
                <a:cs typeface="Times New Roman" panose="02020603050405020304" pitchFamily="18" charset="0"/>
              </a:rPr>
              <a:t>C : </a:t>
            </a:r>
            <a:r>
              <a:rPr lang="vi-VN" b="1">
                <a:solidFill>
                  <a:schemeClr val="bg1"/>
                </a:solidFill>
                <a:latin typeface="Calibri" panose="020F0502020204030204" pitchFamily="34" charset="0"/>
              </a:rPr>
              <a:t>Tài nguyên thiên nhiên và môi trường.</a:t>
            </a:r>
            <a:endParaRPr lang="en-US" b="1">
              <a:solidFill>
                <a:schemeClr val="bg1"/>
              </a:solidFill>
              <a:latin typeface="Calibri" panose="020F0502020204030204" pitchFamily="34" charset="0"/>
              <a:cs typeface="Times New Roman" panose="02020603050405020304" pitchFamily="18" charset="0"/>
            </a:endParaRPr>
          </a:p>
        </p:txBody>
      </p:sp>
      <p:sp>
        <p:nvSpPr>
          <p:cNvPr id="34" name="Rectangle 33"/>
          <p:cNvSpPr/>
          <p:nvPr/>
        </p:nvSpPr>
        <p:spPr>
          <a:xfrm>
            <a:off x="5477467" y="2893929"/>
            <a:ext cx="5246804" cy="369332"/>
          </a:xfrm>
          <a:prstGeom prst="rect">
            <a:avLst/>
          </a:prstGeom>
        </p:spPr>
        <p:txBody>
          <a:bodyPr wrap="square">
            <a:spAutoFit/>
          </a:bodyPr>
          <a:lstStyle/>
          <a:p>
            <a:r>
              <a:rPr lang="en-US" b="1">
                <a:solidFill>
                  <a:schemeClr val="bg1"/>
                </a:solidFill>
                <a:latin typeface="Calibri" panose="020F0502020204030204" pitchFamily="34" charset="0"/>
                <a:cs typeface="Times New Roman" panose="02020603050405020304" pitchFamily="18" charset="0"/>
              </a:rPr>
              <a:t>D : </a:t>
            </a:r>
            <a:r>
              <a:rPr lang="vi-VN" b="1">
                <a:solidFill>
                  <a:schemeClr val="bg1"/>
                </a:solidFill>
                <a:latin typeface="Calibri" panose="020F0502020204030204" pitchFamily="34" charset="0"/>
              </a:rPr>
              <a:t>Di tích lịch sử - văn hóa và danh lam thắng cảnh.</a:t>
            </a:r>
            <a:endParaRPr lang="en-US" b="1">
              <a:solidFill>
                <a:schemeClr val="bg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903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a:solidFill>
                  <a:srgbClr val="4472C4">
                    <a:lumMod val="50000"/>
                  </a:srgbClr>
                </a:solidFill>
                <a:latin typeface="Arial" panose="020B0604020202020204" pitchFamily="34" charset="0"/>
              </a:rPr>
              <a:t>Câu 5 : Sản phẩm vật chất có giá trị lịch sử, văn hoá, bao gồm các di tích lịch sử văn hoá, danh lam thắng cảnh, các di vật cổ vật, bảo vật quốc gia được gọi là?</a:t>
            </a:r>
            <a:endParaRPr lang="en-US" sz="3600" b="1" dirty="0">
              <a:solidFill>
                <a:srgbClr val="4472C4">
                  <a:lumMod val="50000"/>
                </a:srgbClr>
              </a:solidFill>
              <a:latin typeface="Arial"/>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6"/>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A : </a:t>
            </a:r>
            <a:r>
              <a:rPr lang="vi-VN" sz="2000" b="1">
                <a:solidFill>
                  <a:prstClr val="white"/>
                </a:solidFill>
                <a:latin typeface="Calibri" panose="020F0502020204030204" pitchFamily="34" charset="0"/>
              </a:rPr>
              <a:t>Di sản.</a:t>
            </a:r>
            <a:endParaRPr lang="en-US" sz="2000" b="1">
              <a:solidFill>
                <a:prstClr val="white"/>
              </a:solidFill>
              <a:latin typeface="Calibri" panose="020F0502020204030204" pitchFamily="34" charset="0"/>
              <a:cs typeface="Times New Roman" panose="02020603050405020304" pitchFamily="18" charset="0"/>
            </a:endParaRPr>
          </a:p>
        </p:txBody>
      </p:sp>
      <p:sp>
        <p:nvSpPr>
          <p:cNvPr id="31" name="Rectangle 30"/>
          <p:cNvSpPr/>
          <p:nvPr/>
        </p:nvSpPr>
        <p:spPr>
          <a:xfrm>
            <a:off x="5477467" y="1905640"/>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B : </a:t>
            </a:r>
            <a:r>
              <a:rPr lang="vi-VN" sz="2000" b="1">
                <a:solidFill>
                  <a:prstClr val="white"/>
                </a:solidFill>
                <a:latin typeface="Calibri" panose="020F0502020204030204" pitchFamily="34" charset="0"/>
              </a:rPr>
              <a:t>Di sản văn hóa.</a:t>
            </a:r>
            <a:endParaRPr lang="en-US" sz="2000" b="1">
              <a:solidFill>
                <a:prstClr val="white"/>
              </a:solidFill>
              <a:latin typeface="Calibri" panose="020F0502020204030204" pitchFamily="34" charset="0"/>
              <a:cs typeface="Times New Roman" panose="02020603050405020304" pitchFamily="18" charset="0"/>
            </a:endParaRPr>
          </a:p>
        </p:txBody>
      </p:sp>
      <p:sp>
        <p:nvSpPr>
          <p:cNvPr id="32" name="Rectangle 31"/>
          <p:cNvSpPr/>
          <p:nvPr/>
        </p:nvSpPr>
        <p:spPr>
          <a:xfrm>
            <a:off x="5477467" y="2399784"/>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C : </a:t>
            </a:r>
            <a:r>
              <a:rPr lang="vi-VN" sz="2000" b="1">
                <a:solidFill>
                  <a:prstClr val="white"/>
                </a:solidFill>
                <a:latin typeface="Calibri" panose="020F0502020204030204" pitchFamily="34" charset="0"/>
              </a:rPr>
              <a:t>Di sản văn hóa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4" name="Rectangle 33"/>
          <p:cNvSpPr/>
          <p:nvPr/>
        </p:nvSpPr>
        <p:spPr>
          <a:xfrm>
            <a:off x="5477467" y="2893929"/>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D : </a:t>
            </a:r>
            <a:r>
              <a:rPr lang="vi-VN" sz="2000" b="1">
                <a:solidFill>
                  <a:prstClr val="white"/>
                </a:solidFill>
                <a:latin typeface="Calibri" panose="020F0502020204030204" pitchFamily="34" charset="0"/>
              </a:rPr>
              <a:t>Di sản văn hóa phi vật thể.</a:t>
            </a:r>
            <a:endParaRPr lang="en-US" sz="20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92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6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7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7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8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latin typeface="Arial" panose="020B0604020202020204" pitchFamily="34" charset="0"/>
              </a:rPr>
              <a:t>Câu 6: Hát xoan, hát quan họ thuộc loại di sản văn hóa nào ?</a:t>
            </a:r>
            <a:endParaRPr lang="en-US" sz="4000" b="1" dirty="0">
              <a:solidFill>
                <a:srgbClr val="002060"/>
              </a:solidFill>
              <a:latin typeface="Arial"/>
              <a:cs typeface="Times New Roman" panose="02020603050405020304" pitchFamily="18" charset="0"/>
            </a:endParaRPr>
          </a:p>
        </p:txBody>
      </p:sp>
      <p:sp>
        <p:nvSpPr>
          <p:cNvPr id="55" name="Rectangle 54"/>
          <p:cNvSpPr/>
          <p:nvPr/>
        </p:nvSpPr>
        <p:spPr>
          <a:xfrm>
            <a:off x="2219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6"/>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A : </a:t>
            </a:r>
            <a:r>
              <a:rPr lang="vi-VN" sz="2000" b="1">
                <a:solidFill>
                  <a:prstClr val="white"/>
                </a:solidFill>
                <a:latin typeface="Calibri" panose="020F0502020204030204" pitchFamily="34" charset="0"/>
              </a:rPr>
              <a:t>Di sản văn hóa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1" name="Rectangle 30"/>
          <p:cNvSpPr/>
          <p:nvPr/>
        </p:nvSpPr>
        <p:spPr>
          <a:xfrm>
            <a:off x="5477467" y="1905640"/>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B : </a:t>
            </a:r>
            <a:r>
              <a:rPr lang="vi-VN" sz="2000" b="1">
                <a:solidFill>
                  <a:prstClr val="white"/>
                </a:solidFill>
                <a:latin typeface="Calibri" panose="020F0502020204030204" pitchFamily="34" charset="0"/>
              </a:rPr>
              <a:t>Di sản văn hóa phi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2" name="Rectangle 31"/>
          <p:cNvSpPr/>
          <p:nvPr/>
        </p:nvSpPr>
        <p:spPr>
          <a:xfrm>
            <a:off x="5477467" y="2399784"/>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C : </a:t>
            </a:r>
            <a:r>
              <a:rPr lang="vi-VN" sz="2000" b="1">
                <a:solidFill>
                  <a:prstClr val="white"/>
                </a:solidFill>
                <a:latin typeface="Calibri" panose="020F0502020204030204" pitchFamily="34" charset="0"/>
              </a:rPr>
              <a:t>Di tích lịch sử.</a:t>
            </a:r>
            <a:endParaRPr lang="en-US" sz="2000" b="1">
              <a:solidFill>
                <a:prstClr val="white"/>
              </a:solidFill>
              <a:latin typeface="Calibri" panose="020F0502020204030204" pitchFamily="34" charset="0"/>
              <a:cs typeface="Times New Roman" panose="02020603050405020304" pitchFamily="18" charset="0"/>
            </a:endParaRPr>
          </a:p>
        </p:txBody>
      </p:sp>
      <p:sp>
        <p:nvSpPr>
          <p:cNvPr id="34" name="Rectangle 33"/>
          <p:cNvSpPr/>
          <p:nvPr/>
        </p:nvSpPr>
        <p:spPr>
          <a:xfrm>
            <a:off x="5477467" y="2893929"/>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D : </a:t>
            </a:r>
            <a:r>
              <a:rPr lang="vi-VN" sz="2000" b="1">
                <a:solidFill>
                  <a:prstClr val="white"/>
                </a:solidFill>
                <a:latin typeface="Calibri" panose="020F0502020204030204" pitchFamily="34" charset="0"/>
              </a:rPr>
              <a:t>Danh lam thắng cảnh.</a:t>
            </a:r>
            <a:endParaRPr lang="en-US" sz="20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0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4472C4">
                    <a:lumMod val="50000"/>
                  </a:srgbClr>
                </a:solidFill>
                <a:latin typeface="Arial" panose="020B0604020202020204" pitchFamily="34" charset="0"/>
              </a:rPr>
              <a:t>Câu 7: Thành cổ Quảng Trị, ngã ba Đồng Lộc, hoàng thành Thăng Long thuộc loại di sản văn hóa nào?</a:t>
            </a:r>
            <a:endParaRPr lang="en-US" sz="4400" b="1" dirty="0">
              <a:solidFill>
                <a:srgbClr val="4472C4">
                  <a:lumMod val="50000"/>
                </a:srgbClr>
              </a:solidFill>
              <a:latin typeface="Calibri" panose="020F0502020204030204" pitchFamily="34"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6"/>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A : </a:t>
            </a:r>
            <a:r>
              <a:rPr lang="vi-VN" sz="2000" b="1">
                <a:solidFill>
                  <a:prstClr val="white"/>
                </a:solidFill>
                <a:latin typeface="Calibri" panose="020F0502020204030204" pitchFamily="34" charset="0"/>
              </a:rPr>
              <a:t>Di sản văn hóa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1" name="Rectangle 30"/>
          <p:cNvSpPr/>
          <p:nvPr/>
        </p:nvSpPr>
        <p:spPr>
          <a:xfrm>
            <a:off x="5486769" y="1939329"/>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B : </a:t>
            </a:r>
            <a:r>
              <a:rPr lang="vi-VN" sz="2000" b="1">
                <a:solidFill>
                  <a:prstClr val="white"/>
                </a:solidFill>
                <a:latin typeface="Calibri" panose="020F0502020204030204" pitchFamily="34" charset="0"/>
              </a:rPr>
              <a:t>Di sản văn hóa phi vật thể.</a:t>
            </a:r>
            <a:endParaRPr lang="en-US" sz="2000" b="1">
              <a:solidFill>
                <a:prstClr val="white"/>
              </a:solidFill>
              <a:latin typeface="Calibri" panose="020F0502020204030204" pitchFamily="34" charset="0"/>
              <a:cs typeface="Times New Roman" panose="02020603050405020304" pitchFamily="18" charset="0"/>
            </a:endParaRPr>
          </a:p>
        </p:txBody>
      </p:sp>
      <p:sp>
        <p:nvSpPr>
          <p:cNvPr id="32" name="Rectangle 31"/>
          <p:cNvSpPr/>
          <p:nvPr/>
        </p:nvSpPr>
        <p:spPr>
          <a:xfrm>
            <a:off x="5486769" y="2433474"/>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C : </a:t>
            </a:r>
            <a:r>
              <a:rPr lang="vi-VN" sz="2000" b="1">
                <a:solidFill>
                  <a:prstClr val="white"/>
                </a:solidFill>
                <a:latin typeface="Calibri" panose="020F0502020204030204" pitchFamily="34" charset="0"/>
              </a:rPr>
              <a:t>Di tích lịch sử.</a:t>
            </a:r>
            <a:endParaRPr lang="en-US" sz="2000" b="1">
              <a:solidFill>
                <a:prstClr val="white"/>
              </a:solidFill>
              <a:latin typeface="Calibri" panose="020F0502020204030204" pitchFamily="34" charset="0"/>
              <a:cs typeface="Times New Roman" panose="02020603050405020304" pitchFamily="18" charset="0"/>
            </a:endParaRPr>
          </a:p>
        </p:txBody>
      </p:sp>
      <p:sp>
        <p:nvSpPr>
          <p:cNvPr id="34" name="Rectangle 33"/>
          <p:cNvSpPr/>
          <p:nvPr/>
        </p:nvSpPr>
        <p:spPr>
          <a:xfrm>
            <a:off x="5507436" y="2905370"/>
            <a:ext cx="5246804" cy="400110"/>
          </a:xfrm>
          <a:prstGeom prst="rect">
            <a:avLst/>
          </a:prstGeom>
        </p:spPr>
        <p:txBody>
          <a:bodyPr wrap="square">
            <a:spAutoFit/>
          </a:bodyPr>
          <a:lstStyle/>
          <a:p>
            <a:r>
              <a:rPr lang="en-US" sz="2000" b="1">
                <a:solidFill>
                  <a:prstClr val="white"/>
                </a:solidFill>
                <a:latin typeface="Calibri" panose="020F0502020204030204" pitchFamily="34" charset="0"/>
                <a:cs typeface="Times New Roman" panose="02020603050405020304" pitchFamily="18" charset="0"/>
              </a:rPr>
              <a:t>D : </a:t>
            </a:r>
            <a:r>
              <a:rPr lang="vi-VN" sz="2000" b="1">
                <a:solidFill>
                  <a:prstClr val="white"/>
                </a:solidFill>
                <a:latin typeface="Calibri" panose="020F0502020204030204" pitchFamily="34" charset="0"/>
              </a:rPr>
              <a:t>Danh lam thắng cảnh.</a:t>
            </a:r>
            <a:endParaRPr lang="en-US" sz="20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65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3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8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53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8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A : </a:t>
            </a:r>
            <a:r>
              <a:rPr lang="vi-VN" sz="2400" b="1">
                <a:solidFill>
                  <a:prstClr val="white"/>
                </a:solidFill>
                <a:latin typeface="Calibri" panose="020F0502020204030204" pitchFamily="34" charset="0"/>
              </a:rPr>
              <a:t>15</a:t>
            </a:r>
            <a:endParaRPr lang="en-US" sz="2400" b="1">
              <a:solidFill>
                <a:prstClr val="white"/>
              </a:solidFill>
              <a:latin typeface="Calibri" panose="020F0502020204030204" pitchFamily="34"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4472C4">
                    <a:lumMod val="50000"/>
                  </a:srgbClr>
                </a:solidFill>
                <a:latin typeface="Arial" panose="020B0604020202020204" pitchFamily="34" charset="0"/>
              </a:rPr>
              <a:t>Câu 8: Tính đến năm 2019, Việt Nam có bao nhiêu di sản văn hóa được UNESCO công nhận?</a:t>
            </a:r>
            <a:endParaRPr lang="en-US" sz="3200" b="1">
              <a:solidFill>
                <a:srgbClr val="4472C4">
                  <a:lumMod val="50000"/>
                </a:srgbClr>
              </a:solidFill>
              <a:latin typeface="Arial"/>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sp>
        <p:nvSpPr>
          <p:cNvPr id="81" name="Rectangle 80"/>
          <p:cNvSpPr/>
          <p:nvPr/>
        </p:nvSpPr>
        <p:spPr>
          <a:xfrm>
            <a:off x="5477467" y="1905641"/>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B : </a:t>
            </a:r>
            <a:r>
              <a:rPr lang="vi-VN" sz="2400" b="1">
                <a:solidFill>
                  <a:prstClr val="white"/>
                </a:solidFill>
                <a:latin typeface="Calibri" panose="020F0502020204030204" pitchFamily="34" charset="0"/>
              </a:rPr>
              <a:t>16</a:t>
            </a:r>
            <a:endParaRPr lang="en-US" sz="2400" b="1">
              <a:solidFill>
                <a:prstClr val="white"/>
              </a:solidFill>
              <a:latin typeface="Calibri" panose="020F0502020204030204" pitchFamily="34" charset="0"/>
              <a:cs typeface="Times New Roman" panose="02020603050405020304" pitchFamily="18" charset="0"/>
            </a:endParaRPr>
          </a:p>
        </p:txBody>
      </p:sp>
      <p:sp>
        <p:nvSpPr>
          <p:cNvPr id="82" name="Rectangle 81"/>
          <p:cNvSpPr/>
          <p:nvPr/>
        </p:nvSpPr>
        <p:spPr>
          <a:xfrm>
            <a:off x="5477467" y="2399785"/>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C : </a:t>
            </a:r>
            <a:r>
              <a:rPr lang="vi-VN" sz="2400" b="1">
                <a:solidFill>
                  <a:prstClr val="white"/>
                </a:solidFill>
                <a:latin typeface="Calibri" panose="020F0502020204030204" pitchFamily="34" charset="0"/>
              </a:rPr>
              <a:t>17</a:t>
            </a:r>
            <a:endParaRPr lang="en-US" sz="2400" b="1">
              <a:solidFill>
                <a:prstClr val="white"/>
              </a:solidFill>
              <a:latin typeface="Calibri" panose="020F0502020204030204" pitchFamily="34" charset="0"/>
              <a:cs typeface="Times New Roman" panose="02020603050405020304" pitchFamily="18" charset="0"/>
            </a:endParaRPr>
          </a:p>
        </p:txBody>
      </p:sp>
      <p:sp>
        <p:nvSpPr>
          <p:cNvPr id="83" name="Rectangle 82"/>
          <p:cNvSpPr/>
          <p:nvPr/>
        </p:nvSpPr>
        <p:spPr>
          <a:xfrm>
            <a:off x="5477467" y="2893930"/>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D : </a:t>
            </a:r>
            <a:r>
              <a:rPr lang="vi-VN" sz="2400" b="1">
                <a:solidFill>
                  <a:prstClr val="white"/>
                </a:solidFill>
                <a:latin typeface="Calibri" panose="020F0502020204030204" pitchFamily="34" charset="0"/>
              </a:rPr>
              <a:t>18</a:t>
            </a:r>
            <a:endParaRPr lang="en-US" sz="24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3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8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43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8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53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A : </a:t>
            </a:r>
            <a:r>
              <a:rPr lang="vi-VN" sz="2400" b="1">
                <a:solidFill>
                  <a:prstClr val="white"/>
                </a:solidFill>
                <a:latin typeface="Calibri" panose="020F0502020204030204" pitchFamily="34" charset="0"/>
              </a:rPr>
              <a:t>Quảng Bình</a:t>
            </a:r>
            <a:endParaRPr lang="en-US" sz="2400" b="1">
              <a:solidFill>
                <a:prstClr val="white"/>
              </a:solidFill>
              <a:latin typeface="Calibri" panose="020F0502020204030204" pitchFamily="34"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2060"/>
                </a:solidFill>
                <a:latin typeface="Calibri" panose="020F0502020204030204" pitchFamily="34" charset="0"/>
              </a:rPr>
              <a:t>Câu 9: Vườn quốc gia Phong Nha – Kẻ Bàng nằm ở đâu? </a:t>
            </a:r>
            <a:endParaRPr lang="en-US" sz="4400" b="1">
              <a:solidFill>
                <a:srgbClr val="002060"/>
              </a:solidFill>
              <a:latin typeface="Calibri" panose="020F0502020204030204" pitchFamily="34" charset="0"/>
              <a:cs typeface="Times New Roman" panose="02020603050405020304" pitchFamily="18" charset="0"/>
            </a:endParaRPr>
          </a:p>
        </p:txBody>
      </p:sp>
      <p:sp>
        <p:nvSpPr>
          <p:cNvPr id="55" name="Rectangle 54"/>
          <p:cNvSpPr/>
          <p:nvPr/>
        </p:nvSpPr>
        <p:spPr>
          <a:xfrm>
            <a:off x="2219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sp>
        <p:nvSpPr>
          <p:cNvPr id="81" name="Rectangle 80"/>
          <p:cNvSpPr/>
          <p:nvPr/>
        </p:nvSpPr>
        <p:spPr>
          <a:xfrm>
            <a:off x="5477467" y="1905641"/>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B : </a:t>
            </a:r>
            <a:r>
              <a:rPr lang="vi-VN" sz="2400" b="1">
                <a:solidFill>
                  <a:prstClr val="white"/>
                </a:solidFill>
                <a:latin typeface="Calibri" panose="020F0502020204030204" pitchFamily="34" charset="0"/>
              </a:rPr>
              <a:t>Quảng Trị</a:t>
            </a:r>
            <a:endParaRPr lang="en-US" sz="2400" b="1">
              <a:solidFill>
                <a:prstClr val="white"/>
              </a:solidFill>
              <a:latin typeface="Calibri" panose="020F0502020204030204" pitchFamily="34" charset="0"/>
              <a:cs typeface="Times New Roman" panose="02020603050405020304" pitchFamily="18" charset="0"/>
            </a:endParaRPr>
          </a:p>
        </p:txBody>
      </p:sp>
      <p:sp>
        <p:nvSpPr>
          <p:cNvPr id="82" name="Rectangle 81"/>
          <p:cNvSpPr/>
          <p:nvPr/>
        </p:nvSpPr>
        <p:spPr>
          <a:xfrm>
            <a:off x="5477467" y="2399785"/>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C : </a:t>
            </a:r>
            <a:r>
              <a:rPr lang="vi-VN" sz="2400" b="1">
                <a:solidFill>
                  <a:prstClr val="white"/>
                </a:solidFill>
                <a:latin typeface="Calibri" panose="020F0502020204030204" pitchFamily="34" charset="0"/>
              </a:rPr>
              <a:t>Thừa Thiên Huế</a:t>
            </a:r>
            <a:endParaRPr lang="en-US" sz="2400" b="1">
              <a:solidFill>
                <a:prstClr val="white"/>
              </a:solidFill>
              <a:latin typeface="Calibri" panose="020F0502020204030204" pitchFamily="34" charset="0"/>
              <a:cs typeface="Times New Roman" panose="02020603050405020304" pitchFamily="18" charset="0"/>
            </a:endParaRPr>
          </a:p>
        </p:txBody>
      </p:sp>
      <p:sp>
        <p:nvSpPr>
          <p:cNvPr id="83" name="Rectangle 82"/>
          <p:cNvSpPr/>
          <p:nvPr/>
        </p:nvSpPr>
        <p:spPr>
          <a:xfrm>
            <a:off x="5477467" y="2893930"/>
            <a:ext cx="5246804" cy="461665"/>
          </a:xfrm>
          <a:prstGeom prst="rect">
            <a:avLst/>
          </a:prstGeom>
        </p:spPr>
        <p:txBody>
          <a:bodyPr wrap="square">
            <a:spAutoFit/>
          </a:bodyPr>
          <a:lstStyle/>
          <a:p>
            <a:r>
              <a:rPr lang="en-US" sz="2400" b="1">
                <a:solidFill>
                  <a:prstClr val="white"/>
                </a:solidFill>
                <a:latin typeface="Calibri" panose="020F0502020204030204" pitchFamily="34" charset="0"/>
                <a:cs typeface="Times New Roman" panose="02020603050405020304" pitchFamily="18" charset="0"/>
              </a:rPr>
              <a:t>D : </a:t>
            </a:r>
            <a:r>
              <a:rPr lang="vi-VN" sz="2400" b="1">
                <a:solidFill>
                  <a:prstClr val="white"/>
                </a:solidFill>
                <a:latin typeface="Calibri" panose="020F0502020204030204" pitchFamily="34" charset="0"/>
              </a:rPr>
              <a:t>Quảng Ninh</a:t>
            </a:r>
            <a:endParaRPr lang="en-US" sz="2400" b="1">
              <a:solidFill>
                <a:prstClr val="white"/>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957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9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9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lt"/>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37305" y="356840"/>
            <a:ext cx="5567138" cy="296379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7305" y="3320629"/>
            <a:ext cx="5586116" cy="3468746"/>
          </a:xfrm>
          <a:prstGeom prst="rect">
            <a:avLst/>
          </a:prstGeom>
        </p:spPr>
      </p:pic>
      <p:sp>
        <p:nvSpPr>
          <p:cNvPr id="49" name="Rectangle 48"/>
          <p:cNvSpPr/>
          <p:nvPr/>
        </p:nvSpPr>
        <p:spPr>
          <a:xfrm>
            <a:off x="6537305" y="3184720"/>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VỊNH HẠ LONG</a:t>
            </a:r>
          </a:p>
        </p:txBody>
      </p:sp>
      <p:sp>
        <p:nvSpPr>
          <p:cNvPr id="11" name="Rounded Rectangle 10"/>
          <p:cNvSpPr/>
          <p:nvPr/>
        </p:nvSpPr>
        <p:spPr>
          <a:xfrm>
            <a:off x="541839" y="620679"/>
            <a:ext cx="5665970" cy="54517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02060"/>
                </a:solidFill>
                <a:latin typeface="Calibri" panose="020F0502020204030204" pitchFamily="34" charset="0"/>
              </a:rPr>
              <a:t>- Là một trong Bảy kì quan thiên nhiên thế giới. Vịnh Hạ Long là cảnh quan non nước ngoạn mục trên Vịnh được kiến tạo bởi hơn 1600 hòn đảo đá vôi lớn nhỏ trên làn nước xanh ngọc lục bảo đặc trưng của Vịnh Hạ Long. Đây cũng là nơi chứng kiến những thay đổi trong lịch sử phát triển của Trái đất. Các cột đá vôi được bao phủ bởi các hàng cây nhiệt đới xanh thẳm, cùng hệ thống hang, động đá vôi kỳ vĩ. Vịnh Hạ Long được UNESCO công nhận là Di sản Thiên nhiên Thế giới lần đầu tiên vào năm 1994 nhờ những giá trị cảnh quan tự nhiên độc đáo và quan trọng về mặt thẩm mỹ. Năm 2000, Vịnh Hạ Long vinh dự lần thứ hai được công nhận bởi những giá trị địa chất địa mạo đặc trưng, qua quá trình Trái đất kiến tạo trong hàng tỉ năm.</a:t>
            </a:r>
          </a:p>
        </p:txBody>
      </p:sp>
    </p:spTree>
    <p:extLst>
      <p:ext uri="{BB962C8B-B14F-4D97-AF65-F5344CB8AC3E}">
        <p14:creationId xmlns:p14="http://schemas.microsoft.com/office/powerpoint/2010/main" val="21926585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libri" panose="020F0502020204030204" pitchFamily="34" charset="0"/>
              </a:rPr>
              <a:t>Câu 10: Khu thánh địa Mỹ Sơn nằm ở đâu? </a:t>
            </a:r>
            <a:endParaRPr lang="en-US" sz="4400" b="1" dirty="0">
              <a:solidFill>
                <a:srgbClr val="002060"/>
              </a:solidFill>
              <a:latin typeface="Calibri" panose="020F0502020204030204" pitchFamily="34" charset="0"/>
              <a:cs typeface="Times New Roman" panose="02020603050405020304" pitchFamily="18" charset="0"/>
            </a:endParaRPr>
          </a:p>
        </p:txBody>
      </p:sp>
      <p:sp>
        <p:nvSpPr>
          <p:cNvPr id="55" name="Rectangle 54"/>
          <p:cNvSpPr/>
          <p:nvPr/>
        </p:nvSpPr>
        <p:spPr>
          <a:xfrm>
            <a:off x="2312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Arial"/>
                <a:cs typeface="Times New Roman" panose="02020603050405020304" pitchFamily="18" charset="0"/>
              </a:rPr>
              <a:t>A : Tam Kỳ - Quảng Nam</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Arial"/>
                <a:cs typeface="Times New Roman" panose="02020603050405020304" pitchFamily="18" charset="0"/>
              </a:rPr>
              <a:t>B : Phú Ninh – Quảng Nam</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Arial"/>
                <a:cs typeface="Times New Roman" panose="02020603050405020304" pitchFamily="18" charset="0"/>
              </a:rPr>
              <a:t>C : Duy Xuyên – Quảng Nam</a:t>
            </a:r>
          </a:p>
        </p:txBody>
      </p:sp>
      <p:sp>
        <p:nvSpPr>
          <p:cNvPr id="34" name="Rectangle 33"/>
          <p:cNvSpPr/>
          <p:nvPr/>
        </p:nvSpPr>
        <p:spPr>
          <a:xfrm>
            <a:off x="5477467" y="2893930"/>
            <a:ext cx="5246804" cy="461665"/>
          </a:xfrm>
          <a:prstGeom prst="rect">
            <a:avLst/>
          </a:prstGeom>
        </p:spPr>
        <p:txBody>
          <a:bodyPr wrap="square">
            <a:spAutoFit/>
          </a:bodyPr>
          <a:lstStyle/>
          <a:p>
            <a:r>
              <a:rPr lang="en-US" sz="2400" b="1">
                <a:solidFill>
                  <a:prstClr val="white"/>
                </a:solidFill>
                <a:latin typeface="Arial"/>
                <a:cs typeface="Times New Roman" panose="02020603050405020304" pitchFamily="18" charset="0"/>
              </a:rPr>
              <a:t>D : Tiên Phước – Quảng Nam</a:t>
            </a:r>
          </a:p>
        </p:txBody>
      </p:sp>
    </p:spTree>
    <p:extLst>
      <p:ext uri="{BB962C8B-B14F-4D97-AF65-F5344CB8AC3E}">
        <p14:creationId xmlns:p14="http://schemas.microsoft.com/office/powerpoint/2010/main" val="31487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libri" panose="020F0502020204030204" pitchFamily="34" charset="0"/>
              </a:rPr>
              <a:t>Câu 11: Bến cảng Nhà Rồng là?</a:t>
            </a:r>
            <a:endParaRPr lang="en-US" sz="4800" b="1" dirty="0">
              <a:solidFill>
                <a:srgbClr val="002060"/>
              </a:solidFill>
              <a:latin typeface="Calibri" panose="020F0502020204030204" pitchFamily="34" charset="0"/>
              <a:cs typeface="Times New Roman" panose="02020603050405020304" pitchFamily="18" charset="0"/>
            </a:endParaRPr>
          </a:p>
        </p:txBody>
      </p:sp>
      <p:sp>
        <p:nvSpPr>
          <p:cNvPr id="55" name="Rectangle 54"/>
          <p:cNvSpPr/>
          <p:nvPr/>
        </p:nvSpPr>
        <p:spPr>
          <a:xfrm>
            <a:off x="2219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Arial"/>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300" b="1">
                <a:solidFill>
                  <a:prstClr val="white"/>
                </a:solidFill>
                <a:latin typeface="Calibri" panose="020F0502020204030204" pitchFamily="34" charset="0"/>
                <a:cs typeface="Times New Roman" panose="02020603050405020304" pitchFamily="18" charset="0"/>
              </a:rPr>
              <a:t>A : </a:t>
            </a:r>
            <a:r>
              <a:rPr lang="vi-VN" sz="2300" b="1">
                <a:solidFill>
                  <a:prstClr val="white"/>
                </a:solidFill>
                <a:latin typeface="Calibri" panose="020F0502020204030204" pitchFamily="34" charset="0"/>
                <a:cs typeface="Times New Roman" panose="02020603050405020304" pitchFamily="18" charset="0"/>
              </a:rPr>
              <a:t>Danh lam thắng cảnh</a:t>
            </a:r>
            <a:endParaRPr lang="en-US" sz="2300" b="1">
              <a:solidFill>
                <a:prstClr val="white"/>
              </a:solidFill>
              <a:latin typeface="Calibri" panose="020F0502020204030204" pitchFamily="34"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r>
              <a:rPr lang="en-US" sz="2300" b="1">
                <a:solidFill>
                  <a:prstClr val="white"/>
                </a:solidFill>
                <a:latin typeface="Calibri" panose="020F0502020204030204" pitchFamily="34" charset="0"/>
                <a:cs typeface="Times New Roman" panose="02020603050405020304" pitchFamily="18" charset="0"/>
              </a:rPr>
              <a:t>B : </a:t>
            </a:r>
            <a:r>
              <a:rPr lang="vi-VN" sz="2300" b="1">
                <a:solidFill>
                  <a:prstClr val="white"/>
                </a:solidFill>
                <a:latin typeface="Calibri" panose="020F0502020204030204" pitchFamily="34" charset="0"/>
                <a:cs typeface="Times New Roman" panose="02020603050405020304" pitchFamily="18" charset="0"/>
              </a:rPr>
              <a:t>Di tích lịch sử</a:t>
            </a:r>
            <a:endParaRPr lang="en-US" sz="2300" b="1">
              <a:solidFill>
                <a:prstClr val="white"/>
              </a:solidFill>
              <a:latin typeface="Calibri" panose="020F0502020204030204" pitchFamily="34"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r>
              <a:rPr lang="en-US" sz="2300" b="1">
                <a:solidFill>
                  <a:prstClr val="white"/>
                </a:solidFill>
                <a:latin typeface="Calibri" panose="020F0502020204030204" pitchFamily="34" charset="0"/>
                <a:cs typeface="Times New Roman" panose="02020603050405020304" pitchFamily="18" charset="0"/>
              </a:rPr>
              <a:t>C : Địa danh văn hóa</a:t>
            </a:r>
          </a:p>
        </p:txBody>
      </p:sp>
      <p:sp>
        <p:nvSpPr>
          <p:cNvPr id="34" name="Rectangle 33"/>
          <p:cNvSpPr/>
          <p:nvPr/>
        </p:nvSpPr>
        <p:spPr>
          <a:xfrm>
            <a:off x="5477467" y="2893930"/>
            <a:ext cx="5246804" cy="461665"/>
          </a:xfrm>
          <a:prstGeom prst="rect">
            <a:avLst/>
          </a:prstGeom>
        </p:spPr>
        <p:txBody>
          <a:bodyPr wrap="square">
            <a:spAutoFit/>
          </a:bodyPr>
          <a:lstStyle/>
          <a:p>
            <a:r>
              <a:rPr lang="en-US" sz="2300" b="1">
                <a:solidFill>
                  <a:prstClr val="white"/>
                </a:solidFill>
                <a:latin typeface="Calibri" panose="020F0502020204030204" pitchFamily="34" charset="0"/>
                <a:cs typeface="Times New Roman" panose="02020603050405020304" pitchFamily="18" charset="0"/>
              </a:rPr>
              <a:t>D : Địa danh du lịch</a:t>
            </a:r>
          </a:p>
        </p:txBody>
      </p:sp>
    </p:spTree>
    <p:extLst>
      <p:ext uri="{BB962C8B-B14F-4D97-AF65-F5344CB8AC3E}">
        <p14:creationId xmlns:p14="http://schemas.microsoft.com/office/powerpoint/2010/main" val="33027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ndParaRPr>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02"/>
            <a:ext cx="12192000" cy="2823055"/>
          </a:xfrm>
          <a:prstGeom prst="rect">
            <a:avLst/>
          </a:prstGeom>
        </p:spPr>
      </p:pic>
      <p:pic>
        <p:nvPicPr>
          <p:cNvPr id="53" name="图片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pic>
        <p:nvPicPr>
          <p:cNvPr id="54" name="图片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487638512"/>
              </p:ext>
            </p:extLst>
          </p:nvPr>
        </p:nvGraphicFramePr>
        <p:xfrm>
          <a:off x="746234" y="311195"/>
          <a:ext cx="10746987" cy="5902960"/>
        </p:xfrm>
        <a:graphic>
          <a:graphicData uri="http://schemas.openxmlformats.org/drawingml/2006/table">
            <a:tbl>
              <a:tblPr firstRow="1" bandRow="1">
                <a:tableStyleId>{E8B1032C-EA38-4F05-BA0D-38AFFFC7BED3}</a:tableStyleId>
              </a:tblPr>
              <a:tblGrid>
                <a:gridCol w="5043602">
                  <a:extLst>
                    <a:ext uri="{9D8B030D-6E8A-4147-A177-3AD203B41FA5}">
                      <a16:colId xmlns="" xmlns:a16="http://schemas.microsoft.com/office/drawing/2014/main" val="1746745871"/>
                    </a:ext>
                  </a:extLst>
                </a:gridCol>
                <a:gridCol w="1688147">
                  <a:extLst>
                    <a:ext uri="{9D8B030D-6E8A-4147-A177-3AD203B41FA5}">
                      <a16:colId xmlns="" xmlns:a16="http://schemas.microsoft.com/office/drawing/2014/main" val="218515227"/>
                    </a:ext>
                  </a:extLst>
                </a:gridCol>
                <a:gridCol w="1354686">
                  <a:extLst>
                    <a:ext uri="{9D8B030D-6E8A-4147-A177-3AD203B41FA5}">
                      <a16:colId xmlns="" xmlns:a16="http://schemas.microsoft.com/office/drawing/2014/main" val="2841915868"/>
                    </a:ext>
                  </a:extLst>
                </a:gridCol>
                <a:gridCol w="1330276">
                  <a:extLst>
                    <a:ext uri="{9D8B030D-6E8A-4147-A177-3AD203B41FA5}">
                      <a16:colId xmlns="" xmlns:a16="http://schemas.microsoft.com/office/drawing/2014/main" val="2956201560"/>
                    </a:ext>
                  </a:extLst>
                </a:gridCol>
                <a:gridCol w="1330276">
                  <a:extLst>
                    <a:ext uri="{9D8B030D-6E8A-4147-A177-3AD203B41FA5}">
                      <a16:colId xmlns="" xmlns:a16="http://schemas.microsoft.com/office/drawing/2014/main" val="139930408"/>
                    </a:ext>
                  </a:extLst>
                </a:gridCol>
              </a:tblGrid>
              <a:tr h="637789">
                <a:tc rowSpan="2">
                  <a:txBody>
                    <a:bodyPr/>
                    <a:lstStyle/>
                    <a:p>
                      <a:pPr algn="ctr"/>
                      <a:r>
                        <a:rPr lang="en-US"/>
                        <a:t>TÊN</a:t>
                      </a:r>
                      <a:r>
                        <a:rPr lang="en-US" baseline="0"/>
                        <a:t> DI SẢN VĂN HÓA</a:t>
                      </a:r>
                      <a:endParaRPr lang="vi-VN"/>
                    </a:p>
                  </a:txBody>
                  <a:tcPr anchor="ctr"/>
                </a:tc>
                <a:tc rowSpan="2">
                  <a:txBody>
                    <a:bodyPr/>
                    <a:lstStyle/>
                    <a:p>
                      <a:pPr algn="ctr"/>
                      <a:r>
                        <a:rPr lang="en-US"/>
                        <a:t>DI</a:t>
                      </a:r>
                      <a:r>
                        <a:rPr lang="en-US" baseline="0"/>
                        <a:t> SẢN </a:t>
                      </a:r>
                    </a:p>
                    <a:p>
                      <a:pPr algn="ctr"/>
                      <a:r>
                        <a:rPr lang="en-US" baseline="0"/>
                        <a:t>VĂN HÓA </a:t>
                      </a:r>
                    </a:p>
                    <a:p>
                      <a:pPr algn="ctr"/>
                      <a:r>
                        <a:rPr lang="en-US" baseline="0"/>
                        <a:t>PHI VẬT THỂ</a:t>
                      </a:r>
                      <a:endParaRPr lang="vi-VN"/>
                    </a:p>
                  </a:txBody>
                  <a:tcPr anchor="ctr"/>
                </a:tc>
                <a:tc gridSpan="3">
                  <a:txBody>
                    <a:bodyPr/>
                    <a:lstStyle/>
                    <a:p>
                      <a:pPr algn="ctr"/>
                      <a:r>
                        <a:rPr lang="en-US"/>
                        <a:t>DI SẢN</a:t>
                      </a:r>
                      <a:r>
                        <a:rPr lang="en-US" baseline="0"/>
                        <a:t> VĂN HÓA </a:t>
                      </a:r>
                    </a:p>
                    <a:p>
                      <a:pPr algn="ctr"/>
                      <a:r>
                        <a:rPr lang="en-US" baseline="0"/>
                        <a:t>VẬT THỂ</a:t>
                      </a:r>
                      <a:endParaRPr lang="vi-VN"/>
                    </a:p>
                  </a:txBody>
                  <a:tcPr anchor="ctr"/>
                </a:tc>
                <a:tc hMerge="1">
                  <a:txBody>
                    <a:bodyPr/>
                    <a:lstStyle/>
                    <a:p>
                      <a:endParaRPr lang="vi-VN"/>
                    </a:p>
                  </a:txBody>
                  <a:tcPr/>
                </a:tc>
                <a:tc hMerge="1">
                  <a:txBody>
                    <a:bodyPr/>
                    <a:lstStyle/>
                    <a:p>
                      <a:pPr algn="ctr"/>
                      <a:endParaRPr lang="vi-VN"/>
                    </a:p>
                  </a:txBody>
                  <a:tcPr anchor="ctr"/>
                </a:tc>
                <a:extLst>
                  <a:ext uri="{0D108BD9-81ED-4DB2-BD59-A6C34878D82A}">
                    <a16:rowId xmlns="" xmlns:a16="http://schemas.microsoft.com/office/drawing/2014/main" val="3690265797"/>
                  </a:ext>
                </a:extLst>
              </a:tr>
              <a:tr h="370840">
                <a:tc vMerge="1">
                  <a:txBody>
                    <a:bodyPr/>
                    <a:lstStyle/>
                    <a:p>
                      <a:endParaRPr lang="vi-VN"/>
                    </a:p>
                  </a:txBody>
                  <a:tcPr/>
                </a:tc>
                <a:tc vMerge="1">
                  <a:txBody>
                    <a:bodyPr/>
                    <a:lstStyle/>
                    <a:p>
                      <a:endParaRPr lang="vi-VN"/>
                    </a:p>
                  </a:txBody>
                  <a:tcPr/>
                </a:tc>
                <a:tc>
                  <a:txBody>
                    <a:bodyPr/>
                    <a:lstStyle/>
                    <a:p>
                      <a:pPr algn="ctr"/>
                      <a:r>
                        <a:rPr lang="en-US"/>
                        <a:t>Di tích</a:t>
                      </a:r>
                      <a:r>
                        <a:rPr lang="en-US" baseline="0"/>
                        <a:t> lịch sử văn hóa</a:t>
                      </a:r>
                      <a:endParaRPr lang="vi-VN"/>
                    </a:p>
                  </a:txBody>
                  <a:tcPr anchor="ctr"/>
                </a:tc>
                <a:tc>
                  <a:txBody>
                    <a:bodyPr/>
                    <a:lstStyle/>
                    <a:p>
                      <a:pPr algn="ctr"/>
                      <a:r>
                        <a:rPr lang="en-US"/>
                        <a:t>Danh lam thắng</a:t>
                      </a:r>
                      <a:r>
                        <a:rPr lang="en-US" baseline="0"/>
                        <a:t> cảnh</a:t>
                      </a:r>
                      <a:endParaRPr lang="vi-VN"/>
                    </a:p>
                  </a:txBody>
                  <a:tcPr anchor="ctr"/>
                </a:tc>
                <a:tc>
                  <a:txBody>
                    <a:bodyPr/>
                    <a:lstStyle/>
                    <a:p>
                      <a:pPr algn="ctr"/>
                      <a:r>
                        <a:rPr lang="en-US"/>
                        <a:t>Cổ</a:t>
                      </a:r>
                      <a:r>
                        <a:rPr lang="en-US" baseline="0"/>
                        <a:t> vật, bảo vật quốc gia</a:t>
                      </a:r>
                      <a:endParaRPr lang="vi-VN"/>
                    </a:p>
                  </a:txBody>
                  <a:tcPr anchor="ctr"/>
                </a:tc>
                <a:extLst>
                  <a:ext uri="{0D108BD9-81ED-4DB2-BD59-A6C34878D82A}">
                    <a16:rowId xmlns="" xmlns:a16="http://schemas.microsoft.com/office/drawing/2014/main" val="4218883782"/>
                  </a:ext>
                </a:extLst>
              </a:tr>
              <a:tr h="370840">
                <a:tc>
                  <a:txBody>
                    <a:bodyPr/>
                    <a:lstStyle/>
                    <a:p>
                      <a:pPr algn="l"/>
                      <a:r>
                        <a:rPr lang="en-US">
                          <a:latin typeface="Calibri" panose="020F0502020204030204" pitchFamily="34" charset="0"/>
                        </a:rPr>
                        <a:t>-</a:t>
                      </a:r>
                      <a:r>
                        <a:rPr lang="en-US" baseline="0">
                          <a:latin typeface="Calibri" panose="020F0502020204030204" pitchFamily="34" charset="0"/>
                        </a:rPr>
                        <a:t> Hát Ca trù</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1374113754"/>
                  </a:ext>
                </a:extLst>
              </a:tr>
              <a:tr h="370840">
                <a:tc>
                  <a:txBody>
                    <a:bodyPr/>
                    <a:lstStyle/>
                    <a:p>
                      <a:pPr algn="l"/>
                      <a:r>
                        <a:rPr lang="en-US">
                          <a:latin typeface="Calibri" panose="020F0502020204030204" pitchFamily="34" charset="0"/>
                        </a:rPr>
                        <a:t>- Cồng</a:t>
                      </a:r>
                      <a:r>
                        <a:rPr lang="en-US" baseline="0">
                          <a:latin typeface="Calibri" panose="020F0502020204030204" pitchFamily="34" charset="0"/>
                        </a:rPr>
                        <a:t> chiêng Tây Nguyên</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114147282"/>
                  </a:ext>
                </a:extLst>
              </a:tr>
              <a:tr h="370840">
                <a:tc>
                  <a:txBody>
                    <a:bodyPr/>
                    <a:lstStyle/>
                    <a:p>
                      <a:pPr algn="l"/>
                      <a:r>
                        <a:rPr lang="en-US">
                          <a:latin typeface="Calibri" panose="020F0502020204030204" pitchFamily="34" charset="0"/>
                        </a:rPr>
                        <a:t>-</a:t>
                      </a:r>
                      <a:r>
                        <a:rPr lang="en-US" baseline="0">
                          <a:latin typeface="Calibri" panose="020F0502020204030204" pitchFamily="34" charset="0"/>
                        </a:rPr>
                        <a:t> Thành nhà Mạc</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3505125665"/>
                  </a:ext>
                </a:extLst>
              </a:tr>
              <a:tr h="370840">
                <a:tc>
                  <a:txBody>
                    <a:bodyPr/>
                    <a:lstStyle/>
                    <a:p>
                      <a:pPr algn="l"/>
                      <a:r>
                        <a:rPr lang="en-US">
                          <a:latin typeface="Calibri" panose="020F0502020204030204" pitchFamily="34" charset="0"/>
                        </a:rPr>
                        <a:t>- Nhà</a:t>
                      </a:r>
                      <a:r>
                        <a:rPr lang="en-US" baseline="0">
                          <a:latin typeface="Calibri" panose="020F0502020204030204" pitchFamily="34" charset="0"/>
                        </a:rPr>
                        <a:t> tù Côn Đảo</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4152729961"/>
                  </a:ext>
                </a:extLst>
              </a:tr>
              <a:tr h="370840">
                <a:tc>
                  <a:txBody>
                    <a:bodyPr/>
                    <a:lstStyle/>
                    <a:p>
                      <a:pPr algn="l"/>
                      <a:r>
                        <a:rPr lang="en-US">
                          <a:latin typeface="Calibri" panose="020F0502020204030204" pitchFamily="34" charset="0"/>
                        </a:rPr>
                        <a:t>- Ruộng</a:t>
                      </a:r>
                      <a:r>
                        <a:rPr lang="en-US" baseline="0">
                          <a:latin typeface="Calibri" panose="020F0502020204030204" pitchFamily="34" charset="0"/>
                        </a:rPr>
                        <a:t> bậc thang Sa Pa</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1999045110"/>
                  </a:ext>
                </a:extLst>
              </a:tr>
              <a:tr h="370840">
                <a:tc>
                  <a:txBody>
                    <a:bodyPr/>
                    <a:lstStyle/>
                    <a:p>
                      <a:pPr algn="l"/>
                      <a:r>
                        <a:rPr lang="en-US">
                          <a:latin typeface="Calibri" panose="020F0502020204030204" pitchFamily="34" charset="0"/>
                        </a:rPr>
                        <a:t>- Nghề</a:t>
                      </a:r>
                      <a:r>
                        <a:rPr lang="en-US" baseline="0">
                          <a:latin typeface="Calibri" panose="020F0502020204030204" pitchFamily="34" charset="0"/>
                        </a:rPr>
                        <a:t> làm bánh tráng phơi sương Trảng Bàng</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256722926"/>
                  </a:ext>
                </a:extLst>
              </a:tr>
              <a:tr h="370840">
                <a:tc>
                  <a:txBody>
                    <a:bodyPr/>
                    <a:lstStyle/>
                    <a:p>
                      <a:pPr algn="l"/>
                      <a:r>
                        <a:rPr lang="en-US">
                          <a:latin typeface="Calibri" panose="020F0502020204030204" pitchFamily="34" charset="0"/>
                        </a:rPr>
                        <a:t>- Rừng</a:t>
                      </a:r>
                      <a:r>
                        <a:rPr lang="en-US" baseline="0">
                          <a:latin typeface="Calibri" panose="020F0502020204030204" pitchFamily="34" charset="0"/>
                        </a:rPr>
                        <a:t> tràm Trà Sư – An Giang</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351909791"/>
                  </a:ext>
                </a:extLst>
              </a:tr>
              <a:tr h="370840">
                <a:tc>
                  <a:txBody>
                    <a:bodyPr/>
                    <a:lstStyle/>
                    <a:p>
                      <a:pPr algn="l"/>
                      <a:r>
                        <a:rPr lang="en-US">
                          <a:latin typeface="Calibri" panose="020F0502020204030204" pitchFamily="34" charset="0"/>
                        </a:rPr>
                        <a:t>- Tín</a:t>
                      </a:r>
                      <a:r>
                        <a:rPr lang="en-US" baseline="0">
                          <a:latin typeface="Calibri" panose="020F0502020204030204" pitchFamily="34" charset="0"/>
                        </a:rPr>
                        <a:t> ngưỡng thờ cúng Hùng Vương</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41085557"/>
                  </a:ext>
                </a:extLst>
              </a:tr>
              <a:tr h="370840">
                <a:tc>
                  <a:txBody>
                    <a:bodyPr/>
                    <a:lstStyle/>
                    <a:p>
                      <a:pPr algn="l"/>
                      <a:r>
                        <a:rPr lang="en-US">
                          <a:latin typeface="Calibri" panose="020F0502020204030204" pitchFamily="34" charset="0"/>
                        </a:rPr>
                        <a:t>- Di tíc</a:t>
                      </a:r>
                      <a:r>
                        <a:rPr lang="en-US" baseline="0">
                          <a:latin typeface="Calibri" panose="020F0502020204030204" pitchFamily="34" charset="0"/>
                        </a:rPr>
                        <a:t>h cố đô Huế</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3327678983"/>
                  </a:ext>
                </a:extLst>
              </a:tr>
              <a:tr h="370840">
                <a:tc>
                  <a:txBody>
                    <a:bodyPr/>
                    <a:lstStyle/>
                    <a:p>
                      <a:pPr algn="l"/>
                      <a:r>
                        <a:rPr lang="en-US">
                          <a:latin typeface="Calibri" panose="020F0502020204030204" pitchFamily="34" charset="0"/>
                        </a:rPr>
                        <a:t>- Trống</a:t>
                      </a:r>
                      <a:r>
                        <a:rPr lang="en-US" baseline="0">
                          <a:latin typeface="Calibri" panose="020F0502020204030204" pitchFamily="34" charset="0"/>
                        </a:rPr>
                        <a:t> đồng Đông Sơn</a:t>
                      </a:r>
                      <a:endParaRPr lang="vi-VN">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991808386"/>
                  </a:ext>
                </a:extLst>
              </a:tr>
              <a:tr h="370840">
                <a:tc>
                  <a:txBody>
                    <a:bodyPr/>
                    <a:lstStyle/>
                    <a:p>
                      <a:pPr algn="l"/>
                      <a:r>
                        <a:rPr lang="en-US" b="0">
                          <a:latin typeface="Calibri" panose="020F0502020204030204" pitchFamily="34" charset="0"/>
                        </a:rPr>
                        <a:t>-</a:t>
                      </a:r>
                      <a:r>
                        <a:rPr lang="en-US" b="0" baseline="0">
                          <a:latin typeface="Calibri" panose="020F0502020204030204" pitchFamily="34" charset="0"/>
                        </a:rPr>
                        <a:t> </a:t>
                      </a:r>
                      <a:r>
                        <a:rPr lang="vi-VN" sz="1800" b="0" i="0" kern="1200">
                          <a:solidFill>
                            <a:schemeClr val="tx1"/>
                          </a:solidFill>
                          <a:effectLst/>
                          <a:latin typeface="Calibri" panose="020F0502020204030204" pitchFamily="34" charset="0"/>
                          <a:ea typeface="+mn-ea"/>
                          <a:cs typeface="+mn-cs"/>
                        </a:rPr>
                        <a:t>Bút tích "lời kêu gọi toàn quốc kháng chiến" của Chủ tịch Hồ Chí Minh</a:t>
                      </a:r>
                      <a:endParaRPr lang="vi-VN" b="0">
                        <a:latin typeface="Calibri" panose="020F0502020204030204" pitchFamily="34" charset="0"/>
                      </a:endParaRPr>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tc>
                  <a:txBody>
                    <a:bodyPr/>
                    <a:lstStyle/>
                    <a:p>
                      <a:pPr algn="ctr"/>
                      <a:endParaRPr lang="vi-VN"/>
                    </a:p>
                  </a:txBody>
                  <a:tcPr anchor="ctr"/>
                </a:tc>
                <a:extLst>
                  <a:ext uri="{0D108BD9-81ED-4DB2-BD59-A6C34878D82A}">
                    <a16:rowId xmlns="" xmlns:a16="http://schemas.microsoft.com/office/drawing/2014/main" val="1541561314"/>
                  </a:ext>
                </a:extLst>
              </a:tr>
            </a:tbl>
          </a:graphicData>
        </a:graphic>
      </p:graphicFrame>
      <p:sp>
        <p:nvSpPr>
          <p:cNvPr id="22" name="TextBox 21"/>
          <p:cNvSpPr txBox="1"/>
          <p:nvPr/>
        </p:nvSpPr>
        <p:spPr>
          <a:xfrm>
            <a:off x="6096000" y="1874520"/>
            <a:ext cx="849738" cy="369332"/>
          </a:xfrm>
          <a:prstGeom prst="rect">
            <a:avLst/>
          </a:prstGeom>
          <a:noFill/>
        </p:spPr>
        <p:txBody>
          <a:bodyPr wrap="square" rtlCol="0">
            <a:spAutoFit/>
          </a:bodyPr>
          <a:lstStyle/>
          <a:p>
            <a:pPr algn="ctr"/>
            <a:r>
              <a:rPr lang="vi-VN">
                <a:solidFill>
                  <a:srgbClr val="C00000"/>
                </a:solidFill>
              </a:rPr>
              <a:t>X</a:t>
            </a:r>
          </a:p>
        </p:txBody>
      </p:sp>
      <p:sp>
        <p:nvSpPr>
          <p:cNvPr id="58" name="TextBox 57"/>
          <p:cNvSpPr txBox="1"/>
          <p:nvPr/>
        </p:nvSpPr>
        <p:spPr>
          <a:xfrm>
            <a:off x="6119727" y="2278445"/>
            <a:ext cx="849738" cy="369332"/>
          </a:xfrm>
          <a:prstGeom prst="rect">
            <a:avLst/>
          </a:prstGeom>
          <a:noFill/>
        </p:spPr>
        <p:txBody>
          <a:bodyPr wrap="square" rtlCol="0">
            <a:spAutoFit/>
          </a:bodyPr>
          <a:lstStyle/>
          <a:p>
            <a:pPr algn="ctr"/>
            <a:r>
              <a:rPr lang="vi-VN">
                <a:solidFill>
                  <a:srgbClr val="C00000"/>
                </a:solidFill>
              </a:rPr>
              <a:t>X</a:t>
            </a:r>
          </a:p>
        </p:txBody>
      </p:sp>
      <p:sp>
        <p:nvSpPr>
          <p:cNvPr id="77" name="TextBox 76"/>
          <p:cNvSpPr txBox="1"/>
          <p:nvPr/>
        </p:nvSpPr>
        <p:spPr>
          <a:xfrm>
            <a:off x="7700052" y="2634387"/>
            <a:ext cx="849738" cy="369332"/>
          </a:xfrm>
          <a:prstGeom prst="rect">
            <a:avLst/>
          </a:prstGeom>
          <a:noFill/>
        </p:spPr>
        <p:txBody>
          <a:bodyPr wrap="square" rtlCol="0">
            <a:spAutoFit/>
          </a:bodyPr>
          <a:lstStyle/>
          <a:p>
            <a:pPr algn="ctr"/>
            <a:r>
              <a:rPr lang="vi-VN">
                <a:solidFill>
                  <a:srgbClr val="C00000"/>
                </a:solidFill>
              </a:rPr>
              <a:t>X</a:t>
            </a:r>
          </a:p>
        </p:txBody>
      </p:sp>
      <p:sp>
        <p:nvSpPr>
          <p:cNvPr id="78" name="TextBox 77"/>
          <p:cNvSpPr txBox="1"/>
          <p:nvPr/>
        </p:nvSpPr>
        <p:spPr>
          <a:xfrm>
            <a:off x="7722602" y="3025046"/>
            <a:ext cx="849738" cy="369332"/>
          </a:xfrm>
          <a:prstGeom prst="rect">
            <a:avLst/>
          </a:prstGeom>
          <a:noFill/>
        </p:spPr>
        <p:txBody>
          <a:bodyPr wrap="square" rtlCol="0">
            <a:spAutoFit/>
          </a:bodyPr>
          <a:lstStyle/>
          <a:p>
            <a:pPr algn="ctr"/>
            <a:r>
              <a:rPr lang="vi-VN">
                <a:solidFill>
                  <a:srgbClr val="C00000"/>
                </a:solidFill>
              </a:rPr>
              <a:t>X</a:t>
            </a:r>
          </a:p>
        </p:txBody>
      </p:sp>
      <p:sp>
        <p:nvSpPr>
          <p:cNvPr id="79" name="TextBox 78"/>
          <p:cNvSpPr txBox="1"/>
          <p:nvPr/>
        </p:nvSpPr>
        <p:spPr>
          <a:xfrm>
            <a:off x="9045878" y="3384062"/>
            <a:ext cx="849738" cy="369332"/>
          </a:xfrm>
          <a:prstGeom prst="rect">
            <a:avLst/>
          </a:prstGeom>
          <a:noFill/>
        </p:spPr>
        <p:txBody>
          <a:bodyPr wrap="square" rtlCol="0">
            <a:spAutoFit/>
          </a:bodyPr>
          <a:lstStyle/>
          <a:p>
            <a:pPr algn="ctr"/>
            <a:r>
              <a:rPr lang="vi-VN">
                <a:solidFill>
                  <a:srgbClr val="C00000"/>
                </a:solidFill>
              </a:rPr>
              <a:t>X</a:t>
            </a:r>
          </a:p>
        </p:txBody>
      </p:sp>
      <p:sp>
        <p:nvSpPr>
          <p:cNvPr id="80" name="TextBox 79"/>
          <p:cNvSpPr txBox="1"/>
          <p:nvPr/>
        </p:nvSpPr>
        <p:spPr>
          <a:xfrm>
            <a:off x="6131467" y="3727963"/>
            <a:ext cx="849738" cy="369332"/>
          </a:xfrm>
          <a:prstGeom prst="rect">
            <a:avLst/>
          </a:prstGeom>
          <a:noFill/>
        </p:spPr>
        <p:txBody>
          <a:bodyPr wrap="square" rtlCol="0">
            <a:spAutoFit/>
          </a:bodyPr>
          <a:lstStyle/>
          <a:p>
            <a:pPr algn="ctr"/>
            <a:r>
              <a:rPr lang="vi-VN">
                <a:solidFill>
                  <a:srgbClr val="C00000"/>
                </a:solidFill>
              </a:rPr>
              <a:t>X</a:t>
            </a:r>
          </a:p>
        </p:txBody>
      </p:sp>
      <p:sp>
        <p:nvSpPr>
          <p:cNvPr id="85" name="TextBox 84"/>
          <p:cNvSpPr txBox="1"/>
          <p:nvPr/>
        </p:nvSpPr>
        <p:spPr>
          <a:xfrm>
            <a:off x="6136263" y="4490726"/>
            <a:ext cx="849738" cy="369332"/>
          </a:xfrm>
          <a:prstGeom prst="rect">
            <a:avLst/>
          </a:prstGeom>
          <a:noFill/>
        </p:spPr>
        <p:txBody>
          <a:bodyPr wrap="square" rtlCol="0">
            <a:spAutoFit/>
          </a:bodyPr>
          <a:lstStyle/>
          <a:p>
            <a:pPr algn="ctr"/>
            <a:r>
              <a:rPr lang="vi-VN">
                <a:solidFill>
                  <a:srgbClr val="C00000"/>
                </a:solidFill>
              </a:rPr>
              <a:t>X</a:t>
            </a:r>
          </a:p>
        </p:txBody>
      </p:sp>
      <p:sp>
        <p:nvSpPr>
          <p:cNvPr id="86" name="TextBox 85"/>
          <p:cNvSpPr txBox="1"/>
          <p:nvPr/>
        </p:nvSpPr>
        <p:spPr>
          <a:xfrm>
            <a:off x="7700052" y="4860058"/>
            <a:ext cx="849738" cy="369332"/>
          </a:xfrm>
          <a:prstGeom prst="rect">
            <a:avLst/>
          </a:prstGeom>
          <a:noFill/>
        </p:spPr>
        <p:txBody>
          <a:bodyPr wrap="square" rtlCol="0">
            <a:spAutoFit/>
          </a:bodyPr>
          <a:lstStyle/>
          <a:p>
            <a:pPr algn="ctr"/>
            <a:r>
              <a:rPr lang="vi-VN">
                <a:solidFill>
                  <a:srgbClr val="C00000"/>
                </a:solidFill>
              </a:rPr>
              <a:t>X</a:t>
            </a:r>
          </a:p>
        </p:txBody>
      </p:sp>
      <p:sp>
        <p:nvSpPr>
          <p:cNvPr id="87" name="TextBox 86"/>
          <p:cNvSpPr txBox="1"/>
          <p:nvPr/>
        </p:nvSpPr>
        <p:spPr>
          <a:xfrm>
            <a:off x="10398938" y="5229390"/>
            <a:ext cx="849738" cy="369332"/>
          </a:xfrm>
          <a:prstGeom prst="rect">
            <a:avLst/>
          </a:prstGeom>
          <a:noFill/>
        </p:spPr>
        <p:txBody>
          <a:bodyPr wrap="square" rtlCol="0">
            <a:spAutoFit/>
          </a:bodyPr>
          <a:lstStyle/>
          <a:p>
            <a:pPr algn="ctr"/>
            <a:r>
              <a:rPr lang="vi-VN">
                <a:solidFill>
                  <a:srgbClr val="C00000"/>
                </a:solidFill>
              </a:rPr>
              <a:t>X</a:t>
            </a:r>
          </a:p>
        </p:txBody>
      </p:sp>
      <p:sp>
        <p:nvSpPr>
          <p:cNvPr id="88" name="TextBox 87"/>
          <p:cNvSpPr txBox="1"/>
          <p:nvPr/>
        </p:nvSpPr>
        <p:spPr>
          <a:xfrm>
            <a:off x="10398938" y="5708998"/>
            <a:ext cx="849738" cy="369332"/>
          </a:xfrm>
          <a:prstGeom prst="rect">
            <a:avLst/>
          </a:prstGeom>
          <a:noFill/>
        </p:spPr>
        <p:txBody>
          <a:bodyPr wrap="square" rtlCol="0">
            <a:spAutoFit/>
          </a:bodyPr>
          <a:lstStyle/>
          <a:p>
            <a:pPr algn="ctr"/>
            <a:r>
              <a:rPr lang="vi-VN">
                <a:solidFill>
                  <a:srgbClr val="C00000"/>
                </a:solidFill>
              </a:rPr>
              <a:t>X</a:t>
            </a:r>
          </a:p>
        </p:txBody>
      </p:sp>
      <p:sp>
        <p:nvSpPr>
          <p:cNvPr id="89" name="TextBox 88"/>
          <p:cNvSpPr txBox="1"/>
          <p:nvPr/>
        </p:nvSpPr>
        <p:spPr>
          <a:xfrm>
            <a:off x="9054860" y="4093211"/>
            <a:ext cx="849738" cy="369332"/>
          </a:xfrm>
          <a:prstGeom prst="rect">
            <a:avLst/>
          </a:prstGeom>
          <a:noFill/>
        </p:spPr>
        <p:txBody>
          <a:bodyPr wrap="square" rtlCol="0">
            <a:spAutoFit/>
          </a:bodyPr>
          <a:lstStyle/>
          <a:p>
            <a:pPr algn="ctr"/>
            <a:r>
              <a:rPr lang="vi-VN">
                <a:solidFill>
                  <a:srgbClr val="C00000"/>
                </a:solidFill>
              </a:rPr>
              <a:t>X</a:t>
            </a:r>
          </a:p>
        </p:txBody>
      </p:sp>
    </p:spTree>
    <p:extLst>
      <p:ext uri="{BB962C8B-B14F-4D97-AF65-F5344CB8AC3E}">
        <p14:creationId xmlns:p14="http://schemas.microsoft.com/office/powerpoint/2010/main" val="1895638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randombar(horizontal)">
                                      <p:cBhvr>
                                        <p:cTn id="126" dur="500"/>
                                        <p:tgtEl>
                                          <p:spTgt spid="58"/>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randombar(horizontal)">
                                      <p:cBhvr>
                                        <p:cTn id="131" dur="500"/>
                                        <p:tgtEl>
                                          <p:spTgt spid="77"/>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78"/>
                                        </p:tgtEl>
                                        <p:attrNameLst>
                                          <p:attrName>style.visibility</p:attrName>
                                        </p:attrNameLst>
                                      </p:cBhvr>
                                      <p:to>
                                        <p:strVal val="visible"/>
                                      </p:to>
                                    </p:set>
                                    <p:animEffect transition="in" filter="randombar(horizontal)">
                                      <p:cBhvr>
                                        <p:cTn id="136" dur="500"/>
                                        <p:tgtEl>
                                          <p:spTgt spid="78"/>
                                        </p:tgtEl>
                                      </p:cBhvr>
                                    </p:animEffect>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79"/>
                                        </p:tgtEl>
                                        <p:attrNameLst>
                                          <p:attrName>style.visibility</p:attrName>
                                        </p:attrNameLst>
                                      </p:cBhvr>
                                      <p:to>
                                        <p:strVal val="visible"/>
                                      </p:to>
                                    </p:set>
                                    <p:animEffect transition="in" filter="randombar(horizontal)">
                                      <p:cBhvr>
                                        <p:cTn id="141" dur="500"/>
                                        <p:tgtEl>
                                          <p:spTgt spid="79"/>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randombar(horizontal)">
                                      <p:cBhvr>
                                        <p:cTn id="146" dur="500"/>
                                        <p:tgtEl>
                                          <p:spTgt spid="80"/>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randombar(horizontal)">
                                      <p:cBhvr>
                                        <p:cTn id="151" dur="500"/>
                                        <p:tgtEl>
                                          <p:spTgt spid="89"/>
                                        </p:tgtEl>
                                      </p:cBhvr>
                                    </p:animEffect>
                                  </p:childTnLst>
                                </p:cTn>
                              </p:par>
                            </p:childTnLst>
                          </p:cTn>
                        </p:par>
                      </p:childTnLst>
                    </p:cTn>
                  </p:par>
                  <p:par>
                    <p:cTn id="152" fill="hold">
                      <p:stCondLst>
                        <p:cond delay="indefinite"/>
                      </p:stCondLst>
                      <p:childTnLst>
                        <p:par>
                          <p:cTn id="153" fill="hold">
                            <p:stCondLst>
                              <p:cond delay="0"/>
                            </p:stCondLst>
                            <p:childTnLst>
                              <p:par>
                                <p:cTn id="154" presetID="14" presetClass="entr" presetSubtype="10" fill="hold" grpId="0" nodeType="clickEffect">
                                  <p:stCondLst>
                                    <p:cond delay="0"/>
                                  </p:stCondLst>
                                  <p:childTnLst>
                                    <p:set>
                                      <p:cBhvr>
                                        <p:cTn id="155" dur="1" fill="hold">
                                          <p:stCondLst>
                                            <p:cond delay="0"/>
                                          </p:stCondLst>
                                        </p:cTn>
                                        <p:tgtEl>
                                          <p:spTgt spid="85"/>
                                        </p:tgtEl>
                                        <p:attrNameLst>
                                          <p:attrName>style.visibility</p:attrName>
                                        </p:attrNameLst>
                                      </p:cBhvr>
                                      <p:to>
                                        <p:strVal val="visible"/>
                                      </p:to>
                                    </p:set>
                                    <p:animEffect transition="in" filter="randombar(horizontal)">
                                      <p:cBhvr>
                                        <p:cTn id="156" dur="500"/>
                                        <p:tgtEl>
                                          <p:spTgt spid="85"/>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ntr" presetSubtype="10" fill="hold" grpId="0" nodeType="clickEffect">
                                  <p:stCondLst>
                                    <p:cond delay="0"/>
                                  </p:stCondLst>
                                  <p:childTnLst>
                                    <p:set>
                                      <p:cBhvr>
                                        <p:cTn id="160" dur="1" fill="hold">
                                          <p:stCondLst>
                                            <p:cond delay="0"/>
                                          </p:stCondLst>
                                        </p:cTn>
                                        <p:tgtEl>
                                          <p:spTgt spid="86"/>
                                        </p:tgtEl>
                                        <p:attrNameLst>
                                          <p:attrName>style.visibility</p:attrName>
                                        </p:attrNameLst>
                                      </p:cBhvr>
                                      <p:to>
                                        <p:strVal val="visible"/>
                                      </p:to>
                                    </p:set>
                                    <p:animEffect transition="in" filter="randombar(horizontal)">
                                      <p:cBhvr>
                                        <p:cTn id="161" dur="500"/>
                                        <p:tgtEl>
                                          <p:spTgt spid="86"/>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grpId="0" nodeType="clickEffect">
                                  <p:stCondLst>
                                    <p:cond delay="0"/>
                                  </p:stCondLst>
                                  <p:childTnLst>
                                    <p:set>
                                      <p:cBhvr>
                                        <p:cTn id="165" dur="1" fill="hold">
                                          <p:stCondLst>
                                            <p:cond delay="0"/>
                                          </p:stCondLst>
                                        </p:cTn>
                                        <p:tgtEl>
                                          <p:spTgt spid="87"/>
                                        </p:tgtEl>
                                        <p:attrNameLst>
                                          <p:attrName>style.visibility</p:attrName>
                                        </p:attrNameLst>
                                      </p:cBhvr>
                                      <p:to>
                                        <p:strVal val="visible"/>
                                      </p:to>
                                    </p:set>
                                    <p:animEffect transition="in" filter="randombar(horizontal)">
                                      <p:cBhvr>
                                        <p:cTn id="166" dur="500"/>
                                        <p:tgtEl>
                                          <p:spTgt spid="87"/>
                                        </p:tgtEl>
                                      </p:cBhvr>
                                    </p:animEffect>
                                  </p:childTnLst>
                                </p:cTn>
                              </p:par>
                            </p:childTnLst>
                          </p:cTn>
                        </p:par>
                      </p:childTnLst>
                    </p:cTn>
                  </p:par>
                  <p:par>
                    <p:cTn id="167" fill="hold">
                      <p:stCondLst>
                        <p:cond delay="indefinite"/>
                      </p:stCondLst>
                      <p:childTnLst>
                        <p:par>
                          <p:cTn id="168" fill="hold">
                            <p:stCondLst>
                              <p:cond delay="0"/>
                            </p:stCondLst>
                            <p:childTnLst>
                              <p:par>
                                <p:cTn id="169" presetID="14" presetClass="entr" presetSubtype="1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animEffect transition="in" filter="randombar(horizontal)">
                                      <p:cBhvr>
                                        <p:cTn id="17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p:bldP spid="77" grpId="0"/>
      <p:bldP spid="78" grpId="0"/>
      <p:bldP spid="79" grpId="0"/>
      <p:bldP spid="80" grpId="0"/>
      <p:bldP spid="85" grpId="0"/>
      <p:bldP spid="86" grpId="0"/>
      <p:bldP spid="87" grpId="0"/>
      <p:bldP spid="88" grpId="0"/>
      <p:bldP spid="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871158" y="417265"/>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592197" y="2081523"/>
            <a:ext cx="2888193" cy="1422825"/>
          </a:xfrm>
          <a:prstGeom prst="rect">
            <a:avLst/>
          </a:prstGeom>
          <a:noFill/>
        </p:spPr>
        <p:txBody>
          <a:bodyPr wrap="square" rtlCol="0">
            <a:spAutoFit/>
          </a:bodyPr>
          <a:lstStyle/>
          <a:p>
            <a:pPr algn="ctr">
              <a:lnSpc>
                <a:spcPts val="5500"/>
              </a:lnSpc>
            </a:pPr>
            <a:r>
              <a:rPr lang="en-US" altLang="zh-CN"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rPr>
              <a:t>III. Ý NGHĨA CỦA BVDSVH</a:t>
            </a:r>
            <a:endParaRPr lang="zh-CN" altLang="en-US"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6"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56191"/>
            <a:ext cx="12192000" cy="2540000"/>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pic>
        <p:nvPicPr>
          <p:cNvPr id="54" name="图片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grpSp>
        <p:nvGrpSpPr>
          <p:cNvPr id="2" name="组合 1"/>
          <p:cNvGrpSpPr/>
          <p:nvPr/>
        </p:nvGrpSpPr>
        <p:grpSpPr>
          <a:xfrm>
            <a:off x="3600067" y="1937877"/>
            <a:ext cx="4379726" cy="2717770"/>
            <a:chOff x="3914736" y="2801907"/>
            <a:chExt cx="4397462" cy="2064286"/>
          </a:xfrm>
        </p:grpSpPr>
        <p:sp>
          <p:nvSpPr>
            <p:cNvPr id="3" name="MH_Other_1"/>
            <p:cNvSpPr/>
            <p:nvPr>
              <p:custDataLst>
                <p:tags r:id="rId1"/>
              </p:custDataLst>
            </p:nvPr>
          </p:nvSpPr>
          <p:spPr>
            <a:xfrm>
              <a:off x="7183722" y="2970901"/>
              <a:ext cx="1128476" cy="217537"/>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a:solidFill>
                <a:srgbClr val="C0C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sp>
          <p:nvSpPr>
            <p:cNvPr id="10" name="MH_Other_2"/>
            <p:cNvSpPr/>
            <p:nvPr>
              <p:custDataLst>
                <p:tags r:id="rId2"/>
              </p:custDataLst>
            </p:nvPr>
          </p:nvSpPr>
          <p:spPr>
            <a:xfrm flipH="1">
              <a:off x="3914736" y="2970901"/>
              <a:ext cx="1126360" cy="217537"/>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a:solidFill>
                <a:srgbClr val="C0C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r" defTabSz="1087755">
                <a:defRPr/>
              </a:pPr>
              <a:endParaRPr lang="zh-CN" altLang="en-US" sz="2100">
                <a:solidFill>
                  <a:prstClr val="black">
                    <a:lumMod val="65000"/>
                    <a:lumOff val="35000"/>
                  </a:prstClr>
                </a:solidFill>
                <a:cs typeface="+mn-lt"/>
              </a:endParaRPr>
            </a:p>
          </p:txBody>
        </p:sp>
        <p:sp>
          <p:nvSpPr>
            <p:cNvPr id="15" name="MH_Other_3"/>
            <p:cNvSpPr/>
            <p:nvPr>
              <p:custDataLst>
                <p:tags r:id="rId3"/>
              </p:custDataLst>
            </p:nvPr>
          </p:nvSpPr>
          <p:spPr>
            <a:xfrm flipV="1">
              <a:off x="7183722" y="4450794"/>
              <a:ext cx="1128476" cy="217537"/>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a:solidFill>
                <a:srgbClr val="C0C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sp>
          <p:nvSpPr>
            <p:cNvPr id="38" name="MH_Other_4"/>
            <p:cNvSpPr/>
            <p:nvPr>
              <p:custDataLst>
                <p:tags r:id="rId4"/>
              </p:custDataLst>
            </p:nvPr>
          </p:nvSpPr>
          <p:spPr>
            <a:xfrm flipH="1" flipV="1">
              <a:off x="3914736" y="4450794"/>
              <a:ext cx="1126360" cy="217537"/>
            </a:xfrm>
            <a:custGeom>
              <a:avLst/>
              <a:gdLst>
                <a:gd name="connsiteX0" fmla="*/ 0 w 1190172"/>
                <a:gd name="connsiteY0" fmla="*/ 217715 h 217715"/>
                <a:gd name="connsiteX1" fmla="*/ 159657 w 1190172"/>
                <a:gd name="connsiteY1" fmla="*/ 0 h 217715"/>
                <a:gd name="connsiteX2" fmla="*/ 1190172 w 1190172"/>
                <a:gd name="connsiteY2" fmla="*/ 0 h 217715"/>
              </a:gdLst>
              <a:ahLst/>
              <a:cxnLst>
                <a:cxn ang="0">
                  <a:pos x="connsiteX0" y="connsiteY0"/>
                </a:cxn>
                <a:cxn ang="0">
                  <a:pos x="connsiteX1" y="connsiteY1"/>
                </a:cxn>
                <a:cxn ang="0">
                  <a:pos x="connsiteX2" y="connsiteY2"/>
                </a:cxn>
              </a:cxnLst>
              <a:rect l="l" t="t" r="r" b="b"/>
              <a:pathLst>
                <a:path w="1190172" h="217715">
                  <a:moveTo>
                    <a:pt x="0" y="217715"/>
                  </a:moveTo>
                  <a:lnTo>
                    <a:pt x="159657" y="0"/>
                  </a:lnTo>
                  <a:lnTo>
                    <a:pt x="1190172" y="0"/>
                  </a:lnTo>
                </a:path>
              </a:pathLst>
            </a:custGeom>
            <a:noFill/>
            <a:ln>
              <a:solidFill>
                <a:srgbClr val="C0C0C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r" defTabSz="1087755">
                <a:defRPr/>
              </a:pPr>
              <a:endParaRPr lang="zh-CN" altLang="en-US" sz="2100">
                <a:solidFill>
                  <a:prstClr val="black">
                    <a:lumMod val="65000"/>
                    <a:lumOff val="35000"/>
                  </a:prstClr>
                </a:solidFill>
                <a:cs typeface="+mn-lt"/>
              </a:endParaRPr>
            </a:p>
          </p:txBody>
        </p:sp>
        <p:sp>
          <p:nvSpPr>
            <p:cNvPr id="39" name="MH_Other_5"/>
            <p:cNvSpPr/>
            <p:nvPr>
              <p:custDataLst>
                <p:tags r:id="rId5"/>
              </p:custDataLst>
            </p:nvPr>
          </p:nvSpPr>
          <p:spPr>
            <a:xfrm>
              <a:off x="4763017" y="2801907"/>
              <a:ext cx="1162607" cy="871929"/>
            </a:xfrm>
            <a:custGeom>
              <a:avLst/>
              <a:gdLst>
                <a:gd name="connsiteX0" fmla="*/ 1090749 w 1090749"/>
                <a:gd name="connsiteY0" fmla="*/ 0 h 1090749"/>
                <a:gd name="connsiteX1" fmla="*/ 1090749 w 1090749"/>
                <a:gd name="connsiteY1" fmla="*/ 520353 h 1090749"/>
                <a:gd name="connsiteX2" fmla="*/ 1054097 w 1090749"/>
                <a:gd name="connsiteY2" fmla="*/ 529777 h 1090749"/>
                <a:gd name="connsiteX3" fmla="*/ 529777 w 1090749"/>
                <a:gd name="connsiteY3" fmla="*/ 1054097 h 1090749"/>
                <a:gd name="connsiteX4" fmla="*/ 520353 w 1090749"/>
                <a:gd name="connsiteY4" fmla="*/ 1090749 h 1090749"/>
                <a:gd name="connsiteX5" fmla="*/ 0 w 1090749"/>
                <a:gd name="connsiteY5" fmla="*/ 1090749 h 1090749"/>
                <a:gd name="connsiteX6" fmla="*/ 9646 w 1090749"/>
                <a:gd name="connsiteY6" fmla="*/ 1027542 h 1090749"/>
                <a:gd name="connsiteX7" fmla="*/ 1027542 w 1090749"/>
                <a:gd name="connsiteY7" fmla="*/ 9646 h 1090749"/>
                <a:gd name="connsiteX8" fmla="*/ 1090749 w 1090749"/>
                <a:gd name="connsiteY8" fmla="*/ 0 h 1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49" h="1090749">
                  <a:moveTo>
                    <a:pt x="1090749" y="0"/>
                  </a:moveTo>
                  <a:lnTo>
                    <a:pt x="1090749" y="520353"/>
                  </a:lnTo>
                  <a:lnTo>
                    <a:pt x="1054097" y="529777"/>
                  </a:lnTo>
                  <a:cubicBezTo>
                    <a:pt x="804459" y="607423"/>
                    <a:pt x="607423" y="804459"/>
                    <a:pt x="529777" y="1054097"/>
                  </a:cubicBezTo>
                  <a:lnTo>
                    <a:pt x="520353" y="1090749"/>
                  </a:lnTo>
                  <a:lnTo>
                    <a:pt x="0" y="1090749"/>
                  </a:lnTo>
                  <a:lnTo>
                    <a:pt x="9646" y="1027542"/>
                  </a:lnTo>
                  <a:cubicBezTo>
                    <a:pt x="114196" y="516617"/>
                    <a:pt x="516617" y="114196"/>
                    <a:pt x="1027542" y="9646"/>
                  </a:cubicBezTo>
                  <a:lnTo>
                    <a:pt x="1090749" y="0"/>
                  </a:lnTo>
                  <a:close/>
                </a:path>
              </a:pathLst>
            </a:custGeom>
            <a:solidFill>
              <a:srgbClr val="F6C7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sp>
          <p:nvSpPr>
            <p:cNvPr id="40" name="MH_Other_6"/>
            <p:cNvSpPr/>
            <p:nvPr>
              <p:custDataLst>
                <p:tags r:id="rId6"/>
              </p:custDataLst>
            </p:nvPr>
          </p:nvSpPr>
          <p:spPr>
            <a:xfrm>
              <a:off x="6324182" y="2801907"/>
              <a:ext cx="1162607" cy="871929"/>
            </a:xfrm>
            <a:custGeom>
              <a:avLst/>
              <a:gdLst>
                <a:gd name="connsiteX0" fmla="*/ 0 w 1090749"/>
                <a:gd name="connsiteY0" fmla="*/ 0 h 1090749"/>
                <a:gd name="connsiteX1" fmla="*/ 63206 w 1090749"/>
                <a:gd name="connsiteY1" fmla="*/ 9646 h 1090749"/>
                <a:gd name="connsiteX2" fmla="*/ 1081102 w 1090749"/>
                <a:gd name="connsiteY2" fmla="*/ 1027542 h 1090749"/>
                <a:gd name="connsiteX3" fmla="*/ 1090749 w 1090749"/>
                <a:gd name="connsiteY3" fmla="*/ 1090749 h 1090749"/>
                <a:gd name="connsiteX4" fmla="*/ 570395 w 1090749"/>
                <a:gd name="connsiteY4" fmla="*/ 1090749 h 1090749"/>
                <a:gd name="connsiteX5" fmla="*/ 560971 w 1090749"/>
                <a:gd name="connsiteY5" fmla="*/ 1054097 h 1090749"/>
                <a:gd name="connsiteX6" fmla="*/ 36651 w 1090749"/>
                <a:gd name="connsiteY6" fmla="*/ 529777 h 1090749"/>
                <a:gd name="connsiteX7" fmla="*/ 0 w 1090749"/>
                <a:gd name="connsiteY7" fmla="*/ 520353 h 1090749"/>
                <a:gd name="connsiteX8" fmla="*/ 0 w 1090749"/>
                <a:gd name="connsiteY8" fmla="*/ 0 h 1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49" h="1090749">
                  <a:moveTo>
                    <a:pt x="0" y="0"/>
                  </a:moveTo>
                  <a:lnTo>
                    <a:pt x="63206" y="9646"/>
                  </a:lnTo>
                  <a:cubicBezTo>
                    <a:pt x="574131" y="114196"/>
                    <a:pt x="976552" y="516617"/>
                    <a:pt x="1081102" y="1027542"/>
                  </a:cubicBezTo>
                  <a:lnTo>
                    <a:pt x="1090749" y="1090749"/>
                  </a:lnTo>
                  <a:lnTo>
                    <a:pt x="570395" y="1090749"/>
                  </a:lnTo>
                  <a:lnTo>
                    <a:pt x="560971" y="1054097"/>
                  </a:lnTo>
                  <a:cubicBezTo>
                    <a:pt x="483326" y="804459"/>
                    <a:pt x="286290" y="607423"/>
                    <a:pt x="36651" y="529777"/>
                  </a:cubicBezTo>
                  <a:lnTo>
                    <a:pt x="0" y="520353"/>
                  </a:lnTo>
                  <a:lnTo>
                    <a:pt x="0" y="0"/>
                  </a:lnTo>
                  <a:close/>
                </a:path>
              </a:pathLst>
            </a:custGeom>
            <a:solidFill>
              <a:srgbClr val="6BAF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sp>
          <p:nvSpPr>
            <p:cNvPr id="41" name="MH_Other_7"/>
            <p:cNvSpPr/>
            <p:nvPr>
              <p:custDataLst>
                <p:tags r:id="rId7"/>
              </p:custDataLst>
            </p:nvPr>
          </p:nvSpPr>
          <p:spPr>
            <a:xfrm>
              <a:off x="4734326" y="3994264"/>
              <a:ext cx="1162607" cy="871929"/>
            </a:xfrm>
            <a:custGeom>
              <a:avLst/>
              <a:gdLst>
                <a:gd name="connsiteX0" fmla="*/ 0 w 1090749"/>
                <a:gd name="connsiteY0" fmla="*/ 0 h 1090749"/>
                <a:gd name="connsiteX1" fmla="*/ 520353 w 1090749"/>
                <a:gd name="connsiteY1" fmla="*/ 0 h 1090749"/>
                <a:gd name="connsiteX2" fmla="*/ 529777 w 1090749"/>
                <a:gd name="connsiteY2" fmla="*/ 36651 h 1090749"/>
                <a:gd name="connsiteX3" fmla="*/ 1054097 w 1090749"/>
                <a:gd name="connsiteY3" fmla="*/ 560971 h 1090749"/>
                <a:gd name="connsiteX4" fmla="*/ 1090749 w 1090749"/>
                <a:gd name="connsiteY4" fmla="*/ 570395 h 1090749"/>
                <a:gd name="connsiteX5" fmla="*/ 1090749 w 1090749"/>
                <a:gd name="connsiteY5" fmla="*/ 1090749 h 1090749"/>
                <a:gd name="connsiteX6" fmla="*/ 1027542 w 1090749"/>
                <a:gd name="connsiteY6" fmla="*/ 1081102 h 1090749"/>
                <a:gd name="connsiteX7" fmla="*/ 9646 w 1090749"/>
                <a:gd name="connsiteY7" fmla="*/ 63206 h 1090749"/>
                <a:gd name="connsiteX8" fmla="*/ 0 w 1090749"/>
                <a:gd name="connsiteY8" fmla="*/ 0 h 1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49" h="1090749">
                  <a:moveTo>
                    <a:pt x="0" y="0"/>
                  </a:moveTo>
                  <a:lnTo>
                    <a:pt x="520353" y="0"/>
                  </a:lnTo>
                  <a:lnTo>
                    <a:pt x="529777" y="36651"/>
                  </a:lnTo>
                  <a:cubicBezTo>
                    <a:pt x="607423" y="286290"/>
                    <a:pt x="804459" y="483326"/>
                    <a:pt x="1054097" y="560971"/>
                  </a:cubicBezTo>
                  <a:lnTo>
                    <a:pt x="1090749" y="570395"/>
                  </a:lnTo>
                  <a:lnTo>
                    <a:pt x="1090749" y="1090749"/>
                  </a:lnTo>
                  <a:lnTo>
                    <a:pt x="1027542" y="1081102"/>
                  </a:lnTo>
                  <a:cubicBezTo>
                    <a:pt x="516617" y="976552"/>
                    <a:pt x="114196" y="574131"/>
                    <a:pt x="9646" y="63206"/>
                  </a:cubicBezTo>
                  <a:lnTo>
                    <a:pt x="0" y="0"/>
                  </a:lnTo>
                  <a:close/>
                </a:path>
              </a:pathLst>
            </a:custGeom>
            <a:solidFill>
              <a:srgbClr val="6BAF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sp>
          <p:nvSpPr>
            <p:cNvPr id="42" name="MH_Other_8"/>
            <p:cNvSpPr/>
            <p:nvPr>
              <p:custDataLst>
                <p:tags r:id="rId8"/>
              </p:custDataLst>
            </p:nvPr>
          </p:nvSpPr>
          <p:spPr>
            <a:xfrm>
              <a:off x="6324182" y="3994263"/>
              <a:ext cx="1162605" cy="871928"/>
            </a:xfrm>
            <a:custGeom>
              <a:avLst/>
              <a:gdLst>
                <a:gd name="connsiteX0" fmla="*/ 570395 w 1090748"/>
                <a:gd name="connsiteY0" fmla="*/ 0 h 1090748"/>
                <a:gd name="connsiteX1" fmla="*/ 1090748 w 1090748"/>
                <a:gd name="connsiteY1" fmla="*/ 0 h 1090748"/>
                <a:gd name="connsiteX2" fmla="*/ 1081102 w 1090748"/>
                <a:gd name="connsiteY2" fmla="*/ 63206 h 1090748"/>
                <a:gd name="connsiteX3" fmla="*/ 63206 w 1090748"/>
                <a:gd name="connsiteY3" fmla="*/ 1081102 h 1090748"/>
                <a:gd name="connsiteX4" fmla="*/ 0 w 1090748"/>
                <a:gd name="connsiteY4" fmla="*/ 1090748 h 1090748"/>
                <a:gd name="connsiteX5" fmla="*/ 0 w 1090748"/>
                <a:gd name="connsiteY5" fmla="*/ 570395 h 1090748"/>
                <a:gd name="connsiteX6" fmla="*/ 36651 w 1090748"/>
                <a:gd name="connsiteY6" fmla="*/ 560971 h 1090748"/>
                <a:gd name="connsiteX7" fmla="*/ 560971 w 1090748"/>
                <a:gd name="connsiteY7" fmla="*/ 36651 h 1090748"/>
                <a:gd name="connsiteX8" fmla="*/ 570395 w 1090748"/>
                <a:gd name="connsiteY8" fmla="*/ 0 h 109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48" h="1090748">
                  <a:moveTo>
                    <a:pt x="570395" y="0"/>
                  </a:moveTo>
                  <a:lnTo>
                    <a:pt x="1090748" y="0"/>
                  </a:lnTo>
                  <a:lnTo>
                    <a:pt x="1081102" y="63206"/>
                  </a:lnTo>
                  <a:cubicBezTo>
                    <a:pt x="976552" y="574131"/>
                    <a:pt x="574131" y="976552"/>
                    <a:pt x="63206" y="1081102"/>
                  </a:cubicBezTo>
                  <a:lnTo>
                    <a:pt x="0" y="1090748"/>
                  </a:lnTo>
                  <a:lnTo>
                    <a:pt x="0" y="570395"/>
                  </a:lnTo>
                  <a:lnTo>
                    <a:pt x="36651" y="560971"/>
                  </a:lnTo>
                  <a:cubicBezTo>
                    <a:pt x="286290" y="483326"/>
                    <a:pt x="483326" y="286290"/>
                    <a:pt x="560971" y="36651"/>
                  </a:cubicBezTo>
                  <a:lnTo>
                    <a:pt x="570395" y="0"/>
                  </a:lnTo>
                  <a:close/>
                </a:path>
              </a:pathLst>
            </a:custGeom>
            <a:solidFill>
              <a:srgbClr val="F6C7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defTabSz="1087755">
                <a:defRPr/>
              </a:pPr>
              <a:endParaRPr lang="zh-CN" altLang="en-US" sz="2100">
                <a:solidFill>
                  <a:prstClr val="black">
                    <a:lumMod val="65000"/>
                    <a:lumOff val="35000"/>
                  </a:prstClr>
                </a:solidFill>
                <a:cs typeface="+mn-lt"/>
              </a:endParaRPr>
            </a:p>
          </p:txBody>
        </p:sp>
      </p:grpSp>
      <p:sp>
        <p:nvSpPr>
          <p:cNvPr id="58" name="矩形 34"/>
          <p:cNvSpPr/>
          <p:nvPr/>
        </p:nvSpPr>
        <p:spPr>
          <a:xfrm>
            <a:off x="521144" y="4101052"/>
            <a:ext cx="2969976" cy="788036"/>
          </a:xfrm>
          <a:prstGeom prst="rect">
            <a:avLst/>
          </a:prstGeom>
        </p:spPr>
        <p:txBody>
          <a:bodyPr wrap="square">
            <a:spAutoFit/>
          </a:bodyPr>
          <a:lstStyle/>
          <a:p>
            <a:pPr algn="just" fontAlgn="auto">
              <a:lnSpc>
                <a:spcPts val="1800"/>
              </a:lnSpc>
            </a:pPr>
            <a:r>
              <a:rPr lang="vi-VN" sz="2000">
                <a:latin typeface="Calibri" panose="020F0502020204030204" pitchFamily="34" charset="0"/>
              </a:rPr>
              <a:t>- Bảo vệ di sản văn hóa để làm cơ sở cho thế hệ sau phát huy và phát triển. </a:t>
            </a:r>
            <a:endParaRPr kumimoji="0" lang="zh-CN" altLang="en-US" sz="20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78" name="矩形 36"/>
          <p:cNvSpPr/>
          <p:nvPr/>
        </p:nvSpPr>
        <p:spPr>
          <a:xfrm>
            <a:off x="8114336" y="4070661"/>
            <a:ext cx="2969976" cy="784830"/>
          </a:xfrm>
          <a:prstGeom prst="rect">
            <a:avLst/>
          </a:prstGeom>
        </p:spPr>
        <p:txBody>
          <a:bodyPr wrap="square">
            <a:spAutoFit/>
          </a:bodyPr>
          <a:lstStyle/>
          <a:p>
            <a:pPr algn="just" fontAlgn="auto">
              <a:lnSpc>
                <a:spcPts val="1800"/>
              </a:lnSpc>
            </a:pPr>
            <a:r>
              <a:rPr lang="vi-VN" sz="2000">
                <a:latin typeface="Calibri" panose="020F0502020204030204" pitchFamily="34" charset="0"/>
              </a:rPr>
              <a:t>- Di sản văn hóa là cảnh đẹp của đất nước, là tài sản của dân tộc.</a:t>
            </a:r>
            <a:endParaRPr lang="zh-CN" altLang="en-US" sz="2000" dirty="0">
              <a:solidFill>
                <a:schemeClr val="tx1">
                  <a:lumMod val="85000"/>
                  <a:lumOff val="15000"/>
                </a:schemeClr>
              </a:solidFill>
              <a:latin typeface="Calibri" panose="020F0502020204030204" pitchFamily="34" charset="0"/>
              <a:ea typeface="+mn-lt"/>
              <a:sym typeface="FZHei-B01S" panose="02010601030101010101" pitchFamily="2" charset="-122"/>
            </a:endParaRPr>
          </a:p>
        </p:txBody>
      </p:sp>
      <p:sp>
        <p:nvSpPr>
          <p:cNvPr id="79" name="矩形 35"/>
          <p:cNvSpPr/>
          <p:nvPr/>
        </p:nvSpPr>
        <p:spPr>
          <a:xfrm>
            <a:off x="560366" y="1872766"/>
            <a:ext cx="2969976" cy="1477328"/>
          </a:xfrm>
          <a:prstGeom prst="rect">
            <a:avLst/>
          </a:prstGeom>
        </p:spPr>
        <p:txBody>
          <a:bodyPr wrap="square">
            <a:spAutoFit/>
          </a:bodyPr>
          <a:lstStyle/>
          <a:p>
            <a:pPr algn="just" fontAlgn="auto">
              <a:lnSpc>
                <a:spcPts val="1800"/>
              </a:lnSpc>
            </a:pPr>
            <a:r>
              <a:rPr lang="vi-VN" sz="2000">
                <a:latin typeface="Calibri" panose="020F0502020204030204" pitchFamily="34" charset="0"/>
              </a:rPr>
              <a:t>- Phát triển nền văn hoá Việt Nam tiên tiến, đậm đà bản sắc văn hoá dân tộc, góp phần làm phong phú kho tàng di sản văn hóa thế giới. </a:t>
            </a:r>
            <a:endParaRPr kumimoji="0" lang="zh-CN" altLang="en-US" sz="20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80" name="矩形 33"/>
          <p:cNvSpPr/>
          <p:nvPr/>
        </p:nvSpPr>
        <p:spPr>
          <a:xfrm>
            <a:off x="8152675" y="1893215"/>
            <a:ext cx="2969976" cy="1249701"/>
          </a:xfrm>
          <a:prstGeom prst="rect">
            <a:avLst/>
          </a:prstGeom>
        </p:spPr>
        <p:txBody>
          <a:bodyPr wrap="square">
            <a:spAutoFit/>
          </a:bodyPr>
          <a:lstStyle/>
          <a:p>
            <a:pPr algn="just" fontAlgn="auto">
              <a:lnSpc>
                <a:spcPts val="1800"/>
              </a:lnSpc>
            </a:pPr>
            <a:r>
              <a:rPr lang="vi-VN" sz="2000">
                <a:latin typeface="Calibri" panose="020F0502020204030204" pitchFamily="34" charset="0"/>
              </a:rPr>
              <a:t>- Di sản văn hóa thể hiện truyền thống, công sức, kinh nghiệm sống của dân tộc trong công cuộc xây dựng và bảo vệ tổ quốc.</a:t>
            </a:r>
            <a:endParaRPr kumimoji="0" lang="zh-CN" altLang="en-US" sz="20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grpSp>
        <p:nvGrpSpPr>
          <p:cNvPr id="81" name="组合 76"/>
          <p:cNvGrpSpPr/>
          <p:nvPr/>
        </p:nvGrpSpPr>
        <p:grpSpPr>
          <a:xfrm>
            <a:off x="572126" y="388257"/>
            <a:ext cx="6810723" cy="968483"/>
            <a:chOff x="572126" y="388257"/>
            <a:chExt cx="6810723" cy="968483"/>
          </a:xfrm>
        </p:grpSpPr>
        <p:pic>
          <p:nvPicPr>
            <p:cNvPr id="82" name="图片 4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83" name="文本框 49"/>
            <p:cNvSpPr txBox="1"/>
            <p:nvPr/>
          </p:nvSpPr>
          <p:spPr>
            <a:xfrm>
              <a:off x="572126" y="552571"/>
              <a:ext cx="892810" cy="769441"/>
            </a:xfrm>
            <a:prstGeom prst="rect">
              <a:avLst/>
            </a:prstGeom>
            <a:noFill/>
          </p:spPr>
          <p:txBody>
            <a:bodyPr wrap="square" rtlCol="0">
              <a:spAutoFit/>
            </a:bodyPr>
            <a:lstStyle/>
            <a:p>
              <a:pPr algn="r"/>
              <a:r>
                <a:rPr lang="en-US" altLang="zh-CN" sz="4400">
                  <a:solidFill>
                    <a:schemeClr val="bg1"/>
                  </a:solidFill>
                  <a:effectLst>
                    <a:outerShdw blurRad="38100" dist="38100" dir="2700000" algn="tl">
                      <a:srgbClr val="000000">
                        <a:alpha val="43137"/>
                      </a:srgbClr>
                    </a:outerShdw>
                  </a:effectLst>
                  <a:latin typeface="Calibri" panose="020F0502020204030204" pitchFamily="34" charset="0"/>
                  <a:ea typeface="FZHei-B01S" panose="02010601030101010101" pitchFamily="2" charset="-122"/>
                  <a:cs typeface="+mn-lt"/>
                  <a:sym typeface="FZHei-B01S" panose="02010601030101010101" pitchFamily="2" charset="-122"/>
                </a:rPr>
                <a:t>03</a:t>
              </a:r>
              <a:endParaRPr lang="en-US" altLang="zh-CN" sz="4400" dirty="0">
                <a:solidFill>
                  <a:schemeClr val="bg1"/>
                </a:solidFill>
                <a:effectLst>
                  <a:outerShdw blurRad="38100" dist="38100" dir="2700000" algn="tl">
                    <a:srgbClr val="000000">
                      <a:alpha val="43137"/>
                    </a:srgbClr>
                  </a:outerShdw>
                </a:effectLst>
                <a:latin typeface="Calibri" panose="020F0502020204030204" pitchFamily="34" charset="0"/>
                <a:ea typeface="FZHei-B01S" panose="02010601030101010101" pitchFamily="2" charset="-122"/>
                <a:cs typeface="+mn-lt"/>
                <a:sym typeface="FZHei-B01S" panose="02010601030101010101" pitchFamily="2" charset="-122"/>
              </a:endParaRPr>
            </a:p>
          </p:txBody>
        </p:sp>
        <p:sp>
          <p:nvSpPr>
            <p:cNvPr id="84" name="文本框 50"/>
            <p:cNvSpPr txBox="1"/>
            <p:nvPr/>
          </p:nvSpPr>
          <p:spPr>
            <a:xfrm>
              <a:off x="1426430" y="732802"/>
              <a:ext cx="5956419" cy="523220"/>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mn-lt"/>
                  <a:cs typeface="博洋柳体" panose="02000600000000000000" pitchFamily="2" charset="-122"/>
                  <a:sym typeface="FZHei-B01S" panose="02010601030101010101" pitchFamily="2" charset="-122"/>
                </a:rPr>
                <a:t>Ý nghĩa của việc bảo vệ di sản văn hóa</a:t>
              </a:r>
              <a:endParaRPr lang="zh-CN" altLang="en-US" sz="2800" dirty="0">
                <a:solidFill>
                  <a:schemeClr val="tx1">
                    <a:lumMod val="85000"/>
                    <a:lumOff val="15000"/>
                  </a:schemeClr>
                </a:solidFill>
                <a:latin typeface="Calibri" panose="020F0502020204030204" pitchFamily="34" charset="0"/>
                <a:ea typeface="+mn-lt"/>
                <a:cs typeface="博洋柳体" panose="02000600000000000000" pitchFamily="2" charset="-122"/>
                <a:sym typeface="FZHei-B01S"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par>
                          <p:cTn id="115" fill="hold">
                            <p:stCondLst>
                              <p:cond delay="500"/>
                            </p:stCondLst>
                            <p:childTnLst>
                              <p:par>
                                <p:cTn id="116" presetID="2" presetClass="entr" presetSubtype="4" fill="hold" nodeType="afterEffect">
                                  <p:stCondLst>
                                    <p:cond delay="0"/>
                                  </p:stCondLst>
                                  <p:childTnLst>
                                    <p:set>
                                      <p:cBhvr>
                                        <p:cTn id="117" dur="1" fill="hold">
                                          <p:stCondLst>
                                            <p:cond delay="0"/>
                                          </p:stCondLst>
                                        </p:cTn>
                                        <p:tgtEl>
                                          <p:spTgt spid="2"/>
                                        </p:tgtEl>
                                        <p:attrNameLst>
                                          <p:attrName>style.visibility</p:attrName>
                                        </p:attrNameLst>
                                      </p:cBhvr>
                                      <p:to>
                                        <p:strVal val="visible"/>
                                      </p:to>
                                    </p:set>
                                    <p:anim calcmode="lin" valueType="num">
                                      <p:cBhvr additive="base">
                                        <p:cTn id="118" dur="500" fill="hold"/>
                                        <p:tgtEl>
                                          <p:spTgt spid="2"/>
                                        </p:tgtEl>
                                        <p:attrNameLst>
                                          <p:attrName>ppt_x</p:attrName>
                                        </p:attrNameLst>
                                      </p:cBhvr>
                                      <p:tavLst>
                                        <p:tav tm="0">
                                          <p:val>
                                            <p:strVal val="#ppt_x"/>
                                          </p:val>
                                        </p:tav>
                                        <p:tav tm="100000">
                                          <p:val>
                                            <p:strVal val="#ppt_x"/>
                                          </p:val>
                                        </p:tav>
                                      </p:tavLst>
                                    </p:anim>
                                    <p:anim calcmode="lin" valueType="num">
                                      <p:cBhvr additive="base">
                                        <p:cTn id="119" dur="500" fill="hold"/>
                                        <p:tgtEl>
                                          <p:spTgt spid="2"/>
                                        </p:tgtEl>
                                        <p:attrNameLst>
                                          <p:attrName>ppt_y</p:attrName>
                                        </p:attrNameLst>
                                      </p:cBhvr>
                                      <p:tavLst>
                                        <p:tav tm="0">
                                          <p:val>
                                            <p:strVal val="1+#ppt_h/2"/>
                                          </p:val>
                                        </p:tav>
                                        <p:tav tm="100000">
                                          <p:val>
                                            <p:strVal val="#ppt_y"/>
                                          </p:val>
                                        </p:tav>
                                      </p:tavLst>
                                    </p:anim>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500"/>
                                        <p:tgtEl>
                                          <p:spTgt spid="7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fade">
                                      <p:cBhvr>
                                        <p:cTn id="132" dur="500"/>
                                        <p:tgtEl>
                                          <p:spTgt spid="80"/>
                                        </p:tgtEl>
                                      </p:cBhvr>
                                    </p:animEffect>
                                  </p:childTnLst>
                                </p:cTn>
                              </p:par>
                            </p:childTnLst>
                          </p:cTn>
                        </p:par>
                        <p:par>
                          <p:cTn id="133" fill="hold">
                            <p:stCondLst>
                              <p:cond delay="1500"/>
                            </p:stCondLst>
                            <p:childTnLst>
                              <p:par>
                                <p:cTn id="134" presetID="2" presetClass="entr" presetSubtype="8" fill="hold" nodeType="afterEffect">
                                  <p:stCondLst>
                                    <p:cond delay="0"/>
                                  </p:stCondLst>
                                  <p:childTnLst>
                                    <p:set>
                                      <p:cBhvr>
                                        <p:cTn id="135" dur="1" fill="hold">
                                          <p:stCondLst>
                                            <p:cond delay="0"/>
                                          </p:stCondLst>
                                        </p:cTn>
                                        <p:tgtEl>
                                          <p:spTgt spid="81"/>
                                        </p:tgtEl>
                                        <p:attrNameLst>
                                          <p:attrName>style.visibility</p:attrName>
                                        </p:attrNameLst>
                                      </p:cBhvr>
                                      <p:to>
                                        <p:strVal val="visible"/>
                                      </p:to>
                                    </p:set>
                                    <p:anim calcmode="lin" valueType="num">
                                      <p:cBhvr additive="base">
                                        <p:cTn id="136" dur="500" fill="hold"/>
                                        <p:tgtEl>
                                          <p:spTgt spid="81"/>
                                        </p:tgtEl>
                                        <p:attrNameLst>
                                          <p:attrName>ppt_x</p:attrName>
                                        </p:attrNameLst>
                                      </p:cBhvr>
                                      <p:tavLst>
                                        <p:tav tm="0">
                                          <p:val>
                                            <p:strVal val="0-#ppt_w/2"/>
                                          </p:val>
                                        </p:tav>
                                        <p:tav tm="100000">
                                          <p:val>
                                            <p:strVal val="#ppt_x"/>
                                          </p:val>
                                        </p:tav>
                                      </p:tavLst>
                                    </p:anim>
                                    <p:anim calcmode="lin" valueType="num">
                                      <p:cBhvr additive="base">
                                        <p:cTn id="137"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8" grpId="0"/>
      <p:bldP spid="79" grpId="0"/>
      <p:bldP spid="8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3871158" y="417265"/>
            <a:ext cx="4629152" cy="5623424"/>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379687" y="2184687"/>
            <a:ext cx="3220204" cy="2117054"/>
          </a:xfrm>
          <a:prstGeom prst="rect">
            <a:avLst/>
          </a:prstGeom>
          <a:noFill/>
        </p:spPr>
        <p:txBody>
          <a:bodyPr wrap="square" rtlCol="0">
            <a:spAutoFit/>
          </a:bodyPr>
          <a:lstStyle/>
          <a:p>
            <a:pPr algn="ctr">
              <a:lnSpc>
                <a:spcPts val="5500"/>
              </a:lnSpc>
            </a:pPr>
            <a:r>
              <a:rPr lang="en-US" altLang="zh-CN"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rPr>
              <a:t>IV. QUY ĐỊNH CỦA </a:t>
            </a:r>
          </a:p>
          <a:p>
            <a:pPr algn="ctr">
              <a:lnSpc>
                <a:spcPts val="5500"/>
              </a:lnSpc>
            </a:pPr>
            <a:r>
              <a:rPr lang="en-US" altLang="zh-CN"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rPr>
              <a:t>PHÁP LUẬT</a:t>
            </a:r>
            <a:endParaRPr lang="zh-CN" altLang="en-US" sz="3200" dirty="0">
              <a:solidFill>
                <a:srgbClr val="0677B7"/>
              </a:solidFill>
              <a:latin typeface="Times New Roman" panose="02020603050405020304" pitchFamily="18" charset="0"/>
              <a:ea typeface="博洋柳体" panose="02000600000000000000" pitchFamily="2" charset="-122"/>
              <a:cs typeface="Times New Roman" panose="02020603050405020304" pitchFamily="18"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6706" y="3656961"/>
            <a:ext cx="1353315" cy="1328931"/>
          </a:xfrm>
          <a:prstGeom prst="rect">
            <a:avLst/>
          </a:prstGeom>
        </p:spPr>
      </p:pic>
      <p:pic>
        <p:nvPicPr>
          <p:cNvPr id="122" name="图片 12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extLst>
      <p:ext uri="{BB962C8B-B14F-4D97-AF65-F5344CB8AC3E}">
        <p14:creationId xmlns:p14="http://schemas.microsoft.com/office/powerpoint/2010/main" val="24643528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ndParaRPr>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05202"/>
            <a:ext cx="12192000" cy="2823055"/>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pic>
        <p:nvPicPr>
          <p:cNvPr id="54" name="图片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sp>
        <p:nvSpPr>
          <p:cNvPr id="3" name="MH_Other_1"/>
          <p:cNvSpPr/>
          <p:nvPr>
            <p:custDataLst>
              <p:tags r:id="rId1"/>
            </p:custDataLst>
          </p:nvPr>
        </p:nvSpPr>
        <p:spPr>
          <a:xfrm>
            <a:off x="6661579" y="4030719"/>
            <a:ext cx="903287" cy="1690687"/>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2" name="MH_Other_2"/>
          <p:cNvSpPr/>
          <p:nvPr>
            <p:custDataLst>
              <p:tags r:id="rId2"/>
            </p:custDataLst>
          </p:nvPr>
        </p:nvSpPr>
        <p:spPr>
          <a:xfrm>
            <a:off x="6361225" y="2867082"/>
            <a:ext cx="903287" cy="2867025"/>
          </a:xfrm>
          <a:custGeom>
            <a:avLst/>
            <a:gdLst>
              <a:gd name="connsiteX0" fmla="*/ 221247 w 863600"/>
              <a:gd name="connsiteY0" fmla="*/ 0 h 2741461"/>
              <a:gd name="connsiteX1" fmla="*/ 863600 w 863600"/>
              <a:gd name="connsiteY1" fmla="*/ 1 h 2741461"/>
              <a:gd name="connsiteX2" fmla="*/ 863600 w 863600"/>
              <a:gd name="connsiteY2" fmla="*/ 140965 h 2741461"/>
              <a:gd name="connsiteX3" fmla="*/ 221247 w 863600"/>
              <a:gd name="connsiteY3" fmla="*/ 140965 h 2741461"/>
              <a:gd name="connsiteX4" fmla="*/ 140965 w 863600"/>
              <a:gd name="connsiteY4" fmla="*/ 221247 h 2741461"/>
              <a:gd name="connsiteX5" fmla="*/ 140965 w 863600"/>
              <a:gd name="connsiteY5" fmla="*/ 1013461 h 2741461"/>
              <a:gd name="connsiteX6" fmla="*/ 140965 w 863600"/>
              <a:gd name="connsiteY6" fmla="*/ 1013461 h 2741461"/>
              <a:gd name="connsiteX7" fmla="*/ 140965 w 863600"/>
              <a:gd name="connsiteY7" fmla="*/ 2741461 h 2741461"/>
              <a:gd name="connsiteX8" fmla="*/ 1 w 863600"/>
              <a:gd name="connsiteY8" fmla="*/ 2741461 h 2741461"/>
              <a:gd name="connsiteX9" fmla="*/ 0 w 863600"/>
              <a:gd name="connsiteY9" fmla="*/ 1615441 h 2741461"/>
              <a:gd name="connsiteX10" fmla="*/ 0 w 863600"/>
              <a:gd name="connsiteY10" fmla="*/ 1615441 h 2741461"/>
              <a:gd name="connsiteX11" fmla="*/ 0 w 863600"/>
              <a:gd name="connsiteY11" fmla="*/ 1013461 h 2741461"/>
              <a:gd name="connsiteX12" fmla="*/ 0 w 863600"/>
              <a:gd name="connsiteY12" fmla="*/ 221247 h 2741461"/>
              <a:gd name="connsiteX13" fmla="*/ 221247 w 863600"/>
              <a:gd name="connsiteY13" fmla="*/ 0 h 27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2741461">
                <a:moveTo>
                  <a:pt x="221247" y="0"/>
                </a:moveTo>
                <a:lnTo>
                  <a:pt x="863600" y="1"/>
                </a:lnTo>
                <a:lnTo>
                  <a:pt x="863600" y="140965"/>
                </a:lnTo>
                <a:lnTo>
                  <a:pt x="221247" y="140965"/>
                </a:lnTo>
                <a:cubicBezTo>
                  <a:pt x="176908" y="140965"/>
                  <a:pt x="140965" y="176908"/>
                  <a:pt x="140965" y="221247"/>
                </a:cubicBezTo>
                <a:lnTo>
                  <a:pt x="140965" y="1013461"/>
                </a:lnTo>
                <a:lnTo>
                  <a:pt x="140965" y="1013461"/>
                </a:lnTo>
                <a:lnTo>
                  <a:pt x="140965" y="2741461"/>
                </a:lnTo>
                <a:lnTo>
                  <a:pt x="1" y="2741461"/>
                </a:lnTo>
                <a:lnTo>
                  <a:pt x="0" y="1615441"/>
                </a:lnTo>
                <a:lnTo>
                  <a:pt x="0" y="1615441"/>
                </a:lnTo>
                <a:lnTo>
                  <a:pt x="0" y="1013461"/>
                </a:lnTo>
                <a:lnTo>
                  <a:pt x="0" y="221247"/>
                </a:lnTo>
                <a:cubicBezTo>
                  <a:pt x="0" y="99056"/>
                  <a:pt x="99056" y="0"/>
                  <a:pt x="221247" y="0"/>
                </a:cubicBez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7" name="MH_Other_3"/>
          <p:cNvSpPr/>
          <p:nvPr>
            <p:custDataLst>
              <p:tags r:id="rId3"/>
            </p:custDataLst>
          </p:nvPr>
        </p:nvSpPr>
        <p:spPr>
          <a:xfrm flipH="1">
            <a:off x="4949934" y="4943528"/>
            <a:ext cx="903288" cy="78105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8" name="MH_Other_4"/>
          <p:cNvSpPr/>
          <p:nvPr>
            <p:custDataLst>
              <p:tags r:id="rId4"/>
            </p:custDataLst>
          </p:nvPr>
        </p:nvSpPr>
        <p:spPr>
          <a:xfrm flipH="1">
            <a:off x="5285213" y="3811641"/>
            <a:ext cx="903288" cy="1909763"/>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9" name="MH_Other_5"/>
          <p:cNvSpPr/>
          <p:nvPr>
            <p:custDataLst>
              <p:tags r:id="rId5"/>
            </p:custDataLst>
          </p:nvPr>
        </p:nvSpPr>
        <p:spPr>
          <a:xfrm flipH="1">
            <a:off x="4654979" y="2182870"/>
            <a:ext cx="903287" cy="3538537"/>
          </a:xfrm>
          <a:custGeom>
            <a:avLst/>
            <a:gdLst>
              <a:gd name="connsiteX0" fmla="*/ 221247 w 863600"/>
              <a:gd name="connsiteY0" fmla="*/ 0 h 3383233"/>
              <a:gd name="connsiteX1" fmla="*/ 0 w 863600"/>
              <a:gd name="connsiteY1" fmla="*/ 221247 h 3383233"/>
              <a:gd name="connsiteX2" fmla="*/ 0 w 863600"/>
              <a:gd name="connsiteY2" fmla="*/ 1547881 h 3383233"/>
              <a:gd name="connsiteX3" fmla="*/ 0 w 863600"/>
              <a:gd name="connsiteY3" fmla="*/ 1615441 h 3383233"/>
              <a:gd name="connsiteX4" fmla="*/ 1 w 863600"/>
              <a:gd name="connsiteY4" fmla="*/ 3383233 h 3383233"/>
              <a:gd name="connsiteX5" fmla="*/ 140965 w 863600"/>
              <a:gd name="connsiteY5" fmla="*/ 3383233 h 3383233"/>
              <a:gd name="connsiteX6" fmla="*/ 140965 w 863600"/>
              <a:gd name="connsiteY6" fmla="*/ 1547881 h 3383233"/>
              <a:gd name="connsiteX7" fmla="*/ 140964 w 863600"/>
              <a:gd name="connsiteY7" fmla="*/ 1547881 h 3383233"/>
              <a:gd name="connsiteX8" fmla="*/ 140965 w 863600"/>
              <a:gd name="connsiteY8" fmla="*/ 221247 h 3383233"/>
              <a:gd name="connsiteX9" fmla="*/ 221247 w 863600"/>
              <a:gd name="connsiteY9" fmla="*/ 140965 h 3383233"/>
              <a:gd name="connsiteX10" fmla="*/ 863600 w 863600"/>
              <a:gd name="connsiteY10" fmla="*/ 140965 h 3383233"/>
              <a:gd name="connsiteX11" fmla="*/ 863600 w 863600"/>
              <a:gd name="connsiteY11" fmla="*/ 1 h 33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3600" h="3383233">
                <a:moveTo>
                  <a:pt x="221247" y="0"/>
                </a:moveTo>
                <a:cubicBezTo>
                  <a:pt x="99056" y="0"/>
                  <a:pt x="0" y="99056"/>
                  <a:pt x="0" y="221247"/>
                </a:cubicBezTo>
                <a:lnTo>
                  <a:pt x="0" y="1547881"/>
                </a:lnTo>
                <a:lnTo>
                  <a:pt x="0" y="1615441"/>
                </a:lnTo>
                <a:lnTo>
                  <a:pt x="1" y="3383233"/>
                </a:lnTo>
                <a:lnTo>
                  <a:pt x="140965" y="3383233"/>
                </a:lnTo>
                <a:lnTo>
                  <a:pt x="140965" y="1547881"/>
                </a:lnTo>
                <a:lnTo>
                  <a:pt x="140964" y="1547881"/>
                </a:lnTo>
                <a:lnTo>
                  <a:pt x="140965" y="221247"/>
                </a:lnTo>
                <a:cubicBezTo>
                  <a:pt x="140965" y="176908"/>
                  <a:pt x="176908" y="140965"/>
                  <a:pt x="221247" y="140965"/>
                </a:cubicBezTo>
                <a:lnTo>
                  <a:pt x="863600" y="140965"/>
                </a:lnTo>
                <a:lnTo>
                  <a:pt x="863600" y="1"/>
                </a:lnTo>
                <a:close/>
              </a:path>
            </a:pathLst>
          </a:custGeom>
          <a:solidFill>
            <a:srgbClr val="F6C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60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lt"/>
            </a:endParaRPr>
          </a:p>
        </p:txBody>
      </p:sp>
      <p:sp>
        <p:nvSpPr>
          <p:cNvPr id="10" name="MH_Other_6"/>
          <p:cNvSpPr/>
          <p:nvPr>
            <p:custDataLst>
              <p:tags r:id="rId6"/>
            </p:custDataLst>
          </p:nvPr>
        </p:nvSpPr>
        <p:spPr>
          <a:xfrm>
            <a:off x="7534705" y="3854506"/>
            <a:ext cx="504825" cy="504825"/>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en-US" altLang="zh-CN" sz="160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lt"/>
              </a:rPr>
              <a:t>B</a:t>
            </a:r>
          </a:p>
        </p:txBody>
      </p:sp>
      <p:sp>
        <p:nvSpPr>
          <p:cNvPr id="11" name="MH_Other_7"/>
          <p:cNvSpPr/>
          <p:nvPr>
            <p:custDataLst>
              <p:tags r:id="rId7"/>
            </p:custDataLst>
          </p:nvPr>
        </p:nvSpPr>
        <p:spPr>
          <a:xfrm>
            <a:off x="7212440" y="2674991"/>
            <a:ext cx="506413" cy="506412"/>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en-US" altLang="zh-CN" sz="160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lt"/>
              </a:rPr>
              <a:t>D</a:t>
            </a:r>
          </a:p>
        </p:txBody>
      </p:sp>
      <p:sp>
        <p:nvSpPr>
          <p:cNvPr id="12" name="MH_Other_8"/>
          <p:cNvSpPr/>
          <p:nvPr>
            <p:custDataLst>
              <p:tags r:id="rId8"/>
            </p:custDataLst>
          </p:nvPr>
        </p:nvSpPr>
        <p:spPr>
          <a:xfrm flipH="1">
            <a:off x="4510198" y="4775256"/>
            <a:ext cx="506412" cy="506413"/>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en-US" altLang="zh-CN" sz="160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lt"/>
              </a:rPr>
              <a:t>A</a:t>
            </a:r>
          </a:p>
        </p:txBody>
      </p:sp>
      <p:sp>
        <p:nvSpPr>
          <p:cNvPr id="13" name="MH_Other_9"/>
          <p:cNvSpPr/>
          <p:nvPr>
            <p:custDataLst>
              <p:tags r:id="rId9"/>
            </p:custDataLst>
          </p:nvPr>
        </p:nvSpPr>
        <p:spPr>
          <a:xfrm flipH="1">
            <a:off x="4812142" y="3633843"/>
            <a:ext cx="504825" cy="506412"/>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en-US" altLang="zh-CN" sz="160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lt"/>
              </a:rPr>
              <a:t>C</a:t>
            </a:r>
          </a:p>
        </p:txBody>
      </p:sp>
      <p:sp>
        <p:nvSpPr>
          <p:cNvPr id="14" name="MH_Other_10"/>
          <p:cNvSpPr/>
          <p:nvPr>
            <p:custDataLst>
              <p:tags r:id="rId10"/>
            </p:custDataLst>
          </p:nvPr>
        </p:nvSpPr>
        <p:spPr>
          <a:xfrm flipH="1">
            <a:off x="4237464" y="2003480"/>
            <a:ext cx="506413" cy="506413"/>
          </a:xfrm>
          <a:prstGeom prst="ellipse">
            <a:avLst/>
          </a:prstGeom>
          <a:solidFill>
            <a:srgbClr val="6BA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r>
              <a:rPr kumimoji="0" lang="en-US" altLang="zh-CN" sz="160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lt"/>
              </a:rPr>
              <a:t>E</a:t>
            </a:r>
          </a:p>
        </p:txBody>
      </p:sp>
      <p:cxnSp>
        <p:nvCxnSpPr>
          <p:cNvPr id="15" name="MH_Other_11"/>
          <p:cNvCxnSpPr/>
          <p:nvPr>
            <p:custDataLst>
              <p:tags r:id="rId11"/>
            </p:custDataLst>
          </p:nvPr>
        </p:nvCxnSpPr>
        <p:spPr>
          <a:xfrm>
            <a:off x="3302428" y="5724579"/>
            <a:ext cx="5775325"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1270749" y="4802911"/>
            <a:ext cx="2969976" cy="808363"/>
          </a:xfrm>
          <a:prstGeom prst="rect">
            <a:avLst/>
          </a:prstGeom>
        </p:spPr>
        <p:txBody>
          <a:bodyPr wrap="square">
            <a:spAutoFit/>
          </a:bodyPr>
          <a:lstStyle/>
          <a:p>
            <a:pPr algn="just" fontAlgn="auto">
              <a:lnSpc>
                <a:spcPts val="1800"/>
              </a:lnSpc>
            </a:pPr>
            <a:r>
              <a:rPr lang="vi-VN" sz="2400">
                <a:latin typeface="Calibri" panose="020F0502020204030204" pitchFamily="34" charset="0"/>
              </a:rPr>
              <a:t>- Cấm chiếm đoạt, làm sai lệch di sản văn hóa.</a:t>
            </a:r>
            <a:r>
              <a:rPr lang="zh-CN" altLang="en-US" sz="1600">
                <a:solidFill>
                  <a:schemeClr val="tx1">
                    <a:lumMod val="85000"/>
                    <a:lumOff val="15000"/>
                  </a:schemeClr>
                </a:solidFill>
                <a:latin typeface="Calibri" panose="020F0502020204030204" pitchFamily="34" charset="0"/>
                <a:ea typeface="+mn-lt"/>
                <a:sym typeface="FZHei-B01S" panose="02010601030101010101" pitchFamily="2" charset="-122"/>
              </a:rPr>
              <a:t>。</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34" name="矩形 33"/>
          <p:cNvSpPr/>
          <p:nvPr/>
        </p:nvSpPr>
        <p:spPr>
          <a:xfrm>
            <a:off x="8118632" y="3736073"/>
            <a:ext cx="2969976" cy="808363"/>
          </a:xfrm>
          <a:prstGeom prst="rect">
            <a:avLst/>
          </a:prstGeom>
        </p:spPr>
        <p:txBody>
          <a:bodyPr wrap="square">
            <a:spAutoFit/>
          </a:bodyPr>
          <a:lstStyle/>
          <a:p>
            <a:pPr algn="just" fontAlgn="auto">
              <a:lnSpc>
                <a:spcPts val="1800"/>
              </a:lnSpc>
            </a:pPr>
            <a:r>
              <a:rPr lang="vi-VN" sz="2400">
                <a:latin typeface="Calibri" panose="020F0502020204030204" pitchFamily="34" charset="0"/>
              </a:rPr>
              <a:t>- Cấm huỷ hoại hoặc gây nguy cơ huỷ hoại di sản.</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35" name="矩形 34"/>
          <p:cNvSpPr/>
          <p:nvPr/>
        </p:nvSpPr>
        <p:spPr>
          <a:xfrm>
            <a:off x="1478417" y="3550968"/>
            <a:ext cx="2969976" cy="808363"/>
          </a:xfrm>
          <a:prstGeom prst="rect">
            <a:avLst/>
          </a:prstGeom>
        </p:spPr>
        <p:txBody>
          <a:bodyPr wrap="square">
            <a:spAutoFit/>
          </a:bodyPr>
          <a:lstStyle/>
          <a:p>
            <a:pPr algn="just" fontAlgn="auto">
              <a:lnSpc>
                <a:spcPts val="1800"/>
              </a:lnSpc>
            </a:pPr>
            <a:r>
              <a:rPr lang="vi-VN" sz="2400">
                <a:latin typeface="Calibri" panose="020F0502020204030204" pitchFamily="34" charset="0"/>
              </a:rPr>
              <a:t>- Cấm xây dựng lấn chiếm, đào bới đất thuộc di sản văn hóa.</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36" name="矩形 35"/>
          <p:cNvSpPr/>
          <p:nvPr/>
        </p:nvSpPr>
        <p:spPr>
          <a:xfrm>
            <a:off x="7881454" y="2386618"/>
            <a:ext cx="2969976" cy="1039195"/>
          </a:xfrm>
          <a:prstGeom prst="rect">
            <a:avLst/>
          </a:prstGeom>
        </p:spPr>
        <p:txBody>
          <a:bodyPr wrap="square">
            <a:spAutoFit/>
          </a:bodyPr>
          <a:lstStyle/>
          <a:p>
            <a:pPr algn="just" fontAlgn="auto">
              <a:lnSpc>
                <a:spcPts val="1800"/>
              </a:lnSpc>
            </a:pPr>
            <a:r>
              <a:rPr lang="vi-VN" sz="2400">
                <a:latin typeface="Calibri" panose="020F0502020204030204" pitchFamily="34" charset="0"/>
              </a:rPr>
              <a:t>- Cấm mua bán, tàng trữ, vận chuyển trái pháp các di vật, cổ vật.</a:t>
            </a:r>
            <a:r>
              <a:rPr lang="zh-CN" altLang="en-US" sz="1600">
                <a:solidFill>
                  <a:schemeClr val="tx1">
                    <a:lumMod val="85000"/>
                    <a:lumOff val="15000"/>
                  </a:schemeClr>
                </a:solidFill>
                <a:latin typeface="Calibri" panose="020F0502020204030204" pitchFamily="34" charset="0"/>
                <a:ea typeface="+mn-lt"/>
                <a:sym typeface="FZHei-B01S" panose="02010601030101010101" pitchFamily="2" charset="-122"/>
              </a:rPr>
              <a:t>。</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sp>
        <p:nvSpPr>
          <p:cNvPr id="37" name="矩形 36"/>
          <p:cNvSpPr/>
          <p:nvPr/>
        </p:nvSpPr>
        <p:spPr>
          <a:xfrm>
            <a:off x="1204188" y="2049866"/>
            <a:ext cx="2969976" cy="808363"/>
          </a:xfrm>
          <a:prstGeom prst="rect">
            <a:avLst/>
          </a:prstGeom>
        </p:spPr>
        <p:txBody>
          <a:bodyPr wrap="square">
            <a:spAutoFit/>
          </a:bodyPr>
          <a:lstStyle/>
          <a:p>
            <a:pPr algn="just" fontAlgn="auto">
              <a:lnSpc>
                <a:spcPts val="1800"/>
              </a:lnSpc>
            </a:pPr>
            <a:r>
              <a:rPr lang="vi-VN" sz="2400">
                <a:latin typeface="Calibri" panose="020F0502020204030204" pitchFamily="34" charset="0"/>
              </a:rPr>
              <a:t>- Cấm lợi dụng di sản để làm những việc trái pháp luật.</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lt"/>
              <a:sym typeface="FZHei-B01S" panose="02010601030101010101" pitchFamily="2" charset="-122"/>
            </a:endParaRPr>
          </a:p>
        </p:txBody>
      </p:sp>
      <p:grpSp>
        <p:nvGrpSpPr>
          <p:cNvPr id="81" name="组合 76"/>
          <p:cNvGrpSpPr/>
          <p:nvPr/>
        </p:nvGrpSpPr>
        <p:grpSpPr>
          <a:xfrm>
            <a:off x="572126" y="388257"/>
            <a:ext cx="8263264" cy="968483"/>
            <a:chOff x="572126" y="388257"/>
            <a:chExt cx="8263264" cy="968483"/>
          </a:xfrm>
        </p:grpSpPr>
        <p:pic>
          <p:nvPicPr>
            <p:cNvPr id="82" name="图片 4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83" name="文本框 49"/>
            <p:cNvSpPr txBox="1"/>
            <p:nvPr/>
          </p:nvSpPr>
          <p:spPr>
            <a:xfrm>
              <a:off x="572126" y="552571"/>
              <a:ext cx="892810" cy="769441"/>
            </a:xfrm>
            <a:prstGeom prst="rect">
              <a:avLst/>
            </a:prstGeom>
            <a:noFill/>
          </p:spPr>
          <p:txBody>
            <a:bodyPr wrap="square" rtlCol="0">
              <a:spAutoFit/>
            </a:bodyPr>
            <a:lstStyle/>
            <a:p>
              <a:pPr algn="r"/>
              <a:r>
                <a:rPr lang="en-US" altLang="zh-CN" sz="4400">
                  <a:solidFill>
                    <a:schemeClr val="bg1"/>
                  </a:solidFill>
                  <a:effectLst>
                    <a:outerShdw blurRad="38100" dist="38100" dir="2700000" algn="tl">
                      <a:srgbClr val="000000">
                        <a:alpha val="43137"/>
                      </a:srgbClr>
                    </a:outerShdw>
                  </a:effectLst>
                  <a:latin typeface="Calibri" panose="020F0502020204030204" pitchFamily="34" charset="0"/>
                  <a:ea typeface="FZHei-B01S" panose="02010601030101010101" pitchFamily="2" charset="-122"/>
                  <a:cs typeface="+mn-lt"/>
                  <a:sym typeface="FZHei-B01S" panose="02010601030101010101" pitchFamily="2" charset="-122"/>
                </a:rPr>
                <a:t>04</a:t>
              </a:r>
              <a:endParaRPr lang="en-US" altLang="zh-CN" sz="4400" dirty="0">
                <a:solidFill>
                  <a:schemeClr val="bg1"/>
                </a:solidFill>
                <a:effectLst>
                  <a:outerShdw blurRad="38100" dist="38100" dir="2700000" algn="tl">
                    <a:srgbClr val="000000">
                      <a:alpha val="43137"/>
                    </a:srgbClr>
                  </a:outerShdw>
                </a:effectLst>
                <a:latin typeface="Calibri" panose="020F0502020204030204" pitchFamily="34" charset="0"/>
                <a:ea typeface="FZHei-B01S" panose="02010601030101010101" pitchFamily="2" charset="-122"/>
                <a:cs typeface="+mn-lt"/>
                <a:sym typeface="FZHei-B01S" panose="02010601030101010101" pitchFamily="2" charset="-122"/>
              </a:endParaRPr>
            </a:p>
          </p:txBody>
        </p:sp>
        <p:sp>
          <p:nvSpPr>
            <p:cNvPr id="84" name="文本框 50"/>
            <p:cNvSpPr txBox="1"/>
            <p:nvPr/>
          </p:nvSpPr>
          <p:spPr>
            <a:xfrm>
              <a:off x="1426430" y="732802"/>
              <a:ext cx="7408960" cy="523220"/>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mn-lt"/>
                  <a:cs typeface="博洋柳体" panose="02000600000000000000" pitchFamily="2" charset="-122"/>
                  <a:sym typeface="FZHei-B01S" panose="02010601030101010101" pitchFamily="2" charset="-122"/>
                </a:rPr>
                <a:t>Quy định của Pháp luật về bảo vệ di sản văn hóa</a:t>
              </a:r>
              <a:endParaRPr lang="zh-CN" altLang="en-US" sz="2800" dirty="0">
                <a:solidFill>
                  <a:schemeClr val="tx1">
                    <a:lumMod val="85000"/>
                    <a:lumOff val="15000"/>
                  </a:schemeClr>
                </a:solidFill>
                <a:latin typeface="Calibri" panose="020F0502020204030204" pitchFamily="34" charset="0"/>
                <a:ea typeface="+mn-lt"/>
                <a:cs typeface="博洋柳体" panose="02000600000000000000" pitchFamily="2" charset="-122"/>
                <a:sym typeface="FZHei-B01S" panose="02010601030101010101" pitchFamily="2" charset="-122"/>
              </a:endParaRPr>
            </a:p>
          </p:txBody>
        </p:sp>
      </p:grpSp>
    </p:spTree>
    <p:extLst>
      <p:ext uri="{BB962C8B-B14F-4D97-AF65-F5344CB8AC3E}">
        <p14:creationId xmlns:p14="http://schemas.microsoft.com/office/powerpoint/2010/main" val="1300235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fade">
                                      <p:cBhvr>
                                        <p:cTn id="118" dur="500"/>
                                        <p:tgtEl>
                                          <p:spTgt spid="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fade">
                                      <p:cBhvr>
                                        <p:cTn id="122" dur="500"/>
                                        <p:tgtEl>
                                          <p:spTgt spid="12"/>
                                        </p:tgtEl>
                                      </p:cBhvr>
                                    </p:animEffect>
                                  </p:childTnLst>
                                </p:cTn>
                              </p:par>
                            </p:childTnLst>
                          </p:cTn>
                        </p:par>
                        <p:par>
                          <p:cTn id="123" fill="hold">
                            <p:stCondLst>
                              <p:cond delay="1500"/>
                            </p:stCondLst>
                            <p:childTnLst>
                              <p:par>
                                <p:cTn id="124" presetID="10" presetClass="entr" presetSubtype="0" fill="hold" grpId="0" nodeType="after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500"/>
                                        <p:tgtEl>
                                          <p:spTgt spid="3"/>
                                        </p:tgtEl>
                                      </p:cBhvr>
                                    </p:animEffect>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fade">
                                      <p:cBhvr>
                                        <p:cTn id="130" dur="500"/>
                                        <p:tgtEl>
                                          <p:spTgt spid="10"/>
                                        </p:tgtEl>
                                      </p:cBhvr>
                                    </p:animEffect>
                                  </p:childTnLst>
                                </p:cTn>
                              </p:par>
                            </p:childTnLst>
                          </p:cTn>
                        </p:par>
                        <p:par>
                          <p:cTn id="131" fill="hold">
                            <p:stCondLst>
                              <p:cond delay="2500"/>
                            </p:stCondLst>
                            <p:childTnLst>
                              <p:par>
                                <p:cTn id="132" presetID="10" presetClass="entr" presetSubtype="0" fill="hold" grpId="0" nodeType="afterEffect">
                                  <p:stCondLst>
                                    <p:cond delay="0"/>
                                  </p:stCondLst>
                                  <p:childTnLst>
                                    <p:set>
                                      <p:cBhvr>
                                        <p:cTn id="133" dur="1" fill="hold">
                                          <p:stCondLst>
                                            <p:cond delay="0"/>
                                          </p:stCondLst>
                                        </p:cTn>
                                        <p:tgtEl>
                                          <p:spTgt spid="8"/>
                                        </p:tgtEl>
                                        <p:attrNameLst>
                                          <p:attrName>style.visibility</p:attrName>
                                        </p:attrNameLst>
                                      </p:cBhvr>
                                      <p:to>
                                        <p:strVal val="visible"/>
                                      </p:to>
                                    </p:set>
                                    <p:animEffect transition="in" filter="fade">
                                      <p:cBhvr>
                                        <p:cTn id="134" dur="500"/>
                                        <p:tgtEl>
                                          <p:spTgt spid="8"/>
                                        </p:tgtEl>
                                      </p:cBhvr>
                                    </p:animEffect>
                                  </p:childTnLst>
                                </p:cTn>
                              </p:par>
                            </p:childTnLst>
                          </p:cTn>
                        </p:par>
                        <p:par>
                          <p:cTn id="135" fill="hold">
                            <p:stCondLst>
                              <p:cond delay="3000"/>
                            </p:stCondLst>
                            <p:childTnLst>
                              <p:par>
                                <p:cTn id="136" presetID="10" presetClass="entr" presetSubtype="0" fill="hold" grpId="0" nodeType="after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2"/>
                                        </p:tgtEl>
                                        <p:attrNameLst>
                                          <p:attrName>style.visibility</p:attrName>
                                        </p:attrNameLst>
                                      </p:cBhvr>
                                      <p:to>
                                        <p:strVal val="visible"/>
                                      </p:to>
                                    </p:set>
                                    <p:animEffect transition="in" filter="fade">
                                      <p:cBhvr>
                                        <p:cTn id="142" dur="500"/>
                                        <p:tgtEl>
                                          <p:spTgt spid="2"/>
                                        </p:tgtEl>
                                      </p:cBhvr>
                                    </p:animEffect>
                                  </p:childTnLst>
                                </p:cTn>
                              </p:par>
                            </p:childTnLst>
                          </p:cTn>
                        </p:par>
                        <p:par>
                          <p:cTn id="143" fill="hold">
                            <p:stCondLst>
                              <p:cond delay="4000"/>
                            </p:stCondLst>
                            <p:childTnLst>
                              <p:par>
                                <p:cTn id="144" presetID="10" presetClass="entr" presetSubtype="0" fill="hold" grpId="0" nodeType="after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childTnLst>
                                </p:cTn>
                              </p:par>
                            </p:childTnLst>
                          </p:cTn>
                        </p:par>
                        <p:par>
                          <p:cTn id="147" fill="hold">
                            <p:stCondLst>
                              <p:cond delay="4500"/>
                            </p:stCondLst>
                            <p:childTnLst>
                              <p:par>
                                <p:cTn id="148" presetID="10" presetClass="entr" presetSubtype="0" fill="hold" grpId="0" nodeType="afterEffect">
                                  <p:stCondLst>
                                    <p:cond delay="0"/>
                                  </p:stCondLst>
                                  <p:childTnLst>
                                    <p:set>
                                      <p:cBhvr>
                                        <p:cTn id="149" dur="1" fill="hold">
                                          <p:stCondLst>
                                            <p:cond delay="0"/>
                                          </p:stCondLst>
                                        </p:cTn>
                                        <p:tgtEl>
                                          <p:spTgt spid="9"/>
                                        </p:tgtEl>
                                        <p:attrNameLst>
                                          <p:attrName>style.visibility</p:attrName>
                                        </p:attrNameLst>
                                      </p:cBhvr>
                                      <p:to>
                                        <p:strVal val="visible"/>
                                      </p:to>
                                    </p:set>
                                    <p:animEffect transition="in" filter="fade">
                                      <p:cBhvr>
                                        <p:cTn id="150" dur="500"/>
                                        <p:tgtEl>
                                          <p:spTgt spid="9"/>
                                        </p:tgtEl>
                                      </p:cBhvr>
                                    </p:animEffect>
                                  </p:childTnLst>
                                </p:cTn>
                              </p:par>
                            </p:childTnLst>
                          </p:cTn>
                        </p:par>
                        <p:par>
                          <p:cTn id="151" fill="hold">
                            <p:stCondLst>
                              <p:cond delay="5000"/>
                            </p:stCondLst>
                            <p:childTnLst>
                              <p:par>
                                <p:cTn id="152" presetID="10" presetClass="entr" presetSubtype="0" fill="hold" grpId="0" nodeType="afterEffect">
                                  <p:stCondLst>
                                    <p:cond delay="0"/>
                                  </p:stCondLst>
                                  <p:childTnLst>
                                    <p:set>
                                      <p:cBhvr>
                                        <p:cTn id="153" dur="1" fill="hold">
                                          <p:stCondLst>
                                            <p:cond delay="0"/>
                                          </p:stCondLst>
                                        </p:cTn>
                                        <p:tgtEl>
                                          <p:spTgt spid="14"/>
                                        </p:tgtEl>
                                        <p:attrNameLst>
                                          <p:attrName>style.visibility</p:attrName>
                                        </p:attrNameLst>
                                      </p:cBhvr>
                                      <p:to>
                                        <p:strVal val="visible"/>
                                      </p:to>
                                    </p:set>
                                    <p:animEffect transition="in" filter="fade">
                                      <p:cBhvr>
                                        <p:cTn id="154" dur="500"/>
                                        <p:tgtEl>
                                          <p:spTgt spid="14"/>
                                        </p:tgtEl>
                                      </p:cBhvr>
                                    </p:animEffect>
                                  </p:childTnLst>
                                </p:cTn>
                              </p:par>
                            </p:childTnLst>
                          </p:cTn>
                        </p:par>
                        <p:par>
                          <p:cTn id="155" fill="hold">
                            <p:stCondLst>
                              <p:cond delay="5500"/>
                            </p:stCondLst>
                            <p:childTnLst>
                              <p:par>
                                <p:cTn id="156" presetID="10" presetClass="entr" presetSubtype="0" fill="hold" nodeType="afterEffect">
                                  <p:stCondLst>
                                    <p:cond delay="0"/>
                                  </p:stCondLst>
                                  <p:childTnLst>
                                    <p:set>
                                      <p:cBhvr>
                                        <p:cTn id="157" dur="1" fill="hold">
                                          <p:stCondLst>
                                            <p:cond delay="0"/>
                                          </p:stCondLst>
                                        </p:cTn>
                                        <p:tgtEl>
                                          <p:spTgt spid="15"/>
                                        </p:tgtEl>
                                        <p:attrNameLst>
                                          <p:attrName>style.visibility</p:attrName>
                                        </p:attrNameLst>
                                      </p:cBhvr>
                                      <p:to>
                                        <p:strVal val="visible"/>
                                      </p:to>
                                    </p:set>
                                    <p:animEffect transition="in" filter="fade">
                                      <p:cBhvr>
                                        <p:cTn id="158" dur="500"/>
                                        <p:tgtEl>
                                          <p:spTgt spid="15"/>
                                        </p:tgtEl>
                                      </p:cBhvr>
                                    </p:animEffect>
                                  </p:childTnLst>
                                </p:cTn>
                              </p:par>
                            </p:childTnLst>
                          </p:cTn>
                        </p:par>
                        <p:par>
                          <p:cTn id="159" fill="hold">
                            <p:stCondLst>
                              <p:cond delay="6000"/>
                            </p:stCondLst>
                            <p:childTnLst>
                              <p:par>
                                <p:cTn id="160" presetID="10" presetClass="entr" presetSubtype="0" fill="hold" grpId="0" nodeType="after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500"/>
                                        <p:tgtEl>
                                          <p:spTgt spid="3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fade">
                                      <p:cBhvr>
                                        <p:cTn id="165" dur="500"/>
                                        <p:tgtEl>
                                          <p:spTgt spid="3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Effect transition="in" filter="fade">
                                      <p:cBhvr>
                                        <p:cTn id="168" dur="500"/>
                                        <p:tgtEl>
                                          <p:spTgt spid="3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36"/>
                                        </p:tgtEl>
                                        <p:attrNameLst>
                                          <p:attrName>style.visibility</p:attrName>
                                        </p:attrNameLst>
                                      </p:cBhvr>
                                      <p:to>
                                        <p:strVal val="visible"/>
                                      </p:to>
                                    </p:set>
                                    <p:animEffect transition="in" filter="fade">
                                      <p:cBhvr>
                                        <p:cTn id="171" dur="500"/>
                                        <p:tgtEl>
                                          <p:spTgt spid="3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fade">
                                      <p:cBhvr>
                                        <p:cTn id="174" dur="500"/>
                                        <p:tgtEl>
                                          <p:spTgt spid="34"/>
                                        </p:tgtEl>
                                      </p:cBhvr>
                                    </p:animEffect>
                                  </p:childTnLst>
                                </p:cTn>
                              </p:par>
                            </p:childTnLst>
                          </p:cTn>
                        </p:par>
                        <p:par>
                          <p:cTn id="175" fill="hold">
                            <p:stCondLst>
                              <p:cond delay="6500"/>
                            </p:stCondLst>
                            <p:childTnLst>
                              <p:par>
                                <p:cTn id="176" presetID="2" presetClass="entr" presetSubtype="8" fill="hold" nodeType="afterEffect">
                                  <p:stCondLst>
                                    <p:cond delay="0"/>
                                  </p:stCondLst>
                                  <p:childTnLst>
                                    <p:set>
                                      <p:cBhvr>
                                        <p:cTn id="177" dur="1" fill="hold">
                                          <p:stCondLst>
                                            <p:cond delay="0"/>
                                          </p:stCondLst>
                                        </p:cTn>
                                        <p:tgtEl>
                                          <p:spTgt spid="81"/>
                                        </p:tgtEl>
                                        <p:attrNameLst>
                                          <p:attrName>style.visibility</p:attrName>
                                        </p:attrNameLst>
                                      </p:cBhvr>
                                      <p:to>
                                        <p:strVal val="visible"/>
                                      </p:to>
                                    </p:set>
                                    <p:anim calcmode="lin" valueType="num">
                                      <p:cBhvr additive="base">
                                        <p:cTn id="178" dur="500" fill="hold"/>
                                        <p:tgtEl>
                                          <p:spTgt spid="81"/>
                                        </p:tgtEl>
                                        <p:attrNameLst>
                                          <p:attrName>ppt_x</p:attrName>
                                        </p:attrNameLst>
                                      </p:cBhvr>
                                      <p:tavLst>
                                        <p:tav tm="0">
                                          <p:val>
                                            <p:strVal val="0-#ppt_w/2"/>
                                          </p:val>
                                        </p:tav>
                                        <p:tav tm="100000">
                                          <p:val>
                                            <p:strVal val="#ppt_x"/>
                                          </p:val>
                                        </p:tav>
                                      </p:tavLst>
                                    </p:anim>
                                    <p:anim calcmode="lin" valueType="num">
                                      <p:cBhvr additive="base">
                                        <p:cTn id="179"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33" grpId="0"/>
      <p:bldP spid="34" grpId="0"/>
      <p:bldP spid="35" grpId="0"/>
      <p:bldP spid="36"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39056" y="788669"/>
            <a:ext cx="11314793" cy="5681073"/>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02" y="-80772"/>
            <a:ext cx="8343900" cy="6775152"/>
          </a:xfrm>
          <a:prstGeom prst="rect">
            <a:avLst/>
          </a:prstGeom>
        </p:spPr>
      </p:pic>
      <p:sp>
        <p:nvSpPr>
          <p:cNvPr id="2" name="TextBox 1"/>
          <p:cNvSpPr txBox="1"/>
          <p:nvPr/>
        </p:nvSpPr>
        <p:spPr>
          <a:xfrm>
            <a:off x="3746810" y="2706639"/>
            <a:ext cx="4415883" cy="1200329"/>
          </a:xfrm>
          <a:prstGeom prst="rect">
            <a:avLst/>
          </a:prstGeom>
          <a:noFill/>
        </p:spPr>
        <p:txBody>
          <a:bodyPr wrap="square" rtlCol="0">
            <a:spAutoFit/>
          </a:bodyPr>
          <a:lstStyle/>
          <a:p>
            <a:pPr algn="ctr"/>
            <a:r>
              <a:rPr lang="vi-VN" sz="3600" dirty="0">
                <a:latin typeface="Calibri" panose="020F0502020204030204" pitchFamily="34" charset="0"/>
              </a:rPr>
              <a:t>HẸN GẶP LẠI CÁC </a:t>
            </a:r>
            <a:r>
              <a:rPr lang="en-US" sz="3600" dirty="0" err="1" smtClean="0">
                <a:latin typeface="Calibri" panose="020F0502020204030204" pitchFamily="34" charset="0"/>
              </a:rPr>
              <a:t>em</a:t>
            </a:r>
            <a:r>
              <a:rPr lang="vi-VN" sz="3600" dirty="0" smtClean="0">
                <a:latin typeface="Calibri" panose="020F0502020204030204" pitchFamily="34" charset="0"/>
              </a:rPr>
              <a:t> </a:t>
            </a:r>
            <a:endParaRPr lang="vi-VN" sz="3600" dirty="0">
              <a:latin typeface="Calibri" panose="020F0502020204030204" pitchFamily="34" charset="0"/>
            </a:endParaRPr>
          </a:p>
          <a:p>
            <a:pPr algn="ctr"/>
            <a:r>
              <a:rPr lang="vi-VN" sz="3600" dirty="0">
                <a:latin typeface="Calibri" panose="020F0502020204030204" pitchFamily="34" charset="0"/>
              </a:rPr>
              <a:t>TRONG TIẾT HỌC SAU</a:t>
            </a:r>
          </a:p>
        </p:txBody>
      </p:sp>
    </p:spTree>
    <p:extLst>
      <p:ext uri="{BB962C8B-B14F-4D97-AF65-F5344CB8AC3E}">
        <p14:creationId xmlns:p14="http://schemas.microsoft.com/office/powerpoint/2010/main" val="17421337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lt"/>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pic>
        <p:nvPicPr>
          <p:cNvPr id="15" name="Picture 1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0273" y="714584"/>
            <a:ext cx="5499523" cy="3428092"/>
          </a:xfrm>
          <a:prstGeom prst="rect">
            <a:avLst/>
          </a:prstGeom>
        </p:spPr>
      </p:pic>
      <p:sp>
        <p:nvSpPr>
          <p:cNvPr id="51" name="Rectangle 50"/>
          <p:cNvSpPr/>
          <p:nvPr/>
        </p:nvSpPr>
        <p:spPr>
          <a:xfrm>
            <a:off x="3773054" y="3654116"/>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BẾN NHÀ RỒNG</a:t>
            </a:r>
          </a:p>
        </p:txBody>
      </p:sp>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7305" y="735979"/>
            <a:ext cx="5054169" cy="3361345"/>
          </a:xfrm>
          <a:prstGeom prst="rect">
            <a:avLst/>
          </a:prstGeom>
        </p:spPr>
      </p:pic>
      <p:sp>
        <p:nvSpPr>
          <p:cNvPr id="6" name="Rounded Rectangle 5"/>
          <p:cNvSpPr/>
          <p:nvPr/>
        </p:nvSpPr>
        <p:spPr>
          <a:xfrm>
            <a:off x="591015" y="4605454"/>
            <a:ext cx="11017952" cy="12126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solidFill>
                  <a:srgbClr val="002060"/>
                </a:solidFill>
              </a:rPr>
              <a:t>- Là di tích lịch sử văn hóa: Ngày 5/6/1911 tại bến Cảng nhà Rồng chủ tịch Hồ Chí Minh (tên gọi lúc bấy giờ là Nguyễn Tất Thành) đã ra đi tìm đường cứu nước, giải phóng dân tộc. Đây chính là một sự kiện lịch sử trọng đại của dân tộc.</a:t>
            </a:r>
          </a:p>
        </p:txBody>
      </p:sp>
    </p:spTree>
    <p:extLst>
      <p:ext uri="{BB962C8B-B14F-4D97-AF65-F5344CB8AC3E}">
        <p14:creationId xmlns:p14="http://schemas.microsoft.com/office/powerpoint/2010/main" val="914494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419" y="6312149"/>
            <a:ext cx="448057" cy="414529"/>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315" y="6301694"/>
            <a:ext cx="408433" cy="487681"/>
          </a:xfrm>
          <a:prstGeom prst="rect">
            <a:avLst/>
          </a:prstGeom>
        </p:spPr>
      </p:pic>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802" y="6371379"/>
            <a:ext cx="402337" cy="350521"/>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565" y="6143778"/>
            <a:ext cx="408433" cy="39928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5738" y="5929810"/>
            <a:ext cx="944882" cy="856490"/>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5057" y="6072437"/>
            <a:ext cx="905258" cy="777242"/>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908" y="5865429"/>
            <a:ext cx="1059888" cy="1040791"/>
          </a:xfrm>
          <a:prstGeom prst="rect">
            <a:avLst/>
          </a:prstGeom>
        </p:spPr>
      </p:pic>
      <p:pic>
        <p:nvPicPr>
          <p:cNvPr id="62" name="图片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9829" y="5944436"/>
            <a:ext cx="806576" cy="841864"/>
          </a:xfrm>
          <a:prstGeom prst="rect">
            <a:avLst/>
          </a:prstGeom>
        </p:spPr>
      </p:pic>
      <p:pic>
        <p:nvPicPr>
          <p:cNvPr id="63"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9637" y="6269187"/>
            <a:ext cx="701041" cy="63703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5125" y="6072437"/>
            <a:ext cx="530353" cy="640081"/>
          </a:xfrm>
          <a:prstGeom prst="rect">
            <a:avLst/>
          </a:prstGeom>
        </p:spPr>
      </p:pic>
      <p:pic>
        <p:nvPicPr>
          <p:cNvPr id="65" name="图片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151" y="6124910"/>
            <a:ext cx="835154" cy="664465"/>
          </a:xfrm>
          <a:prstGeom prst="rect">
            <a:avLst/>
          </a:prstGeom>
        </p:spPr>
      </p:pic>
      <p:pic>
        <p:nvPicPr>
          <p:cNvPr id="66" name="图片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72" y="5954235"/>
            <a:ext cx="801678" cy="833659"/>
          </a:xfrm>
          <a:prstGeom prst="rect">
            <a:avLst/>
          </a:prstGeom>
        </p:spPr>
      </p:pic>
      <p:pic>
        <p:nvPicPr>
          <p:cNvPr id="67" name="图片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5757" y="6086782"/>
            <a:ext cx="493777" cy="448057"/>
          </a:xfrm>
          <a:prstGeom prst="rect">
            <a:avLst/>
          </a:prstGeom>
        </p:spPr>
      </p:pic>
      <p:pic>
        <p:nvPicPr>
          <p:cNvPr id="68" name="图片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2340" y="6338269"/>
            <a:ext cx="429769" cy="414529"/>
          </a:xfrm>
          <a:prstGeom prst="rect">
            <a:avLst/>
          </a:prstGeom>
        </p:spPr>
      </p:pic>
      <p:pic>
        <p:nvPicPr>
          <p:cNvPr id="69" name="图片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9690" y="6334718"/>
            <a:ext cx="569977" cy="505969"/>
          </a:xfrm>
          <a:prstGeom prst="rect">
            <a:avLst/>
          </a:prstGeom>
        </p:spPr>
      </p:pic>
      <p:pic>
        <p:nvPicPr>
          <p:cNvPr id="70" name="图片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0294" y="6146979"/>
            <a:ext cx="798578" cy="752858"/>
          </a:xfrm>
          <a:prstGeom prst="rect">
            <a:avLst/>
          </a:prstGeom>
        </p:spPr>
      </p:pic>
      <p:pic>
        <p:nvPicPr>
          <p:cNvPr id="71" name="图片 7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6889" y="6315037"/>
            <a:ext cx="481585" cy="563881"/>
          </a:xfrm>
          <a:prstGeom prst="rect">
            <a:avLst/>
          </a:prstGeom>
        </p:spPr>
      </p:pic>
      <p:pic>
        <p:nvPicPr>
          <p:cNvPr id="72" name="图片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5728" y="6209584"/>
            <a:ext cx="536449" cy="573025"/>
          </a:xfrm>
          <a:prstGeom prst="rect">
            <a:avLst/>
          </a:prstGeom>
        </p:spPr>
      </p:pic>
      <p:pic>
        <p:nvPicPr>
          <p:cNvPr id="73" name="图片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99919" y="6004096"/>
            <a:ext cx="374905" cy="518161"/>
          </a:xfrm>
          <a:prstGeom prst="rect">
            <a:avLst/>
          </a:prstGeom>
        </p:spPr>
      </p:pic>
      <p:pic>
        <p:nvPicPr>
          <p:cNvPr id="74" name="图片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5" y="6143778"/>
            <a:ext cx="569977" cy="505969"/>
          </a:xfrm>
          <a:prstGeom prst="rect">
            <a:avLst/>
          </a:prstGeom>
        </p:spPr>
      </p:pic>
      <p:pic>
        <p:nvPicPr>
          <p:cNvPr id="75" name="图片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607656">
            <a:off x="926469" y="6181973"/>
            <a:ext cx="798578" cy="752858"/>
          </a:xfrm>
          <a:prstGeom prst="rect">
            <a:avLst/>
          </a:prstGeom>
        </p:spPr>
      </p:pic>
      <p:pic>
        <p:nvPicPr>
          <p:cNvPr id="76" name="图片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7382" y="5932215"/>
            <a:ext cx="481585" cy="563881"/>
          </a:xfrm>
          <a:prstGeom prst="rect">
            <a:avLst/>
          </a:prstGeom>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69690" y="127676"/>
            <a:ext cx="5567138" cy="2788045"/>
          </a:xfrm>
          <a:prstGeom prst="rect">
            <a:avLst/>
          </a:prstGeom>
        </p:spPr>
      </p:pic>
      <p:pic>
        <p:nvPicPr>
          <p:cNvPr id="15" name="Pictur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7305" y="3159610"/>
            <a:ext cx="5499523" cy="3428092"/>
          </a:xfrm>
          <a:prstGeom prst="rect">
            <a:avLst/>
          </a:prstGeom>
        </p:spPr>
      </p:pic>
      <p:pic>
        <p:nvPicPr>
          <p:cNvPr id="16" name="Picture 1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137" y="3137512"/>
            <a:ext cx="5206804" cy="3472287"/>
          </a:xfrm>
          <a:prstGeom prst="rect">
            <a:avLst/>
          </a:prstGeom>
        </p:spPr>
      </p:pic>
      <p:sp>
        <p:nvSpPr>
          <p:cNvPr id="17" name="Cloud Callout 16"/>
          <p:cNvSpPr/>
          <p:nvPr/>
        </p:nvSpPr>
        <p:spPr>
          <a:xfrm>
            <a:off x="1414034" y="184122"/>
            <a:ext cx="4804884" cy="2673409"/>
          </a:xfrm>
          <a:prstGeom prst="cloudCallou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solidFill>
                  <a:srgbClr val="002060"/>
                </a:solidFill>
              </a:rPr>
              <a:t>Tất cả những hình ảnh trên được gọi là Di sản văn hóa</a:t>
            </a:r>
          </a:p>
        </p:txBody>
      </p:sp>
      <p:sp>
        <p:nvSpPr>
          <p:cNvPr id="18" name="Rectangle 17"/>
          <p:cNvSpPr/>
          <p:nvPr/>
        </p:nvSpPr>
        <p:spPr>
          <a:xfrm>
            <a:off x="6469690" y="2402978"/>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VỊNH HẠ LONG</a:t>
            </a:r>
          </a:p>
        </p:txBody>
      </p:sp>
      <p:sp>
        <p:nvSpPr>
          <p:cNvPr id="50" name="Rectangle 49"/>
          <p:cNvSpPr/>
          <p:nvPr/>
        </p:nvSpPr>
        <p:spPr>
          <a:xfrm>
            <a:off x="946833" y="6103578"/>
            <a:ext cx="2552310"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THÁNH ĐỊA MỸ SƠN</a:t>
            </a:r>
          </a:p>
        </p:txBody>
      </p:sp>
      <p:sp>
        <p:nvSpPr>
          <p:cNvPr id="51" name="Rectangle 50"/>
          <p:cNvSpPr/>
          <p:nvPr/>
        </p:nvSpPr>
        <p:spPr>
          <a:xfrm>
            <a:off x="6532032" y="6090438"/>
            <a:ext cx="2199182" cy="488560"/>
          </a:xfrm>
          <a:prstGeom prst="rect">
            <a:avLst/>
          </a:prstGeom>
          <a:solidFill>
            <a:srgbClr val="E2F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rPr>
              <a:t>BẾN NHÀ RỒNG</a:t>
            </a:r>
          </a:p>
        </p:txBody>
      </p:sp>
    </p:spTree>
    <p:extLst>
      <p:ext uri="{BB962C8B-B14F-4D97-AF65-F5344CB8AC3E}">
        <p14:creationId xmlns:p14="http://schemas.microsoft.com/office/powerpoint/2010/main" val="3452846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par>
                                <p:cTn id="55" presetID="53" presetClass="entr" presetSubtype="16"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ntr" presetSubtype="16"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fltVal val="0"/>
                                          </p:val>
                                        </p:tav>
                                        <p:tav tm="100000">
                                          <p:val>
                                            <p:strVal val="#ppt_w"/>
                                          </p:val>
                                        </p:tav>
                                      </p:tavLst>
                                    </p:anim>
                                    <p:anim calcmode="lin" valueType="num">
                                      <p:cBhvr>
                                        <p:cTn id="88" dur="500" fill="hold"/>
                                        <p:tgtEl>
                                          <p:spTgt spid="71"/>
                                        </p:tgtEl>
                                        <p:attrNameLst>
                                          <p:attrName>ppt_h</p:attrName>
                                        </p:attrNameLst>
                                      </p:cBhvr>
                                      <p:tavLst>
                                        <p:tav tm="0">
                                          <p:val>
                                            <p:fltVal val="0"/>
                                          </p:val>
                                        </p:tav>
                                        <p:tav tm="100000">
                                          <p:val>
                                            <p:strVal val="#ppt_h"/>
                                          </p:val>
                                        </p:tav>
                                      </p:tavLst>
                                    </p:anim>
                                    <p:animEffect transition="in" filter="fade">
                                      <p:cBhvr>
                                        <p:cTn id="89" dur="500"/>
                                        <p:tgtEl>
                                          <p:spTgt spid="71"/>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p:cTn id="97" dur="500" fill="hold"/>
                                        <p:tgtEl>
                                          <p:spTgt spid="73"/>
                                        </p:tgtEl>
                                        <p:attrNameLst>
                                          <p:attrName>ppt_w</p:attrName>
                                        </p:attrNameLst>
                                      </p:cBhvr>
                                      <p:tavLst>
                                        <p:tav tm="0">
                                          <p:val>
                                            <p:fltVal val="0"/>
                                          </p:val>
                                        </p:tav>
                                        <p:tav tm="100000">
                                          <p:val>
                                            <p:strVal val="#ppt_w"/>
                                          </p:val>
                                        </p:tav>
                                      </p:tavLst>
                                    </p:anim>
                                    <p:anim calcmode="lin" valueType="num">
                                      <p:cBhvr>
                                        <p:cTn id="98" dur="500" fill="hold"/>
                                        <p:tgtEl>
                                          <p:spTgt spid="73"/>
                                        </p:tgtEl>
                                        <p:attrNameLst>
                                          <p:attrName>ppt_h</p:attrName>
                                        </p:attrNameLst>
                                      </p:cBhvr>
                                      <p:tavLst>
                                        <p:tav tm="0">
                                          <p:val>
                                            <p:fltVal val="0"/>
                                          </p:val>
                                        </p:tav>
                                        <p:tav tm="100000">
                                          <p:val>
                                            <p:strVal val="#ppt_h"/>
                                          </p:val>
                                        </p:tav>
                                      </p:tavLst>
                                    </p:anim>
                                    <p:animEffect transition="in" filter="fade">
                                      <p:cBhvr>
                                        <p:cTn id="99" dur="500"/>
                                        <p:tgtEl>
                                          <p:spTgt spid="73"/>
                                        </p:tgtEl>
                                      </p:cBhvr>
                                    </p:animEffect>
                                  </p:childTnLst>
                                </p:cTn>
                              </p:par>
                              <p:par>
                                <p:cTn id="100" presetID="53" presetClass="entr" presetSubtype="16"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p:cTn id="102" dur="500" fill="hold"/>
                                        <p:tgtEl>
                                          <p:spTgt spid="74"/>
                                        </p:tgtEl>
                                        <p:attrNameLst>
                                          <p:attrName>ppt_w</p:attrName>
                                        </p:attrNameLst>
                                      </p:cBhvr>
                                      <p:tavLst>
                                        <p:tav tm="0">
                                          <p:val>
                                            <p:fltVal val="0"/>
                                          </p:val>
                                        </p:tav>
                                        <p:tav tm="100000">
                                          <p:val>
                                            <p:strVal val="#ppt_w"/>
                                          </p:val>
                                        </p:tav>
                                      </p:tavLst>
                                    </p:anim>
                                    <p:anim calcmode="lin" valueType="num">
                                      <p:cBhvr>
                                        <p:cTn id="103" dur="500" fill="hold"/>
                                        <p:tgtEl>
                                          <p:spTgt spid="74"/>
                                        </p:tgtEl>
                                        <p:attrNameLst>
                                          <p:attrName>ppt_h</p:attrName>
                                        </p:attrNameLst>
                                      </p:cBhvr>
                                      <p:tavLst>
                                        <p:tav tm="0">
                                          <p:val>
                                            <p:fltVal val="0"/>
                                          </p:val>
                                        </p:tav>
                                        <p:tav tm="100000">
                                          <p:val>
                                            <p:strVal val="#ppt_h"/>
                                          </p:val>
                                        </p:tav>
                                      </p:tavLst>
                                    </p:anim>
                                    <p:animEffect transition="in" filter="fade">
                                      <p:cBhvr>
                                        <p:cTn id="104" dur="500"/>
                                        <p:tgtEl>
                                          <p:spTgt spid="74"/>
                                        </p:tgtEl>
                                      </p:cBhvr>
                                    </p:animEffect>
                                  </p:childTnLst>
                                </p:cTn>
                              </p:par>
                              <p:par>
                                <p:cTn id="105" presetID="53" presetClass="entr" presetSubtype="16"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0241" y="588463"/>
            <a:ext cx="11314793" cy="5681073"/>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371" y="487005"/>
            <a:ext cx="6357258" cy="588399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 y="889000"/>
            <a:ext cx="12192000" cy="2540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sp>
        <p:nvSpPr>
          <p:cNvPr id="17" name="文本框 16"/>
          <p:cNvSpPr txBox="1"/>
          <p:nvPr/>
        </p:nvSpPr>
        <p:spPr>
          <a:xfrm>
            <a:off x="3741460" y="2274838"/>
            <a:ext cx="4452356" cy="2308324"/>
          </a:xfrm>
          <a:prstGeom prst="rect">
            <a:avLst/>
          </a:prstGeom>
          <a:noFill/>
        </p:spPr>
        <p:txBody>
          <a:bodyPr wrap="square" rtlCol="0">
            <a:spAutoFit/>
          </a:bodyPr>
          <a:lstStyle/>
          <a:p>
            <a:pPr algn="ctr"/>
            <a:r>
              <a:rPr lang="vi-VN" altLang="zh-CN" sz="4800" dirty="0">
                <a:solidFill>
                  <a:srgbClr val="0677B7"/>
                </a:solidFill>
                <a:latin typeface="+mj-lt"/>
                <a:ea typeface="博洋柳体" panose="02000600000000000000" pitchFamily="2" charset="-122"/>
                <a:cs typeface="博洋柳体" panose="02000600000000000000" pitchFamily="2" charset="-122"/>
                <a:sym typeface="+mn-lt"/>
              </a:rPr>
              <a:t>BẢO VỆ </a:t>
            </a:r>
          </a:p>
          <a:p>
            <a:pPr algn="ctr"/>
            <a:r>
              <a:rPr lang="vi-VN" altLang="zh-CN" sz="4800" dirty="0">
                <a:solidFill>
                  <a:srgbClr val="0677B7"/>
                </a:solidFill>
                <a:latin typeface="+mj-lt"/>
                <a:ea typeface="博洋柳体" panose="02000600000000000000" pitchFamily="2" charset="-122"/>
                <a:cs typeface="博洋柳体" panose="02000600000000000000" pitchFamily="2" charset="-122"/>
                <a:sym typeface="+mn-lt"/>
              </a:rPr>
              <a:t>DI SẢN </a:t>
            </a:r>
          </a:p>
          <a:p>
            <a:pPr algn="ctr"/>
            <a:r>
              <a:rPr lang="vi-VN" altLang="zh-CN" sz="4800" dirty="0">
                <a:solidFill>
                  <a:srgbClr val="0677B7"/>
                </a:solidFill>
                <a:latin typeface="+mj-lt"/>
                <a:ea typeface="博洋柳体" panose="02000600000000000000" pitchFamily="2" charset="-122"/>
                <a:cs typeface="博洋柳体" panose="02000600000000000000" pitchFamily="2" charset="-122"/>
                <a:sym typeface="+mn-lt"/>
              </a:rPr>
              <a:t>VĂN HÓA</a:t>
            </a:r>
            <a:endParaRPr lang="zh-CN" altLang="en-US" sz="4800" dirty="0">
              <a:solidFill>
                <a:srgbClr val="0677B7"/>
              </a:solidFill>
              <a:latin typeface="+mj-lt"/>
              <a:ea typeface="博洋柳体" panose="02000600000000000000" pitchFamily="2" charset="-122"/>
              <a:cs typeface="博洋柳体" panose="02000600000000000000" pitchFamily="2" charset="-122"/>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523" y="2699657"/>
            <a:ext cx="16059808" cy="4158343"/>
          </a:xfrm>
          <a:prstGeom prst="rect">
            <a:avLst/>
          </a:prstGeom>
        </p:spPr>
      </p:pic>
      <p:grpSp>
        <p:nvGrpSpPr>
          <p:cNvPr id="2" name="组合 1">
            <a:extLst>
              <a:ext uri="{FF2B5EF4-FFF2-40B4-BE49-F238E27FC236}">
                <a16:creationId xmlns="" xmlns:a16="http://schemas.microsoft.com/office/drawing/2014/main" id="{725C69C4-B863-4DFB-AC08-F632AB7E65ED}"/>
              </a:ext>
            </a:extLst>
          </p:cNvPr>
          <p:cNvGrpSpPr/>
          <p:nvPr/>
        </p:nvGrpSpPr>
        <p:grpSpPr>
          <a:xfrm>
            <a:off x="927701" y="1006877"/>
            <a:ext cx="4022133" cy="4514871"/>
            <a:chOff x="927701" y="1006877"/>
            <a:chExt cx="4022133" cy="4514871"/>
          </a:xfrm>
        </p:grpSpPr>
        <p:pic>
          <p:nvPicPr>
            <p:cNvPr id="93" name="图片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9" name="图片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23"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25" name="图片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27" name="图片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9" name="图片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31" name="图片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33" name="图片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35" name="图片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37" name="图片 3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39" name="图片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41" name="图片 4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45" name="图片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47" name="图片 4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 name="图片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1053359" y="1886854"/>
              <a:ext cx="3739759" cy="3023622"/>
            </a:xfrm>
            <a:prstGeom prst="rect">
              <a:avLst/>
            </a:prstGeom>
          </p:spPr>
        </p:pic>
        <p:sp>
          <p:nvSpPr>
            <p:cNvPr id="50" name="文本框 49"/>
            <p:cNvSpPr txBox="1"/>
            <p:nvPr/>
          </p:nvSpPr>
          <p:spPr>
            <a:xfrm rot="5400000">
              <a:off x="1708015" y="3027326"/>
              <a:ext cx="2301398" cy="603661"/>
            </a:xfrm>
            <a:prstGeom prst="rect">
              <a:avLst/>
            </a:prstGeom>
            <a:noFill/>
          </p:spPr>
          <p:txBody>
            <a:bodyPr wrap="square" rtlCol="0">
              <a:spAutoFit/>
            </a:bodyPr>
            <a:lstStyle/>
            <a:p>
              <a:r>
                <a:rPr lang="en-US" altLang="zh-CN" sz="3200" b="1" dirty="0">
                  <a:solidFill>
                    <a:schemeClr val="tx1">
                      <a:lumMod val="85000"/>
                      <a:lumOff val="15000"/>
                    </a:schemeClr>
                  </a:solidFill>
                  <a:latin typeface="Times New Roman" panose="02020603050405020304" pitchFamily="18" charset="0"/>
                  <a:ea typeface="博洋柳体" panose="02000600000000000000" pitchFamily="2" charset="-122"/>
                  <a:cs typeface="Times New Roman" panose="02020603050405020304" pitchFamily="18" charset="0"/>
                  <a:sym typeface="+mn-lt"/>
                </a:rPr>
                <a:t>NỘI DUNG</a:t>
              </a:r>
            </a:p>
          </p:txBody>
        </p:sp>
      </p:grpSp>
      <p:grpSp>
        <p:nvGrpSpPr>
          <p:cNvPr id="4" name="组合 3">
            <a:extLst>
              <a:ext uri="{FF2B5EF4-FFF2-40B4-BE49-F238E27FC236}">
                <a16:creationId xmlns="" xmlns:a16="http://schemas.microsoft.com/office/drawing/2014/main" id="{E26E5D2A-D89C-4988-BD8B-49A912468D93}"/>
              </a:ext>
            </a:extLst>
          </p:cNvPr>
          <p:cNvGrpSpPr/>
          <p:nvPr/>
        </p:nvGrpSpPr>
        <p:grpSpPr>
          <a:xfrm>
            <a:off x="5563875" y="671046"/>
            <a:ext cx="937755" cy="968483"/>
            <a:chOff x="5563875" y="1404827"/>
            <a:chExt cx="937755" cy="968483"/>
          </a:xfrm>
        </p:grpSpPr>
        <p:pic>
          <p:nvPicPr>
            <p:cNvPr id="43" name="图片 4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35912" y="1404827"/>
              <a:ext cx="865718" cy="968483"/>
            </a:xfrm>
            <a:prstGeom prst="rect">
              <a:avLst/>
            </a:prstGeom>
          </p:spPr>
        </p:pic>
        <p:sp>
          <p:nvSpPr>
            <p:cNvPr id="80" name="文本框 79"/>
            <p:cNvSpPr txBox="1"/>
            <p:nvPr/>
          </p:nvSpPr>
          <p:spPr>
            <a:xfrm>
              <a:off x="5563875" y="152309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rPr>
                <a:t>01</a:t>
              </a:r>
            </a:p>
          </p:txBody>
        </p:sp>
      </p:grpSp>
      <p:sp>
        <p:nvSpPr>
          <p:cNvPr id="81" name="文本框 80"/>
          <p:cNvSpPr txBox="1"/>
          <p:nvPr/>
        </p:nvSpPr>
        <p:spPr>
          <a:xfrm>
            <a:off x="6612246" y="948924"/>
            <a:ext cx="2307719" cy="523220"/>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Khái niệm</a:t>
            </a:r>
            <a:endPar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endParaRPr>
          </a:p>
        </p:txBody>
      </p:sp>
      <p:grpSp>
        <p:nvGrpSpPr>
          <p:cNvPr id="10" name="组合 9">
            <a:extLst>
              <a:ext uri="{FF2B5EF4-FFF2-40B4-BE49-F238E27FC236}">
                <a16:creationId xmlns="" xmlns:a16="http://schemas.microsoft.com/office/drawing/2014/main" id="{1B9D97D2-E7DB-4E36-A4B2-300A3F9D4C31}"/>
              </a:ext>
            </a:extLst>
          </p:cNvPr>
          <p:cNvGrpSpPr/>
          <p:nvPr/>
        </p:nvGrpSpPr>
        <p:grpSpPr>
          <a:xfrm>
            <a:off x="5597061" y="1776124"/>
            <a:ext cx="924346" cy="968483"/>
            <a:chOff x="5597061" y="2509905"/>
            <a:chExt cx="924346" cy="968483"/>
          </a:xfrm>
        </p:grpSpPr>
        <p:pic>
          <p:nvPicPr>
            <p:cNvPr id="94" name="图片 9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55689" y="2509905"/>
              <a:ext cx="865718" cy="968483"/>
            </a:xfrm>
            <a:prstGeom prst="rect">
              <a:avLst/>
            </a:prstGeom>
          </p:spPr>
        </p:pic>
        <p:sp>
          <p:nvSpPr>
            <p:cNvPr id="83" name="文本框 82"/>
            <p:cNvSpPr txBox="1"/>
            <p:nvPr/>
          </p:nvSpPr>
          <p:spPr>
            <a:xfrm>
              <a:off x="5597061" y="2656099"/>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rPr>
                <a:t>02</a:t>
              </a:r>
            </a:p>
          </p:txBody>
        </p:sp>
      </p:grpSp>
      <p:grpSp>
        <p:nvGrpSpPr>
          <p:cNvPr id="11" name="组合 10">
            <a:extLst>
              <a:ext uri="{FF2B5EF4-FFF2-40B4-BE49-F238E27FC236}">
                <a16:creationId xmlns="" xmlns:a16="http://schemas.microsoft.com/office/drawing/2014/main" id="{A2979DEA-29E4-4E53-B3F1-E89CF03C40A9}"/>
              </a:ext>
            </a:extLst>
          </p:cNvPr>
          <p:cNvGrpSpPr/>
          <p:nvPr/>
        </p:nvGrpSpPr>
        <p:grpSpPr>
          <a:xfrm>
            <a:off x="5589369" y="2834034"/>
            <a:ext cx="931358" cy="968483"/>
            <a:chOff x="5589369" y="3567815"/>
            <a:chExt cx="931358" cy="968483"/>
          </a:xfrm>
        </p:grpSpPr>
        <p:pic>
          <p:nvPicPr>
            <p:cNvPr id="96" name="图片 9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55009" y="3567815"/>
              <a:ext cx="865718" cy="968483"/>
            </a:xfrm>
            <a:prstGeom prst="rect">
              <a:avLst/>
            </a:prstGeom>
          </p:spPr>
        </p:pic>
        <p:sp>
          <p:nvSpPr>
            <p:cNvPr id="85" name="文本框 84"/>
            <p:cNvSpPr txBox="1"/>
            <p:nvPr/>
          </p:nvSpPr>
          <p:spPr>
            <a:xfrm>
              <a:off x="5589369" y="3696269"/>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rPr>
                <a:t>03</a:t>
              </a:r>
            </a:p>
          </p:txBody>
        </p:sp>
      </p:grpSp>
      <p:grpSp>
        <p:nvGrpSpPr>
          <p:cNvPr id="13" name="组合 12">
            <a:extLst>
              <a:ext uri="{FF2B5EF4-FFF2-40B4-BE49-F238E27FC236}">
                <a16:creationId xmlns="" xmlns:a16="http://schemas.microsoft.com/office/drawing/2014/main" id="{A2319F1A-342B-4F6F-9818-735B9DD917C8}"/>
              </a:ext>
            </a:extLst>
          </p:cNvPr>
          <p:cNvGrpSpPr/>
          <p:nvPr/>
        </p:nvGrpSpPr>
        <p:grpSpPr>
          <a:xfrm>
            <a:off x="5569173" y="3967518"/>
            <a:ext cx="921586" cy="968483"/>
            <a:chOff x="5569173" y="4701299"/>
            <a:chExt cx="921586" cy="968483"/>
          </a:xfrm>
        </p:grpSpPr>
        <p:pic>
          <p:nvPicPr>
            <p:cNvPr id="95" name="图片 9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25041" y="4701299"/>
              <a:ext cx="865718" cy="968483"/>
            </a:xfrm>
            <a:prstGeom prst="rect">
              <a:avLst/>
            </a:prstGeom>
          </p:spPr>
        </p:pic>
        <p:sp>
          <p:nvSpPr>
            <p:cNvPr id="87" name="文本框 86"/>
            <p:cNvSpPr txBox="1"/>
            <p:nvPr/>
          </p:nvSpPr>
          <p:spPr>
            <a:xfrm>
              <a:off x="5569173" y="4865630"/>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rPr>
                <a:t>04</a:t>
              </a:r>
            </a:p>
          </p:txBody>
        </p:sp>
      </p:grpSp>
      <p:sp>
        <p:nvSpPr>
          <p:cNvPr id="89" name="文本框 88"/>
          <p:cNvSpPr txBox="1"/>
          <p:nvPr/>
        </p:nvSpPr>
        <p:spPr>
          <a:xfrm>
            <a:off x="6548499" y="2013385"/>
            <a:ext cx="4376783" cy="523220"/>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Di sản văn hóa là gì?</a:t>
            </a:r>
            <a:endPar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endParaRPr>
          </a:p>
        </p:txBody>
      </p:sp>
      <p:sp>
        <p:nvSpPr>
          <p:cNvPr id="91" name="文本框 90"/>
          <p:cNvSpPr txBox="1"/>
          <p:nvPr/>
        </p:nvSpPr>
        <p:spPr>
          <a:xfrm>
            <a:off x="6586367" y="2880813"/>
            <a:ext cx="4537025" cy="954107"/>
          </a:xfrm>
          <a:prstGeom prst="rect">
            <a:avLst/>
          </a:prstGeom>
          <a:noFill/>
        </p:spPr>
        <p:txBody>
          <a:bodyPr wrap="square" rtlCol="0">
            <a:spAutoFit/>
          </a:bodyPr>
          <a:lstStyle/>
          <a:p>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Ý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nghĩa</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của</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việc</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bảo</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vệ</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di </a:t>
            </a:r>
          </a:p>
          <a:p>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sản</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văn</a:t>
            </a:r>
            <a:r>
              <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r>
              <a:rPr lang="en-US" altLang="zh-CN" sz="2800" dirty="0" err="1" smtClean="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hóa</a:t>
            </a:r>
            <a:r>
              <a:rPr lang="en-US" altLang="zh-CN" sz="2800" dirty="0" smtClean="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 </a:t>
            </a:r>
            <a:endPar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endParaRPr>
          </a:p>
        </p:txBody>
      </p:sp>
      <p:grpSp>
        <p:nvGrpSpPr>
          <p:cNvPr id="53" name="组合 12">
            <a:extLst>
              <a:ext uri="{FF2B5EF4-FFF2-40B4-BE49-F238E27FC236}">
                <a16:creationId xmlns="" xmlns:a16="http://schemas.microsoft.com/office/drawing/2014/main" id="{A2319F1A-342B-4F6F-9818-735B9DD917C8}"/>
              </a:ext>
            </a:extLst>
          </p:cNvPr>
          <p:cNvGrpSpPr/>
          <p:nvPr/>
        </p:nvGrpSpPr>
        <p:grpSpPr>
          <a:xfrm>
            <a:off x="5563875" y="5113339"/>
            <a:ext cx="921238" cy="968483"/>
            <a:chOff x="5569521" y="4701299"/>
            <a:chExt cx="921238" cy="968483"/>
          </a:xfrm>
        </p:grpSpPr>
        <p:pic>
          <p:nvPicPr>
            <p:cNvPr id="54" name="图片 9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25041" y="4701299"/>
              <a:ext cx="865718" cy="968483"/>
            </a:xfrm>
            <a:prstGeom prst="rect">
              <a:avLst/>
            </a:prstGeom>
          </p:spPr>
        </p:pic>
        <p:sp>
          <p:nvSpPr>
            <p:cNvPr id="55" name="文本框 86"/>
            <p:cNvSpPr txBox="1"/>
            <p:nvPr/>
          </p:nvSpPr>
          <p:spPr>
            <a:xfrm>
              <a:off x="5569521" y="4862496"/>
              <a:ext cx="892810" cy="706755"/>
            </a:xfrm>
            <a:prstGeom prst="rect">
              <a:avLst/>
            </a:prstGeom>
            <a:noFill/>
          </p:spPr>
          <p:txBody>
            <a:bodyPr wrap="square" rtlCol="0">
              <a:spAutoFit/>
            </a:bodyPr>
            <a:lstStyle/>
            <a:p>
              <a:pPr algn="r"/>
              <a:r>
                <a:rPr lang="en-US" altLang="zh-CN" sz="400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rPr>
                <a:t>05</a:t>
              </a:r>
              <a:endParaRPr lang="en-US" altLang="zh-CN" sz="4000" dirty="0">
                <a:solidFill>
                  <a:schemeClr val="bg1"/>
                </a:solidFill>
                <a:effectLst>
                  <a:outerShdw blurRad="38100" dist="38100" dir="2700000" algn="tl">
                    <a:srgbClr val="000000">
                      <a:alpha val="43137"/>
                    </a:srgbClr>
                  </a:outerShdw>
                </a:effectLst>
                <a:latin typeface="FZHei-B01S" panose="02010601030101010101" pitchFamily="2" charset="-122"/>
                <a:ea typeface="FZHei-B01S" panose="02010601030101010101" pitchFamily="2" charset="-122"/>
                <a:sym typeface="FZHei-B01S" panose="02010601030101010101" pitchFamily="2" charset="-122"/>
              </a:endParaRPr>
            </a:p>
          </p:txBody>
        </p:sp>
      </p:grpSp>
      <p:sp>
        <p:nvSpPr>
          <p:cNvPr id="58" name="文本框 90"/>
          <p:cNvSpPr txBox="1"/>
          <p:nvPr/>
        </p:nvSpPr>
        <p:spPr>
          <a:xfrm>
            <a:off x="6586367" y="3998933"/>
            <a:ext cx="4379687" cy="954107"/>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Những quy định của pháp luật về bảo vệ di sản văn hóa</a:t>
            </a:r>
            <a:endPar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endParaRPr>
          </a:p>
        </p:txBody>
      </p:sp>
      <p:sp>
        <p:nvSpPr>
          <p:cNvPr id="60" name="文本框 90"/>
          <p:cNvSpPr txBox="1"/>
          <p:nvPr/>
        </p:nvSpPr>
        <p:spPr>
          <a:xfrm>
            <a:off x="6612246" y="5335970"/>
            <a:ext cx="4379687" cy="523220"/>
          </a:xfrm>
          <a:prstGeom prst="rect">
            <a:avLst/>
          </a:prstGeom>
          <a:noFill/>
        </p:spPr>
        <p:txBody>
          <a:bodyPr wrap="square" rtlCol="0">
            <a:spAutoFit/>
          </a:bodyPr>
          <a:lstStyle/>
          <a:p>
            <a:r>
              <a:rPr lang="en-US" altLang="zh-CN" sz="280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rPr>
              <a:t>Bài tập củng cố kiến thức</a:t>
            </a:r>
            <a:endParaRPr lang="en-US" altLang="zh-CN" sz="2800" dirty="0">
              <a:solidFill>
                <a:schemeClr val="tx1">
                  <a:lumMod val="85000"/>
                  <a:lumOff val="15000"/>
                </a:schemeClr>
              </a:solidFill>
              <a:latin typeface="Calibri" panose="020F0502020204030204" pitchFamily="34" charset="0"/>
              <a:ea typeface="博洋柳体" panose="02000600000000000000" pitchFamily="2" charset="-122"/>
              <a:cs typeface="博洋柳体" panose="02000600000000000000" pitchFamily="2" charset="-122"/>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1" presetClass="entr" presetSubtype="3"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3)">
                                      <p:cBhvr>
                                        <p:cTn id="14" dur="1250"/>
                                        <p:tgtEl>
                                          <p:spTgt spid="4"/>
                                        </p:tgtEl>
                                      </p:cBhvr>
                                    </p:animEffect>
                                  </p:childTnLst>
                                </p:cTn>
                              </p:par>
                            </p:childTnLst>
                          </p:cTn>
                        </p:par>
                        <p:par>
                          <p:cTn id="15" fill="hold">
                            <p:stCondLst>
                              <p:cond delay="2250"/>
                            </p:stCondLst>
                            <p:childTnLst>
                              <p:par>
                                <p:cTn id="16" presetID="21" presetClass="entr" presetSubtype="3"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3)">
                                      <p:cBhvr>
                                        <p:cTn id="18" dur="1250"/>
                                        <p:tgtEl>
                                          <p:spTgt spid="10"/>
                                        </p:tgtEl>
                                      </p:cBhvr>
                                    </p:animEffect>
                                  </p:childTnLst>
                                </p:cTn>
                              </p:par>
                            </p:childTnLst>
                          </p:cTn>
                        </p:par>
                        <p:par>
                          <p:cTn id="19" fill="hold">
                            <p:stCondLst>
                              <p:cond delay="3500"/>
                            </p:stCondLst>
                            <p:childTnLst>
                              <p:par>
                                <p:cTn id="20" presetID="21" presetClass="entr" presetSubtype="3"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3)">
                                      <p:cBhvr>
                                        <p:cTn id="22" dur="1250"/>
                                        <p:tgtEl>
                                          <p:spTgt spid="11"/>
                                        </p:tgtEl>
                                      </p:cBhvr>
                                    </p:animEffect>
                                  </p:childTnLst>
                                </p:cTn>
                              </p:par>
                            </p:childTnLst>
                          </p:cTn>
                        </p:par>
                        <p:par>
                          <p:cTn id="23" fill="hold">
                            <p:stCondLst>
                              <p:cond delay="4750"/>
                            </p:stCondLst>
                            <p:childTnLst>
                              <p:par>
                                <p:cTn id="24" presetID="21" presetClass="entr" presetSubtype="3"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3)">
                                      <p:cBhvr>
                                        <p:cTn id="26" dur="1250"/>
                                        <p:tgtEl>
                                          <p:spTgt spid="13"/>
                                        </p:tgtEl>
                                      </p:cBhvr>
                                    </p:animEffect>
                                  </p:childTnLst>
                                </p:cTn>
                              </p:par>
                            </p:childTnLst>
                          </p:cTn>
                        </p:par>
                        <p:par>
                          <p:cTn id="27" fill="hold">
                            <p:stCondLst>
                              <p:cond delay="6000"/>
                            </p:stCondLst>
                            <p:childTnLst>
                              <p:par>
                                <p:cTn id="28" presetID="21" presetClass="entr" presetSubtype="3"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heel(3)">
                                      <p:cBhvr>
                                        <p:cTn id="30" dur="1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3" grpId="0"/>
      <p:bldP spid="85" grpId="0"/>
      <p:bldP spid="87"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257"/>
            <a:ext cx="12192000" cy="2540000"/>
          </a:xfrm>
          <a:prstGeom prst="rect">
            <a:avLst/>
          </a:prstGeom>
        </p:spPr>
      </p:pic>
      <p:grpSp>
        <p:nvGrpSpPr>
          <p:cNvPr id="45" name="组合 44"/>
          <p:cNvGrpSpPr/>
          <p:nvPr/>
        </p:nvGrpSpPr>
        <p:grpSpPr>
          <a:xfrm rot="5400000">
            <a:off x="4237333" y="826779"/>
            <a:ext cx="4022133" cy="4514871"/>
            <a:chOff x="927701" y="1006877"/>
            <a:chExt cx="4022133" cy="451487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9" y="1255234"/>
              <a:ext cx="1463043" cy="1527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27" y="4223820"/>
              <a:ext cx="1052920" cy="110078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213" y="1889069"/>
              <a:ext cx="1425177" cy="129505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414" y="2825761"/>
              <a:ext cx="1073043" cy="129505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64" y="4378207"/>
              <a:ext cx="1437296" cy="1143541"/>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940" y="1006877"/>
              <a:ext cx="1577400" cy="164032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33" y="3178284"/>
              <a:ext cx="1237788" cy="1123178"/>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701" y="3759677"/>
              <a:ext cx="831647" cy="802156"/>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816" y="2695640"/>
              <a:ext cx="1102963" cy="979101"/>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640" y="1580697"/>
              <a:ext cx="908634" cy="856613"/>
            </a:xfrm>
            <a:prstGeom prst="rect">
              <a:avLst/>
            </a:prstGeom>
          </p:spPr>
        </p:pic>
        <p:pic>
          <p:nvPicPr>
            <p:cNvPr id="20"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743" y="4011395"/>
              <a:ext cx="931916" cy="1091167"/>
            </a:xfrm>
            <a:prstGeom prst="rect">
              <a:avLst/>
            </a:prstGeom>
          </p:spPr>
        </p:pic>
        <p:pic>
          <p:nvPicPr>
            <p:cNvPr id="21" name="图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5357" y="3555442"/>
              <a:ext cx="1038084" cy="1108862"/>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4355" y="2780546"/>
              <a:ext cx="725479" cy="1002693"/>
            </a:xfrm>
            <a:prstGeom prst="rect">
              <a:avLst/>
            </a:prstGeom>
          </p:spPr>
        </p:pic>
        <p:pic>
          <p:nvPicPr>
            <p:cNvPr id="23" name="图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0329" y="4417409"/>
              <a:ext cx="867036" cy="802156"/>
            </a:xfrm>
            <a:prstGeom prst="rect">
              <a:avLst/>
            </a:prstGeom>
          </p:spPr>
        </p:pic>
        <p:pic>
          <p:nvPicPr>
            <p:cNvPr id="24" name="图片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2246" y="4369887"/>
              <a:ext cx="790359" cy="943712"/>
            </a:xfrm>
            <a:prstGeom prst="rect">
              <a:avLst/>
            </a:prstGeom>
          </p:spPr>
        </p:pic>
        <p:pic>
          <p:nvPicPr>
            <p:cNvPr id="25" name="图片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22605" y="2502283"/>
              <a:ext cx="778562" cy="678293"/>
            </a:xfrm>
            <a:prstGeom prst="rect">
              <a:avLst/>
            </a:prstGeom>
          </p:spPr>
        </p:pic>
        <p:pic>
          <p:nvPicPr>
            <p:cNvPr id="26" name="图片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196" y="3673193"/>
              <a:ext cx="790359" cy="772664"/>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4631" y="2178456"/>
              <a:ext cx="1029434" cy="933132"/>
            </a:xfrm>
            <a:prstGeom prst="rect">
              <a:avLst/>
            </a:prstGeom>
          </p:spPr>
        </p:pic>
        <p:pic>
          <p:nvPicPr>
            <p:cNvPr id="29" name="图片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108" y="1618343"/>
              <a:ext cx="1751766" cy="1504042"/>
            </a:xfrm>
            <a:prstGeom prst="rect">
              <a:avLst/>
            </a:prstGeom>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1043252" y="1876109"/>
              <a:ext cx="3739759" cy="3023622"/>
            </a:xfrm>
            <a:prstGeom prst="rect">
              <a:avLst/>
            </a:prstGeom>
          </p:spPr>
        </p:pic>
      </p:grpSp>
      <p:sp>
        <p:nvSpPr>
          <p:cNvPr id="46" name="文本框 45"/>
          <p:cNvSpPr txBox="1"/>
          <p:nvPr/>
        </p:nvSpPr>
        <p:spPr>
          <a:xfrm>
            <a:off x="4921690" y="2030586"/>
            <a:ext cx="2395141" cy="2148986"/>
          </a:xfrm>
          <a:prstGeom prst="rect">
            <a:avLst/>
          </a:prstGeom>
          <a:noFill/>
        </p:spPr>
        <p:txBody>
          <a:bodyPr wrap="square" rtlCol="0">
            <a:spAutoFit/>
          </a:bodyPr>
          <a:lstStyle/>
          <a:p>
            <a:pPr algn="ctr">
              <a:lnSpc>
                <a:spcPts val="5500"/>
              </a:lnSpc>
            </a:pPr>
            <a:r>
              <a:rPr lang="vi-VN" altLang="zh-CN" sz="4400" dirty="0">
                <a:solidFill>
                  <a:srgbClr val="0677B7"/>
                </a:solidFill>
                <a:latin typeface="+mj-lt"/>
                <a:ea typeface="博洋柳体" panose="02000600000000000000" pitchFamily="2" charset="-122"/>
                <a:cs typeface="博洋柳体" panose="02000600000000000000" pitchFamily="2" charset="-122"/>
                <a:sym typeface="+mn-lt"/>
              </a:rPr>
              <a:t>I. </a:t>
            </a:r>
          </a:p>
          <a:p>
            <a:pPr algn="ctr">
              <a:lnSpc>
                <a:spcPts val="5500"/>
              </a:lnSpc>
            </a:pPr>
            <a:r>
              <a:rPr lang="vi-VN" altLang="zh-CN" sz="4400" dirty="0">
                <a:solidFill>
                  <a:srgbClr val="0677B7"/>
                </a:solidFill>
                <a:latin typeface="+mj-lt"/>
                <a:ea typeface="博洋柳体" panose="02000600000000000000" pitchFamily="2" charset="-122"/>
                <a:cs typeface="博洋柳体" panose="02000600000000000000" pitchFamily="2" charset="-122"/>
                <a:sym typeface="+mn-lt"/>
              </a:rPr>
              <a:t>KHÁI NIỆM</a:t>
            </a:r>
            <a:endParaRPr lang="zh-CN" altLang="en-US" sz="4400" dirty="0">
              <a:solidFill>
                <a:srgbClr val="0677B7"/>
              </a:solidFill>
              <a:latin typeface="+mj-lt"/>
              <a:ea typeface="博洋柳体" panose="02000600000000000000" pitchFamily="2" charset="-122"/>
              <a:cs typeface="博洋柳体" panose="02000600000000000000" pitchFamily="2" charset="-122"/>
              <a:sym typeface="+mn-lt"/>
            </a:endParaRPr>
          </a:p>
        </p:txBody>
      </p:sp>
      <p:pic>
        <p:nvPicPr>
          <p:cNvPr id="147" name="图片 14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28586" y="2571042"/>
            <a:ext cx="16059808" cy="4158343"/>
          </a:xfrm>
          <a:prstGeom prst="rect">
            <a:avLst/>
          </a:prstGeom>
        </p:spPr>
      </p:pic>
      <p:pic>
        <p:nvPicPr>
          <p:cNvPr id="104" name="图片 10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9350" y="4525276"/>
            <a:ext cx="448057" cy="414529"/>
          </a:xfrm>
          <a:prstGeom prst="rect">
            <a:avLst/>
          </a:prstGeom>
        </p:spPr>
      </p:pic>
      <p:pic>
        <p:nvPicPr>
          <p:cNvPr id="106" name="图片 10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043870" y="4664966"/>
            <a:ext cx="408433" cy="487681"/>
          </a:xfrm>
          <a:prstGeom prst="rect">
            <a:avLst/>
          </a:prstGeom>
        </p:spPr>
      </p:pic>
      <p:pic>
        <p:nvPicPr>
          <p:cNvPr id="108" name="图片 10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62176" y="3437504"/>
            <a:ext cx="402337" cy="350521"/>
          </a:xfrm>
          <a:prstGeom prst="rect">
            <a:avLst/>
          </a:prstGeom>
        </p:spPr>
      </p:pic>
      <p:pic>
        <p:nvPicPr>
          <p:cNvPr id="110" name="图片 10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09256" y="4274226"/>
            <a:ext cx="408433" cy="399289"/>
          </a:xfrm>
          <a:prstGeom prst="rect">
            <a:avLst/>
          </a:prstGeom>
        </p:spPr>
      </p:pic>
      <p:pic>
        <p:nvPicPr>
          <p:cNvPr id="112" name="图片 11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15542" y="3690302"/>
            <a:ext cx="613281" cy="686080"/>
          </a:xfrm>
          <a:prstGeom prst="rect">
            <a:avLst/>
          </a:prstGeom>
        </p:spPr>
      </p:pic>
      <p:pic>
        <p:nvPicPr>
          <p:cNvPr id="114" name="图片 11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17481" y="3109839"/>
            <a:ext cx="944882" cy="856490"/>
          </a:xfrm>
          <a:prstGeom prst="rect">
            <a:avLst/>
          </a:prstGeom>
        </p:spPr>
      </p:pic>
      <p:pic>
        <p:nvPicPr>
          <p:cNvPr id="116" name="图片 11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29337" y="4394382"/>
            <a:ext cx="905258" cy="777242"/>
          </a:xfrm>
          <a:prstGeom prst="rect">
            <a:avLst/>
          </a:prstGeom>
        </p:spPr>
      </p:pic>
      <p:pic>
        <p:nvPicPr>
          <p:cNvPr id="120" name="图片 11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249208" y="3966329"/>
            <a:ext cx="1353315" cy="1328931"/>
          </a:xfrm>
          <a:prstGeom prst="rect">
            <a:avLst/>
          </a:prstGeom>
        </p:spPr>
      </p:pic>
      <p:pic>
        <p:nvPicPr>
          <p:cNvPr id="122" name="图片 12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700228" y="3656961"/>
            <a:ext cx="914304" cy="954305"/>
          </a:xfrm>
          <a:prstGeom prst="rect">
            <a:avLst/>
          </a:prstGeom>
        </p:spPr>
      </p:pic>
      <p:pic>
        <p:nvPicPr>
          <p:cNvPr id="124" name="图片 1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873529" y="3764789"/>
            <a:ext cx="701041" cy="637033"/>
          </a:xfrm>
          <a:prstGeom prst="rect">
            <a:avLst/>
          </a:prstGeom>
        </p:spPr>
      </p:pic>
      <p:pic>
        <p:nvPicPr>
          <p:cNvPr id="126" name="图片 125"/>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520832" y="4182360"/>
            <a:ext cx="530353" cy="640081"/>
          </a:xfrm>
          <a:prstGeom prst="rect">
            <a:avLst/>
          </a:prstGeom>
        </p:spPr>
      </p:pic>
      <p:pic>
        <p:nvPicPr>
          <p:cNvPr id="128" name="图片 12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005318" y="4244342"/>
            <a:ext cx="835154" cy="664465"/>
          </a:xfrm>
          <a:prstGeom prst="rect">
            <a:avLst/>
          </a:prstGeom>
        </p:spPr>
      </p:pic>
      <p:pic>
        <p:nvPicPr>
          <p:cNvPr id="130" name="图片 12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435672" y="2951070"/>
            <a:ext cx="901885" cy="937864"/>
          </a:xfrm>
          <a:prstGeom prst="rect">
            <a:avLst/>
          </a:prstGeom>
        </p:spPr>
      </p:pic>
      <p:pic>
        <p:nvPicPr>
          <p:cNvPr id="132" name="图片 13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487110" y="4055202"/>
            <a:ext cx="493777" cy="448057"/>
          </a:xfrm>
          <a:prstGeom prst="rect">
            <a:avLst/>
          </a:prstGeom>
        </p:spPr>
      </p:pic>
      <p:pic>
        <p:nvPicPr>
          <p:cNvPr id="134" name="图片 13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598254" y="4305311"/>
            <a:ext cx="429769" cy="414529"/>
          </a:xfrm>
          <a:prstGeom prst="rect">
            <a:avLst/>
          </a:prstGeom>
        </p:spPr>
      </p:pic>
      <p:pic>
        <p:nvPicPr>
          <p:cNvPr id="136" name="图片 13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712704" y="3934438"/>
            <a:ext cx="569977" cy="505969"/>
          </a:xfrm>
          <a:prstGeom prst="rect">
            <a:avLst/>
          </a:prstGeom>
        </p:spPr>
      </p:pic>
      <p:pic>
        <p:nvPicPr>
          <p:cNvPr id="138" name="图片 13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701251" y="3558009"/>
            <a:ext cx="798578" cy="752858"/>
          </a:xfrm>
          <a:prstGeom prst="rect">
            <a:avLst/>
          </a:prstGeom>
        </p:spPr>
      </p:pic>
      <p:pic>
        <p:nvPicPr>
          <p:cNvPr id="140" name="图片 13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306259" y="3926719"/>
            <a:ext cx="481585" cy="563881"/>
          </a:xfrm>
          <a:prstGeom prst="rect">
            <a:avLst/>
          </a:prstGeom>
        </p:spPr>
      </p:pic>
      <p:pic>
        <p:nvPicPr>
          <p:cNvPr id="142" name="图片 141"/>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717031" y="3478276"/>
            <a:ext cx="536449" cy="573025"/>
          </a:xfrm>
          <a:prstGeom prst="rect">
            <a:avLst/>
          </a:prstGeom>
        </p:spPr>
      </p:pic>
      <p:pic>
        <p:nvPicPr>
          <p:cNvPr id="144" name="图片 143"/>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016631" y="3808986"/>
            <a:ext cx="374905" cy="518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9056" y="388257"/>
            <a:ext cx="11314793" cy="6081486"/>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205" y="357188"/>
            <a:ext cx="12192000" cy="2540000"/>
          </a:xfrm>
          <a:prstGeom prst="rect">
            <a:avLst/>
          </a:prstGeom>
        </p:spPr>
      </p:pic>
      <p:grpSp>
        <p:nvGrpSpPr>
          <p:cNvPr id="77" name="组合 76"/>
          <p:cNvGrpSpPr/>
          <p:nvPr/>
        </p:nvGrpSpPr>
        <p:grpSpPr>
          <a:xfrm>
            <a:off x="572126" y="388257"/>
            <a:ext cx="5706098" cy="968483"/>
            <a:chOff x="572126" y="388257"/>
            <a:chExt cx="5706098" cy="968483"/>
          </a:xfrm>
        </p:grpSpPr>
        <p:pic>
          <p:nvPicPr>
            <p:cNvPr id="49" name="图片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112" y="388257"/>
              <a:ext cx="865718" cy="968483"/>
            </a:xfrm>
            <a:prstGeom prst="rect">
              <a:avLst/>
            </a:prstGeom>
          </p:spPr>
        </p:pic>
        <p:sp>
          <p:nvSpPr>
            <p:cNvPr id="50" name="文本框 49"/>
            <p:cNvSpPr txBox="1"/>
            <p:nvPr/>
          </p:nvSpPr>
          <p:spPr>
            <a:xfrm>
              <a:off x="572126" y="552571"/>
              <a:ext cx="892810"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ea typeface="FZHei-B01S" panose="02010601030101010101" pitchFamily="2" charset="-122"/>
                  <a:cs typeface="+mn-lt"/>
                  <a:sym typeface="FZHei-B01S" panose="02010601030101010101" pitchFamily="2" charset="-122"/>
                </a:rPr>
                <a:t>01</a:t>
              </a:r>
            </a:p>
          </p:txBody>
        </p:sp>
        <p:sp>
          <p:nvSpPr>
            <p:cNvPr id="51" name="文本框 50"/>
            <p:cNvSpPr txBox="1"/>
            <p:nvPr/>
          </p:nvSpPr>
          <p:spPr>
            <a:xfrm>
              <a:off x="1439591" y="504396"/>
              <a:ext cx="4838633" cy="707886"/>
            </a:xfrm>
            <a:prstGeom prst="rect">
              <a:avLst/>
            </a:prstGeom>
            <a:noFill/>
          </p:spPr>
          <p:txBody>
            <a:bodyPr wrap="square" rtlCol="0">
              <a:spAutoFit/>
            </a:bodyPr>
            <a:lstStyle/>
            <a:p>
              <a:r>
                <a:rPr lang="en-US" altLang="zh-CN" sz="4000" dirty="0" err="1">
                  <a:solidFill>
                    <a:schemeClr val="tx1">
                      <a:lumMod val="85000"/>
                      <a:lumOff val="15000"/>
                    </a:schemeClr>
                  </a:solidFill>
                  <a:ea typeface="+mn-lt"/>
                  <a:cs typeface="博洋柳体" panose="02000600000000000000" pitchFamily="2" charset="-122"/>
                  <a:sym typeface="FZHei-B01S" panose="02010601030101010101" pitchFamily="2" charset="-122"/>
                </a:rPr>
                <a:t>Khái</a:t>
              </a:r>
              <a:r>
                <a:rPr lang="en-US" altLang="zh-CN" sz="4000" dirty="0">
                  <a:solidFill>
                    <a:schemeClr val="tx1">
                      <a:lumMod val="85000"/>
                      <a:lumOff val="15000"/>
                    </a:schemeClr>
                  </a:solidFill>
                  <a:ea typeface="+mn-lt"/>
                  <a:cs typeface="博洋柳体" panose="02000600000000000000" pitchFamily="2" charset="-122"/>
                  <a:sym typeface="FZHei-B01S" panose="02010601030101010101" pitchFamily="2" charset="-122"/>
                </a:rPr>
                <a:t> </a:t>
              </a:r>
              <a:r>
                <a:rPr lang="en-US" altLang="zh-CN" sz="4000" dirty="0" err="1">
                  <a:solidFill>
                    <a:schemeClr val="tx1">
                      <a:lumMod val="85000"/>
                      <a:lumOff val="15000"/>
                    </a:schemeClr>
                  </a:solidFill>
                  <a:ea typeface="+mn-lt"/>
                  <a:cs typeface="博洋柳体" panose="02000600000000000000" pitchFamily="2" charset="-122"/>
                  <a:sym typeface="FZHei-B01S" panose="02010601030101010101" pitchFamily="2" charset="-122"/>
                </a:rPr>
                <a:t>niệm</a:t>
              </a:r>
              <a:endParaRPr lang="zh-CN" altLang="en-US" sz="4000" dirty="0">
                <a:solidFill>
                  <a:schemeClr val="tx1">
                    <a:lumMod val="85000"/>
                    <a:lumOff val="15000"/>
                  </a:schemeClr>
                </a:solidFill>
                <a:ea typeface="+mn-lt"/>
                <a:cs typeface="博洋柳体" panose="02000600000000000000" pitchFamily="2" charset="-122"/>
                <a:sym typeface="FZHei-B01S" panose="02010601030101010101" pitchFamily="2" charset="-122"/>
              </a:endParaRPr>
            </a:p>
          </p:txBody>
        </p:sp>
      </p:grpSp>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6531" y="2320885"/>
            <a:ext cx="16059808" cy="4158343"/>
          </a:xfrm>
          <a:prstGeom prst="rect">
            <a:avLst/>
          </a:prstGeom>
        </p:spPr>
      </p:pic>
      <p:pic>
        <p:nvPicPr>
          <p:cNvPr id="54" name="图片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09339" y="6137524"/>
            <a:ext cx="448057" cy="414529"/>
          </a:xfrm>
          <a:prstGeom prst="rect">
            <a:avLst/>
          </a:prstGeom>
        </p:spPr>
      </p:pic>
      <p:pic>
        <p:nvPicPr>
          <p:cNvPr id="55" name="图片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51235" y="6127069"/>
            <a:ext cx="408433" cy="487681"/>
          </a:xfrm>
          <a:prstGeom prst="rect">
            <a:avLst/>
          </a:prstGeom>
        </p:spPr>
      </p:pic>
      <p:pic>
        <p:nvPicPr>
          <p:cNvPr id="56" name="图片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26722" y="6196754"/>
            <a:ext cx="402337" cy="350521"/>
          </a:xfrm>
          <a:prstGeom prst="rect">
            <a:avLst/>
          </a:prstGeom>
        </p:spPr>
      </p:pic>
      <p:pic>
        <p:nvPicPr>
          <p:cNvPr id="57" name="图片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93485" y="5969153"/>
            <a:ext cx="408433" cy="399289"/>
          </a:xfrm>
          <a:prstGeom prst="rect">
            <a:avLst/>
          </a:prstGeom>
        </p:spPr>
      </p:pic>
      <p:pic>
        <p:nvPicPr>
          <p:cNvPr id="59" name="图片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86658" y="5755185"/>
            <a:ext cx="944882" cy="856490"/>
          </a:xfrm>
          <a:prstGeom prst="rect">
            <a:avLst/>
          </a:prstGeom>
        </p:spPr>
      </p:pic>
      <p:pic>
        <p:nvPicPr>
          <p:cNvPr id="60" name="图片 5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45977" y="5897812"/>
            <a:ext cx="905258" cy="777242"/>
          </a:xfrm>
          <a:prstGeom prst="rect">
            <a:avLst/>
          </a:prstGeom>
        </p:spPr>
      </p:pic>
      <p:pic>
        <p:nvPicPr>
          <p:cNvPr id="61" name="图片 6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60828" y="5690804"/>
            <a:ext cx="1059888" cy="1040791"/>
          </a:xfrm>
          <a:prstGeom prst="rect">
            <a:avLst/>
          </a:prstGeom>
        </p:spPr>
      </p:pic>
      <p:pic>
        <p:nvPicPr>
          <p:cNvPr id="62" name="图片 6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40749" y="5769811"/>
            <a:ext cx="806576" cy="841864"/>
          </a:xfrm>
          <a:prstGeom prst="rect">
            <a:avLst/>
          </a:prstGeom>
        </p:spPr>
      </p:pic>
      <p:pic>
        <p:nvPicPr>
          <p:cNvPr id="63" name="图片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30557" y="6094562"/>
            <a:ext cx="701041" cy="637033"/>
          </a:xfrm>
          <a:prstGeom prst="rect">
            <a:avLst/>
          </a:prstGeom>
        </p:spPr>
      </p:pic>
      <p:pic>
        <p:nvPicPr>
          <p:cNvPr id="64" name="图片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756045" y="5897812"/>
            <a:ext cx="530353" cy="640081"/>
          </a:xfrm>
          <a:prstGeom prst="rect">
            <a:avLst/>
          </a:prstGeom>
        </p:spPr>
      </p:pic>
      <p:pic>
        <p:nvPicPr>
          <p:cNvPr id="65" name="图片 6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43071" y="5950285"/>
            <a:ext cx="835154" cy="664465"/>
          </a:xfrm>
          <a:prstGeom prst="rect">
            <a:avLst/>
          </a:prstGeom>
        </p:spPr>
      </p:pic>
      <p:pic>
        <p:nvPicPr>
          <p:cNvPr id="66" name="图片 6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39592" y="5779610"/>
            <a:ext cx="801678" cy="833659"/>
          </a:xfrm>
          <a:prstGeom prst="rect">
            <a:avLst/>
          </a:prstGeom>
        </p:spPr>
      </p:pic>
      <p:pic>
        <p:nvPicPr>
          <p:cNvPr id="67" name="图片 6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66677" y="5912157"/>
            <a:ext cx="493777" cy="448057"/>
          </a:xfrm>
          <a:prstGeom prst="rect">
            <a:avLst/>
          </a:prstGeom>
        </p:spPr>
      </p:pic>
      <p:pic>
        <p:nvPicPr>
          <p:cNvPr id="68" name="图片 6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13260" y="6163644"/>
            <a:ext cx="429769" cy="414529"/>
          </a:xfrm>
          <a:prstGeom prst="rect">
            <a:avLst/>
          </a:prstGeom>
        </p:spPr>
      </p:pic>
      <p:pic>
        <p:nvPicPr>
          <p:cNvPr id="69" name="图片 6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210610" y="6160093"/>
            <a:ext cx="569977" cy="505969"/>
          </a:xfrm>
          <a:prstGeom prst="rect">
            <a:avLst/>
          </a:prstGeom>
        </p:spPr>
      </p:pic>
      <p:pic>
        <p:nvPicPr>
          <p:cNvPr id="70" name="图片 6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11214" y="5972354"/>
            <a:ext cx="798578" cy="752858"/>
          </a:xfrm>
          <a:prstGeom prst="rect">
            <a:avLst/>
          </a:prstGeom>
        </p:spPr>
      </p:pic>
      <p:pic>
        <p:nvPicPr>
          <p:cNvPr id="71" name="图片 7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77809" y="6140412"/>
            <a:ext cx="481585" cy="563881"/>
          </a:xfrm>
          <a:prstGeom prst="rect">
            <a:avLst/>
          </a:prstGeom>
        </p:spPr>
      </p:pic>
      <p:pic>
        <p:nvPicPr>
          <p:cNvPr id="72" name="图片 7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686648" y="6034959"/>
            <a:ext cx="536449" cy="573025"/>
          </a:xfrm>
          <a:prstGeom prst="rect">
            <a:avLst/>
          </a:prstGeom>
        </p:spPr>
      </p:pic>
      <p:pic>
        <p:nvPicPr>
          <p:cNvPr id="73" name="图片 7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740839" y="5829471"/>
            <a:ext cx="374905" cy="518161"/>
          </a:xfrm>
          <a:prstGeom prst="rect">
            <a:avLst/>
          </a:prstGeom>
        </p:spPr>
      </p:pic>
      <p:pic>
        <p:nvPicPr>
          <p:cNvPr id="74" name="图片 7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465" y="5969153"/>
            <a:ext cx="569977" cy="505969"/>
          </a:xfrm>
          <a:prstGeom prst="rect">
            <a:avLst/>
          </a:prstGeom>
        </p:spPr>
      </p:pic>
      <p:pic>
        <p:nvPicPr>
          <p:cNvPr id="75" name="图片 7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7607656">
            <a:off x="667389" y="6007348"/>
            <a:ext cx="798578" cy="752858"/>
          </a:xfrm>
          <a:prstGeom prst="rect">
            <a:avLst/>
          </a:prstGeom>
        </p:spPr>
      </p:pic>
      <p:pic>
        <p:nvPicPr>
          <p:cNvPr id="76" name="图片 7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868302" y="5757590"/>
            <a:ext cx="481585" cy="563881"/>
          </a:xfrm>
          <a:prstGeom prst="rect">
            <a:avLst/>
          </a:prstGeom>
        </p:spPr>
      </p:pic>
      <p:sp>
        <p:nvSpPr>
          <p:cNvPr id="7" name="MH_Other_2"/>
          <p:cNvSpPr/>
          <p:nvPr>
            <p:custDataLst>
              <p:tags r:id="rId1"/>
            </p:custDataLst>
          </p:nvPr>
        </p:nvSpPr>
        <p:spPr>
          <a:xfrm>
            <a:off x="6264713" y="3417892"/>
            <a:ext cx="384175" cy="384175"/>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9" name="MH_Other_4"/>
          <p:cNvSpPr/>
          <p:nvPr>
            <p:custDataLst>
              <p:tags r:id="rId2"/>
            </p:custDataLst>
          </p:nvPr>
        </p:nvSpPr>
        <p:spPr>
          <a:xfrm>
            <a:off x="4164448" y="2906714"/>
            <a:ext cx="565151" cy="565151"/>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2" name="MH_Other_6"/>
          <p:cNvSpPr/>
          <p:nvPr>
            <p:custDataLst>
              <p:tags r:id="rId3"/>
            </p:custDataLst>
          </p:nvPr>
        </p:nvSpPr>
        <p:spPr>
          <a:xfrm>
            <a:off x="4945498" y="4975230"/>
            <a:ext cx="382588" cy="384175"/>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3" name="MH_Other_7"/>
          <p:cNvSpPr/>
          <p:nvPr>
            <p:custDataLst>
              <p:tags r:id="rId4"/>
            </p:custDataLst>
          </p:nvPr>
        </p:nvSpPr>
        <p:spPr>
          <a:xfrm>
            <a:off x="3878696" y="5167312"/>
            <a:ext cx="668339" cy="668339"/>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5" name="MH_Other_9"/>
          <p:cNvSpPr/>
          <p:nvPr>
            <p:custDataLst>
              <p:tags r:id="rId5"/>
            </p:custDataLst>
          </p:nvPr>
        </p:nvSpPr>
        <p:spPr>
          <a:xfrm>
            <a:off x="5464613" y="4713292"/>
            <a:ext cx="276225" cy="276225"/>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6" name="MH_Other_10"/>
          <p:cNvSpPr/>
          <p:nvPr>
            <p:custDataLst>
              <p:tags r:id="rId6"/>
            </p:custDataLst>
          </p:nvPr>
        </p:nvSpPr>
        <p:spPr>
          <a:xfrm>
            <a:off x="4296211" y="5818188"/>
            <a:ext cx="314325" cy="312739"/>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7" name="MH_Other_11"/>
          <p:cNvSpPr/>
          <p:nvPr>
            <p:custDataLst>
              <p:tags r:id="rId7"/>
            </p:custDataLst>
          </p:nvPr>
        </p:nvSpPr>
        <p:spPr>
          <a:xfrm>
            <a:off x="8069700" y="2632076"/>
            <a:ext cx="265113" cy="265112"/>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22" name="MH_Other_14"/>
          <p:cNvSpPr/>
          <p:nvPr>
            <p:custDataLst>
              <p:tags r:id="rId8"/>
            </p:custDataLst>
          </p:nvPr>
        </p:nvSpPr>
        <p:spPr>
          <a:xfrm>
            <a:off x="8010960" y="2997205"/>
            <a:ext cx="382587" cy="384175"/>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23" name="MH_Other_15"/>
          <p:cNvSpPr/>
          <p:nvPr>
            <p:custDataLst>
              <p:tags r:id="rId9"/>
            </p:custDataLst>
          </p:nvPr>
        </p:nvSpPr>
        <p:spPr>
          <a:xfrm>
            <a:off x="6418698" y="2203772"/>
            <a:ext cx="382588" cy="384175"/>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24" name="MH_Other_16"/>
          <p:cNvSpPr/>
          <p:nvPr>
            <p:custDataLst>
              <p:tags r:id="rId10"/>
            </p:custDataLst>
          </p:nvPr>
        </p:nvSpPr>
        <p:spPr>
          <a:xfrm>
            <a:off x="4764525" y="3063879"/>
            <a:ext cx="276225" cy="274637"/>
          </a:xfrm>
          <a:custGeom>
            <a:avLst/>
            <a:gdLst>
              <a:gd name="connsiteX0" fmla="*/ 617537 w 1235076"/>
              <a:gd name="connsiteY0" fmla="*/ 165099 h 1235076"/>
              <a:gd name="connsiteX1" fmla="*/ 165099 w 1235076"/>
              <a:gd name="connsiteY1" fmla="*/ 617537 h 1235076"/>
              <a:gd name="connsiteX2" fmla="*/ 617537 w 1235076"/>
              <a:gd name="connsiteY2" fmla="*/ 1069975 h 1235076"/>
              <a:gd name="connsiteX3" fmla="*/ 1069975 w 1235076"/>
              <a:gd name="connsiteY3" fmla="*/ 617537 h 1235076"/>
              <a:gd name="connsiteX4" fmla="*/ 617537 w 1235076"/>
              <a:gd name="connsiteY4" fmla="*/ 165099 h 1235076"/>
              <a:gd name="connsiteX5" fmla="*/ 617538 w 1235076"/>
              <a:gd name="connsiteY5" fmla="*/ 0 h 1235076"/>
              <a:gd name="connsiteX6" fmla="*/ 1235076 w 1235076"/>
              <a:gd name="connsiteY6" fmla="*/ 617538 h 1235076"/>
              <a:gd name="connsiteX7" fmla="*/ 617538 w 1235076"/>
              <a:gd name="connsiteY7" fmla="*/ 1235076 h 1235076"/>
              <a:gd name="connsiteX8" fmla="*/ 0 w 1235076"/>
              <a:gd name="connsiteY8" fmla="*/ 617538 h 1235076"/>
              <a:gd name="connsiteX9" fmla="*/ 617538 w 1235076"/>
              <a:gd name="connsiteY9" fmla="*/ 0 h 12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076" h="1235076">
                <a:moveTo>
                  <a:pt x="617537" y="165099"/>
                </a:moveTo>
                <a:cubicBezTo>
                  <a:pt x="367662" y="165099"/>
                  <a:pt x="165099" y="367662"/>
                  <a:pt x="165099" y="617537"/>
                </a:cubicBezTo>
                <a:cubicBezTo>
                  <a:pt x="165099" y="867412"/>
                  <a:pt x="367662" y="1069975"/>
                  <a:pt x="617537" y="1069975"/>
                </a:cubicBezTo>
                <a:cubicBezTo>
                  <a:pt x="867412" y="1069975"/>
                  <a:pt x="1069975" y="867412"/>
                  <a:pt x="1069975" y="617537"/>
                </a:cubicBezTo>
                <a:cubicBezTo>
                  <a:pt x="1069975" y="367662"/>
                  <a:pt x="867412" y="165099"/>
                  <a:pt x="617537" y="165099"/>
                </a:cubicBezTo>
                <a:close/>
                <a:moveTo>
                  <a:pt x="617538" y="0"/>
                </a:moveTo>
                <a:cubicBezTo>
                  <a:pt x="958595" y="0"/>
                  <a:pt x="1235076" y="276481"/>
                  <a:pt x="1235076" y="617538"/>
                </a:cubicBezTo>
                <a:cubicBezTo>
                  <a:pt x="1235076" y="958595"/>
                  <a:pt x="958595" y="1235076"/>
                  <a:pt x="617538" y="1235076"/>
                </a:cubicBezTo>
                <a:cubicBezTo>
                  <a:pt x="276481" y="1235076"/>
                  <a:pt x="0" y="958595"/>
                  <a:pt x="0" y="617538"/>
                </a:cubicBezTo>
                <a:cubicBezTo>
                  <a:pt x="0" y="276481"/>
                  <a:pt x="276481" y="0"/>
                  <a:pt x="617538" y="0"/>
                </a:cubicBezTo>
                <a:close/>
              </a:path>
            </a:pathLst>
          </a:custGeom>
          <a:solidFill>
            <a:srgbClr val="F2F2F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15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bg1">
                  <a:lumMod val="50000"/>
                </a:schemeClr>
              </a:solidFill>
              <a:effectLst/>
              <a:uLnTx/>
              <a:uFillTx/>
              <a:ea typeface="微软雅黑" panose="020B0503020204020204" pitchFamily="34" charset="-122"/>
              <a:cs typeface="+mn-lt"/>
            </a:endParaRPr>
          </a:p>
        </p:txBody>
      </p:sp>
      <p:sp>
        <p:nvSpPr>
          <p:cNvPr id="14" name="Rectangle 13"/>
          <p:cNvSpPr/>
          <p:nvPr/>
        </p:nvSpPr>
        <p:spPr>
          <a:xfrm>
            <a:off x="1439592" y="1119054"/>
            <a:ext cx="9910295" cy="16918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chemeClr val="accent1">
                    <a:lumMod val="50000"/>
                  </a:schemeClr>
                </a:solidFill>
              </a:rPr>
              <a:t>Di sản văn hóa là sản phẩm vật chất và tinh thần có giá trị lịch sử, văn hoá, khoa học được lưu truyền từ đời này sang đời khác.</a:t>
            </a:r>
            <a:endParaRPr lang="vi-VN" sz="3200" dirty="0">
              <a:solidFill>
                <a:schemeClr val="accent1">
                  <a:lumMod val="50000"/>
                </a:schemeClr>
              </a:solidFill>
            </a:endParaRPr>
          </a:p>
        </p:txBody>
      </p:sp>
      <p:pic>
        <p:nvPicPr>
          <p:cNvPr id="32" name="Picture 3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960126" y="3239695"/>
            <a:ext cx="2066809" cy="1986006"/>
          </a:xfrm>
          <a:prstGeom prst="ellipse">
            <a:avLst/>
          </a:prstGeom>
          <a:ln w="190500" cap="rnd">
            <a:solidFill>
              <a:schemeClr val="accent2">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 name="Picture 3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47672" y="2946434"/>
            <a:ext cx="3550978" cy="3082249"/>
          </a:xfrm>
          <a:prstGeom prst="ellipse">
            <a:avLst/>
          </a:prstGeom>
          <a:ln w="190500" cap="rnd">
            <a:solidFill>
              <a:srgbClr val="6BAFE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5" name="Picture 3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492217" y="3377132"/>
            <a:ext cx="2453098" cy="2107072"/>
          </a:xfrm>
          <a:prstGeom prst="ellipse">
            <a:avLst/>
          </a:prstGeom>
          <a:ln w="190500" cap="rnd">
            <a:solidFill>
              <a:srgbClr val="6BAFE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6" name="Picture 3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398006" y="4498559"/>
            <a:ext cx="2034719" cy="1783958"/>
          </a:xfrm>
          <a:prstGeom prst="ellipse">
            <a:avLst/>
          </a:prstGeom>
          <a:ln w="190500" cap="rnd">
            <a:solidFill>
              <a:srgbClr val="F6C78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7" name="Picture 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797697" y="255261"/>
            <a:ext cx="8382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animEffect transition="in" filter="fade">
                                      <p:cBhvr>
                                        <p:cTn id="14" dur="500"/>
                                        <p:tgtEl>
                                          <p:spTgt spid="54"/>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p:cTn id="27" dur="500" fill="hold"/>
                                        <p:tgtEl>
                                          <p:spTgt spid="57"/>
                                        </p:tgtEl>
                                        <p:attrNameLst>
                                          <p:attrName>ppt_w</p:attrName>
                                        </p:attrNameLst>
                                      </p:cBhvr>
                                      <p:tavLst>
                                        <p:tav tm="0">
                                          <p:val>
                                            <p:fltVal val="0"/>
                                          </p:val>
                                        </p:tav>
                                        <p:tav tm="100000">
                                          <p:val>
                                            <p:strVal val="#ppt_w"/>
                                          </p:val>
                                        </p:tav>
                                      </p:tavLst>
                                    </p:anim>
                                    <p:anim calcmode="lin" valueType="num">
                                      <p:cBhvr>
                                        <p:cTn id="28" dur="500" fill="hold"/>
                                        <p:tgtEl>
                                          <p:spTgt spid="57"/>
                                        </p:tgtEl>
                                        <p:attrNameLst>
                                          <p:attrName>ppt_h</p:attrName>
                                        </p:attrNameLst>
                                      </p:cBhvr>
                                      <p:tavLst>
                                        <p:tav tm="0">
                                          <p:val>
                                            <p:fltVal val="0"/>
                                          </p:val>
                                        </p:tav>
                                        <p:tav tm="100000">
                                          <p:val>
                                            <p:strVal val="#ppt_h"/>
                                          </p:val>
                                        </p:tav>
                                      </p:tavLst>
                                    </p:anim>
                                    <p:animEffect transition="in" filter="fade">
                                      <p:cBhvr>
                                        <p:cTn id="29" dur="500"/>
                                        <p:tgtEl>
                                          <p:spTgt spid="57"/>
                                        </p:tgtEl>
                                      </p:cBhvr>
                                    </p:animEffect>
                                  </p:childTnLst>
                                </p:cTn>
                              </p:par>
                              <p:par>
                                <p:cTn id="30" presetID="53" presetClass="entr" presetSubtype="16"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par>
                                <p:cTn id="35" presetID="53" presetClass="entr" presetSubtype="16"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Effect transition="in" filter="fade">
                                      <p:cBhvr>
                                        <p:cTn id="39" dur="500"/>
                                        <p:tgtEl>
                                          <p:spTgt spid="60"/>
                                        </p:tgtEl>
                                      </p:cBhvr>
                                    </p:animEffect>
                                  </p:childTnLst>
                                </p:cTn>
                              </p:par>
                              <p:par>
                                <p:cTn id="40" presetID="53" presetClass="entr" presetSubtype="16"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par>
                                <p:cTn id="45" presetID="53" presetClass="entr" presetSubtype="16"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p:cTn id="47" dur="500" fill="hold"/>
                                        <p:tgtEl>
                                          <p:spTgt spid="62"/>
                                        </p:tgtEl>
                                        <p:attrNameLst>
                                          <p:attrName>ppt_w</p:attrName>
                                        </p:attrNameLst>
                                      </p:cBhvr>
                                      <p:tavLst>
                                        <p:tav tm="0">
                                          <p:val>
                                            <p:fltVal val="0"/>
                                          </p:val>
                                        </p:tav>
                                        <p:tav tm="100000">
                                          <p:val>
                                            <p:strVal val="#ppt_w"/>
                                          </p:val>
                                        </p:tav>
                                      </p:tavLst>
                                    </p:anim>
                                    <p:anim calcmode="lin" valueType="num">
                                      <p:cBhvr>
                                        <p:cTn id="48" dur="500" fill="hold"/>
                                        <p:tgtEl>
                                          <p:spTgt spid="62"/>
                                        </p:tgtEl>
                                        <p:attrNameLst>
                                          <p:attrName>ppt_h</p:attrName>
                                        </p:attrNameLst>
                                      </p:cBhvr>
                                      <p:tavLst>
                                        <p:tav tm="0">
                                          <p:val>
                                            <p:fltVal val="0"/>
                                          </p:val>
                                        </p:tav>
                                        <p:tav tm="100000">
                                          <p:val>
                                            <p:strVal val="#ppt_h"/>
                                          </p:val>
                                        </p:tav>
                                      </p:tavLst>
                                    </p:anim>
                                    <p:animEffect transition="in" filter="fade">
                                      <p:cBhvr>
                                        <p:cTn id="49" dur="500"/>
                                        <p:tgtEl>
                                          <p:spTgt spid="62"/>
                                        </p:tgtEl>
                                      </p:cBhvr>
                                    </p:animEffect>
                                  </p:childTnLst>
                                </p:cTn>
                              </p:par>
                              <p:par>
                                <p:cTn id="50" presetID="53" presetClass="entr" presetSubtype="16"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par>
                                <p:cTn id="55" presetID="53" presetClass="entr" presetSubtype="16"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par>
                                <p:cTn id="60" presetID="53" presetClass="entr" presetSubtype="16"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par>
                                <p:cTn id="65" presetID="53" presetClass="entr" presetSubtype="16"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Effect transition="in" filter="fade">
                                      <p:cBhvr>
                                        <p:cTn id="69" dur="500"/>
                                        <p:tgtEl>
                                          <p:spTgt spid="66"/>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500" fill="hold"/>
                                        <p:tgtEl>
                                          <p:spTgt spid="68"/>
                                        </p:tgtEl>
                                        <p:attrNameLst>
                                          <p:attrName>ppt_w</p:attrName>
                                        </p:attrNameLst>
                                      </p:cBhvr>
                                      <p:tavLst>
                                        <p:tav tm="0">
                                          <p:val>
                                            <p:fltVal val="0"/>
                                          </p:val>
                                        </p:tav>
                                        <p:tav tm="100000">
                                          <p:val>
                                            <p:strVal val="#ppt_w"/>
                                          </p:val>
                                        </p:tav>
                                      </p:tavLst>
                                    </p:anim>
                                    <p:anim calcmode="lin" valueType="num">
                                      <p:cBhvr>
                                        <p:cTn id="78" dur="500" fill="hold"/>
                                        <p:tgtEl>
                                          <p:spTgt spid="68"/>
                                        </p:tgtEl>
                                        <p:attrNameLst>
                                          <p:attrName>ppt_h</p:attrName>
                                        </p:attrNameLst>
                                      </p:cBhvr>
                                      <p:tavLst>
                                        <p:tav tm="0">
                                          <p:val>
                                            <p:fltVal val="0"/>
                                          </p:val>
                                        </p:tav>
                                        <p:tav tm="100000">
                                          <p:val>
                                            <p:strVal val="#ppt_h"/>
                                          </p:val>
                                        </p:tav>
                                      </p:tavLst>
                                    </p:anim>
                                    <p:animEffect transition="in" filter="fade">
                                      <p:cBhvr>
                                        <p:cTn id="79" dur="500"/>
                                        <p:tgtEl>
                                          <p:spTgt spid="68"/>
                                        </p:tgtEl>
                                      </p:cBhvr>
                                    </p:animEffect>
                                  </p:childTnLst>
                                </p:cTn>
                              </p:par>
                              <p:par>
                                <p:cTn id="80" presetID="53" presetClass="entr" presetSubtype="16"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p:cTn id="82" dur="500" fill="hold"/>
                                        <p:tgtEl>
                                          <p:spTgt spid="69"/>
                                        </p:tgtEl>
                                        <p:attrNameLst>
                                          <p:attrName>ppt_w</p:attrName>
                                        </p:attrNameLst>
                                      </p:cBhvr>
                                      <p:tavLst>
                                        <p:tav tm="0">
                                          <p:val>
                                            <p:fltVal val="0"/>
                                          </p:val>
                                        </p:tav>
                                        <p:tav tm="100000">
                                          <p:val>
                                            <p:strVal val="#ppt_w"/>
                                          </p:val>
                                        </p:tav>
                                      </p:tavLst>
                                    </p:anim>
                                    <p:anim calcmode="lin" valueType="num">
                                      <p:cBhvr>
                                        <p:cTn id="83" dur="500" fill="hold"/>
                                        <p:tgtEl>
                                          <p:spTgt spid="69"/>
                                        </p:tgtEl>
                                        <p:attrNameLst>
                                          <p:attrName>ppt_h</p:attrName>
                                        </p:attrNameLst>
                                      </p:cBhvr>
                                      <p:tavLst>
                                        <p:tav tm="0">
                                          <p:val>
                                            <p:fltVal val="0"/>
                                          </p:val>
                                        </p:tav>
                                        <p:tav tm="100000">
                                          <p:val>
                                            <p:strVal val="#ppt_h"/>
                                          </p:val>
                                        </p:tav>
                                      </p:tavLst>
                                    </p:anim>
                                    <p:animEffect transition="in" filter="fade">
                                      <p:cBhvr>
                                        <p:cTn id="84" dur="500"/>
                                        <p:tgtEl>
                                          <p:spTgt spid="69"/>
                                        </p:tgtEl>
                                      </p:cBhvr>
                                    </p:animEffect>
                                  </p:childTnLst>
                                </p:cTn>
                              </p:par>
                              <p:par>
                                <p:cTn id="85" presetID="53" presetClass="entr" presetSubtype="16"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animEffect transition="in" filter="fade">
                                      <p:cBhvr>
                                        <p:cTn id="89" dur="500"/>
                                        <p:tgtEl>
                                          <p:spTgt spid="70"/>
                                        </p:tgtEl>
                                      </p:cBhvr>
                                    </p:animEffect>
                                  </p:childTnLst>
                                </p:cTn>
                              </p:par>
                              <p:par>
                                <p:cTn id="90" presetID="53" presetClass="entr" presetSubtype="16"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 calcmode="lin" valueType="num">
                                      <p:cBhvr>
                                        <p:cTn id="92" dur="500" fill="hold"/>
                                        <p:tgtEl>
                                          <p:spTgt spid="71"/>
                                        </p:tgtEl>
                                        <p:attrNameLst>
                                          <p:attrName>ppt_w</p:attrName>
                                        </p:attrNameLst>
                                      </p:cBhvr>
                                      <p:tavLst>
                                        <p:tav tm="0">
                                          <p:val>
                                            <p:fltVal val="0"/>
                                          </p:val>
                                        </p:tav>
                                        <p:tav tm="100000">
                                          <p:val>
                                            <p:strVal val="#ppt_w"/>
                                          </p:val>
                                        </p:tav>
                                      </p:tavLst>
                                    </p:anim>
                                    <p:anim calcmode="lin" valueType="num">
                                      <p:cBhvr>
                                        <p:cTn id="93" dur="500" fill="hold"/>
                                        <p:tgtEl>
                                          <p:spTgt spid="71"/>
                                        </p:tgtEl>
                                        <p:attrNameLst>
                                          <p:attrName>ppt_h</p:attrName>
                                        </p:attrNameLst>
                                      </p:cBhvr>
                                      <p:tavLst>
                                        <p:tav tm="0">
                                          <p:val>
                                            <p:fltVal val="0"/>
                                          </p:val>
                                        </p:tav>
                                        <p:tav tm="100000">
                                          <p:val>
                                            <p:strVal val="#ppt_h"/>
                                          </p:val>
                                        </p:tav>
                                      </p:tavLst>
                                    </p:anim>
                                    <p:animEffect transition="in" filter="fade">
                                      <p:cBhvr>
                                        <p:cTn id="94" dur="500"/>
                                        <p:tgtEl>
                                          <p:spTgt spid="71"/>
                                        </p:tgtEl>
                                      </p:cBhvr>
                                    </p:animEffect>
                                  </p:childTnLst>
                                </p:cTn>
                              </p:par>
                              <p:par>
                                <p:cTn id="95" presetID="53" presetClass="entr" presetSubtype="16"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anim calcmode="lin" valueType="num">
                                      <p:cBhvr>
                                        <p:cTn id="97" dur="500" fill="hold"/>
                                        <p:tgtEl>
                                          <p:spTgt spid="72"/>
                                        </p:tgtEl>
                                        <p:attrNameLst>
                                          <p:attrName>ppt_w</p:attrName>
                                        </p:attrNameLst>
                                      </p:cBhvr>
                                      <p:tavLst>
                                        <p:tav tm="0">
                                          <p:val>
                                            <p:fltVal val="0"/>
                                          </p:val>
                                        </p:tav>
                                        <p:tav tm="100000">
                                          <p:val>
                                            <p:strVal val="#ppt_w"/>
                                          </p:val>
                                        </p:tav>
                                      </p:tavLst>
                                    </p:anim>
                                    <p:anim calcmode="lin" valueType="num">
                                      <p:cBhvr>
                                        <p:cTn id="98" dur="500" fill="hold"/>
                                        <p:tgtEl>
                                          <p:spTgt spid="72"/>
                                        </p:tgtEl>
                                        <p:attrNameLst>
                                          <p:attrName>ppt_h</p:attrName>
                                        </p:attrNameLst>
                                      </p:cBhvr>
                                      <p:tavLst>
                                        <p:tav tm="0">
                                          <p:val>
                                            <p:fltVal val="0"/>
                                          </p:val>
                                        </p:tav>
                                        <p:tav tm="100000">
                                          <p:val>
                                            <p:strVal val="#ppt_h"/>
                                          </p:val>
                                        </p:tav>
                                      </p:tavLst>
                                    </p:anim>
                                    <p:animEffect transition="in" filter="fade">
                                      <p:cBhvr>
                                        <p:cTn id="99" dur="500"/>
                                        <p:tgtEl>
                                          <p:spTgt spid="72"/>
                                        </p:tgtEl>
                                      </p:cBhvr>
                                    </p:animEffect>
                                  </p:childTnLst>
                                </p:cTn>
                              </p:par>
                              <p:par>
                                <p:cTn id="100" presetID="53" presetClass="entr" presetSubtype="16" fill="hold" nodeType="withEffect">
                                  <p:stCondLst>
                                    <p:cond delay="0"/>
                                  </p:stCondLst>
                                  <p:childTnLst>
                                    <p:set>
                                      <p:cBhvr>
                                        <p:cTn id="101" dur="1" fill="hold">
                                          <p:stCondLst>
                                            <p:cond delay="0"/>
                                          </p:stCondLst>
                                        </p:cTn>
                                        <p:tgtEl>
                                          <p:spTgt spid="73"/>
                                        </p:tgtEl>
                                        <p:attrNameLst>
                                          <p:attrName>style.visibility</p:attrName>
                                        </p:attrNameLst>
                                      </p:cBhvr>
                                      <p:to>
                                        <p:strVal val="visible"/>
                                      </p:to>
                                    </p:set>
                                    <p:anim calcmode="lin" valueType="num">
                                      <p:cBhvr>
                                        <p:cTn id="102" dur="500" fill="hold"/>
                                        <p:tgtEl>
                                          <p:spTgt spid="73"/>
                                        </p:tgtEl>
                                        <p:attrNameLst>
                                          <p:attrName>ppt_w</p:attrName>
                                        </p:attrNameLst>
                                      </p:cBhvr>
                                      <p:tavLst>
                                        <p:tav tm="0">
                                          <p:val>
                                            <p:fltVal val="0"/>
                                          </p:val>
                                        </p:tav>
                                        <p:tav tm="100000">
                                          <p:val>
                                            <p:strVal val="#ppt_w"/>
                                          </p:val>
                                        </p:tav>
                                      </p:tavLst>
                                    </p:anim>
                                    <p:anim calcmode="lin" valueType="num">
                                      <p:cBhvr>
                                        <p:cTn id="103" dur="500" fill="hold"/>
                                        <p:tgtEl>
                                          <p:spTgt spid="73"/>
                                        </p:tgtEl>
                                        <p:attrNameLst>
                                          <p:attrName>ppt_h</p:attrName>
                                        </p:attrNameLst>
                                      </p:cBhvr>
                                      <p:tavLst>
                                        <p:tav tm="0">
                                          <p:val>
                                            <p:fltVal val="0"/>
                                          </p:val>
                                        </p:tav>
                                        <p:tav tm="100000">
                                          <p:val>
                                            <p:strVal val="#ppt_h"/>
                                          </p:val>
                                        </p:tav>
                                      </p:tavLst>
                                    </p:anim>
                                    <p:animEffect transition="in" filter="fade">
                                      <p:cBhvr>
                                        <p:cTn id="104" dur="500"/>
                                        <p:tgtEl>
                                          <p:spTgt spid="73"/>
                                        </p:tgtEl>
                                      </p:cBhvr>
                                    </p:animEffect>
                                  </p:childTnLst>
                                </p:cTn>
                              </p:par>
                              <p:par>
                                <p:cTn id="105" presetID="53" presetClass="entr" presetSubtype="16"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anim calcmode="lin" valueType="num">
                                      <p:cBhvr>
                                        <p:cTn id="107" dur="500" fill="hold"/>
                                        <p:tgtEl>
                                          <p:spTgt spid="74"/>
                                        </p:tgtEl>
                                        <p:attrNameLst>
                                          <p:attrName>ppt_w</p:attrName>
                                        </p:attrNameLst>
                                      </p:cBhvr>
                                      <p:tavLst>
                                        <p:tav tm="0">
                                          <p:val>
                                            <p:fltVal val="0"/>
                                          </p:val>
                                        </p:tav>
                                        <p:tav tm="100000">
                                          <p:val>
                                            <p:strVal val="#ppt_w"/>
                                          </p:val>
                                        </p:tav>
                                      </p:tavLst>
                                    </p:anim>
                                    <p:anim calcmode="lin" valueType="num">
                                      <p:cBhvr>
                                        <p:cTn id="108" dur="500" fill="hold"/>
                                        <p:tgtEl>
                                          <p:spTgt spid="74"/>
                                        </p:tgtEl>
                                        <p:attrNameLst>
                                          <p:attrName>ppt_h</p:attrName>
                                        </p:attrNameLst>
                                      </p:cBhvr>
                                      <p:tavLst>
                                        <p:tav tm="0">
                                          <p:val>
                                            <p:fltVal val="0"/>
                                          </p:val>
                                        </p:tav>
                                        <p:tav tm="100000">
                                          <p:val>
                                            <p:strVal val="#ppt_h"/>
                                          </p:val>
                                        </p:tav>
                                      </p:tavLst>
                                    </p:anim>
                                    <p:animEffect transition="in" filter="fade">
                                      <p:cBhvr>
                                        <p:cTn id="109" dur="500"/>
                                        <p:tgtEl>
                                          <p:spTgt spid="74"/>
                                        </p:tgtEl>
                                      </p:cBhvr>
                                    </p:animEffect>
                                  </p:childTnLst>
                                </p:cTn>
                              </p:par>
                              <p:par>
                                <p:cTn id="110" presetID="53" presetClass="entr" presetSubtype="16" fill="hold" nodeType="withEffect">
                                  <p:stCondLst>
                                    <p:cond delay="0"/>
                                  </p:stCondLst>
                                  <p:childTnLst>
                                    <p:set>
                                      <p:cBhvr>
                                        <p:cTn id="111" dur="1" fill="hold">
                                          <p:stCondLst>
                                            <p:cond delay="0"/>
                                          </p:stCondLst>
                                        </p:cTn>
                                        <p:tgtEl>
                                          <p:spTgt spid="75"/>
                                        </p:tgtEl>
                                        <p:attrNameLst>
                                          <p:attrName>style.visibility</p:attrName>
                                        </p:attrNameLst>
                                      </p:cBhvr>
                                      <p:to>
                                        <p:strVal val="visible"/>
                                      </p:to>
                                    </p:set>
                                    <p:anim calcmode="lin" valueType="num">
                                      <p:cBhvr>
                                        <p:cTn id="112" dur="500" fill="hold"/>
                                        <p:tgtEl>
                                          <p:spTgt spid="75"/>
                                        </p:tgtEl>
                                        <p:attrNameLst>
                                          <p:attrName>ppt_w</p:attrName>
                                        </p:attrNameLst>
                                      </p:cBhvr>
                                      <p:tavLst>
                                        <p:tav tm="0">
                                          <p:val>
                                            <p:fltVal val="0"/>
                                          </p:val>
                                        </p:tav>
                                        <p:tav tm="100000">
                                          <p:val>
                                            <p:strVal val="#ppt_w"/>
                                          </p:val>
                                        </p:tav>
                                      </p:tavLst>
                                    </p:anim>
                                    <p:anim calcmode="lin" valueType="num">
                                      <p:cBhvr>
                                        <p:cTn id="113" dur="500" fill="hold"/>
                                        <p:tgtEl>
                                          <p:spTgt spid="75"/>
                                        </p:tgtEl>
                                        <p:attrNameLst>
                                          <p:attrName>ppt_h</p:attrName>
                                        </p:attrNameLst>
                                      </p:cBhvr>
                                      <p:tavLst>
                                        <p:tav tm="0">
                                          <p:val>
                                            <p:fltVal val="0"/>
                                          </p:val>
                                        </p:tav>
                                        <p:tav tm="100000">
                                          <p:val>
                                            <p:strVal val="#ppt_h"/>
                                          </p:val>
                                        </p:tav>
                                      </p:tavLst>
                                    </p:anim>
                                    <p:animEffect transition="in" filter="fade">
                                      <p:cBhvr>
                                        <p:cTn id="114" dur="500"/>
                                        <p:tgtEl>
                                          <p:spTgt spid="75"/>
                                        </p:tgtEl>
                                      </p:cBhvr>
                                    </p:animEffect>
                                  </p:childTnLst>
                                </p:cTn>
                              </p:par>
                              <p:par>
                                <p:cTn id="115" presetID="53" presetClass="entr" presetSubtype="16"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 calcmode="lin" valueType="num">
                                      <p:cBhvr>
                                        <p:cTn id="117" dur="500" fill="hold"/>
                                        <p:tgtEl>
                                          <p:spTgt spid="76"/>
                                        </p:tgtEl>
                                        <p:attrNameLst>
                                          <p:attrName>ppt_w</p:attrName>
                                        </p:attrNameLst>
                                      </p:cBhvr>
                                      <p:tavLst>
                                        <p:tav tm="0">
                                          <p:val>
                                            <p:fltVal val="0"/>
                                          </p:val>
                                        </p:tav>
                                        <p:tav tm="100000">
                                          <p:val>
                                            <p:strVal val="#ppt_w"/>
                                          </p:val>
                                        </p:tav>
                                      </p:tavLst>
                                    </p:anim>
                                    <p:anim calcmode="lin" valueType="num">
                                      <p:cBhvr>
                                        <p:cTn id="118" dur="500" fill="hold"/>
                                        <p:tgtEl>
                                          <p:spTgt spid="76"/>
                                        </p:tgtEl>
                                        <p:attrNameLst>
                                          <p:attrName>ppt_h</p:attrName>
                                        </p:attrNameLst>
                                      </p:cBhvr>
                                      <p:tavLst>
                                        <p:tav tm="0">
                                          <p:val>
                                            <p:fltVal val="0"/>
                                          </p:val>
                                        </p:tav>
                                        <p:tav tm="100000">
                                          <p:val>
                                            <p:strVal val="#ppt_h"/>
                                          </p:val>
                                        </p:tav>
                                      </p:tavLst>
                                    </p:anim>
                                    <p:animEffect transition="in" filter="fade">
                                      <p:cBhvr>
                                        <p:cTn id="119" dur="500"/>
                                        <p:tgtEl>
                                          <p:spTgt spid="76"/>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p:cTn id="127" dur="500" fill="hold"/>
                                        <p:tgtEl>
                                          <p:spTgt spid="9"/>
                                        </p:tgtEl>
                                        <p:attrNameLst>
                                          <p:attrName>ppt_w</p:attrName>
                                        </p:attrNameLst>
                                      </p:cBhvr>
                                      <p:tavLst>
                                        <p:tav tm="0">
                                          <p:val>
                                            <p:fltVal val="0"/>
                                          </p:val>
                                        </p:tav>
                                        <p:tav tm="100000">
                                          <p:val>
                                            <p:strVal val="#ppt_w"/>
                                          </p:val>
                                        </p:tav>
                                      </p:tavLst>
                                    </p:anim>
                                    <p:anim calcmode="lin" valueType="num">
                                      <p:cBhvr>
                                        <p:cTn id="128" dur="500" fill="hold"/>
                                        <p:tgtEl>
                                          <p:spTgt spid="9"/>
                                        </p:tgtEl>
                                        <p:attrNameLst>
                                          <p:attrName>ppt_h</p:attrName>
                                        </p:attrNameLst>
                                      </p:cBhvr>
                                      <p:tavLst>
                                        <p:tav tm="0">
                                          <p:val>
                                            <p:fltVal val="0"/>
                                          </p:val>
                                        </p:tav>
                                        <p:tav tm="100000">
                                          <p:val>
                                            <p:strVal val="#ppt_h"/>
                                          </p:val>
                                        </p:tav>
                                      </p:tavLst>
                                    </p:anim>
                                    <p:animEffect transition="in" filter="fade">
                                      <p:cBhvr>
                                        <p:cTn id="129" dur="500"/>
                                        <p:tgtEl>
                                          <p:spTgt spid="9"/>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2"/>
                                        </p:tgtEl>
                                        <p:attrNameLst>
                                          <p:attrName>style.visibility</p:attrName>
                                        </p:attrNameLst>
                                      </p:cBhvr>
                                      <p:to>
                                        <p:strVal val="visible"/>
                                      </p:to>
                                    </p:set>
                                    <p:anim calcmode="lin" valueType="num">
                                      <p:cBhvr>
                                        <p:cTn id="132" dur="500" fill="hold"/>
                                        <p:tgtEl>
                                          <p:spTgt spid="12"/>
                                        </p:tgtEl>
                                        <p:attrNameLst>
                                          <p:attrName>ppt_w</p:attrName>
                                        </p:attrNameLst>
                                      </p:cBhvr>
                                      <p:tavLst>
                                        <p:tav tm="0">
                                          <p:val>
                                            <p:fltVal val="0"/>
                                          </p:val>
                                        </p:tav>
                                        <p:tav tm="100000">
                                          <p:val>
                                            <p:strVal val="#ppt_w"/>
                                          </p:val>
                                        </p:tav>
                                      </p:tavLst>
                                    </p:anim>
                                    <p:anim calcmode="lin" valueType="num">
                                      <p:cBhvr>
                                        <p:cTn id="133" dur="500" fill="hold"/>
                                        <p:tgtEl>
                                          <p:spTgt spid="12"/>
                                        </p:tgtEl>
                                        <p:attrNameLst>
                                          <p:attrName>ppt_h</p:attrName>
                                        </p:attrNameLst>
                                      </p:cBhvr>
                                      <p:tavLst>
                                        <p:tav tm="0">
                                          <p:val>
                                            <p:fltVal val="0"/>
                                          </p:val>
                                        </p:tav>
                                        <p:tav tm="100000">
                                          <p:val>
                                            <p:strVal val="#ppt_h"/>
                                          </p:val>
                                        </p:tav>
                                      </p:tavLst>
                                    </p:anim>
                                    <p:animEffect transition="in" filter="fade">
                                      <p:cBhvr>
                                        <p:cTn id="134" dur="500"/>
                                        <p:tgtEl>
                                          <p:spTgt spid="12"/>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 calcmode="lin" valueType="num">
                                      <p:cBhvr>
                                        <p:cTn id="137" dur="500" fill="hold"/>
                                        <p:tgtEl>
                                          <p:spTgt spid="15"/>
                                        </p:tgtEl>
                                        <p:attrNameLst>
                                          <p:attrName>ppt_w</p:attrName>
                                        </p:attrNameLst>
                                      </p:cBhvr>
                                      <p:tavLst>
                                        <p:tav tm="0">
                                          <p:val>
                                            <p:fltVal val="0"/>
                                          </p:val>
                                        </p:tav>
                                        <p:tav tm="100000">
                                          <p:val>
                                            <p:strVal val="#ppt_w"/>
                                          </p:val>
                                        </p:tav>
                                      </p:tavLst>
                                    </p:anim>
                                    <p:anim calcmode="lin" valueType="num">
                                      <p:cBhvr>
                                        <p:cTn id="138" dur="500" fill="hold"/>
                                        <p:tgtEl>
                                          <p:spTgt spid="15"/>
                                        </p:tgtEl>
                                        <p:attrNameLst>
                                          <p:attrName>ppt_h</p:attrName>
                                        </p:attrNameLst>
                                      </p:cBhvr>
                                      <p:tavLst>
                                        <p:tav tm="0">
                                          <p:val>
                                            <p:fltVal val="0"/>
                                          </p:val>
                                        </p:tav>
                                        <p:tav tm="100000">
                                          <p:val>
                                            <p:strVal val="#ppt_h"/>
                                          </p:val>
                                        </p:tav>
                                      </p:tavLst>
                                    </p:anim>
                                    <p:animEffect transition="in" filter="fade">
                                      <p:cBhvr>
                                        <p:cTn id="139" dur="500"/>
                                        <p:tgtEl>
                                          <p:spTgt spid="15"/>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3"/>
                                        </p:tgtEl>
                                        <p:attrNameLst>
                                          <p:attrName>style.visibility</p:attrName>
                                        </p:attrNameLst>
                                      </p:cBhvr>
                                      <p:to>
                                        <p:strVal val="visible"/>
                                      </p:to>
                                    </p:set>
                                    <p:anim calcmode="lin" valueType="num">
                                      <p:cBhvr>
                                        <p:cTn id="142" dur="500" fill="hold"/>
                                        <p:tgtEl>
                                          <p:spTgt spid="13"/>
                                        </p:tgtEl>
                                        <p:attrNameLst>
                                          <p:attrName>ppt_w</p:attrName>
                                        </p:attrNameLst>
                                      </p:cBhvr>
                                      <p:tavLst>
                                        <p:tav tm="0">
                                          <p:val>
                                            <p:fltVal val="0"/>
                                          </p:val>
                                        </p:tav>
                                        <p:tav tm="100000">
                                          <p:val>
                                            <p:strVal val="#ppt_w"/>
                                          </p:val>
                                        </p:tav>
                                      </p:tavLst>
                                    </p:anim>
                                    <p:anim calcmode="lin" valueType="num">
                                      <p:cBhvr>
                                        <p:cTn id="143" dur="500" fill="hold"/>
                                        <p:tgtEl>
                                          <p:spTgt spid="13"/>
                                        </p:tgtEl>
                                        <p:attrNameLst>
                                          <p:attrName>ppt_h</p:attrName>
                                        </p:attrNameLst>
                                      </p:cBhvr>
                                      <p:tavLst>
                                        <p:tav tm="0">
                                          <p:val>
                                            <p:fltVal val="0"/>
                                          </p:val>
                                        </p:tav>
                                        <p:tav tm="100000">
                                          <p:val>
                                            <p:strVal val="#ppt_h"/>
                                          </p:val>
                                        </p:tav>
                                      </p:tavLst>
                                    </p:anim>
                                    <p:animEffect transition="in" filter="fade">
                                      <p:cBhvr>
                                        <p:cTn id="144" dur="500"/>
                                        <p:tgtEl>
                                          <p:spTgt spid="1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 calcmode="lin" valueType="num">
                                      <p:cBhvr>
                                        <p:cTn id="147" dur="500" fill="hold"/>
                                        <p:tgtEl>
                                          <p:spTgt spid="16"/>
                                        </p:tgtEl>
                                        <p:attrNameLst>
                                          <p:attrName>ppt_w</p:attrName>
                                        </p:attrNameLst>
                                      </p:cBhvr>
                                      <p:tavLst>
                                        <p:tav tm="0">
                                          <p:val>
                                            <p:fltVal val="0"/>
                                          </p:val>
                                        </p:tav>
                                        <p:tav tm="100000">
                                          <p:val>
                                            <p:strVal val="#ppt_w"/>
                                          </p:val>
                                        </p:tav>
                                      </p:tavLst>
                                    </p:anim>
                                    <p:anim calcmode="lin" valueType="num">
                                      <p:cBhvr>
                                        <p:cTn id="148" dur="500" fill="hold"/>
                                        <p:tgtEl>
                                          <p:spTgt spid="16"/>
                                        </p:tgtEl>
                                        <p:attrNameLst>
                                          <p:attrName>ppt_h</p:attrName>
                                        </p:attrNameLst>
                                      </p:cBhvr>
                                      <p:tavLst>
                                        <p:tav tm="0">
                                          <p:val>
                                            <p:fltVal val="0"/>
                                          </p:val>
                                        </p:tav>
                                        <p:tav tm="100000">
                                          <p:val>
                                            <p:strVal val="#ppt_h"/>
                                          </p:val>
                                        </p:tav>
                                      </p:tavLst>
                                    </p:anim>
                                    <p:animEffect transition="in" filter="fade">
                                      <p:cBhvr>
                                        <p:cTn id="149" dur="500"/>
                                        <p:tgtEl>
                                          <p:spTgt spid="16"/>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p:cTn id="152" dur="500" fill="hold"/>
                                        <p:tgtEl>
                                          <p:spTgt spid="22"/>
                                        </p:tgtEl>
                                        <p:attrNameLst>
                                          <p:attrName>ppt_w</p:attrName>
                                        </p:attrNameLst>
                                      </p:cBhvr>
                                      <p:tavLst>
                                        <p:tav tm="0">
                                          <p:val>
                                            <p:fltVal val="0"/>
                                          </p:val>
                                        </p:tav>
                                        <p:tav tm="100000">
                                          <p:val>
                                            <p:strVal val="#ppt_w"/>
                                          </p:val>
                                        </p:tav>
                                      </p:tavLst>
                                    </p:anim>
                                    <p:anim calcmode="lin" valueType="num">
                                      <p:cBhvr>
                                        <p:cTn id="153" dur="500" fill="hold"/>
                                        <p:tgtEl>
                                          <p:spTgt spid="22"/>
                                        </p:tgtEl>
                                        <p:attrNameLst>
                                          <p:attrName>ppt_h</p:attrName>
                                        </p:attrNameLst>
                                      </p:cBhvr>
                                      <p:tavLst>
                                        <p:tav tm="0">
                                          <p:val>
                                            <p:fltVal val="0"/>
                                          </p:val>
                                        </p:tav>
                                        <p:tav tm="100000">
                                          <p:val>
                                            <p:strVal val="#ppt_h"/>
                                          </p:val>
                                        </p:tav>
                                      </p:tavLst>
                                    </p:anim>
                                    <p:animEffect transition="in" filter="fade">
                                      <p:cBhvr>
                                        <p:cTn id="154" dur="500"/>
                                        <p:tgtEl>
                                          <p:spTgt spid="22"/>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500" fill="hold"/>
                                        <p:tgtEl>
                                          <p:spTgt spid="17"/>
                                        </p:tgtEl>
                                        <p:attrNameLst>
                                          <p:attrName>ppt_w</p:attrName>
                                        </p:attrNameLst>
                                      </p:cBhvr>
                                      <p:tavLst>
                                        <p:tav tm="0">
                                          <p:val>
                                            <p:fltVal val="0"/>
                                          </p:val>
                                        </p:tav>
                                        <p:tav tm="100000">
                                          <p:val>
                                            <p:strVal val="#ppt_w"/>
                                          </p:val>
                                        </p:tav>
                                      </p:tavLst>
                                    </p:anim>
                                    <p:anim calcmode="lin" valueType="num">
                                      <p:cBhvr>
                                        <p:cTn id="158" dur="500" fill="hold"/>
                                        <p:tgtEl>
                                          <p:spTgt spid="17"/>
                                        </p:tgtEl>
                                        <p:attrNameLst>
                                          <p:attrName>ppt_h</p:attrName>
                                        </p:attrNameLst>
                                      </p:cBhvr>
                                      <p:tavLst>
                                        <p:tav tm="0">
                                          <p:val>
                                            <p:fltVal val="0"/>
                                          </p:val>
                                        </p:tav>
                                        <p:tav tm="100000">
                                          <p:val>
                                            <p:strVal val="#ppt_h"/>
                                          </p:val>
                                        </p:tav>
                                      </p:tavLst>
                                    </p:anim>
                                    <p:animEffect transition="in" filter="fade">
                                      <p:cBhvr>
                                        <p:cTn id="159" dur="500"/>
                                        <p:tgtEl>
                                          <p:spTgt spid="17"/>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
                                        </p:tgtEl>
                                        <p:attrNameLst>
                                          <p:attrName>style.visibility</p:attrName>
                                        </p:attrNameLst>
                                      </p:cBhvr>
                                      <p:to>
                                        <p:strVal val="visible"/>
                                      </p:to>
                                    </p:set>
                                    <p:anim calcmode="lin" valueType="num">
                                      <p:cBhvr>
                                        <p:cTn id="162" dur="500" fill="hold"/>
                                        <p:tgtEl>
                                          <p:spTgt spid="7"/>
                                        </p:tgtEl>
                                        <p:attrNameLst>
                                          <p:attrName>ppt_w</p:attrName>
                                        </p:attrNameLst>
                                      </p:cBhvr>
                                      <p:tavLst>
                                        <p:tav tm="0">
                                          <p:val>
                                            <p:fltVal val="0"/>
                                          </p:val>
                                        </p:tav>
                                        <p:tav tm="100000">
                                          <p:val>
                                            <p:strVal val="#ppt_w"/>
                                          </p:val>
                                        </p:tav>
                                      </p:tavLst>
                                    </p:anim>
                                    <p:anim calcmode="lin" valueType="num">
                                      <p:cBhvr>
                                        <p:cTn id="163" dur="500" fill="hold"/>
                                        <p:tgtEl>
                                          <p:spTgt spid="7"/>
                                        </p:tgtEl>
                                        <p:attrNameLst>
                                          <p:attrName>ppt_h</p:attrName>
                                        </p:attrNameLst>
                                      </p:cBhvr>
                                      <p:tavLst>
                                        <p:tav tm="0">
                                          <p:val>
                                            <p:fltVal val="0"/>
                                          </p:val>
                                        </p:tav>
                                        <p:tav tm="100000">
                                          <p:val>
                                            <p:strVal val="#ppt_h"/>
                                          </p:val>
                                        </p:tav>
                                      </p:tavLst>
                                    </p:anim>
                                    <p:animEffect transition="in" filter="fade">
                                      <p:cBhvr>
                                        <p:cTn id="164" dur="500"/>
                                        <p:tgtEl>
                                          <p:spTgt spid="7"/>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fill="hold"/>
                                        <p:tgtEl>
                                          <p:spTgt spid="23"/>
                                        </p:tgtEl>
                                        <p:attrNameLst>
                                          <p:attrName>ppt_w</p:attrName>
                                        </p:attrNameLst>
                                      </p:cBhvr>
                                      <p:tavLst>
                                        <p:tav tm="0">
                                          <p:val>
                                            <p:fltVal val="0"/>
                                          </p:val>
                                        </p:tav>
                                        <p:tav tm="100000">
                                          <p:val>
                                            <p:strVal val="#ppt_w"/>
                                          </p:val>
                                        </p:tav>
                                      </p:tavLst>
                                    </p:anim>
                                    <p:anim calcmode="lin" valueType="num">
                                      <p:cBhvr>
                                        <p:cTn id="168" dur="500" fill="hold"/>
                                        <p:tgtEl>
                                          <p:spTgt spid="23"/>
                                        </p:tgtEl>
                                        <p:attrNameLst>
                                          <p:attrName>ppt_h</p:attrName>
                                        </p:attrNameLst>
                                      </p:cBhvr>
                                      <p:tavLst>
                                        <p:tav tm="0">
                                          <p:val>
                                            <p:fltVal val="0"/>
                                          </p:val>
                                        </p:tav>
                                        <p:tav tm="100000">
                                          <p:val>
                                            <p:strVal val="#ppt_h"/>
                                          </p:val>
                                        </p:tav>
                                      </p:tavLst>
                                    </p:anim>
                                    <p:animEffect transition="in" filter="fade">
                                      <p:cBhvr>
                                        <p:cTn id="169" dur="500"/>
                                        <p:tgtEl>
                                          <p:spTgt spid="23"/>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nodeType="click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randombar(horizontal)">
                                      <p:cBhvr>
                                        <p:cTn id="174" dur="500"/>
                                        <p:tgtEl>
                                          <p:spTgt spid="34"/>
                                        </p:tgtEl>
                                      </p:cBhvr>
                                    </p:animEffect>
                                  </p:childTnLst>
                                </p:cTn>
                              </p:par>
                              <p:par>
                                <p:cTn id="175" presetID="14" presetClass="entr" presetSubtype="10" fill="hold" nodeType="withEffect">
                                  <p:stCondLst>
                                    <p:cond delay="0"/>
                                  </p:stCondLst>
                                  <p:childTnLst>
                                    <p:set>
                                      <p:cBhvr>
                                        <p:cTn id="176" dur="1" fill="hold">
                                          <p:stCondLst>
                                            <p:cond delay="0"/>
                                          </p:stCondLst>
                                        </p:cTn>
                                        <p:tgtEl>
                                          <p:spTgt spid="32"/>
                                        </p:tgtEl>
                                        <p:attrNameLst>
                                          <p:attrName>style.visibility</p:attrName>
                                        </p:attrNameLst>
                                      </p:cBhvr>
                                      <p:to>
                                        <p:strVal val="visible"/>
                                      </p:to>
                                    </p:set>
                                    <p:animEffect transition="in" filter="randombar(horizontal)">
                                      <p:cBhvr>
                                        <p:cTn id="177" dur="500"/>
                                        <p:tgtEl>
                                          <p:spTgt spid="32"/>
                                        </p:tgtEl>
                                      </p:cBhvr>
                                    </p:animEffect>
                                  </p:childTnLst>
                                </p:cTn>
                              </p:par>
                              <p:par>
                                <p:cTn id="178" presetID="14" presetClass="entr" presetSubtype="10" fill="hold" grpId="0" nodeType="withEffect">
                                  <p:stCondLst>
                                    <p:cond delay="0"/>
                                  </p:stCondLst>
                                  <p:childTnLst>
                                    <p:set>
                                      <p:cBhvr>
                                        <p:cTn id="179" dur="1" fill="hold">
                                          <p:stCondLst>
                                            <p:cond delay="0"/>
                                          </p:stCondLst>
                                        </p:cTn>
                                        <p:tgtEl>
                                          <p:spTgt spid="14"/>
                                        </p:tgtEl>
                                        <p:attrNameLst>
                                          <p:attrName>style.visibility</p:attrName>
                                        </p:attrNameLst>
                                      </p:cBhvr>
                                      <p:to>
                                        <p:strVal val="visible"/>
                                      </p:to>
                                    </p:set>
                                    <p:animEffect transition="in" filter="randombar(horizontal)">
                                      <p:cBhvr>
                                        <p:cTn id="180" dur="500"/>
                                        <p:tgtEl>
                                          <p:spTgt spid="14"/>
                                        </p:tgtEl>
                                      </p:cBhvr>
                                    </p:animEffect>
                                  </p:childTnLst>
                                </p:cTn>
                              </p:par>
                              <p:par>
                                <p:cTn id="181" presetID="14" presetClass="entr" presetSubtype="10" fill="hold" nodeType="withEffect">
                                  <p:stCondLst>
                                    <p:cond delay="0"/>
                                  </p:stCondLst>
                                  <p:childTnLst>
                                    <p:set>
                                      <p:cBhvr>
                                        <p:cTn id="182" dur="1" fill="hold">
                                          <p:stCondLst>
                                            <p:cond delay="0"/>
                                          </p:stCondLst>
                                        </p:cTn>
                                        <p:tgtEl>
                                          <p:spTgt spid="35"/>
                                        </p:tgtEl>
                                        <p:attrNameLst>
                                          <p:attrName>style.visibility</p:attrName>
                                        </p:attrNameLst>
                                      </p:cBhvr>
                                      <p:to>
                                        <p:strVal val="visible"/>
                                      </p:to>
                                    </p:set>
                                    <p:animEffect transition="in" filter="randombar(horizontal)">
                                      <p:cBhvr>
                                        <p:cTn id="183" dur="500"/>
                                        <p:tgtEl>
                                          <p:spTgt spid="35"/>
                                        </p:tgtEl>
                                      </p:cBhvr>
                                    </p:animEffect>
                                  </p:childTnLst>
                                </p:cTn>
                              </p:par>
                              <p:par>
                                <p:cTn id="184" presetID="14" presetClass="entr" presetSubtype="10" fill="hold" nodeType="withEffect">
                                  <p:stCondLst>
                                    <p:cond delay="0"/>
                                  </p:stCondLst>
                                  <p:childTnLst>
                                    <p:set>
                                      <p:cBhvr>
                                        <p:cTn id="185" dur="1" fill="hold">
                                          <p:stCondLst>
                                            <p:cond delay="0"/>
                                          </p:stCondLst>
                                        </p:cTn>
                                        <p:tgtEl>
                                          <p:spTgt spid="36"/>
                                        </p:tgtEl>
                                        <p:attrNameLst>
                                          <p:attrName>style.visibility</p:attrName>
                                        </p:attrNameLst>
                                      </p:cBhvr>
                                      <p:to>
                                        <p:strVal val="visible"/>
                                      </p:to>
                                    </p:set>
                                    <p:animEffect transition="in" filter="randombar(horizontal)">
                                      <p:cBhvr>
                                        <p:cTn id="1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5" grpId="0" animBg="1"/>
      <p:bldP spid="16" grpId="0" animBg="1"/>
      <p:bldP spid="17" grpId="0" animBg="1"/>
      <p:bldP spid="22" grpId="0" animBg="1"/>
      <p:bldP spid="23" grpId="0" animBg="1"/>
      <p:bldP spid="24"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海洋贝壳"/>
</p:tagLst>
</file>

<file path=ppt/tags/tag10.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15"/>
</p:tagLst>
</file>

<file path=ppt/tags/tag11.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16"/>
</p:tagLst>
</file>

<file path=ppt/tags/tag12.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6"/>
</p:tagLst>
</file>

<file path=ppt/tags/tag18.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80611105247"/>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5"/>
</p:tagLst>
</file>

<file path=ppt/tags/tag25.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6"/>
</p:tagLst>
</file>

<file path=ppt/tags/tag26.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7"/>
</p:tagLst>
</file>

<file path=ppt/tags/tag27.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8"/>
</p:tagLst>
</file>

<file path=ppt/tags/tag28.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9"/>
</p:tagLst>
</file>

<file path=ppt/tags/tag29.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0"/>
</p:tagLst>
</file>

<file path=ppt/tags/tag3.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609213242"/>
  <p:tag name="MH_LIBRARY" val="GRAPHIC"/>
  <p:tag name="MH_TYPE" val="Other"/>
  <p:tag name="MH_ORDER" val="11"/>
</p:tagLst>
</file>

<file path=ppt/tags/tag4.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10"/>
</p:tagLst>
</file>

<file path=ppt/tags/tag8.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11"/>
</p:tagLst>
</file>

<file path=ppt/tags/tag9.xml><?xml version="1.0" encoding="utf-8"?>
<p:tagLst xmlns:a="http://schemas.openxmlformats.org/drawingml/2006/main" xmlns:r="http://schemas.openxmlformats.org/officeDocument/2006/relationships" xmlns:p="http://schemas.openxmlformats.org/presentationml/2006/main">
  <p:tag name="MH" val="20170609220003"/>
  <p:tag name="MH_LIBRARY" val="GRAPHIC"/>
  <p:tag name="MH_TYPE" val="Other"/>
  <p:tag name="MH_ORDER" val="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1637</TotalTime>
  <Words>2115</Words>
  <Application>Microsoft Office PowerPoint</Application>
  <PresentationFormat>Custom</PresentationFormat>
  <Paragraphs>246</Paragraphs>
  <Slides>37</Slides>
  <Notes>23</Notes>
  <HiddenSlides>0</HiddenSlides>
  <MMClips>6</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82</cp:revision>
  <dcterms:created xsi:type="dcterms:W3CDTF">2018-09-06T02:46:00Z</dcterms:created>
  <dcterms:modified xsi:type="dcterms:W3CDTF">2022-03-20T09:24:50Z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