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76" r:id="rId4"/>
    <p:sldId id="277" r:id="rId5"/>
    <p:sldId id="278" r:id="rId6"/>
    <p:sldId id="279" r:id="rId7"/>
    <p:sldId id="281" r:id="rId8"/>
    <p:sldId id="280" r:id="rId9"/>
    <p:sldId id="282" r:id="rId10"/>
    <p:sldId id="283" r:id="rId11"/>
    <p:sldId id="284" r:id="rId12"/>
    <p:sldId id="288" r:id="rId13"/>
    <p:sldId id="294" r:id="rId14"/>
    <p:sldId id="304" r:id="rId15"/>
    <p:sldId id="295" r:id="rId16"/>
    <p:sldId id="285" r:id="rId17"/>
    <p:sldId id="290" r:id="rId18"/>
    <p:sldId id="291" r:id="rId19"/>
    <p:sldId id="302" r:id="rId20"/>
    <p:sldId id="303" r:id="rId21"/>
    <p:sldId id="286" r:id="rId22"/>
    <p:sldId id="301" r:id="rId23"/>
    <p:sldId id="289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0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09-Apr-22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18.2 ,18.3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18.4,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13012"/>
              </p:ext>
            </p:extLst>
          </p:nvPr>
        </p:nvGraphicFramePr>
        <p:xfrm>
          <a:off x="95250" y="1524000"/>
          <a:ext cx="889635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682"/>
                <a:gridCol w="7505668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dirty="0" smtClean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Cho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5255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8667" y="1458162"/>
            <a:ext cx="769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CC"/>
                </a:solidFill>
              </a:rPr>
              <a:t>Có</a:t>
            </a:r>
            <a:r>
              <a:rPr lang="en-US" sz="2600" b="1" dirty="0" smtClean="0">
                <a:solidFill>
                  <a:srgbClr val="0000CC"/>
                </a:solidFill>
              </a:rPr>
              <a:t> 3 </a:t>
            </a:r>
            <a:r>
              <a:rPr lang="en-US" sz="2600" b="1" dirty="0" err="1" smtClean="0">
                <a:solidFill>
                  <a:srgbClr val="0000CC"/>
                </a:solidFill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thức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vận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biển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đại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dương</a:t>
            </a:r>
            <a:r>
              <a:rPr lang="en-US" sz="2600" b="1" dirty="0" smtClean="0">
                <a:solidFill>
                  <a:srgbClr val="0000CC"/>
                </a:solidFill>
              </a:rPr>
              <a:t>:</a:t>
            </a:r>
            <a:endParaRPr lang="en-US" sz="2600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04768"/>
              </p:ext>
            </p:extLst>
          </p:nvPr>
        </p:nvGraphicFramePr>
        <p:xfrm>
          <a:off x="628238" y="2212611"/>
          <a:ext cx="8227169" cy="434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569"/>
                <a:gridCol w="4149185"/>
                <a:gridCol w="2729415"/>
              </a:tblGrid>
              <a:tr h="79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sự chuyển động tại chỗ của các lớp nước trên mặt 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gió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hiện tượng nước biển dâng lên, hạ xuống trong một thời gian nhất định (trong ngày).</a:t>
                      </a:r>
                      <a:endParaRPr lang="en-US" sz="2200" kern="1200" dirty="0" smtClean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vi-VN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các dòng nước chảy trong biền và đại dương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100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806476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790" y="4030386"/>
            <a:ext cx="1321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Dòng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biển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860" y="26786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Thủy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triều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3832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Sóng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1128" y="986853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sự chuyển động tại chỗ của các lớp nước trên mặt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2318570"/>
            <a:ext cx="52578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hiện tượng nước biển dâng lên, hạ xuống trong một thời gian nhất định (trong ngày).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1148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các dòng nước chảy trong biền và đại dương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8689" y="1559919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rved Up Arrow 20"/>
          <p:cNvSpPr/>
          <p:nvPr/>
        </p:nvSpPr>
        <p:spPr bwMode="auto">
          <a:xfrm>
            <a:off x="914400" y="2514600"/>
            <a:ext cx="76200" cy="168685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>
            <a:off x="1802860" y="2514600"/>
            <a:ext cx="1216152" cy="731520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cxnSp>
        <p:nvCxnSpPr>
          <p:cNvPr id="25" name="Straight Arrow Connector 24"/>
          <p:cNvCxnSpPr>
            <a:endCxn id="8" idx="1"/>
          </p:cNvCxnSpPr>
          <p:nvPr/>
        </p:nvCxnSpPr>
        <p:spPr bwMode="auto">
          <a:xfrm flipV="1">
            <a:off x="1179479" y="1567934"/>
            <a:ext cx="573121" cy="12783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79479" y="2846288"/>
            <a:ext cx="678504" cy="39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179479" y="2846288"/>
            <a:ext cx="556098" cy="13332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12460" y="1159208"/>
            <a:ext cx="1092740" cy="4260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20" idx="1"/>
          </p:cNvCxnSpPr>
          <p:nvPr/>
        </p:nvCxnSpPr>
        <p:spPr bwMode="auto">
          <a:xfrm>
            <a:off x="2412460" y="1585233"/>
            <a:ext cx="1206229" cy="1673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958830" y="2598942"/>
            <a:ext cx="622570" cy="2230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966936" y="2966936"/>
            <a:ext cx="651753" cy="3858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1" idx="1"/>
          </p:cNvCxnSpPr>
          <p:nvPr/>
        </p:nvCxnSpPr>
        <p:spPr bwMode="auto">
          <a:xfrm>
            <a:off x="2958830" y="4215052"/>
            <a:ext cx="698770" cy="844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958830" y="4257259"/>
            <a:ext cx="698770" cy="6957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654357" y="3136912"/>
            <a:ext cx="5181600" cy="410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4876800"/>
            <a:ext cx="51816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452992" y="75903"/>
            <a:ext cx="4943272" cy="83099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69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86100" y="48434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7524" y="10262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37891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2909" y="520467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0368" y="1946642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Biển và đại dương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III.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267" y="3124200"/>
            <a:ext cx="710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=&gt; </a:t>
            </a:r>
            <a:r>
              <a:rPr lang="vi-VN" sz="3600" dirty="0" smtClean="0">
                <a:solidFill>
                  <a:srgbClr val="FFFF00"/>
                </a:solidFill>
              </a:rPr>
              <a:t>Giúp </a:t>
            </a:r>
            <a:r>
              <a:rPr lang="vi-VN" sz="3600" dirty="0">
                <a:solidFill>
                  <a:srgbClr val="FFFF00"/>
                </a:solidFill>
              </a:rPr>
              <a:t>phát triển ngành hàng hải, đánh cá và sản xuất muối.</a:t>
            </a:r>
          </a:p>
          <a:p>
            <a:r>
              <a:rPr lang="vi-VN" sz="3600" dirty="0"/>
              <a:t>          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742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560271"/>
            <a:ext cx="44958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r>
              <a:rPr lang="vi-VN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 SGK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178.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H18.1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317" y="1187784"/>
            <a:ext cx="4789218" cy="3416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3246" y="1384757"/>
            <a:ext cx="89948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9723" y="2537885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2410" y="3603446"/>
            <a:ext cx="7485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6" y="3781256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2035" y="1490966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Băng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nl-NL" sz="3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3508" y="2577874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6696" y="3577494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432" y="400188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sâu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3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1473" y="5001460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8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0437" y="6060439"/>
            <a:ext cx="766782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16506" y="5568496"/>
            <a:ext cx="583659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" y="5537498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" y="611843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381000" y="0"/>
            <a:ext cx="789709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24300" y="2469952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507715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541961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18" y="576953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7812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35 ‰.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19668" y="3878449"/>
            <a:ext cx="83433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III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576092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26018" y="6248883"/>
            <a:ext cx="51113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2673" y="6248883"/>
            <a:ext cx="106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YouTube</a:t>
            </a:r>
            <a:endParaRPr 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18.2, 18.3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18.4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1"/>
            <a:ext cx="917646" cy="7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1632" y="528254"/>
            <a:ext cx="7369682" cy="28444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77240" y="3848913"/>
            <a:ext cx="4038600" cy="29059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3904632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1193</Words>
  <Application>Microsoft Office PowerPoint</Application>
  <PresentationFormat>On-screen Show (4:3)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</vt:lpstr>
      <vt:lpstr>Arial</vt:lpstr>
      <vt:lpstr>Calibri</vt:lpstr>
      <vt:lpstr>黑体</vt:lpstr>
      <vt:lpstr>Tahoma</vt:lpstr>
      <vt:lpstr>Times New Roman</vt:lpstr>
      <vt:lpstr>VNI-Times</vt:lpstr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Tong Van Anh</cp:lastModifiedBy>
  <cp:revision>49</cp:revision>
  <dcterms:created xsi:type="dcterms:W3CDTF">2021-07-18T20:32:36Z</dcterms:created>
  <dcterms:modified xsi:type="dcterms:W3CDTF">2022-04-09T07:50:05Z</dcterms:modified>
</cp:coreProperties>
</file>