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9.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0.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1.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2.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86" r:id="rId3"/>
    <p:sldMasterId id="2147483722" r:id="rId4"/>
    <p:sldMasterId id="2147483770" r:id="rId5"/>
    <p:sldMasterId id="2147483782" r:id="rId6"/>
    <p:sldMasterId id="2147483833" r:id="rId7"/>
    <p:sldMasterId id="2147483845" r:id="rId8"/>
    <p:sldMasterId id="2147483857" r:id="rId9"/>
    <p:sldMasterId id="2147483869" r:id="rId10"/>
    <p:sldMasterId id="2147483881" r:id="rId11"/>
    <p:sldMasterId id="2147483893" r:id="rId12"/>
    <p:sldMasterId id="2147483905" r:id="rId13"/>
    <p:sldMasterId id="2147483917" r:id="rId14"/>
    <p:sldMasterId id="2147483929" r:id="rId15"/>
    <p:sldMasterId id="2147483941" r:id="rId16"/>
    <p:sldMasterId id="2147483953" r:id="rId17"/>
    <p:sldMasterId id="2147483965" r:id="rId18"/>
    <p:sldMasterId id="2147483977" r:id="rId19"/>
    <p:sldMasterId id="2147483989" r:id="rId20"/>
    <p:sldMasterId id="2147484001" r:id="rId21"/>
    <p:sldMasterId id="2147484013" r:id="rId22"/>
    <p:sldMasterId id="2147484025" r:id="rId23"/>
  </p:sldMasterIdLst>
  <p:notesMasterIdLst>
    <p:notesMasterId r:id="rId114"/>
  </p:notesMasterIdLst>
  <p:sldIdLst>
    <p:sldId id="328" r:id="rId24"/>
    <p:sldId id="297" r:id="rId25"/>
    <p:sldId id="261" r:id="rId26"/>
    <p:sldId id="263" r:id="rId27"/>
    <p:sldId id="265" r:id="rId28"/>
    <p:sldId id="313" r:id="rId29"/>
    <p:sldId id="266" r:id="rId30"/>
    <p:sldId id="288" r:id="rId31"/>
    <p:sldId id="318" r:id="rId32"/>
    <p:sldId id="272" r:id="rId33"/>
    <p:sldId id="270" r:id="rId34"/>
    <p:sldId id="274" r:id="rId35"/>
    <p:sldId id="275" r:id="rId36"/>
    <p:sldId id="315" r:id="rId37"/>
    <p:sldId id="276" r:id="rId38"/>
    <p:sldId id="314" r:id="rId39"/>
    <p:sldId id="292" r:id="rId40"/>
    <p:sldId id="271" r:id="rId41"/>
    <p:sldId id="319" r:id="rId42"/>
    <p:sldId id="299" r:id="rId43"/>
    <p:sldId id="300" r:id="rId44"/>
    <p:sldId id="320" r:id="rId45"/>
    <p:sldId id="321" r:id="rId46"/>
    <p:sldId id="302" r:id="rId47"/>
    <p:sldId id="322" r:id="rId48"/>
    <p:sldId id="324" r:id="rId49"/>
    <p:sldId id="325" r:id="rId50"/>
    <p:sldId id="326" r:id="rId51"/>
    <p:sldId id="317" r:id="rId52"/>
    <p:sldId id="309" r:id="rId53"/>
    <p:sldId id="310" r:id="rId54"/>
    <p:sldId id="355" r:id="rId55"/>
    <p:sldId id="356" r:id="rId56"/>
    <p:sldId id="357" r:id="rId57"/>
    <p:sldId id="363" r:id="rId58"/>
    <p:sldId id="364" r:id="rId59"/>
    <p:sldId id="365" r:id="rId60"/>
    <p:sldId id="372" r:id="rId61"/>
    <p:sldId id="373" r:id="rId62"/>
    <p:sldId id="374" r:id="rId63"/>
    <p:sldId id="375" r:id="rId64"/>
    <p:sldId id="376" r:id="rId65"/>
    <p:sldId id="377" r:id="rId66"/>
    <p:sldId id="378" r:id="rId67"/>
    <p:sldId id="383" r:id="rId68"/>
    <p:sldId id="384" r:id="rId69"/>
    <p:sldId id="385" r:id="rId70"/>
    <p:sldId id="386" r:id="rId71"/>
    <p:sldId id="388" r:id="rId72"/>
    <p:sldId id="389" r:id="rId73"/>
    <p:sldId id="392" r:id="rId74"/>
    <p:sldId id="412" r:id="rId75"/>
    <p:sldId id="413" r:id="rId76"/>
    <p:sldId id="267" r:id="rId77"/>
    <p:sldId id="268" r:id="rId78"/>
    <p:sldId id="414" r:id="rId79"/>
    <p:sldId id="273" r:id="rId80"/>
    <p:sldId id="358" r:id="rId81"/>
    <p:sldId id="277" r:id="rId82"/>
    <p:sldId id="278" r:id="rId83"/>
    <p:sldId id="279" r:id="rId84"/>
    <p:sldId id="280" r:id="rId85"/>
    <p:sldId id="359" r:id="rId86"/>
    <p:sldId id="415" r:id="rId87"/>
    <p:sldId id="360" r:id="rId88"/>
    <p:sldId id="416" r:id="rId89"/>
    <p:sldId id="361" r:id="rId90"/>
    <p:sldId id="417" r:id="rId91"/>
    <p:sldId id="362" r:id="rId92"/>
    <p:sldId id="366" r:id="rId93"/>
    <p:sldId id="346" r:id="rId94"/>
    <p:sldId id="418" r:id="rId95"/>
    <p:sldId id="419" r:id="rId96"/>
    <p:sldId id="298" r:id="rId97"/>
    <p:sldId id="420" r:id="rId98"/>
    <p:sldId id="301" r:id="rId99"/>
    <p:sldId id="303" r:id="rId100"/>
    <p:sldId id="421" r:id="rId101"/>
    <p:sldId id="305" r:id="rId102"/>
    <p:sldId id="306" r:id="rId103"/>
    <p:sldId id="400" r:id="rId104"/>
    <p:sldId id="422" r:id="rId105"/>
    <p:sldId id="423" r:id="rId106"/>
    <p:sldId id="391" r:id="rId107"/>
    <p:sldId id="424" r:id="rId108"/>
    <p:sldId id="425" r:id="rId109"/>
    <p:sldId id="381" r:id="rId110"/>
    <p:sldId id="426" r:id="rId111"/>
    <p:sldId id="395" r:id="rId112"/>
    <p:sldId id="396" r:id="rId1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28" autoAdjust="0"/>
    <p:restoredTop sz="94660"/>
  </p:normalViewPr>
  <p:slideViewPr>
    <p:cSldViewPr>
      <p:cViewPr varScale="1">
        <p:scale>
          <a:sx n="74" d="100"/>
          <a:sy n="74" d="100"/>
        </p:scale>
        <p:origin x="1733" y="77"/>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117" Type="http://schemas.openxmlformats.org/officeDocument/2006/relationships/theme" Target="theme/theme1.xml"/><Relationship Id="rId21" Type="http://schemas.openxmlformats.org/officeDocument/2006/relationships/slideMaster" Target="slideMasters/slideMaster21.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84" Type="http://schemas.openxmlformats.org/officeDocument/2006/relationships/slide" Target="slides/slide61.xml"/><Relationship Id="rId89" Type="http://schemas.openxmlformats.org/officeDocument/2006/relationships/slide" Target="slides/slide66.xml"/><Relationship Id="rId112" Type="http://schemas.openxmlformats.org/officeDocument/2006/relationships/slide" Target="slides/slide89.xml"/><Relationship Id="rId16" Type="http://schemas.openxmlformats.org/officeDocument/2006/relationships/slideMaster" Target="slideMasters/slideMaster16.xml"/><Relationship Id="rId107" Type="http://schemas.openxmlformats.org/officeDocument/2006/relationships/slide" Target="slides/slide84.xml"/><Relationship Id="rId11" Type="http://schemas.openxmlformats.org/officeDocument/2006/relationships/slideMaster" Target="slideMasters/slideMaster11.xml"/><Relationship Id="rId32" Type="http://schemas.openxmlformats.org/officeDocument/2006/relationships/slide" Target="slides/slide9.xml"/><Relationship Id="rId37" Type="http://schemas.openxmlformats.org/officeDocument/2006/relationships/slide" Target="slides/slide14.xml"/><Relationship Id="rId53" Type="http://schemas.openxmlformats.org/officeDocument/2006/relationships/slide" Target="slides/slide30.xml"/><Relationship Id="rId58" Type="http://schemas.openxmlformats.org/officeDocument/2006/relationships/slide" Target="slides/slide35.xml"/><Relationship Id="rId74" Type="http://schemas.openxmlformats.org/officeDocument/2006/relationships/slide" Target="slides/slide51.xml"/><Relationship Id="rId79" Type="http://schemas.openxmlformats.org/officeDocument/2006/relationships/slide" Target="slides/slide56.xml"/><Relationship Id="rId102" Type="http://schemas.openxmlformats.org/officeDocument/2006/relationships/slide" Target="slides/slide79.xml"/><Relationship Id="rId5" Type="http://schemas.openxmlformats.org/officeDocument/2006/relationships/slideMaster" Target="slideMasters/slideMaster5.xml"/><Relationship Id="rId90" Type="http://schemas.openxmlformats.org/officeDocument/2006/relationships/slide" Target="slides/slide67.xml"/><Relationship Id="rId95" Type="http://schemas.openxmlformats.org/officeDocument/2006/relationships/slide" Target="slides/slide72.xml"/><Relationship Id="rId22" Type="http://schemas.openxmlformats.org/officeDocument/2006/relationships/slideMaster" Target="slideMasters/slideMaster22.xml"/><Relationship Id="rId27" Type="http://schemas.openxmlformats.org/officeDocument/2006/relationships/slide" Target="slides/slide4.xml"/><Relationship Id="rId43" Type="http://schemas.openxmlformats.org/officeDocument/2006/relationships/slide" Target="slides/slide20.xml"/><Relationship Id="rId48" Type="http://schemas.openxmlformats.org/officeDocument/2006/relationships/slide" Target="slides/slide25.xml"/><Relationship Id="rId64" Type="http://schemas.openxmlformats.org/officeDocument/2006/relationships/slide" Target="slides/slide41.xml"/><Relationship Id="rId69" Type="http://schemas.openxmlformats.org/officeDocument/2006/relationships/slide" Target="slides/slide46.xml"/><Relationship Id="rId113" Type="http://schemas.openxmlformats.org/officeDocument/2006/relationships/slide" Target="slides/slide90.xml"/><Relationship Id="rId118" Type="http://schemas.openxmlformats.org/officeDocument/2006/relationships/tableStyles" Target="tableStyles.xml"/><Relationship Id="rId80" Type="http://schemas.openxmlformats.org/officeDocument/2006/relationships/slide" Target="slides/slide57.xml"/><Relationship Id="rId85" Type="http://schemas.openxmlformats.org/officeDocument/2006/relationships/slide" Target="slides/slide62.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0.xml"/><Relationship Id="rId38" Type="http://schemas.openxmlformats.org/officeDocument/2006/relationships/slide" Target="slides/slide15.xml"/><Relationship Id="rId59" Type="http://schemas.openxmlformats.org/officeDocument/2006/relationships/slide" Target="slides/slide36.xml"/><Relationship Id="rId103" Type="http://schemas.openxmlformats.org/officeDocument/2006/relationships/slide" Target="slides/slide80.xml"/><Relationship Id="rId108" Type="http://schemas.openxmlformats.org/officeDocument/2006/relationships/slide" Target="slides/slide85.xml"/><Relationship Id="rId54" Type="http://schemas.openxmlformats.org/officeDocument/2006/relationships/slide" Target="slides/slide31.xml"/><Relationship Id="rId70" Type="http://schemas.openxmlformats.org/officeDocument/2006/relationships/slide" Target="slides/slide47.xml"/><Relationship Id="rId75" Type="http://schemas.openxmlformats.org/officeDocument/2006/relationships/slide" Target="slides/slide52.xml"/><Relationship Id="rId91" Type="http://schemas.openxmlformats.org/officeDocument/2006/relationships/slide" Target="slides/slide68.xml"/><Relationship Id="rId96"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5.xml"/><Relationship Id="rId49" Type="http://schemas.openxmlformats.org/officeDocument/2006/relationships/slide" Target="slides/slide26.xml"/><Relationship Id="rId114"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slide" Target="slides/slide55.xml"/><Relationship Id="rId81" Type="http://schemas.openxmlformats.org/officeDocument/2006/relationships/slide" Target="slides/slide58.xml"/><Relationship Id="rId86" Type="http://schemas.openxmlformats.org/officeDocument/2006/relationships/slide" Target="slides/slide63.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slide" Target="slides/slide7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109" Type="http://schemas.openxmlformats.org/officeDocument/2006/relationships/slide" Target="slides/slide8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04" Type="http://schemas.openxmlformats.org/officeDocument/2006/relationships/slide" Target="slides/slide81.xml"/><Relationship Id="rId7" Type="http://schemas.openxmlformats.org/officeDocument/2006/relationships/slideMaster" Target="slideMasters/slideMaster7.xml"/><Relationship Id="rId71" Type="http://schemas.openxmlformats.org/officeDocument/2006/relationships/slide" Target="slides/slide48.xml"/><Relationship Id="rId92"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110" Type="http://schemas.openxmlformats.org/officeDocument/2006/relationships/slide" Target="slides/slide87.xml"/><Relationship Id="rId115" Type="http://schemas.openxmlformats.org/officeDocument/2006/relationships/presProps" Target="presProps.xml"/><Relationship Id="rId61" Type="http://schemas.openxmlformats.org/officeDocument/2006/relationships/slide" Target="slides/slide38.xml"/><Relationship Id="rId82" Type="http://schemas.openxmlformats.org/officeDocument/2006/relationships/slide" Target="slides/slide5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 Id="rId100" Type="http://schemas.openxmlformats.org/officeDocument/2006/relationships/slide" Target="slides/slide77.xml"/><Relationship Id="rId105" Type="http://schemas.openxmlformats.org/officeDocument/2006/relationships/slide" Target="slides/slide82.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98" Type="http://schemas.openxmlformats.org/officeDocument/2006/relationships/slide" Target="slides/slide75.xml"/><Relationship Id="rId3" Type="http://schemas.openxmlformats.org/officeDocument/2006/relationships/slideMaster" Target="slideMasters/slideMaster3.xml"/><Relationship Id="rId25" Type="http://schemas.openxmlformats.org/officeDocument/2006/relationships/slide" Target="slides/slide2.xml"/><Relationship Id="rId46" Type="http://schemas.openxmlformats.org/officeDocument/2006/relationships/slide" Target="slides/slide23.xml"/><Relationship Id="rId67" Type="http://schemas.openxmlformats.org/officeDocument/2006/relationships/slide" Target="slides/slide44.xml"/><Relationship Id="rId116"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 Target="slides/slide18.xml"/><Relationship Id="rId62" Type="http://schemas.openxmlformats.org/officeDocument/2006/relationships/slide" Target="slides/slide39.xml"/><Relationship Id="rId83" Type="http://schemas.openxmlformats.org/officeDocument/2006/relationships/slide" Target="slides/slide60.xml"/><Relationship Id="rId88" Type="http://schemas.openxmlformats.org/officeDocument/2006/relationships/slide" Target="slides/slide65.xml"/><Relationship Id="rId111" Type="http://schemas.openxmlformats.org/officeDocument/2006/relationships/slide" Target="slides/slide88.xml"/><Relationship Id="rId15" Type="http://schemas.openxmlformats.org/officeDocument/2006/relationships/slideMaster" Target="slideMasters/slideMaster15.xml"/><Relationship Id="rId36" Type="http://schemas.openxmlformats.org/officeDocument/2006/relationships/slide" Target="slides/slide13.xml"/><Relationship Id="rId57" Type="http://schemas.openxmlformats.org/officeDocument/2006/relationships/slide" Target="slides/slide34.xml"/><Relationship Id="rId106" Type="http://schemas.openxmlformats.org/officeDocument/2006/relationships/slide" Target="slides/slide8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E0AFD8-429F-46F3-9125-B2838096FDD2}" type="datetimeFigureOut">
              <a:rPr lang="en-US" smtClean="0"/>
              <a:pPr/>
              <a:t>4/12/2022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4C3B65-A179-4C2C-98FB-DA7CB2647924}" type="slidenum">
              <a:rPr lang="en-US" smtClean="0"/>
              <a:pPr/>
              <a:t>‹#›</a:t>
            </a:fld>
            <a:endParaRPr lang="en-US"/>
          </a:p>
        </p:txBody>
      </p:sp>
    </p:spTree>
    <p:extLst>
      <p:ext uri="{BB962C8B-B14F-4D97-AF65-F5344CB8AC3E}">
        <p14:creationId xmlns:p14="http://schemas.microsoft.com/office/powerpoint/2010/main" val="2264959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976B29-4223-499B-A2D1-0A791B254313}" type="slidenum">
              <a:rPr lang="en-US"/>
              <a:pPr/>
              <a:t>3</a:t>
            </a:fld>
            <a:endParaRPr 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04552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6CE3E4CA-D1D9-41BE-BDC3-CAC1694C7A2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6829A8A-7CA4-4E16-9414-3294052DFEC0}" type="slidenum">
              <a:rPr lang="en-US" altLang="en-US"/>
              <a:pPr/>
              <a:t>58</a:t>
            </a:fld>
            <a:endParaRPr lang="en-US" altLang="en-US"/>
          </a:p>
        </p:txBody>
      </p:sp>
      <p:sp>
        <p:nvSpPr>
          <p:cNvPr id="74755" name="Rectangle 2">
            <a:extLst>
              <a:ext uri="{FF2B5EF4-FFF2-40B4-BE49-F238E27FC236}">
                <a16:creationId xmlns:a16="http://schemas.microsoft.com/office/drawing/2014/main" id="{9B00920E-E3F2-4C6C-8202-F0CB8463EC6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6" name="Rectangle 3">
            <a:extLst>
              <a:ext uri="{FF2B5EF4-FFF2-40B4-BE49-F238E27FC236}">
                <a16:creationId xmlns:a16="http://schemas.microsoft.com/office/drawing/2014/main" id="{2E0F8F63-26F3-430F-8F78-083DEBDD2E0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000"/>
          </a:p>
          <a:p>
            <a:pPr eaLnBrk="1" hangingPunct="1">
              <a:spcBef>
                <a:spcPct val="0"/>
              </a:spcBef>
            </a:pPr>
            <a:endParaRPr lang="en-US" altLang="en-US" sz="1000"/>
          </a:p>
          <a:p>
            <a:pPr eaLnBrk="1" hangingPunct="1">
              <a:spcBef>
                <a:spcPct val="0"/>
              </a:spcBef>
            </a:pPr>
            <a:endParaRPr lang="en-US" altLang="en-US" sz="1000"/>
          </a:p>
          <a:p>
            <a:pPr eaLnBrk="1" hangingPunct="1">
              <a:spcBef>
                <a:spcPct val="0"/>
              </a:spcBef>
            </a:pPr>
            <a:endParaRPr lang="en-US" altLang="en-US" sz="1000"/>
          </a:p>
          <a:p>
            <a:pPr eaLnBrk="1" hangingPunct="1">
              <a:spcBef>
                <a:spcPct val="0"/>
              </a:spcBef>
            </a:pPr>
            <a:endParaRPr lang="en-US" altLang="en-US" sz="1000"/>
          </a:p>
          <a:p>
            <a:pPr eaLnBrk="1" hangingPunct="1">
              <a:spcBef>
                <a:spcPct val="0"/>
              </a:spcBef>
            </a:pPr>
            <a:endParaRPr lang="en-US" altLang="en-US" sz="1000"/>
          </a:p>
          <a:p>
            <a:pPr eaLnBrk="1" hangingPunct="1">
              <a:spcBef>
                <a:spcPct val="0"/>
              </a:spcBef>
            </a:pPr>
            <a:endParaRPr lang="en-US" altLang="en-US" sz="1000"/>
          </a:p>
          <a:p>
            <a:pPr eaLnBrk="1" hangingPunct="1">
              <a:spcBef>
                <a:spcPct val="0"/>
              </a:spcBef>
            </a:pPr>
            <a:endParaRPr lang="en-US" altLang="en-US" sz="1000"/>
          </a:p>
          <a:p>
            <a:pPr eaLnBrk="1" hangingPunct="1">
              <a:spcBef>
                <a:spcPct val="0"/>
              </a:spcBef>
            </a:pPr>
            <a:endParaRPr lang="en-US" altLang="en-US" sz="1000"/>
          </a:p>
          <a:p>
            <a:pPr eaLnBrk="1" hangingPunct="1">
              <a:spcBef>
                <a:spcPct val="0"/>
              </a:spcBef>
            </a:pPr>
            <a:endParaRPr lang="en-US" altLang="en-US" sz="1000"/>
          </a:p>
          <a:p>
            <a:pPr eaLnBrk="1" hangingPunct="1">
              <a:spcBef>
                <a:spcPct val="0"/>
              </a:spcBef>
            </a:pPr>
            <a:endParaRPr lang="en-US" altLang="en-US" sz="1000"/>
          </a:p>
          <a:p>
            <a:pPr eaLnBrk="1" hangingPunct="1">
              <a:spcBef>
                <a:spcPct val="0"/>
              </a:spcBef>
            </a:pPr>
            <a:endParaRPr lang="en-US" altLang="en-US" sz="1000"/>
          </a:p>
          <a:p>
            <a:pPr eaLnBrk="1" hangingPunct="1">
              <a:spcBef>
                <a:spcPct val="0"/>
              </a:spcBef>
            </a:pPr>
            <a:endParaRPr lang="en-US" altLang="en-US" sz="1000"/>
          </a:p>
          <a:p>
            <a:pPr eaLnBrk="1" hangingPunct="1">
              <a:spcBef>
                <a:spcPct val="0"/>
              </a:spcBef>
            </a:pPr>
            <a:endParaRPr lang="en-US" altLang="en-US" sz="1000"/>
          </a:p>
          <a:p>
            <a:pPr eaLnBrk="1" hangingPunct="1">
              <a:spcBef>
                <a:spcPct val="0"/>
              </a:spcBef>
            </a:pPr>
            <a:endParaRPr lang="en-US" altLang="en-US" sz="1000"/>
          </a:p>
          <a:p>
            <a:pPr eaLnBrk="1" hangingPunct="1">
              <a:spcBef>
                <a:spcPct val="0"/>
              </a:spcBef>
            </a:pPr>
            <a:endParaRPr lang="en-US" altLang="en-US" sz="1000"/>
          </a:p>
          <a:p>
            <a:pPr eaLnBrk="1" hangingPunct="1">
              <a:spcBef>
                <a:spcPct val="0"/>
              </a:spcBef>
            </a:pPr>
            <a:endParaRPr lang="en-US" altLang="en-US" sz="1000"/>
          </a:p>
          <a:p>
            <a:pPr eaLnBrk="1" hangingPunct="1">
              <a:spcBef>
                <a:spcPct val="0"/>
              </a:spcBef>
            </a:pPr>
            <a:endParaRPr lang="en-US" altLang="en-US" sz="1000"/>
          </a:p>
          <a:p>
            <a:pPr eaLnBrk="1" hangingPunct="1">
              <a:spcBef>
                <a:spcPct val="0"/>
              </a:spcBef>
            </a:pPr>
            <a:endParaRPr lang="en-US" altLang="en-US" sz="1000"/>
          </a:p>
          <a:p>
            <a:pPr eaLnBrk="1" hangingPunct="1">
              <a:spcBef>
                <a:spcPct val="0"/>
              </a:spcBef>
            </a:pPr>
            <a:r>
              <a:rPr lang="en-US" altLang="en-US" sz="1000"/>
              <a:t>Copyright © 2004 Doan Van Hung- Khoa Lich Su, Dai hoc QuyNhon</a:t>
            </a:r>
          </a:p>
          <a:p>
            <a:pPr eaLnBrk="1" hangingPunct="1">
              <a:spcBef>
                <a:spcPct val="0"/>
              </a:spcBef>
            </a:pPr>
            <a:endParaRPr lang="en-US" altLang="en-US" sz="1000"/>
          </a:p>
        </p:txBody>
      </p:sp>
    </p:spTree>
    <p:extLst>
      <p:ext uri="{BB962C8B-B14F-4D97-AF65-F5344CB8AC3E}">
        <p14:creationId xmlns:p14="http://schemas.microsoft.com/office/powerpoint/2010/main" val="3242053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3E7FAD08-AA39-4982-BDAB-A09E7D5470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03FA742-C8A7-42FC-9A0A-2782E784A623}" type="slidenum">
              <a:rPr lang="en-US" altLang="en-US"/>
              <a:pPr eaLnBrk="1" hangingPunct="1"/>
              <a:t>81</a:t>
            </a:fld>
            <a:endParaRPr lang="en-US" altLang="en-US"/>
          </a:p>
        </p:txBody>
      </p:sp>
      <p:sp>
        <p:nvSpPr>
          <p:cNvPr id="75779" name="Rectangle 2">
            <a:extLst>
              <a:ext uri="{FF2B5EF4-FFF2-40B4-BE49-F238E27FC236}">
                <a16:creationId xmlns:a16="http://schemas.microsoft.com/office/drawing/2014/main" id="{88C87524-8239-44F6-AF01-3E6E7666D9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80" name="Rectangle 3">
            <a:extLst>
              <a:ext uri="{FF2B5EF4-FFF2-40B4-BE49-F238E27FC236}">
                <a16:creationId xmlns:a16="http://schemas.microsoft.com/office/drawing/2014/main" id="{0D24A889-797D-4F44-9F17-2E0F2F8A203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vi-VN" altLang="en-US"/>
          </a:p>
        </p:txBody>
      </p:sp>
    </p:spTree>
    <p:extLst>
      <p:ext uri="{BB962C8B-B14F-4D97-AF65-F5344CB8AC3E}">
        <p14:creationId xmlns:p14="http://schemas.microsoft.com/office/powerpoint/2010/main" val="2290487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976B29-4223-499B-A2D1-0A791B254313}" type="slidenum">
              <a:rPr lang="en-US"/>
              <a:pPr/>
              <a:t>5</a:t>
            </a:fld>
            <a:endParaRPr 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r>
              <a:rPr lang="vi-VN" dirty="0"/>
              <a:t>-</a:t>
            </a:r>
            <a:endParaRPr lang="en-US" dirty="0"/>
          </a:p>
        </p:txBody>
      </p:sp>
    </p:spTree>
    <p:extLst>
      <p:ext uri="{BB962C8B-B14F-4D97-AF65-F5344CB8AC3E}">
        <p14:creationId xmlns:p14="http://schemas.microsoft.com/office/powerpoint/2010/main" val="2196010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976B29-4223-499B-A2D1-0A791B254313}" type="slidenum">
              <a:rPr lang="en-US"/>
              <a:pPr/>
              <a:t>6</a:t>
            </a:fld>
            <a:endParaRPr 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r>
              <a:rPr lang="vi-VN" dirty="0"/>
              <a:t>-</a:t>
            </a:r>
            <a:endParaRPr lang="en-US" dirty="0"/>
          </a:p>
        </p:txBody>
      </p:sp>
    </p:spTree>
    <p:extLst>
      <p:ext uri="{BB962C8B-B14F-4D97-AF65-F5344CB8AC3E}">
        <p14:creationId xmlns:p14="http://schemas.microsoft.com/office/powerpoint/2010/main" val="2196010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976B29-4223-499B-A2D1-0A791B254313}" type="slidenum">
              <a:rPr lang="en-US"/>
              <a:pPr/>
              <a:t>8</a:t>
            </a:fld>
            <a:endParaRPr 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r>
              <a:rPr lang="vi-VN" dirty="0"/>
              <a:t>-</a:t>
            </a:r>
            <a:endParaRPr lang="en-US" dirty="0"/>
          </a:p>
        </p:txBody>
      </p:sp>
    </p:spTree>
    <p:extLst>
      <p:ext uri="{BB962C8B-B14F-4D97-AF65-F5344CB8AC3E}">
        <p14:creationId xmlns:p14="http://schemas.microsoft.com/office/powerpoint/2010/main" val="864853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976B29-4223-499B-A2D1-0A791B254313}" type="slidenum">
              <a:rPr lang="en-US"/>
              <a:pPr/>
              <a:t>10</a:t>
            </a:fld>
            <a:endParaRPr 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r>
              <a:rPr lang="vi-VN" dirty="0"/>
              <a:t>-</a:t>
            </a:r>
            <a:endParaRPr lang="en-US" dirty="0"/>
          </a:p>
        </p:txBody>
      </p:sp>
    </p:spTree>
    <p:extLst>
      <p:ext uri="{BB962C8B-B14F-4D97-AF65-F5344CB8AC3E}">
        <p14:creationId xmlns:p14="http://schemas.microsoft.com/office/powerpoint/2010/main" val="1595566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976B29-4223-499B-A2D1-0A791B254313}" type="slidenum">
              <a:rPr lang="en-US">
                <a:solidFill>
                  <a:prstClr val="black"/>
                </a:solidFill>
              </a:rPr>
              <a:pPr/>
              <a:t>20</a:t>
            </a:fld>
            <a:endParaRPr lang="en-US">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r>
              <a:rPr lang="vi-VN" dirty="0"/>
              <a:t>-</a:t>
            </a:r>
            <a:endParaRPr lang="en-US" dirty="0"/>
          </a:p>
        </p:txBody>
      </p:sp>
    </p:spTree>
    <p:extLst>
      <p:ext uri="{BB962C8B-B14F-4D97-AF65-F5344CB8AC3E}">
        <p14:creationId xmlns:p14="http://schemas.microsoft.com/office/powerpoint/2010/main" val="1365361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miter lim="800000"/>
            <a:headEnd/>
            <a:tailEnd/>
          </a:ln>
        </p:spPr>
        <p:txBody>
          <a:bodyPr/>
          <a:lstStyle/>
          <a:p>
            <a:fld id="{D5EBF333-282C-4C5D-8D07-3AD3996E4E40}" type="slidenum">
              <a:rPr lang="en-US" altLang="vi-VN" smtClean="0">
                <a:solidFill>
                  <a:prstClr val="black"/>
                </a:solidFill>
              </a:rPr>
              <a:pPr/>
              <a:t>24</a:t>
            </a:fld>
            <a:endParaRPr lang="en-US" altLang="vi-VN">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p:spPr>
        <p:txBody>
          <a:bodyPr/>
          <a:lstStyle/>
          <a:p>
            <a:endParaRPr lang="en-US" altLang="vi-VN" sz="1000">
              <a:latin typeface="Arial" charset="0"/>
            </a:endParaRPr>
          </a:p>
          <a:p>
            <a:endParaRPr lang="en-US" altLang="vi-VN" sz="1000">
              <a:latin typeface="Arial" charset="0"/>
            </a:endParaRPr>
          </a:p>
          <a:p>
            <a:endParaRPr lang="en-US" altLang="vi-VN" sz="1000">
              <a:latin typeface="Arial" charset="0"/>
            </a:endParaRPr>
          </a:p>
          <a:p>
            <a:endParaRPr lang="en-US" altLang="vi-VN" sz="1000">
              <a:latin typeface="Arial" charset="0"/>
            </a:endParaRPr>
          </a:p>
          <a:p>
            <a:endParaRPr lang="en-US" altLang="vi-VN" sz="1000">
              <a:latin typeface="Arial" charset="0"/>
            </a:endParaRPr>
          </a:p>
          <a:p>
            <a:endParaRPr lang="en-US" altLang="vi-VN" sz="1000">
              <a:latin typeface="Arial" charset="0"/>
            </a:endParaRPr>
          </a:p>
          <a:p>
            <a:endParaRPr lang="en-US" altLang="vi-VN" sz="1000">
              <a:latin typeface="Arial" charset="0"/>
            </a:endParaRPr>
          </a:p>
          <a:p>
            <a:endParaRPr lang="en-US" altLang="vi-VN" sz="1000">
              <a:latin typeface="Arial" charset="0"/>
            </a:endParaRPr>
          </a:p>
          <a:p>
            <a:endParaRPr lang="en-US" altLang="vi-VN" sz="1000">
              <a:latin typeface="Arial" charset="0"/>
            </a:endParaRPr>
          </a:p>
          <a:p>
            <a:endParaRPr lang="en-US" altLang="vi-VN" sz="1000">
              <a:latin typeface="Arial" charset="0"/>
            </a:endParaRPr>
          </a:p>
          <a:p>
            <a:endParaRPr lang="en-US" altLang="vi-VN" sz="1000">
              <a:latin typeface="Arial" charset="0"/>
            </a:endParaRPr>
          </a:p>
          <a:p>
            <a:endParaRPr lang="en-US" altLang="vi-VN" sz="1000">
              <a:latin typeface="Arial" charset="0"/>
            </a:endParaRPr>
          </a:p>
          <a:p>
            <a:endParaRPr lang="en-US" altLang="vi-VN" sz="1000">
              <a:latin typeface="Arial" charset="0"/>
            </a:endParaRPr>
          </a:p>
          <a:p>
            <a:endParaRPr lang="en-US" altLang="vi-VN" sz="1000">
              <a:latin typeface="Arial" charset="0"/>
            </a:endParaRPr>
          </a:p>
          <a:p>
            <a:endParaRPr lang="en-US" altLang="vi-VN" sz="1000">
              <a:latin typeface="Arial" charset="0"/>
            </a:endParaRPr>
          </a:p>
          <a:p>
            <a:endParaRPr lang="en-US" altLang="vi-VN" sz="1000">
              <a:latin typeface="Arial" charset="0"/>
            </a:endParaRPr>
          </a:p>
          <a:p>
            <a:endParaRPr lang="en-US" altLang="vi-VN" sz="1000">
              <a:latin typeface="Arial" charset="0"/>
            </a:endParaRPr>
          </a:p>
          <a:p>
            <a:endParaRPr lang="en-US" altLang="vi-VN" sz="1000">
              <a:latin typeface="Arial" charset="0"/>
            </a:endParaRPr>
          </a:p>
          <a:p>
            <a:endParaRPr lang="en-US" altLang="vi-VN" sz="1000">
              <a:latin typeface="Arial" charset="0"/>
            </a:endParaRPr>
          </a:p>
          <a:p>
            <a:r>
              <a:rPr lang="en-US" altLang="vi-VN" sz="1000">
                <a:latin typeface="Arial" charset="0"/>
              </a:rPr>
              <a:t>Copyright (c) 2005  -  Doan Van Hung, Khoa Lich su- ĐH Quy Nhon</a:t>
            </a:r>
          </a:p>
        </p:txBody>
      </p:sp>
    </p:spTree>
    <p:extLst>
      <p:ext uri="{BB962C8B-B14F-4D97-AF65-F5344CB8AC3E}">
        <p14:creationId xmlns:p14="http://schemas.microsoft.com/office/powerpoint/2010/main" val="829708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fld id="{41BE08BB-69F2-4E98-A33D-971ECEF8638A}" type="slidenum">
              <a:rPr lang="en-US" altLang="vi-VN" sz="1200" smtClean="0">
                <a:latin typeface="Arial" charset="0"/>
              </a:rPr>
              <a:pPr/>
              <a:t>27</a:t>
            </a:fld>
            <a:endParaRPr lang="en-US" altLang="vi-VN" sz="1200">
              <a:latin typeface="Arial"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vi-VN" sz="1000">
              <a:latin typeface="Arial" charset="0"/>
            </a:endParaRPr>
          </a:p>
          <a:p>
            <a:pPr eaLnBrk="1" hangingPunct="1"/>
            <a:endParaRPr lang="en-US" altLang="vi-VN" sz="1000">
              <a:latin typeface="Arial" charset="0"/>
            </a:endParaRPr>
          </a:p>
          <a:p>
            <a:pPr eaLnBrk="1" hangingPunct="1"/>
            <a:endParaRPr lang="en-US" altLang="vi-VN" sz="1000">
              <a:latin typeface="Arial" charset="0"/>
            </a:endParaRPr>
          </a:p>
          <a:p>
            <a:pPr eaLnBrk="1" hangingPunct="1"/>
            <a:endParaRPr lang="en-US" altLang="vi-VN" sz="1000">
              <a:latin typeface="Arial" charset="0"/>
            </a:endParaRPr>
          </a:p>
          <a:p>
            <a:pPr eaLnBrk="1" hangingPunct="1"/>
            <a:endParaRPr lang="en-US" altLang="vi-VN" sz="1000">
              <a:latin typeface="Arial" charset="0"/>
            </a:endParaRPr>
          </a:p>
          <a:p>
            <a:pPr eaLnBrk="1" hangingPunct="1"/>
            <a:endParaRPr lang="en-US" altLang="vi-VN" sz="1000">
              <a:latin typeface="Arial" charset="0"/>
            </a:endParaRPr>
          </a:p>
          <a:p>
            <a:pPr eaLnBrk="1" hangingPunct="1"/>
            <a:endParaRPr lang="en-US" altLang="vi-VN" sz="1000">
              <a:latin typeface="Arial" charset="0"/>
            </a:endParaRPr>
          </a:p>
          <a:p>
            <a:pPr eaLnBrk="1" hangingPunct="1"/>
            <a:endParaRPr lang="en-US" altLang="vi-VN" sz="1000">
              <a:latin typeface="Arial" charset="0"/>
            </a:endParaRPr>
          </a:p>
          <a:p>
            <a:pPr eaLnBrk="1" hangingPunct="1"/>
            <a:endParaRPr lang="en-US" altLang="vi-VN" sz="1000">
              <a:latin typeface="Arial" charset="0"/>
            </a:endParaRPr>
          </a:p>
          <a:p>
            <a:pPr eaLnBrk="1" hangingPunct="1"/>
            <a:endParaRPr lang="en-US" altLang="vi-VN" sz="1000">
              <a:latin typeface="Arial" charset="0"/>
            </a:endParaRPr>
          </a:p>
          <a:p>
            <a:pPr eaLnBrk="1" hangingPunct="1"/>
            <a:endParaRPr lang="en-US" altLang="vi-VN" sz="1000">
              <a:latin typeface="Arial" charset="0"/>
            </a:endParaRPr>
          </a:p>
          <a:p>
            <a:pPr eaLnBrk="1" hangingPunct="1"/>
            <a:endParaRPr lang="en-US" altLang="vi-VN" sz="1000">
              <a:latin typeface="Arial" charset="0"/>
            </a:endParaRPr>
          </a:p>
          <a:p>
            <a:pPr eaLnBrk="1" hangingPunct="1"/>
            <a:endParaRPr lang="en-US" altLang="vi-VN" sz="1000">
              <a:latin typeface="Arial" charset="0"/>
            </a:endParaRPr>
          </a:p>
          <a:p>
            <a:pPr eaLnBrk="1" hangingPunct="1"/>
            <a:endParaRPr lang="en-US" altLang="vi-VN" sz="1000">
              <a:latin typeface="Arial" charset="0"/>
            </a:endParaRPr>
          </a:p>
          <a:p>
            <a:pPr eaLnBrk="1" hangingPunct="1"/>
            <a:endParaRPr lang="en-US" altLang="vi-VN" sz="1000">
              <a:latin typeface="Arial" charset="0"/>
            </a:endParaRPr>
          </a:p>
          <a:p>
            <a:pPr eaLnBrk="1" hangingPunct="1"/>
            <a:endParaRPr lang="en-US" altLang="vi-VN" sz="1000">
              <a:latin typeface="Arial" charset="0"/>
            </a:endParaRPr>
          </a:p>
          <a:p>
            <a:pPr eaLnBrk="1" hangingPunct="1"/>
            <a:endParaRPr lang="en-US" altLang="vi-VN" sz="1000">
              <a:latin typeface="Arial" charset="0"/>
            </a:endParaRPr>
          </a:p>
          <a:p>
            <a:pPr eaLnBrk="1" hangingPunct="1"/>
            <a:endParaRPr lang="en-US" altLang="vi-VN" sz="1000">
              <a:latin typeface="Arial" charset="0"/>
            </a:endParaRPr>
          </a:p>
          <a:p>
            <a:pPr eaLnBrk="1" hangingPunct="1"/>
            <a:endParaRPr lang="en-US" altLang="vi-VN" sz="1000">
              <a:latin typeface="Arial" charset="0"/>
            </a:endParaRPr>
          </a:p>
          <a:p>
            <a:pPr eaLnBrk="1" hangingPunct="1"/>
            <a:r>
              <a:rPr lang="en-US" altLang="vi-VN" sz="1000">
                <a:latin typeface="Arial" charset="0"/>
              </a:rPr>
              <a:t>Copyright (c) 2005  -  Doan Van Hung, Khoa Lich su- ĐH Quy Nhon</a:t>
            </a:r>
          </a:p>
        </p:txBody>
      </p:sp>
    </p:spTree>
    <p:extLst>
      <p:ext uri="{BB962C8B-B14F-4D97-AF65-F5344CB8AC3E}">
        <p14:creationId xmlns:p14="http://schemas.microsoft.com/office/powerpoint/2010/main" val="718063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fld id="{C8855CEC-2AEF-4222-9F49-E2EFB9F2A84E}" type="slidenum">
              <a:rPr lang="en-US" altLang="vi-VN" sz="1200" smtClean="0">
                <a:latin typeface="Arial" charset="0"/>
              </a:rPr>
              <a:pPr/>
              <a:t>28</a:t>
            </a:fld>
            <a:endParaRPr lang="en-US" altLang="vi-VN" sz="1200">
              <a:latin typeface="Arial"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vi-VN" sz="1000">
              <a:latin typeface="Arial" charset="0"/>
            </a:endParaRPr>
          </a:p>
          <a:p>
            <a:pPr eaLnBrk="1" hangingPunct="1"/>
            <a:endParaRPr lang="en-US" altLang="vi-VN" sz="1000">
              <a:latin typeface="Arial" charset="0"/>
            </a:endParaRPr>
          </a:p>
          <a:p>
            <a:pPr eaLnBrk="1" hangingPunct="1"/>
            <a:endParaRPr lang="en-US" altLang="vi-VN" sz="1000">
              <a:latin typeface="Arial" charset="0"/>
            </a:endParaRPr>
          </a:p>
          <a:p>
            <a:pPr eaLnBrk="1" hangingPunct="1"/>
            <a:endParaRPr lang="en-US" altLang="vi-VN" sz="1000">
              <a:latin typeface="Arial" charset="0"/>
            </a:endParaRPr>
          </a:p>
          <a:p>
            <a:pPr eaLnBrk="1" hangingPunct="1"/>
            <a:endParaRPr lang="en-US" altLang="vi-VN" sz="1000">
              <a:latin typeface="Arial" charset="0"/>
            </a:endParaRPr>
          </a:p>
          <a:p>
            <a:pPr eaLnBrk="1" hangingPunct="1"/>
            <a:endParaRPr lang="en-US" altLang="vi-VN" sz="1000">
              <a:latin typeface="Arial" charset="0"/>
            </a:endParaRPr>
          </a:p>
          <a:p>
            <a:pPr eaLnBrk="1" hangingPunct="1"/>
            <a:endParaRPr lang="en-US" altLang="vi-VN" sz="1000">
              <a:latin typeface="Arial" charset="0"/>
            </a:endParaRPr>
          </a:p>
          <a:p>
            <a:pPr eaLnBrk="1" hangingPunct="1"/>
            <a:endParaRPr lang="en-US" altLang="vi-VN" sz="1000">
              <a:latin typeface="Arial" charset="0"/>
            </a:endParaRPr>
          </a:p>
          <a:p>
            <a:pPr eaLnBrk="1" hangingPunct="1"/>
            <a:endParaRPr lang="en-US" altLang="vi-VN" sz="1000">
              <a:latin typeface="Arial" charset="0"/>
            </a:endParaRPr>
          </a:p>
          <a:p>
            <a:pPr eaLnBrk="1" hangingPunct="1"/>
            <a:endParaRPr lang="en-US" altLang="vi-VN" sz="1000">
              <a:latin typeface="Arial" charset="0"/>
            </a:endParaRPr>
          </a:p>
          <a:p>
            <a:pPr eaLnBrk="1" hangingPunct="1"/>
            <a:endParaRPr lang="en-US" altLang="vi-VN" sz="1000">
              <a:latin typeface="Arial" charset="0"/>
            </a:endParaRPr>
          </a:p>
          <a:p>
            <a:pPr eaLnBrk="1" hangingPunct="1"/>
            <a:endParaRPr lang="en-US" altLang="vi-VN" sz="1000">
              <a:latin typeface="Arial" charset="0"/>
            </a:endParaRPr>
          </a:p>
          <a:p>
            <a:pPr eaLnBrk="1" hangingPunct="1"/>
            <a:endParaRPr lang="en-US" altLang="vi-VN" sz="1000">
              <a:latin typeface="Arial" charset="0"/>
            </a:endParaRPr>
          </a:p>
          <a:p>
            <a:pPr eaLnBrk="1" hangingPunct="1"/>
            <a:endParaRPr lang="en-US" altLang="vi-VN" sz="1000">
              <a:latin typeface="Arial" charset="0"/>
            </a:endParaRPr>
          </a:p>
          <a:p>
            <a:pPr eaLnBrk="1" hangingPunct="1"/>
            <a:endParaRPr lang="en-US" altLang="vi-VN" sz="1000">
              <a:latin typeface="Arial" charset="0"/>
            </a:endParaRPr>
          </a:p>
          <a:p>
            <a:pPr eaLnBrk="1" hangingPunct="1"/>
            <a:endParaRPr lang="en-US" altLang="vi-VN" sz="1000">
              <a:latin typeface="Arial" charset="0"/>
            </a:endParaRPr>
          </a:p>
          <a:p>
            <a:pPr eaLnBrk="1" hangingPunct="1"/>
            <a:endParaRPr lang="en-US" altLang="vi-VN" sz="1000">
              <a:latin typeface="Arial" charset="0"/>
            </a:endParaRPr>
          </a:p>
          <a:p>
            <a:pPr eaLnBrk="1" hangingPunct="1"/>
            <a:endParaRPr lang="en-US" altLang="vi-VN" sz="1000">
              <a:latin typeface="Arial" charset="0"/>
            </a:endParaRPr>
          </a:p>
          <a:p>
            <a:pPr eaLnBrk="1" hangingPunct="1"/>
            <a:endParaRPr lang="en-US" altLang="vi-VN" sz="1000">
              <a:latin typeface="Arial" charset="0"/>
            </a:endParaRPr>
          </a:p>
          <a:p>
            <a:pPr eaLnBrk="1" hangingPunct="1"/>
            <a:r>
              <a:rPr lang="en-US" altLang="vi-VN" sz="1000">
                <a:latin typeface="Arial" charset="0"/>
              </a:rPr>
              <a:t>Copyright (c) 2005  -  Doan Van Hung, Khoa Lich su- ĐH Quy Nhon</a:t>
            </a:r>
          </a:p>
        </p:txBody>
      </p:sp>
    </p:spTree>
    <p:extLst>
      <p:ext uri="{BB962C8B-B14F-4D97-AF65-F5344CB8AC3E}">
        <p14:creationId xmlns:p14="http://schemas.microsoft.com/office/powerpoint/2010/main" val="1641354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A46C57B-B65E-4D6E-B117-ACCE12A3F3E6}" type="datetimeFigureOut">
              <a:rPr lang="en-US" smtClean="0"/>
              <a:pPr/>
              <a:t>4/12/2022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E154C6-00AB-4582-A1BD-7C9F2879304E}" type="slidenum">
              <a:rPr lang="en-US" smtClean="0"/>
              <a:pPr/>
              <a:t>‹#›</a:t>
            </a:fld>
            <a:endParaRPr lang="en-US"/>
          </a:p>
        </p:txBody>
      </p:sp>
    </p:spTree>
    <p:extLst>
      <p:ext uri="{BB962C8B-B14F-4D97-AF65-F5344CB8AC3E}">
        <p14:creationId xmlns:p14="http://schemas.microsoft.com/office/powerpoint/2010/main" val="1871953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46C57B-B65E-4D6E-B117-ACCE12A3F3E6}" type="datetimeFigureOut">
              <a:rPr lang="en-US" smtClean="0"/>
              <a:pPr/>
              <a:t>4/12/2022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E154C6-00AB-4582-A1BD-7C9F2879304E}" type="slidenum">
              <a:rPr lang="en-US" smtClean="0"/>
              <a:pPr/>
              <a:t>‹#›</a:t>
            </a:fld>
            <a:endParaRPr lang="en-US"/>
          </a:p>
        </p:txBody>
      </p:sp>
    </p:spTree>
    <p:extLst>
      <p:ext uri="{BB962C8B-B14F-4D97-AF65-F5344CB8AC3E}">
        <p14:creationId xmlns:p14="http://schemas.microsoft.com/office/powerpoint/2010/main" val="35320858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ABE7B52-CC7C-4D05-8887-72FD79129C66}"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A819E27-6B28-4945-8143-B934C24555E8}" type="slidenum">
              <a:rPr lang="en-US" altLang="en-US"/>
              <a:pPr/>
              <a:t>‹#›</a:t>
            </a:fld>
            <a:endParaRPr lang="en-US" altLang="en-US"/>
          </a:p>
        </p:txBody>
      </p:sp>
    </p:spTree>
    <p:extLst>
      <p:ext uri="{BB962C8B-B14F-4D97-AF65-F5344CB8AC3E}">
        <p14:creationId xmlns:p14="http://schemas.microsoft.com/office/powerpoint/2010/main" val="309528950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A7494EB-A630-44E7-888F-849ED497A487}"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98BD2DB-F047-40D6-8002-F9C677BA35A0}" type="slidenum">
              <a:rPr lang="en-US" altLang="en-US"/>
              <a:pPr/>
              <a:t>‹#›</a:t>
            </a:fld>
            <a:endParaRPr lang="en-US" altLang="en-US"/>
          </a:p>
        </p:txBody>
      </p:sp>
    </p:spTree>
    <p:extLst>
      <p:ext uri="{BB962C8B-B14F-4D97-AF65-F5344CB8AC3E}">
        <p14:creationId xmlns:p14="http://schemas.microsoft.com/office/powerpoint/2010/main" val="15426292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05EC398-AF98-4A07-9CB7-0BB5301E5673}"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30A6C52-ED00-4057-9182-29D095A901BC}" type="slidenum">
              <a:rPr lang="en-US" altLang="en-US"/>
              <a:pPr/>
              <a:t>‹#›</a:t>
            </a:fld>
            <a:endParaRPr lang="en-US" altLang="en-US"/>
          </a:p>
        </p:txBody>
      </p:sp>
    </p:spTree>
    <p:extLst>
      <p:ext uri="{BB962C8B-B14F-4D97-AF65-F5344CB8AC3E}">
        <p14:creationId xmlns:p14="http://schemas.microsoft.com/office/powerpoint/2010/main" val="14453172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5BF0E8B-9190-429D-B6DF-FAF7CA44B1E0}"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67B171F-228B-4346-B517-3172E5755FE4}" type="slidenum">
              <a:rPr lang="en-US" altLang="en-US"/>
              <a:pPr/>
              <a:t>‹#›</a:t>
            </a:fld>
            <a:endParaRPr lang="en-US" altLang="en-US"/>
          </a:p>
        </p:txBody>
      </p:sp>
    </p:spTree>
    <p:extLst>
      <p:ext uri="{BB962C8B-B14F-4D97-AF65-F5344CB8AC3E}">
        <p14:creationId xmlns:p14="http://schemas.microsoft.com/office/powerpoint/2010/main" val="37589966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A18B69C-0508-4BF9-B9EB-78EDC6C3953C}" type="datetimeFigureOut">
              <a:rPr lang="en-US">
                <a:solidFill>
                  <a:prstClr val="black">
                    <a:tint val="75000"/>
                  </a:prstClr>
                </a:solidFill>
              </a:rPr>
              <a:pPr>
                <a:defRPr/>
              </a:pPr>
              <a:t>4/12/2022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8E2F828-5C71-4653-9FD7-43845F898B84}" type="slidenum">
              <a:rPr lang="en-US" altLang="en-US"/>
              <a:pPr/>
              <a:t>‹#›</a:t>
            </a:fld>
            <a:endParaRPr lang="en-US" altLang="en-US"/>
          </a:p>
        </p:txBody>
      </p:sp>
    </p:spTree>
    <p:extLst>
      <p:ext uri="{BB962C8B-B14F-4D97-AF65-F5344CB8AC3E}">
        <p14:creationId xmlns:p14="http://schemas.microsoft.com/office/powerpoint/2010/main" val="226262273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4E2E9A0-9996-48B7-B9BA-08A30D7B68A0}" type="datetimeFigureOut">
              <a:rPr lang="en-US">
                <a:solidFill>
                  <a:prstClr val="black">
                    <a:tint val="75000"/>
                  </a:prstClr>
                </a:solidFill>
              </a:rPr>
              <a:pPr>
                <a:defRPr/>
              </a:pPr>
              <a:t>4/12/2022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0DF7E667-3ECF-4900-A7B1-AD62EBA95778}" type="slidenum">
              <a:rPr lang="en-US" altLang="en-US"/>
              <a:pPr/>
              <a:t>‹#›</a:t>
            </a:fld>
            <a:endParaRPr lang="en-US" altLang="en-US"/>
          </a:p>
        </p:txBody>
      </p:sp>
    </p:spTree>
    <p:extLst>
      <p:ext uri="{BB962C8B-B14F-4D97-AF65-F5344CB8AC3E}">
        <p14:creationId xmlns:p14="http://schemas.microsoft.com/office/powerpoint/2010/main" val="1839899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BAADB35-C33F-4B23-8CA5-CFF61743B204}" type="datetimeFigureOut">
              <a:rPr lang="en-US">
                <a:solidFill>
                  <a:prstClr val="black">
                    <a:tint val="75000"/>
                  </a:prstClr>
                </a:solidFill>
              </a:rPr>
              <a:pPr>
                <a:defRPr/>
              </a:pPr>
              <a:t>4/12/2022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93E0FA19-3F93-4E04-B3E3-140827C76DA7}" type="slidenum">
              <a:rPr lang="en-US" altLang="en-US"/>
              <a:pPr/>
              <a:t>‹#›</a:t>
            </a:fld>
            <a:endParaRPr lang="en-US" altLang="en-US"/>
          </a:p>
        </p:txBody>
      </p:sp>
    </p:spTree>
    <p:extLst>
      <p:ext uri="{BB962C8B-B14F-4D97-AF65-F5344CB8AC3E}">
        <p14:creationId xmlns:p14="http://schemas.microsoft.com/office/powerpoint/2010/main" val="25939369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2F8C4C5-8891-471E-BCBB-39F73B52F894}" type="datetimeFigureOut">
              <a:rPr lang="en-US">
                <a:solidFill>
                  <a:prstClr val="black">
                    <a:tint val="75000"/>
                  </a:prstClr>
                </a:solidFill>
              </a:rPr>
              <a:pPr>
                <a:defRPr/>
              </a:pPr>
              <a:t>4/12/2022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82FF162F-2FA2-46A4-ABF9-B176B94F7EC8}" type="slidenum">
              <a:rPr lang="en-US" altLang="en-US"/>
              <a:pPr/>
              <a:t>‹#›</a:t>
            </a:fld>
            <a:endParaRPr lang="en-US" altLang="en-US"/>
          </a:p>
        </p:txBody>
      </p:sp>
    </p:spTree>
    <p:extLst>
      <p:ext uri="{BB962C8B-B14F-4D97-AF65-F5344CB8AC3E}">
        <p14:creationId xmlns:p14="http://schemas.microsoft.com/office/powerpoint/2010/main" val="335556297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377B2E7-976C-46B5-BFB8-F18F2A576E68}" type="datetimeFigureOut">
              <a:rPr lang="en-US">
                <a:solidFill>
                  <a:prstClr val="black">
                    <a:tint val="75000"/>
                  </a:prstClr>
                </a:solidFill>
              </a:rPr>
              <a:pPr>
                <a:defRPr/>
              </a:pPr>
              <a:t>4/12/2022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14309922-32DD-4ABB-BB10-00C9A4F35072}" type="slidenum">
              <a:rPr lang="en-US" altLang="en-US"/>
              <a:pPr/>
              <a:t>‹#›</a:t>
            </a:fld>
            <a:endParaRPr lang="en-US" altLang="en-US"/>
          </a:p>
        </p:txBody>
      </p:sp>
    </p:spTree>
    <p:extLst>
      <p:ext uri="{BB962C8B-B14F-4D97-AF65-F5344CB8AC3E}">
        <p14:creationId xmlns:p14="http://schemas.microsoft.com/office/powerpoint/2010/main" val="34562514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551FC8F-28DD-46A1-A6A7-0F64CB13F7AA}" type="datetimeFigureOut">
              <a:rPr lang="en-US">
                <a:solidFill>
                  <a:prstClr val="black">
                    <a:tint val="75000"/>
                  </a:prstClr>
                </a:solidFill>
              </a:rPr>
              <a:pPr>
                <a:defRPr/>
              </a:pPr>
              <a:t>4/12/2022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A3896521-71FE-4E39-BB9D-BC2240049182}" type="slidenum">
              <a:rPr lang="en-US" altLang="en-US"/>
              <a:pPr/>
              <a:t>‹#›</a:t>
            </a:fld>
            <a:endParaRPr lang="en-US" altLang="en-US"/>
          </a:p>
        </p:txBody>
      </p:sp>
    </p:spTree>
    <p:extLst>
      <p:ext uri="{BB962C8B-B14F-4D97-AF65-F5344CB8AC3E}">
        <p14:creationId xmlns:p14="http://schemas.microsoft.com/office/powerpoint/2010/main" val="1358195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46C57B-B65E-4D6E-B117-ACCE12A3F3E6}" type="datetimeFigureOut">
              <a:rPr lang="en-US" smtClean="0"/>
              <a:pPr/>
              <a:t>4/12/2022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E154C6-00AB-4582-A1BD-7C9F2879304E}" type="slidenum">
              <a:rPr lang="en-US" smtClean="0"/>
              <a:pPr/>
              <a:t>‹#›</a:t>
            </a:fld>
            <a:endParaRPr lang="en-US"/>
          </a:p>
        </p:txBody>
      </p:sp>
    </p:spTree>
    <p:extLst>
      <p:ext uri="{BB962C8B-B14F-4D97-AF65-F5344CB8AC3E}">
        <p14:creationId xmlns:p14="http://schemas.microsoft.com/office/powerpoint/2010/main" val="20166802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8CCF937-0C04-4697-A3F9-1800C5E5B00D}"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92F4484-BBE5-4500-BAAD-4FBD4FABD889}" type="slidenum">
              <a:rPr lang="en-US" altLang="en-US"/>
              <a:pPr/>
              <a:t>‹#›</a:t>
            </a:fld>
            <a:endParaRPr lang="en-US" altLang="en-US"/>
          </a:p>
        </p:txBody>
      </p:sp>
    </p:spTree>
    <p:extLst>
      <p:ext uri="{BB962C8B-B14F-4D97-AF65-F5344CB8AC3E}">
        <p14:creationId xmlns:p14="http://schemas.microsoft.com/office/powerpoint/2010/main" val="256465336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ABE7B52-CC7C-4D05-8887-72FD79129C66}"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A819E27-6B28-4945-8143-B934C24555E8}" type="slidenum">
              <a:rPr lang="en-US" altLang="en-US"/>
              <a:pPr/>
              <a:t>‹#›</a:t>
            </a:fld>
            <a:endParaRPr lang="en-US" altLang="en-US"/>
          </a:p>
        </p:txBody>
      </p:sp>
    </p:spTree>
    <p:extLst>
      <p:ext uri="{BB962C8B-B14F-4D97-AF65-F5344CB8AC3E}">
        <p14:creationId xmlns:p14="http://schemas.microsoft.com/office/powerpoint/2010/main" val="20463456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A7494EB-A630-44E7-888F-849ED497A487}"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98BD2DB-F047-40D6-8002-F9C677BA35A0}" type="slidenum">
              <a:rPr lang="en-US" altLang="en-US"/>
              <a:pPr/>
              <a:t>‹#›</a:t>
            </a:fld>
            <a:endParaRPr lang="en-US" altLang="en-US"/>
          </a:p>
        </p:txBody>
      </p:sp>
    </p:spTree>
    <p:extLst>
      <p:ext uri="{BB962C8B-B14F-4D97-AF65-F5344CB8AC3E}">
        <p14:creationId xmlns:p14="http://schemas.microsoft.com/office/powerpoint/2010/main" val="13257605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05EC398-AF98-4A07-9CB7-0BB5301E5673}"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30A6C52-ED00-4057-9182-29D095A901BC}" type="slidenum">
              <a:rPr lang="en-US" altLang="en-US"/>
              <a:pPr/>
              <a:t>‹#›</a:t>
            </a:fld>
            <a:endParaRPr lang="en-US" altLang="en-US"/>
          </a:p>
        </p:txBody>
      </p:sp>
    </p:spTree>
    <p:extLst>
      <p:ext uri="{BB962C8B-B14F-4D97-AF65-F5344CB8AC3E}">
        <p14:creationId xmlns:p14="http://schemas.microsoft.com/office/powerpoint/2010/main" val="26257931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5BF0E8B-9190-429D-B6DF-FAF7CA44B1E0}"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67B171F-228B-4346-B517-3172E5755FE4}" type="slidenum">
              <a:rPr lang="en-US" altLang="en-US"/>
              <a:pPr/>
              <a:t>‹#›</a:t>
            </a:fld>
            <a:endParaRPr lang="en-US" altLang="en-US"/>
          </a:p>
        </p:txBody>
      </p:sp>
    </p:spTree>
    <p:extLst>
      <p:ext uri="{BB962C8B-B14F-4D97-AF65-F5344CB8AC3E}">
        <p14:creationId xmlns:p14="http://schemas.microsoft.com/office/powerpoint/2010/main" val="6329085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A18B69C-0508-4BF9-B9EB-78EDC6C3953C}" type="datetimeFigureOut">
              <a:rPr lang="en-US">
                <a:solidFill>
                  <a:prstClr val="black">
                    <a:tint val="75000"/>
                  </a:prstClr>
                </a:solidFill>
              </a:rPr>
              <a:pPr>
                <a:defRPr/>
              </a:pPr>
              <a:t>4/12/2022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8E2F828-5C71-4653-9FD7-43845F898B84}" type="slidenum">
              <a:rPr lang="en-US" altLang="en-US"/>
              <a:pPr/>
              <a:t>‹#›</a:t>
            </a:fld>
            <a:endParaRPr lang="en-US" altLang="en-US"/>
          </a:p>
        </p:txBody>
      </p:sp>
    </p:spTree>
    <p:extLst>
      <p:ext uri="{BB962C8B-B14F-4D97-AF65-F5344CB8AC3E}">
        <p14:creationId xmlns:p14="http://schemas.microsoft.com/office/powerpoint/2010/main" val="40448296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4E2E9A0-9996-48B7-B9BA-08A30D7B68A0}" type="datetimeFigureOut">
              <a:rPr lang="en-US">
                <a:solidFill>
                  <a:prstClr val="black">
                    <a:tint val="75000"/>
                  </a:prstClr>
                </a:solidFill>
              </a:rPr>
              <a:pPr>
                <a:defRPr/>
              </a:pPr>
              <a:t>4/12/2022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0DF7E667-3ECF-4900-A7B1-AD62EBA95778}" type="slidenum">
              <a:rPr lang="en-US" altLang="en-US"/>
              <a:pPr/>
              <a:t>‹#›</a:t>
            </a:fld>
            <a:endParaRPr lang="en-US" altLang="en-US"/>
          </a:p>
        </p:txBody>
      </p:sp>
    </p:spTree>
    <p:extLst>
      <p:ext uri="{BB962C8B-B14F-4D97-AF65-F5344CB8AC3E}">
        <p14:creationId xmlns:p14="http://schemas.microsoft.com/office/powerpoint/2010/main" val="4999469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BAADB35-C33F-4B23-8CA5-CFF61743B204}" type="datetimeFigureOut">
              <a:rPr lang="en-US">
                <a:solidFill>
                  <a:prstClr val="black">
                    <a:tint val="75000"/>
                  </a:prstClr>
                </a:solidFill>
              </a:rPr>
              <a:pPr>
                <a:defRPr/>
              </a:pPr>
              <a:t>4/12/2022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93E0FA19-3F93-4E04-B3E3-140827C76DA7}" type="slidenum">
              <a:rPr lang="en-US" altLang="en-US"/>
              <a:pPr/>
              <a:t>‹#›</a:t>
            </a:fld>
            <a:endParaRPr lang="en-US" altLang="en-US"/>
          </a:p>
        </p:txBody>
      </p:sp>
    </p:spTree>
    <p:extLst>
      <p:ext uri="{BB962C8B-B14F-4D97-AF65-F5344CB8AC3E}">
        <p14:creationId xmlns:p14="http://schemas.microsoft.com/office/powerpoint/2010/main" val="161676583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2F8C4C5-8891-471E-BCBB-39F73B52F894}" type="datetimeFigureOut">
              <a:rPr lang="en-US">
                <a:solidFill>
                  <a:prstClr val="black">
                    <a:tint val="75000"/>
                  </a:prstClr>
                </a:solidFill>
              </a:rPr>
              <a:pPr>
                <a:defRPr/>
              </a:pPr>
              <a:t>4/12/2022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82FF162F-2FA2-46A4-ABF9-B176B94F7EC8}" type="slidenum">
              <a:rPr lang="en-US" altLang="en-US"/>
              <a:pPr/>
              <a:t>‹#›</a:t>
            </a:fld>
            <a:endParaRPr lang="en-US" altLang="en-US"/>
          </a:p>
        </p:txBody>
      </p:sp>
    </p:spTree>
    <p:extLst>
      <p:ext uri="{BB962C8B-B14F-4D97-AF65-F5344CB8AC3E}">
        <p14:creationId xmlns:p14="http://schemas.microsoft.com/office/powerpoint/2010/main" val="199502344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377B2E7-976C-46B5-BFB8-F18F2A576E68}" type="datetimeFigureOut">
              <a:rPr lang="en-US">
                <a:solidFill>
                  <a:prstClr val="black">
                    <a:tint val="75000"/>
                  </a:prstClr>
                </a:solidFill>
              </a:rPr>
              <a:pPr>
                <a:defRPr/>
              </a:pPr>
              <a:t>4/12/2022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14309922-32DD-4ABB-BB10-00C9A4F35072}" type="slidenum">
              <a:rPr lang="en-US" altLang="en-US"/>
              <a:pPr/>
              <a:t>‹#›</a:t>
            </a:fld>
            <a:endParaRPr lang="en-US" altLang="en-US"/>
          </a:p>
        </p:txBody>
      </p:sp>
    </p:spTree>
    <p:extLst>
      <p:ext uri="{BB962C8B-B14F-4D97-AF65-F5344CB8AC3E}">
        <p14:creationId xmlns:p14="http://schemas.microsoft.com/office/powerpoint/2010/main" val="3817873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457200" y="6245225"/>
            <a:ext cx="2133600" cy="476250"/>
          </a:xfrm>
        </p:spPr>
        <p:txBody>
          <a:bodyPr/>
          <a:lstStyle>
            <a:lvl1pPr>
              <a:defRPr/>
            </a:lvl1pPr>
          </a:lstStyle>
          <a:p>
            <a:pPr>
              <a:defRPr/>
            </a:pPr>
            <a:endParaRPr lang="vi-VN"/>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a:defRPr/>
            </a:pPr>
            <a:endParaRPr lang="vi-VN"/>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pPr>
              <a:defRPr/>
            </a:pPr>
            <a:fld id="{0313D4E7-4769-44F1-B3B4-D6D76F52BEE6}" type="slidenum">
              <a:rPr lang="vi-VN"/>
              <a:pPr>
                <a:defRPr/>
              </a:pPr>
              <a:t>‹#›</a:t>
            </a:fld>
            <a:endParaRPr lang="vi-VN"/>
          </a:p>
        </p:txBody>
      </p:sp>
    </p:spTree>
    <p:extLst>
      <p:ext uri="{BB962C8B-B14F-4D97-AF65-F5344CB8AC3E}">
        <p14:creationId xmlns:p14="http://schemas.microsoft.com/office/powerpoint/2010/main" val="24156515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551FC8F-28DD-46A1-A6A7-0F64CB13F7AA}" type="datetimeFigureOut">
              <a:rPr lang="en-US">
                <a:solidFill>
                  <a:prstClr val="black">
                    <a:tint val="75000"/>
                  </a:prstClr>
                </a:solidFill>
              </a:rPr>
              <a:pPr>
                <a:defRPr/>
              </a:pPr>
              <a:t>4/12/2022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A3896521-71FE-4E39-BB9D-BC2240049182}" type="slidenum">
              <a:rPr lang="en-US" altLang="en-US"/>
              <a:pPr/>
              <a:t>‹#›</a:t>
            </a:fld>
            <a:endParaRPr lang="en-US" altLang="en-US"/>
          </a:p>
        </p:txBody>
      </p:sp>
    </p:spTree>
    <p:extLst>
      <p:ext uri="{BB962C8B-B14F-4D97-AF65-F5344CB8AC3E}">
        <p14:creationId xmlns:p14="http://schemas.microsoft.com/office/powerpoint/2010/main" val="381424834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8CCF937-0C04-4697-A3F9-1800C5E5B00D}"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92F4484-BBE5-4500-BAAD-4FBD4FABD889}" type="slidenum">
              <a:rPr lang="en-US" altLang="en-US"/>
              <a:pPr/>
              <a:t>‹#›</a:t>
            </a:fld>
            <a:endParaRPr lang="en-US" altLang="en-US"/>
          </a:p>
        </p:txBody>
      </p:sp>
    </p:spTree>
    <p:extLst>
      <p:ext uri="{BB962C8B-B14F-4D97-AF65-F5344CB8AC3E}">
        <p14:creationId xmlns:p14="http://schemas.microsoft.com/office/powerpoint/2010/main" val="16291344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ABE7B52-CC7C-4D05-8887-72FD79129C66}"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A819E27-6B28-4945-8143-B934C24555E8}" type="slidenum">
              <a:rPr lang="en-US" altLang="en-US"/>
              <a:pPr/>
              <a:t>‹#›</a:t>
            </a:fld>
            <a:endParaRPr lang="en-US" altLang="en-US"/>
          </a:p>
        </p:txBody>
      </p:sp>
    </p:spTree>
    <p:extLst>
      <p:ext uri="{BB962C8B-B14F-4D97-AF65-F5344CB8AC3E}">
        <p14:creationId xmlns:p14="http://schemas.microsoft.com/office/powerpoint/2010/main" val="96984112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A7494EB-A630-44E7-888F-849ED497A487}"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98BD2DB-F047-40D6-8002-F9C677BA35A0}" type="slidenum">
              <a:rPr lang="en-US" altLang="en-US"/>
              <a:pPr/>
              <a:t>‹#›</a:t>
            </a:fld>
            <a:endParaRPr lang="en-US" altLang="en-US"/>
          </a:p>
        </p:txBody>
      </p:sp>
    </p:spTree>
    <p:extLst>
      <p:ext uri="{BB962C8B-B14F-4D97-AF65-F5344CB8AC3E}">
        <p14:creationId xmlns:p14="http://schemas.microsoft.com/office/powerpoint/2010/main" val="222101286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05EC398-AF98-4A07-9CB7-0BB5301E5673}"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30A6C52-ED00-4057-9182-29D095A901BC}" type="slidenum">
              <a:rPr lang="en-US" altLang="en-US"/>
              <a:pPr/>
              <a:t>‹#›</a:t>
            </a:fld>
            <a:endParaRPr lang="en-US" altLang="en-US"/>
          </a:p>
        </p:txBody>
      </p:sp>
    </p:spTree>
    <p:extLst>
      <p:ext uri="{BB962C8B-B14F-4D97-AF65-F5344CB8AC3E}">
        <p14:creationId xmlns:p14="http://schemas.microsoft.com/office/powerpoint/2010/main" val="19057959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5BF0E8B-9190-429D-B6DF-FAF7CA44B1E0}"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67B171F-228B-4346-B517-3172E5755FE4}" type="slidenum">
              <a:rPr lang="en-US" altLang="en-US"/>
              <a:pPr/>
              <a:t>‹#›</a:t>
            </a:fld>
            <a:endParaRPr lang="en-US" altLang="en-US"/>
          </a:p>
        </p:txBody>
      </p:sp>
    </p:spTree>
    <p:extLst>
      <p:ext uri="{BB962C8B-B14F-4D97-AF65-F5344CB8AC3E}">
        <p14:creationId xmlns:p14="http://schemas.microsoft.com/office/powerpoint/2010/main" val="32464930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A18B69C-0508-4BF9-B9EB-78EDC6C3953C}" type="datetimeFigureOut">
              <a:rPr lang="en-US">
                <a:solidFill>
                  <a:prstClr val="black">
                    <a:tint val="75000"/>
                  </a:prstClr>
                </a:solidFill>
              </a:rPr>
              <a:pPr>
                <a:defRPr/>
              </a:pPr>
              <a:t>4/12/2022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8E2F828-5C71-4653-9FD7-43845F898B84}" type="slidenum">
              <a:rPr lang="en-US" altLang="en-US"/>
              <a:pPr/>
              <a:t>‹#›</a:t>
            </a:fld>
            <a:endParaRPr lang="en-US" altLang="en-US"/>
          </a:p>
        </p:txBody>
      </p:sp>
    </p:spTree>
    <p:extLst>
      <p:ext uri="{BB962C8B-B14F-4D97-AF65-F5344CB8AC3E}">
        <p14:creationId xmlns:p14="http://schemas.microsoft.com/office/powerpoint/2010/main" val="65123779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4E2E9A0-9996-48B7-B9BA-08A30D7B68A0}" type="datetimeFigureOut">
              <a:rPr lang="en-US">
                <a:solidFill>
                  <a:prstClr val="black">
                    <a:tint val="75000"/>
                  </a:prstClr>
                </a:solidFill>
              </a:rPr>
              <a:pPr>
                <a:defRPr/>
              </a:pPr>
              <a:t>4/12/2022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0DF7E667-3ECF-4900-A7B1-AD62EBA95778}" type="slidenum">
              <a:rPr lang="en-US" altLang="en-US"/>
              <a:pPr/>
              <a:t>‹#›</a:t>
            </a:fld>
            <a:endParaRPr lang="en-US" altLang="en-US"/>
          </a:p>
        </p:txBody>
      </p:sp>
    </p:spTree>
    <p:extLst>
      <p:ext uri="{BB962C8B-B14F-4D97-AF65-F5344CB8AC3E}">
        <p14:creationId xmlns:p14="http://schemas.microsoft.com/office/powerpoint/2010/main" val="368716738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BAADB35-C33F-4B23-8CA5-CFF61743B204}" type="datetimeFigureOut">
              <a:rPr lang="en-US">
                <a:solidFill>
                  <a:prstClr val="black">
                    <a:tint val="75000"/>
                  </a:prstClr>
                </a:solidFill>
              </a:rPr>
              <a:pPr>
                <a:defRPr/>
              </a:pPr>
              <a:t>4/12/2022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93E0FA19-3F93-4E04-B3E3-140827C76DA7}" type="slidenum">
              <a:rPr lang="en-US" altLang="en-US"/>
              <a:pPr/>
              <a:t>‹#›</a:t>
            </a:fld>
            <a:endParaRPr lang="en-US" altLang="en-US"/>
          </a:p>
        </p:txBody>
      </p:sp>
    </p:spTree>
    <p:extLst>
      <p:ext uri="{BB962C8B-B14F-4D97-AF65-F5344CB8AC3E}">
        <p14:creationId xmlns:p14="http://schemas.microsoft.com/office/powerpoint/2010/main" val="238800368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2F8C4C5-8891-471E-BCBB-39F73B52F894}" type="datetimeFigureOut">
              <a:rPr lang="en-US">
                <a:solidFill>
                  <a:prstClr val="black">
                    <a:tint val="75000"/>
                  </a:prstClr>
                </a:solidFill>
              </a:rPr>
              <a:pPr>
                <a:defRPr/>
              </a:pPr>
              <a:t>4/12/2022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82FF162F-2FA2-46A4-ABF9-B176B94F7EC8}" type="slidenum">
              <a:rPr lang="en-US" altLang="en-US"/>
              <a:pPr/>
              <a:t>‹#›</a:t>
            </a:fld>
            <a:endParaRPr lang="en-US" altLang="en-US"/>
          </a:p>
        </p:txBody>
      </p:sp>
    </p:spTree>
    <p:extLst>
      <p:ext uri="{BB962C8B-B14F-4D97-AF65-F5344CB8AC3E}">
        <p14:creationId xmlns:p14="http://schemas.microsoft.com/office/powerpoint/2010/main" val="1503207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8610" name="Rectangle 2"/>
          <p:cNvSpPr>
            <a:spLocks noGrp="1" noChangeArrowheads="1"/>
          </p:cNvSpPr>
          <p:nvPr>
            <p:ph type="ctrTitle"/>
          </p:nvPr>
        </p:nvSpPr>
        <p:spPr>
          <a:xfrm>
            <a:off x="914400" y="1524000"/>
            <a:ext cx="7623175" cy="1752600"/>
          </a:xfrm>
        </p:spPr>
        <p:txBody>
          <a:bodyPr/>
          <a:lstStyle>
            <a:lvl1pPr>
              <a:defRPr sz="5000"/>
            </a:lvl1pPr>
          </a:lstStyle>
          <a:p>
            <a:r>
              <a:rPr lang="en-US" altLang="en-US"/>
              <a:t>Click to edit Master title style</a:t>
            </a:r>
          </a:p>
        </p:txBody>
      </p:sp>
      <p:sp>
        <p:nvSpPr>
          <p:cNvPr id="68611"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en-US" altLang="en-US"/>
              <a:t>Click to edit Master subtitle style</a:t>
            </a:r>
          </a:p>
        </p:txBody>
      </p:sp>
      <p:sp>
        <p:nvSpPr>
          <p:cNvPr id="68612" name="Rectangle 4"/>
          <p:cNvSpPr>
            <a:spLocks noGrp="1" noChangeArrowheads="1"/>
          </p:cNvSpPr>
          <p:nvPr>
            <p:ph type="dt" sz="half" idx="2"/>
          </p:nvPr>
        </p:nvSpPr>
        <p:spPr/>
        <p:txBody>
          <a:bodyPr/>
          <a:lstStyle>
            <a:lvl1pPr>
              <a:defRPr/>
            </a:lvl1pPr>
          </a:lstStyle>
          <a:p>
            <a:fld id="{71CCED7D-CCBC-4430-9056-5E2F24B08C55}" type="datetimeFigureOut">
              <a:rPr lang="en-US">
                <a:solidFill>
                  <a:srgbClr val="000000"/>
                </a:solidFill>
              </a:rPr>
              <a:pPr/>
              <a:t>4/12/2022</a:t>
            </a:fld>
            <a:endParaRPr lang="en-US" altLang="en-US">
              <a:solidFill>
                <a:srgbClr val="000000"/>
              </a:solidFill>
            </a:endParaRPr>
          </a:p>
        </p:txBody>
      </p:sp>
      <p:sp>
        <p:nvSpPr>
          <p:cNvPr id="68613" name="Rectangle 5"/>
          <p:cNvSpPr>
            <a:spLocks noGrp="1" noChangeArrowheads="1"/>
          </p:cNvSpPr>
          <p:nvPr>
            <p:ph type="ftr" sz="quarter" idx="3"/>
          </p:nvPr>
        </p:nvSpPr>
        <p:spPr>
          <a:xfrm>
            <a:off x="3124200" y="6243638"/>
            <a:ext cx="2895600" cy="457200"/>
          </a:xfrm>
        </p:spPr>
        <p:txBody>
          <a:bodyPr/>
          <a:lstStyle>
            <a:lvl1pPr>
              <a:defRPr/>
            </a:lvl1pPr>
          </a:lstStyle>
          <a:p>
            <a:endParaRPr lang="en-US" altLang="en-US">
              <a:solidFill>
                <a:srgbClr val="000000"/>
              </a:solidFill>
            </a:endParaRPr>
          </a:p>
        </p:txBody>
      </p:sp>
      <p:sp>
        <p:nvSpPr>
          <p:cNvPr id="68614" name="Rectangle 6"/>
          <p:cNvSpPr>
            <a:spLocks noGrp="1" noChangeArrowheads="1"/>
          </p:cNvSpPr>
          <p:nvPr>
            <p:ph type="sldNum" sz="quarter" idx="4"/>
          </p:nvPr>
        </p:nvSpPr>
        <p:spPr/>
        <p:txBody>
          <a:bodyPr/>
          <a:lstStyle>
            <a:lvl1pPr>
              <a:defRPr/>
            </a:lvl1pPr>
          </a:lstStyle>
          <a:p>
            <a:fld id="{F7C8B590-96D9-4A15-93DE-446A43B48FFC}" type="slidenum">
              <a:rPr lang="en-US" altLang="en-US">
                <a:solidFill>
                  <a:srgbClr val="000000"/>
                </a:solidFill>
              </a:rPr>
              <a:pPr/>
              <a:t>‹#›</a:t>
            </a:fld>
            <a:endParaRPr lang="en-US" altLang="en-US">
              <a:solidFill>
                <a:srgbClr val="000000"/>
              </a:solidFill>
            </a:endParaRPr>
          </a:p>
        </p:txBody>
      </p:sp>
      <p:sp>
        <p:nvSpPr>
          <p:cNvPr id="68615"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pPr>
            <a:endParaRPr lang="en-US">
              <a:solidFill>
                <a:srgbClr val="000000"/>
              </a:solidFill>
            </a:endParaRPr>
          </a:p>
        </p:txBody>
      </p:sp>
      <p:sp>
        <p:nvSpPr>
          <p:cNvPr id="68616"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284607921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377B2E7-976C-46B5-BFB8-F18F2A576E68}" type="datetimeFigureOut">
              <a:rPr lang="en-US">
                <a:solidFill>
                  <a:prstClr val="black">
                    <a:tint val="75000"/>
                  </a:prstClr>
                </a:solidFill>
              </a:rPr>
              <a:pPr>
                <a:defRPr/>
              </a:pPr>
              <a:t>4/12/2022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14309922-32DD-4ABB-BB10-00C9A4F35072}" type="slidenum">
              <a:rPr lang="en-US" altLang="en-US"/>
              <a:pPr/>
              <a:t>‹#›</a:t>
            </a:fld>
            <a:endParaRPr lang="en-US" altLang="en-US"/>
          </a:p>
        </p:txBody>
      </p:sp>
    </p:spTree>
    <p:extLst>
      <p:ext uri="{BB962C8B-B14F-4D97-AF65-F5344CB8AC3E}">
        <p14:creationId xmlns:p14="http://schemas.microsoft.com/office/powerpoint/2010/main" val="209896504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551FC8F-28DD-46A1-A6A7-0F64CB13F7AA}" type="datetimeFigureOut">
              <a:rPr lang="en-US">
                <a:solidFill>
                  <a:prstClr val="black">
                    <a:tint val="75000"/>
                  </a:prstClr>
                </a:solidFill>
              </a:rPr>
              <a:pPr>
                <a:defRPr/>
              </a:pPr>
              <a:t>4/12/2022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A3896521-71FE-4E39-BB9D-BC2240049182}" type="slidenum">
              <a:rPr lang="en-US" altLang="en-US"/>
              <a:pPr/>
              <a:t>‹#›</a:t>
            </a:fld>
            <a:endParaRPr lang="en-US" altLang="en-US"/>
          </a:p>
        </p:txBody>
      </p:sp>
    </p:spTree>
    <p:extLst>
      <p:ext uri="{BB962C8B-B14F-4D97-AF65-F5344CB8AC3E}">
        <p14:creationId xmlns:p14="http://schemas.microsoft.com/office/powerpoint/2010/main" val="238280263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8CCF937-0C04-4697-A3F9-1800C5E5B00D}"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92F4484-BBE5-4500-BAAD-4FBD4FABD889}" type="slidenum">
              <a:rPr lang="en-US" altLang="en-US"/>
              <a:pPr/>
              <a:t>‹#›</a:t>
            </a:fld>
            <a:endParaRPr lang="en-US" altLang="en-US"/>
          </a:p>
        </p:txBody>
      </p:sp>
    </p:spTree>
    <p:extLst>
      <p:ext uri="{BB962C8B-B14F-4D97-AF65-F5344CB8AC3E}">
        <p14:creationId xmlns:p14="http://schemas.microsoft.com/office/powerpoint/2010/main" val="262179468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ABE7B52-CC7C-4D05-8887-72FD79129C66}"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A819E27-6B28-4945-8143-B934C24555E8}" type="slidenum">
              <a:rPr lang="en-US" altLang="en-US"/>
              <a:pPr/>
              <a:t>‹#›</a:t>
            </a:fld>
            <a:endParaRPr lang="en-US" altLang="en-US"/>
          </a:p>
        </p:txBody>
      </p:sp>
    </p:spTree>
    <p:extLst>
      <p:ext uri="{BB962C8B-B14F-4D97-AF65-F5344CB8AC3E}">
        <p14:creationId xmlns:p14="http://schemas.microsoft.com/office/powerpoint/2010/main" val="289239359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AE617C3-04E1-4AE3-B0BF-45CBE6BBD282}"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D875822-0DEF-4126-AA85-C789598E9A08}" type="slidenum">
              <a:rPr lang="en-US" altLang="en-US"/>
              <a:pPr>
                <a:defRPr/>
              </a:pPr>
              <a:t>‹#›</a:t>
            </a:fld>
            <a:endParaRPr lang="en-US" altLang="en-US"/>
          </a:p>
        </p:txBody>
      </p:sp>
    </p:spTree>
    <p:extLst>
      <p:ext uri="{BB962C8B-B14F-4D97-AF65-F5344CB8AC3E}">
        <p14:creationId xmlns:p14="http://schemas.microsoft.com/office/powerpoint/2010/main" val="233051270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C82D1D3-C65B-4BD2-BBD4-DF2FBE9FC15E}"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718A2F8-4E88-478C-B262-45935C0FB378}" type="slidenum">
              <a:rPr lang="en-US" altLang="en-US"/>
              <a:pPr>
                <a:defRPr/>
              </a:pPr>
              <a:t>‹#›</a:t>
            </a:fld>
            <a:endParaRPr lang="en-US" altLang="en-US"/>
          </a:p>
        </p:txBody>
      </p:sp>
    </p:spTree>
    <p:extLst>
      <p:ext uri="{BB962C8B-B14F-4D97-AF65-F5344CB8AC3E}">
        <p14:creationId xmlns:p14="http://schemas.microsoft.com/office/powerpoint/2010/main" val="13355893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BFF2EDF-4C5A-4AC2-BC31-3A0B61053D0B}"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1EF04CA-C225-4C09-B7DF-946CB25CA2FF}" type="slidenum">
              <a:rPr lang="en-US" altLang="en-US"/>
              <a:pPr>
                <a:defRPr/>
              </a:pPr>
              <a:t>‹#›</a:t>
            </a:fld>
            <a:endParaRPr lang="en-US" altLang="en-US"/>
          </a:p>
        </p:txBody>
      </p:sp>
    </p:spTree>
    <p:extLst>
      <p:ext uri="{BB962C8B-B14F-4D97-AF65-F5344CB8AC3E}">
        <p14:creationId xmlns:p14="http://schemas.microsoft.com/office/powerpoint/2010/main" val="38930447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94B0941-2C7D-42F0-BD91-91F0CC7FDAD8}" type="datetimeFigureOut">
              <a:rPr lang="en-US">
                <a:solidFill>
                  <a:prstClr val="black">
                    <a:tint val="75000"/>
                  </a:prstClr>
                </a:solidFill>
              </a:rPr>
              <a:pPr>
                <a:defRPr/>
              </a:pPr>
              <a:t>4/12/2022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93011B7-786A-423E-B1C4-745F537D324A}" type="slidenum">
              <a:rPr lang="en-US" altLang="en-US"/>
              <a:pPr>
                <a:defRPr/>
              </a:pPr>
              <a:t>‹#›</a:t>
            </a:fld>
            <a:endParaRPr lang="en-US" altLang="en-US"/>
          </a:p>
        </p:txBody>
      </p:sp>
    </p:spTree>
    <p:extLst>
      <p:ext uri="{BB962C8B-B14F-4D97-AF65-F5344CB8AC3E}">
        <p14:creationId xmlns:p14="http://schemas.microsoft.com/office/powerpoint/2010/main" val="333724997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037A9AC-E238-42FE-9BD5-4A67E19BDDE3}" type="datetimeFigureOut">
              <a:rPr lang="en-US">
                <a:solidFill>
                  <a:prstClr val="black">
                    <a:tint val="75000"/>
                  </a:prstClr>
                </a:solidFill>
              </a:rPr>
              <a:pPr>
                <a:defRPr/>
              </a:pPr>
              <a:t>4/12/2022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C2FE220-2A1A-4401-8A39-932FFFB989D7}" type="slidenum">
              <a:rPr lang="en-US" altLang="en-US"/>
              <a:pPr>
                <a:defRPr/>
              </a:pPr>
              <a:t>‹#›</a:t>
            </a:fld>
            <a:endParaRPr lang="en-US" altLang="en-US"/>
          </a:p>
        </p:txBody>
      </p:sp>
    </p:spTree>
    <p:extLst>
      <p:ext uri="{BB962C8B-B14F-4D97-AF65-F5344CB8AC3E}">
        <p14:creationId xmlns:p14="http://schemas.microsoft.com/office/powerpoint/2010/main" val="107130038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A0177F7-B5BC-4B59-B77B-1D14FC7644B9}" type="datetimeFigureOut">
              <a:rPr lang="en-US">
                <a:solidFill>
                  <a:prstClr val="black">
                    <a:tint val="75000"/>
                  </a:prstClr>
                </a:solidFill>
              </a:rPr>
              <a:pPr>
                <a:defRPr/>
              </a:pPr>
              <a:t>4/12/2022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92AEA0B-6DAD-493D-82BA-598C31AD38C3}" type="slidenum">
              <a:rPr lang="en-US" altLang="en-US"/>
              <a:pPr>
                <a:defRPr/>
              </a:pPr>
              <a:t>‹#›</a:t>
            </a:fld>
            <a:endParaRPr lang="en-US" altLang="en-US"/>
          </a:p>
        </p:txBody>
      </p:sp>
    </p:spTree>
    <p:extLst>
      <p:ext uri="{BB962C8B-B14F-4D97-AF65-F5344CB8AC3E}">
        <p14:creationId xmlns:p14="http://schemas.microsoft.com/office/powerpoint/2010/main" val="19417768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B66ABE4-8756-491B-8164-3E6250174CE7}" type="datetimeFigureOut">
              <a:rPr lang="en-US">
                <a:solidFill>
                  <a:srgbClr val="000000"/>
                </a:solidFill>
              </a:rPr>
              <a:pPr/>
              <a:t>4/12/2022</a:t>
            </a:fld>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F877187-7E0F-4D2B-B92B-89BD56DFB13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6266652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7EAA94D-1702-4763-BE0B-C6C0EB8BED23}" type="datetimeFigureOut">
              <a:rPr lang="en-US">
                <a:solidFill>
                  <a:prstClr val="black">
                    <a:tint val="75000"/>
                  </a:prstClr>
                </a:solidFill>
              </a:rPr>
              <a:pPr>
                <a:defRPr/>
              </a:pPr>
              <a:t>4/12/2022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3BB5FD6-F2C1-4177-AB26-DCED228BC296}" type="slidenum">
              <a:rPr lang="en-US" altLang="en-US"/>
              <a:pPr>
                <a:defRPr/>
              </a:pPr>
              <a:t>‹#›</a:t>
            </a:fld>
            <a:endParaRPr lang="en-US" altLang="en-US"/>
          </a:p>
        </p:txBody>
      </p:sp>
    </p:spTree>
    <p:extLst>
      <p:ext uri="{BB962C8B-B14F-4D97-AF65-F5344CB8AC3E}">
        <p14:creationId xmlns:p14="http://schemas.microsoft.com/office/powerpoint/2010/main" val="309096303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74C734C-440D-49BA-BD19-9ABBA2287FE2}" type="datetimeFigureOut">
              <a:rPr lang="en-US">
                <a:solidFill>
                  <a:prstClr val="black">
                    <a:tint val="75000"/>
                  </a:prstClr>
                </a:solidFill>
              </a:rPr>
              <a:pPr>
                <a:defRPr/>
              </a:pPr>
              <a:t>4/12/2022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3E0AF43-1F4B-48A9-A64A-81E2DEC9DD9C}" type="slidenum">
              <a:rPr lang="en-US" altLang="en-US"/>
              <a:pPr>
                <a:defRPr/>
              </a:pPr>
              <a:t>‹#›</a:t>
            </a:fld>
            <a:endParaRPr lang="en-US" altLang="en-US"/>
          </a:p>
        </p:txBody>
      </p:sp>
    </p:spTree>
    <p:extLst>
      <p:ext uri="{BB962C8B-B14F-4D97-AF65-F5344CB8AC3E}">
        <p14:creationId xmlns:p14="http://schemas.microsoft.com/office/powerpoint/2010/main" val="224777889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F4928CE-F5E9-4A2E-852A-DA845CBFD8D5}" type="datetimeFigureOut">
              <a:rPr lang="en-US">
                <a:solidFill>
                  <a:prstClr val="black">
                    <a:tint val="75000"/>
                  </a:prstClr>
                </a:solidFill>
              </a:rPr>
              <a:pPr>
                <a:defRPr/>
              </a:pPr>
              <a:t>4/12/2022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5858B9D-8F16-42CD-9B1E-C54C233C9D0D}" type="slidenum">
              <a:rPr lang="en-US" altLang="en-US"/>
              <a:pPr>
                <a:defRPr/>
              </a:pPr>
              <a:t>‹#›</a:t>
            </a:fld>
            <a:endParaRPr lang="en-US" altLang="en-US"/>
          </a:p>
        </p:txBody>
      </p:sp>
    </p:spTree>
    <p:extLst>
      <p:ext uri="{BB962C8B-B14F-4D97-AF65-F5344CB8AC3E}">
        <p14:creationId xmlns:p14="http://schemas.microsoft.com/office/powerpoint/2010/main" val="8267961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6233D7E-062E-452E-969C-12F75EB205F4}"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3E5ADE-0957-43E3-AF97-E479A9AC4133}" type="slidenum">
              <a:rPr lang="en-US" altLang="en-US"/>
              <a:pPr>
                <a:defRPr/>
              </a:pPr>
              <a:t>‹#›</a:t>
            </a:fld>
            <a:endParaRPr lang="en-US" altLang="en-US"/>
          </a:p>
        </p:txBody>
      </p:sp>
    </p:spTree>
    <p:extLst>
      <p:ext uri="{BB962C8B-B14F-4D97-AF65-F5344CB8AC3E}">
        <p14:creationId xmlns:p14="http://schemas.microsoft.com/office/powerpoint/2010/main" val="262016725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E91DB89-715C-491E-9E5B-222EDBD57283}"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3BE81EB-7D4B-4625-AD83-97CF3D3A232B}" type="slidenum">
              <a:rPr lang="en-US" altLang="en-US"/>
              <a:pPr>
                <a:defRPr/>
              </a:pPr>
              <a:t>‹#›</a:t>
            </a:fld>
            <a:endParaRPr lang="en-US" altLang="en-US"/>
          </a:p>
        </p:txBody>
      </p:sp>
    </p:spTree>
    <p:extLst>
      <p:ext uri="{BB962C8B-B14F-4D97-AF65-F5344CB8AC3E}">
        <p14:creationId xmlns:p14="http://schemas.microsoft.com/office/powerpoint/2010/main" val="70810742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AE617C3-04E1-4AE3-B0BF-45CBE6BBD282}"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D875822-0DEF-4126-AA85-C789598E9A08}" type="slidenum">
              <a:rPr lang="en-US" altLang="en-US"/>
              <a:pPr>
                <a:defRPr/>
              </a:pPr>
              <a:t>‹#›</a:t>
            </a:fld>
            <a:endParaRPr lang="en-US" altLang="en-US"/>
          </a:p>
        </p:txBody>
      </p:sp>
    </p:spTree>
    <p:extLst>
      <p:ext uri="{BB962C8B-B14F-4D97-AF65-F5344CB8AC3E}">
        <p14:creationId xmlns:p14="http://schemas.microsoft.com/office/powerpoint/2010/main" val="337609906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C82D1D3-C65B-4BD2-BBD4-DF2FBE9FC15E}"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718A2F8-4E88-478C-B262-45935C0FB378}" type="slidenum">
              <a:rPr lang="en-US" altLang="en-US"/>
              <a:pPr>
                <a:defRPr/>
              </a:pPr>
              <a:t>‹#›</a:t>
            </a:fld>
            <a:endParaRPr lang="en-US" altLang="en-US"/>
          </a:p>
        </p:txBody>
      </p:sp>
    </p:spTree>
    <p:extLst>
      <p:ext uri="{BB962C8B-B14F-4D97-AF65-F5344CB8AC3E}">
        <p14:creationId xmlns:p14="http://schemas.microsoft.com/office/powerpoint/2010/main" val="218781130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BFF2EDF-4C5A-4AC2-BC31-3A0B61053D0B}"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1EF04CA-C225-4C09-B7DF-946CB25CA2FF}" type="slidenum">
              <a:rPr lang="en-US" altLang="en-US"/>
              <a:pPr>
                <a:defRPr/>
              </a:pPr>
              <a:t>‹#›</a:t>
            </a:fld>
            <a:endParaRPr lang="en-US" altLang="en-US"/>
          </a:p>
        </p:txBody>
      </p:sp>
    </p:spTree>
    <p:extLst>
      <p:ext uri="{BB962C8B-B14F-4D97-AF65-F5344CB8AC3E}">
        <p14:creationId xmlns:p14="http://schemas.microsoft.com/office/powerpoint/2010/main" val="191052577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94B0941-2C7D-42F0-BD91-91F0CC7FDAD8}" type="datetimeFigureOut">
              <a:rPr lang="en-US">
                <a:solidFill>
                  <a:prstClr val="black">
                    <a:tint val="75000"/>
                  </a:prstClr>
                </a:solidFill>
              </a:rPr>
              <a:pPr>
                <a:defRPr/>
              </a:pPr>
              <a:t>4/12/2022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93011B7-786A-423E-B1C4-745F537D324A}" type="slidenum">
              <a:rPr lang="en-US" altLang="en-US"/>
              <a:pPr>
                <a:defRPr/>
              </a:pPr>
              <a:t>‹#›</a:t>
            </a:fld>
            <a:endParaRPr lang="en-US" altLang="en-US"/>
          </a:p>
        </p:txBody>
      </p:sp>
    </p:spTree>
    <p:extLst>
      <p:ext uri="{BB962C8B-B14F-4D97-AF65-F5344CB8AC3E}">
        <p14:creationId xmlns:p14="http://schemas.microsoft.com/office/powerpoint/2010/main" val="268702583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037A9AC-E238-42FE-9BD5-4A67E19BDDE3}" type="datetimeFigureOut">
              <a:rPr lang="en-US">
                <a:solidFill>
                  <a:prstClr val="black">
                    <a:tint val="75000"/>
                  </a:prstClr>
                </a:solidFill>
              </a:rPr>
              <a:pPr>
                <a:defRPr/>
              </a:pPr>
              <a:t>4/12/2022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C2FE220-2A1A-4401-8A39-932FFFB989D7}" type="slidenum">
              <a:rPr lang="en-US" altLang="en-US"/>
              <a:pPr>
                <a:defRPr/>
              </a:pPr>
              <a:t>‹#›</a:t>
            </a:fld>
            <a:endParaRPr lang="en-US" altLang="en-US"/>
          </a:p>
        </p:txBody>
      </p:sp>
    </p:spTree>
    <p:extLst>
      <p:ext uri="{BB962C8B-B14F-4D97-AF65-F5344CB8AC3E}">
        <p14:creationId xmlns:p14="http://schemas.microsoft.com/office/powerpoint/2010/main" val="2712255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F2788860-C020-46E8-89D7-E0E71369791E}" type="datetimeFigureOut">
              <a:rPr lang="en-US">
                <a:solidFill>
                  <a:srgbClr val="000000"/>
                </a:solidFill>
              </a:rPr>
              <a:pPr/>
              <a:t>4/12/2022</a:t>
            </a:fld>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19CD011-13CE-49E8-9F2D-BC4101DB9F1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55841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A0177F7-B5BC-4B59-B77B-1D14FC7644B9}" type="datetimeFigureOut">
              <a:rPr lang="en-US">
                <a:solidFill>
                  <a:prstClr val="black">
                    <a:tint val="75000"/>
                  </a:prstClr>
                </a:solidFill>
              </a:rPr>
              <a:pPr>
                <a:defRPr/>
              </a:pPr>
              <a:t>4/12/2022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92AEA0B-6DAD-493D-82BA-598C31AD38C3}" type="slidenum">
              <a:rPr lang="en-US" altLang="en-US"/>
              <a:pPr>
                <a:defRPr/>
              </a:pPr>
              <a:t>‹#›</a:t>
            </a:fld>
            <a:endParaRPr lang="en-US" altLang="en-US"/>
          </a:p>
        </p:txBody>
      </p:sp>
    </p:spTree>
    <p:extLst>
      <p:ext uri="{BB962C8B-B14F-4D97-AF65-F5344CB8AC3E}">
        <p14:creationId xmlns:p14="http://schemas.microsoft.com/office/powerpoint/2010/main" val="6477789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7EAA94D-1702-4763-BE0B-C6C0EB8BED23}" type="datetimeFigureOut">
              <a:rPr lang="en-US">
                <a:solidFill>
                  <a:prstClr val="black">
                    <a:tint val="75000"/>
                  </a:prstClr>
                </a:solidFill>
              </a:rPr>
              <a:pPr>
                <a:defRPr/>
              </a:pPr>
              <a:t>4/12/2022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3BB5FD6-F2C1-4177-AB26-DCED228BC296}" type="slidenum">
              <a:rPr lang="en-US" altLang="en-US"/>
              <a:pPr>
                <a:defRPr/>
              </a:pPr>
              <a:t>‹#›</a:t>
            </a:fld>
            <a:endParaRPr lang="en-US" altLang="en-US"/>
          </a:p>
        </p:txBody>
      </p:sp>
    </p:spTree>
    <p:extLst>
      <p:ext uri="{BB962C8B-B14F-4D97-AF65-F5344CB8AC3E}">
        <p14:creationId xmlns:p14="http://schemas.microsoft.com/office/powerpoint/2010/main" val="355098061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74C734C-440D-49BA-BD19-9ABBA2287FE2}" type="datetimeFigureOut">
              <a:rPr lang="en-US">
                <a:solidFill>
                  <a:prstClr val="black">
                    <a:tint val="75000"/>
                  </a:prstClr>
                </a:solidFill>
              </a:rPr>
              <a:pPr>
                <a:defRPr/>
              </a:pPr>
              <a:t>4/12/2022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3E0AF43-1F4B-48A9-A64A-81E2DEC9DD9C}" type="slidenum">
              <a:rPr lang="en-US" altLang="en-US"/>
              <a:pPr>
                <a:defRPr/>
              </a:pPr>
              <a:t>‹#›</a:t>
            </a:fld>
            <a:endParaRPr lang="en-US" altLang="en-US"/>
          </a:p>
        </p:txBody>
      </p:sp>
    </p:spTree>
    <p:extLst>
      <p:ext uri="{BB962C8B-B14F-4D97-AF65-F5344CB8AC3E}">
        <p14:creationId xmlns:p14="http://schemas.microsoft.com/office/powerpoint/2010/main" val="403548372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F4928CE-F5E9-4A2E-852A-DA845CBFD8D5}" type="datetimeFigureOut">
              <a:rPr lang="en-US">
                <a:solidFill>
                  <a:prstClr val="black">
                    <a:tint val="75000"/>
                  </a:prstClr>
                </a:solidFill>
              </a:rPr>
              <a:pPr>
                <a:defRPr/>
              </a:pPr>
              <a:t>4/12/2022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5858B9D-8F16-42CD-9B1E-C54C233C9D0D}" type="slidenum">
              <a:rPr lang="en-US" altLang="en-US"/>
              <a:pPr>
                <a:defRPr/>
              </a:pPr>
              <a:t>‹#›</a:t>
            </a:fld>
            <a:endParaRPr lang="en-US" altLang="en-US"/>
          </a:p>
        </p:txBody>
      </p:sp>
    </p:spTree>
    <p:extLst>
      <p:ext uri="{BB962C8B-B14F-4D97-AF65-F5344CB8AC3E}">
        <p14:creationId xmlns:p14="http://schemas.microsoft.com/office/powerpoint/2010/main" val="344206640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6233D7E-062E-452E-969C-12F75EB205F4}"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3E5ADE-0957-43E3-AF97-E479A9AC4133}" type="slidenum">
              <a:rPr lang="en-US" altLang="en-US"/>
              <a:pPr>
                <a:defRPr/>
              </a:pPr>
              <a:t>‹#›</a:t>
            </a:fld>
            <a:endParaRPr lang="en-US" altLang="en-US"/>
          </a:p>
        </p:txBody>
      </p:sp>
    </p:spTree>
    <p:extLst>
      <p:ext uri="{BB962C8B-B14F-4D97-AF65-F5344CB8AC3E}">
        <p14:creationId xmlns:p14="http://schemas.microsoft.com/office/powerpoint/2010/main" val="241080235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E91DB89-715C-491E-9E5B-222EDBD57283}"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3BE81EB-7D4B-4625-AD83-97CF3D3A232B}" type="slidenum">
              <a:rPr lang="en-US" altLang="en-US"/>
              <a:pPr>
                <a:defRPr/>
              </a:pPr>
              <a:t>‹#›</a:t>
            </a:fld>
            <a:endParaRPr lang="en-US" altLang="en-US"/>
          </a:p>
        </p:txBody>
      </p:sp>
    </p:spTree>
    <p:extLst>
      <p:ext uri="{BB962C8B-B14F-4D97-AF65-F5344CB8AC3E}">
        <p14:creationId xmlns:p14="http://schemas.microsoft.com/office/powerpoint/2010/main" val="101727498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AE617C3-04E1-4AE3-B0BF-45CBE6BBD282}"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D875822-0DEF-4126-AA85-C789598E9A08}" type="slidenum">
              <a:rPr lang="en-US" altLang="en-US"/>
              <a:pPr>
                <a:defRPr/>
              </a:pPr>
              <a:t>‹#›</a:t>
            </a:fld>
            <a:endParaRPr lang="en-US" altLang="en-US"/>
          </a:p>
        </p:txBody>
      </p:sp>
    </p:spTree>
    <p:extLst>
      <p:ext uri="{BB962C8B-B14F-4D97-AF65-F5344CB8AC3E}">
        <p14:creationId xmlns:p14="http://schemas.microsoft.com/office/powerpoint/2010/main" val="280081037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C82D1D3-C65B-4BD2-BBD4-DF2FBE9FC15E}"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718A2F8-4E88-478C-B262-45935C0FB378}" type="slidenum">
              <a:rPr lang="en-US" altLang="en-US"/>
              <a:pPr>
                <a:defRPr/>
              </a:pPr>
              <a:t>‹#›</a:t>
            </a:fld>
            <a:endParaRPr lang="en-US" altLang="en-US"/>
          </a:p>
        </p:txBody>
      </p:sp>
    </p:spTree>
    <p:extLst>
      <p:ext uri="{BB962C8B-B14F-4D97-AF65-F5344CB8AC3E}">
        <p14:creationId xmlns:p14="http://schemas.microsoft.com/office/powerpoint/2010/main" val="410502286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BFF2EDF-4C5A-4AC2-BC31-3A0B61053D0B}"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1EF04CA-C225-4C09-B7DF-946CB25CA2FF}" type="slidenum">
              <a:rPr lang="en-US" altLang="en-US"/>
              <a:pPr>
                <a:defRPr/>
              </a:pPr>
              <a:t>‹#›</a:t>
            </a:fld>
            <a:endParaRPr lang="en-US" altLang="en-US"/>
          </a:p>
        </p:txBody>
      </p:sp>
    </p:spTree>
    <p:extLst>
      <p:ext uri="{BB962C8B-B14F-4D97-AF65-F5344CB8AC3E}">
        <p14:creationId xmlns:p14="http://schemas.microsoft.com/office/powerpoint/2010/main" val="86336841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94B0941-2C7D-42F0-BD91-91F0CC7FDAD8}" type="datetimeFigureOut">
              <a:rPr lang="en-US">
                <a:solidFill>
                  <a:prstClr val="black">
                    <a:tint val="75000"/>
                  </a:prstClr>
                </a:solidFill>
              </a:rPr>
              <a:pPr>
                <a:defRPr/>
              </a:pPr>
              <a:t>4/12/2022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93011B7-786A-423E-B1C4-745F537D324A}" type="slidenum">
              <a:rPr lang="en-US" altLang="en-US"/>
              <a:pPr>
                <a:defRPr/>
              </a:pPr>
              <a:t>‹#›</a:t>
            </a:fld>
            <a:endParaRPr lang="en-US" altLang="en-US"/>
          </a:p>
        </p:txBody>
      </p:sp>
    </p:spTree>
    <p:extLst>
      <p:ext uri="{BB962C8B-B14F-4D97-AF65-F5344CB8AC3E}">
        <p14:creationId xmlns:p14="http://schemas.microsoft.com/office/powerpoint/2010/main" val="11764729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9241A65D-7818-4408-BC91-8236E46EE3C2}" type="datetimeFigureOut">
              <a:rPr lang="en-US">
                <a:solidFill>
                  <a:srgbClr val="000000"/>
                </a:solidFill>
              </a:rPr>
              <a:pPr/>
              <a:t>4/12/2022</a:t>
            </a:fld>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25E6423-FB66-4D24-87DE-74FE0D33CE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2618565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037A9AC-E238-42FE-9BD5-4A67E19BDDE3}" type="datetimeFigureOut">
              <a:rPr lang="en-US">
                <a:solidFill>
                  <a:prstClr val="black">
                    <a:tint val="75000"/>
                  </a:prstClr>
                </a:solidFill>
              </a:rPr>
              <a:pPr>
                <a:defRPr/>
              </a:pPr>
              <a:t>4/12/2022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C2FE220-2A1A-4401-8A39-932FFFB989D7}" type="slidenum">
              <a:rPr lang="en-US" altLang="en-US"/>
              <a:pPr>
                <a:defRPr/>
              </a:pPr>
              <a:t>‹#›</a:t>
            </a:fld>
            <a:endParaRPr lang="en-US" altLang="en-US"/>
          </a:p>
        </p:txBody>
      </p:sp>
    </p:spTree>
    <p:extLst>
      <p:ext uri="{BB962C8B-B14F-4D97-AF65-F5344CB8AC3E}">
        <p14:creationId xmlns:p14="http://schemas.microsoft.com/office/powerpoint/2010/main" val="277580327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A0177F7-B5BC-4B59-B77B-1D14FC7644B9}" type="datetimeFigureOut">
              <a:rPr lang="en-US">
                <a:solidFill>
                  <a:prstClr val="black">
                    <a:tint val="75000"/>
                  </a:prstClr>
                </a:solidFill>
              </a:rPr>
              <a:pPr>
                <a:defRPr/>
              </a:pPr>
              <a:t>4/12/2022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92AEA0B-6DAD-493D-82BA-598C31AD38C3}" type="slidenum">
              <a:rPr lang="en-US" altLang="en-US"/>
              <a:pPr>
                <a:defRPr/>
              </a:pPr>
              <a:t>‹#›</a:t>
            </a:fld>
            <a:endParaRPr lang="en-US" altLang="en-US"/>
          </a:p>
        </p:txBody>
      </p:sp>
    </p:spTree>
    <p:extLst>
      <p:ext uri="{BB962C8B-B14F-4D97-AF65-F5344CB8AC3E}">
        <p14:creationId xmlns:p14="http://schemas.microsoft.com/office/powerpoint/2010/main" val="88692052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7EAA94D-1702-4763-BE0B-C6C0EB8BED23}" type="datetimeFigureOut">
              <a:rPr lang="en-US">
                <a:solidFill>
                  <a:prstClr val="black">
                    <a:tint val="75000"/>
                  </a:prstClr>
                </a:solidFill>
              </a:rPr>
              <a:pPr>
                <a:defRPr/>
              </a:pPr>
              <a:t>4/12/2022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3BB5FD6-F2C1-4177-AB26-DCED228BC296}" type="slidenum">
              <a:rPr lang="en-US" altLang="en-US"/>
              <a:pPr>
                <a:defRPr/>
              </a:pPr>
              <a:t>‹#›</a:t>
            </a:fld>
            <a:endParaRPr lang="en-US" altLang="en-US"/>
          </a:p>
        </p:txBody>
      </p:sp>
    </p:spTree>
    <p:extLst>
      <p:ext uri="{BB962C8B-B14F-4D97-AF65-F5344CB8AC3E}">
        <p14:creationId xmlns:p14="http://schemas.microsoft.com/office/powerpoint/2010/main" val="193515007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74C734C-440D-49BA-BD19-9ABBA2287FE2}" type="datetimeFigureOut">
              <a:rPr lang="en-US">
                <a:solidFill>
                  <a:prstClr val="black">
                    <a:tint val="75000"/>
                  </a:prstClr>
                </a:solidFill>
              </a:rPr>
              <a:pPr>
                <a:defRPr/>
              </a:pPr>
              <a:t>4/12/2022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3E0AF43-1F4B-48A9-A64A-81E2DEC9DD9C}" type="slidenum">
              <a:rPr lang="en-US" altLang="en-US"/>
              <a:pPr>
                <a:defRPr/>
              </a:pPr>
              <a:t>‹#›</a:t>
            </a:fld>
            <a:endParaRPr lang="en-US" altLang="en-US"/>
          </a:p>
        </p:txBody>
      </p:sp>
    </p:spTree>
    <p:extLst>
      <p:ext uri="{BB962C8B-B14F-4D97-AF65-F5344CB8AC3E}">
        <p14:creationId xmlns:p14="http://schemas.microsoft.com/office/powerpoint/2010/main" val="387857496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F4928CE-F5E9-4A2E-852A-DA845CBFD8D5}" type="datetimeFigureOut">
              <a:rPr lang="en-US">
                <a:solidFill>
                  <a:prstClr val="black">
                    <a:tint val="75000"/>
                  </a:prstClr>
                </a:solidFill>
              </a:rPr>
              <a:pPr>
                <a:defRPr/>
              </a:pPr>
              <a:t>4/12/2022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5858B9D-8F16-42CD-9B1E-C54C233C9D0D}" type="slidenum">
              <a:rPr lang="en-US" altLang="en-US"/>
              <a:pPr>
                <a:defRPr/>
              </a:pPr>
              <a:t>‹#›</a:t>
            </a:fld>
            <a:endParaRPr lang="en-US" altLang="en-US"/>
          </a:p>
        </p:txBody>
      </p:sp>
    </p:spTree>
    <p:extLst>
      <p:ext uri="{BB962C8B-B14F-4D97-AF65-F5344CB8AC3E}">
        <p14:creationId xmlns:p14="http://schemas.microsoft.com/office/powerpoint/2010/main" val="138966363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6233D7E-062E-452E-969C-12F75EB205F4}"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3E5ADE-0957-43E3-AF97-E479A9AC4133}" type="slidenum">
              <a:rPr lang="en-US" altLang="en-US"/>
              <a:pPr>
                <a:defRPr/>
              </a:pPr>
              <a:t>‹#›</a:t>
            </a:fld>
            <a:endParaRPr lang="en-US" altLang="en-US"/>
          </a:p>
        </p:txBody>
      </p:sp>
    </p:spTree>
    <p:extLst>
      <p:ext uri="{BB962C8B-B14F-4D97-AF65-F5344CB8AC3E}">
        <p14:creationId xmlns:p14="http://schemas.microsoft.com/office/powerpoint/2010/main" val="192780847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E91DB89-715C-491E-9E5B-222EDBD57283}"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3BE81EB-7D4B-4625-AD83-97CF3D3A232B}" type="slidenum">
              <a:rPr lang="en-US" altLang="en-US"/>
              <a:pPr>
                <a:defRPr/>
              </a:pPr>
              <a:t>‹#›</a:t>
            </a:fld>
            <a:endParaRPr lang="en-US" altLang="en-US"/>
          </a:p>
        </p:txBody>
      </p:sp>
    </p:spTree>
    <p:extLst>
      <p:ext uri="{BB962C8B-B14F-4D97-AF65-F5344CB8AC3E}">
        <p14:creationId xmlns:p14="http://schemas.microsoft.com/office/powerpoint/2010/main" val="174917233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AE617C3-04E1-4AE3-B0BF-45CBE6BBD282}"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D875822-0DEF-4126-AA85-C789598E9A08}" type="slidenum">
              <a:rPr lang="en-US" altLang="en-US"/>
              <a:pPr>
                <a:defRPr/>
              </a:pPr>
              <a:t>‹#›</a:t>
            </a:fld>
            <a:endParaRPr lang="en-US" altLang="en-US"/>
          </a:p>
        </p:txBody>
      </p:sp>
    </p:spTree>
    <p:extLst>
      <p:ext uri="{BB962C8B-B14F-4D97-AF65-F5344CB8AC3E}">
        <p14:creationId xmlns:p14="http://schemas.microsoft.com/office/powerpoint/2010/main" val="10893088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C82D1D3-C65B-4BD2-BBD4-DF2FBE9FC15E}"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718A2F8-4E88-478C-B262-45935C0FB378}" type="slidenum">
              <a:rPr lang="en-US" altLang="en-US"/>
              <a:pPr>
                <a:defRPr/>
              </a:pPr>
              <a:t>‹#›</a:t>
            </a:fld>
            <a:endParaRPr lang="en-US" altLang="en-US"/>
          </a:p>
        </p:txBody>
      </p:sp>
    </p:spTree>
    <p:extLst>
      <p:ext uri="{BB962C8B-B14F-4D97-AF65-F5344CB8AC3E}">
        <p14:creationId xmlns:p14="http://schemas.microsoft.com/office/powerpoint/2010/main" val="370356189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BFF2EDF-4C5A-4AC2-BC31-3A0B61053D0B}"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1EF04CA-C225-4C09-B7DF-946CB25CA2FF}" type="slidenum">
              <a:rPr lang="en-US" altLang="en-US"/>
              <a:pPr>
                <a:defRPr/>
              </a:pPr>
              <a:t>‹#›</a:t>
            </a:fld>
            <a:endParaRPr lang="en-US" altLang="en-US"/>
          </a:p>
        </p:txBody>
      </p:sp>
    </p:spTree>
    <p:extLst>
      <p:ext uri="{BB962C8B-B14F-4D97-AF65-F5344CB8AC3E}">
        <p14:creationId xmlns:p14="http://schemas.microsoft.com/office/powerpoint/2010/main" val="1935122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51EDF13-E74C-463C-A903-4E506DB80E36}" type="datetimeFigureOut">
              <a:rPr lang="en-US">
                <a:solidFill>
                  <a:srgbClr val="000000"/>
                </a:solidFill>
              </a:rPr>
              <a:pPr/>
              <a:t>4/12/2022</a:t>
            </a:fld>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FF90A8A-F178-4D3B-B512-8B7BFA147ED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089813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94B0941-2C7D-42F0-BD91-91F0CC7FDAD8}" type="datetimeFigureOut">
              <a:rPr lang="en-US">
                <a:solidFill>
                  <a:prstClr val="black">
                    <a:tint val="75000"/>
                  </a:prstClr>
                </a:solidFill>
              </a:rPr>
              <a:pPr>
                <a:defRPr/>
              </a:pPr>
              <a:t>4/12/2022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93011B7-786A-423E-B1C4-745F537D324A}" type="slidenum">
              <a:rPr lang="en-US" altLang="en-US"/>
              <a:pPr>
                <a:defRPr/>
              </a:pPr>
              <a:t>‹#›</a:t>
            </a:fld>
            <a:endParaRPr lang="en-US" altLang="en-US"/>
          </a:p>
        </p:txBody>
      </p:sp>
    </p:spTree>
    <p:extLst>
      <p:ext uri="{BB962C8B-B14F-4D97-AF65-F5344CB8AC3E}">
        <p14:creationId xmlns:p14="http://schemas.microsoft.com/office/powerpoint/2010/main" val="280902231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037A9AC-E238-42FE-9BD5-4A67E19BDDE3}" type="datetimeFigureOut">
              <a:rPr lang="en-US">
                <a:solidFill>
                  <a:prstClr val="black">
                    <a:tint val="75000"/>
                  </a:prstClr>
                </a:solidFill>
              </a:rPr>
              <a:pPr>
                <a:defRPr/>
              </a:pPr>
              <a:t>4/12/2022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C2FE220-2A1A-4401-8A39-932FFFB989D7}" type="slidenum">
              <a:rPr lang="en-US" altLang="en-US"/>
              <a:pPr>
                <a:defRPr/>
              </a:pPr>
              <a:t>‹#›</a:t>
            </a:fld>
            <a:endParaRPr lang="en-US" altLang="en-US"/>
          </a:p>
        </p:txBody>
      </p:sp>
    </p:spTree>
    <p:extLst>
      <p:ext uri="{BB962C8B-B14F-4D97-AF65-F5344CB8AC3E}">
        <p14:creationId xmlns:p14="http://schemas.microsoft.com/office/powerpoint/2010/main" val="231234535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A0177F7-B5BC-4B59-B77B-1D14FC7644B9}" type="datetimeFigureOut">
              <a:rPr lang="en-US">
                <a:solidFill>
                  <a:prstClr val="black">
                    <a:tint val="75000"/>
                  </a:prstClr>
                </a:solidFill>
              </a:rPr>
              <a:pPr>
                <a:defRPr/>
              </a:pPr>
              <a:t>4/12/2022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92AEA0B-6DAD-493D-82BA-598C31AD38C3}" type="slidenum">
              <a:rPr lang="en-US" altLang="en-US"/>
              <a:pPr>
                <a:defRPr/>
              </a:pPr>
              <a:t>‹#›</a:t>
            </a:fld>
            <a:endParaRPr lang="en-US" altLang="en-US"/>
          </a:p>
        </p:txBody>
      </p:sp>
    </p:spTree>
    <p:extLst>
      <p:ext uri="{BB962C8B-B14F-4D97-AF65-F5344CB8AC3E}">
        <p14:creationId xmlns:p14="http://schemas.microsoft.com/office/powerpoint/2010/main" val="48521618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7EAA94D-1702-4763-BE0B-C6C0EB8BED23}" type="datetimeFigureOut">
              <a:rPr lang="en-US">
                <a:solidFill>
                  <a:prstClr val="black">
                    <a:tint val="75000"/>
                  </a:prstClr>
                </a:solidFill>
              </a:rPr>
              <a:pPr>
                <a:defRPr/>
              </a:pPr>
              <a:t>4/12/2022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3BB5FD6-F2C1-4177-AB26-DCED228BC296}" type="slidenum">
              <a:rPr lang="en-US" altLang="en-US"/>
              <a:pPr>
                <a:defRPr/>
              </a:pPr>
              <a:t>‹#›</a:t>
            </a:fld>
            <a:endParaRPr lang="en-US" altLang="en-US"/>
          </a:p>
        </p:txBody>
      </p:sp>
    </p:spTree>
    <p:extLst>
      <p:ext uri="{BB962C8B-B14F-4D97-AF65-F5344CB8AC3E}">
        <p14:creationId xmlns:p14="http://schemas.microsoft.com/office/powerpoint/2010/main" val="119679622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74C734C-440D-49BA-BD19-9ABBA2287FE2}" type="datetimeFigureOut">
              <a:rPr lang="en-US">
                <a:solidFill>
                  <a:prstClr val="black">
                    <a:tint val="75000"/>
                  </a:prstClr>
                </a:solidFill>
              </a:rPr>
              <a:pPr>
                <a:defRPr/>
              </a:pPr>
              <a:t>4/12/2022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3E0AF43-1F4B-48A9-A64A-81E2DEC9DD9C}" type="slidenum">
              <a:rPr lang="en-US" altLang="en-US"/>
              <a:pPr>
                <a:defRPr/>
              </a:pPr>
              <a:t>‹#›</a:t>
            </a:fld>
            <a:endParaRPr lang="en-US" altLang="en-US"/>
          </a:p>
        </p:txBody>
      </p:sp>
    </p:spTree>
    <p:extLst>
      <p:ext uri="{BB962C8B-B14F-4D97-AF65-F5344CB8AC3E}">
        <p14:creationId xmlns:p14="http://schemas.microsoft.com/office/powerpoint/2010/main" val="90677111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F4928CE-F5E9-4A2E-852A-DA845CBFD8D5}" type="datetimeFigureOut">
              <a:rPr lang="en-US">
                <a:solidFill>
                  <a:prstClr val="black">
                    <a:tint val="75000"/>
                  </a:prstClr>
                </a:solidFill>
              </a:rPr>
              <a:pPr>
                <a:defRPr/>
              </a:pPr>
              <a:t>4/12/2022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5858B9D-8F16-42CD-9B1E-C54C233C9D0D}" type="slidenum">
              <a:rPr lang="en-US" altLang="en-US"/>
              <a:pPr>
                <a:defRPr/>
              </a:pPr>
              <a:t>‹#›</a:t>
            </a:fld>
            <a:endParaRPr lang="en-US" altLang="en-US"/>
          </a:p>
        </p:txBody>
      </p:sp>
    </p:spTree>
    <p:extLst>
      <p:ext uri="{BB962C8B-B14F-4D97-AF65-F5344CB8AC3E}">
        <p14:creationId xmlns:p14="http://schemas.microsoft.com/office/powerpoint/2010/main" val="334227343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6233D7E-062E-452E-969C-12F75EB205F4}"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3E5ADE-0957-43E3-AF97-E479A9AC4133}" type="slidenum">
              <a:rPr lang="en-US" altLang="en-US"/>
              <a:pPr>
                <a:defRPr/>
              </a:pPr>
              <a:t>‹#›</a:t>
            </a:fld>
            <a:endParaRPr lang="en-US" altLang="en-US"/>
          </a:p>
        </p:txBody>
      </p:sp>
    </p:spTree>
    <p:extLst>
      <p:ext uri="{BB962C8B-B14F-4D97-AF65-F5344CB8AC3E}">
        <p14:creationId xmlns:p14="http://schemas.microsoft.com/office/powerpoint/2010/main" val="61610989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E91DB89-715C-491E-9E5B-222EDBD57283}"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3BE81EB-7D4B-4625-AD83-97CF3D3A232B}" type="slidenum">
              <a:rPr lang="en-US" altLang="en-US"/>
              <a:pPr>
                <a:defRPr/>
              </a:pPr>
              <a:t>‹#›</a:t>
            </a:fld>
            <a:endParaRPr lang="en-US" altLang="en-US"/>
          </a:p>
        </p:txBody>
      </p:sp>
    </p:spTree>
    <p:extLst>
      <p:ext uri="{BB962C8B-B14F-4D97-AF65-F5344CB8AC3E}">
        <p14:creationId xmlns:p14="http://schemas.microsoft.com/office/powerpoint/2010/main" val="6149633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AE617C3-04E1-4AE3-B0BF-45CBE6BBD282}"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D875822-0DEF-4126-AA85-C789598E9A08}" type="slidenum">
              <a:rPr lang="en-US" altLang="en-US"/>
              <a:pPr>
                <a:defRPr/>
              </a:pPr>
              <a:t>‹#›</a:t>
            </a:fld>
            <a:endParaRPr lang="en-US" altLang="en-US"/>
          </a:p>
        </p:txBody>
      </p:sp>
    </p:spTree>
    <p:extLst>
      <p:ext uri="{BB962C8B-B14F-4D97-AF65-F5344CB8AC3E}">
        <p14:creationId xmlns:p14="http://schemas.microsoft.com/office/powerpoint/2010/main" val="127020149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C82D1D3-C65B-4BD2-BBD4-DF2FBE9FC15E}"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718A2F8-4E88-478C-B262-45935C0FB378}" type="slidenum">
              <a:rPr lang="en-US" altLang="en-US"/>
              <a:pPr>
                <a:defRPr/>
              </a:pPr>
              <a:t>‹#›</a:t>
            </a:fld>
            <a:endParaRPr lang="en-US" altLang="en-US"/>
          </a:p>
        </p:txBody>
      </p:sp>
    </p:spTree>
    <p:extLst>
      <p:ext uri="{BB962C8B-B14F-4D97-AF65-F5344CB8AC3E}">
        <p14:creationId xmlns:p14="http://schemas.microsoft.com/office/powerpoint/2010/main" val="2236747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6D2AD281-96A6-4F93-A70F-75B4B00BE145}" type="datetimeFigureOut">
              <a:rPr lang="en-US">
                <a:solidFill>
                  <a:srgbClr val="000000"/>
                </a:solidFill>
              </a:rPr>
              <a:pPr/>
              <a:t>4/12/2022</a:t>
            </a:fld>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4FADDA5-0344-440D-A500-350874EBF3E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616587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BFF2EDF-4C5A-4AC2-BC31-3A0B61053D0B}"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1EF04CA-C225-4C09-B7DF-946CB25CA2FF}" type="slidenum">
              <a:rPr lang="en-US" altLang="en-US"/>
              <a:pPr>
                <a:defRPr/>
              </a:pPr>
              <a:t>‹#›</a:t>
            </a:fld>
            <a:endParaRPr lang="en-US" altLang="en-US"/>
          </a:p>
        </p:txBody>
      </p:sp>
    </p:spTree>
    <p:extLst>
      <p:ext uri="{BB962C8B-B14F-4D97-AF65-F5344CB8AC3E}">
        <p14:creationId xmlns:p14="http://schemas.microsoft.com/office/powerpoint/2010/main" val="65945556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94B0941-2C7D-42F0-BD91-91F0CC7FDAD8}" type="datetimeFigureOut">
              <a:rPr lang="en-US">
                <a:solidFill>
                  <a:prstClr val="black">
                    <a:tint val="75000"/>
                  </a:prstClr>
                </a:solidFill>
              </a:rPr>
              <a:pPr>
                <a:defRPr/>
              </a:pPr>
              <a:t>4/12/2022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93011B7-786A-423E-B1C4-745F537D324A}" type="slidenum">
              <a:rPr lang="en-US" altLang="en-US"/>
              <a:pPr>
                <a:defRPr/>
              </a:pPr>
              <a:t>‹#›</a:t>
            </a:fld>
            <a:endParaRPr lang="en-US" altLang="en-US"/>
          </a:p>
        </p:txBody>
      </p:sp>
    </p:spTree>
    <p:extLst>
      <p:ext uri="{BB962C8B-B14F-4D97-AF65-F5344CB8AC3E}">
        <p14:creationId xmlns:p14="http://schemas.microsoft.com/office/powerpoint/2010/main" val="362803357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037A9AC-E238-42FE-9BD5-4A67E19BDDE3}" type="datetimeFigureOut">
              <a:rPr lang="en-US">
                <a:solidFill>
                  <a:prstClr val="black">
                    <a:tint val="75000"/>
                  </a:prstClr>
                </a:solidFill>
              </a:rPr>
              <a:pPr>
                <a:defRPr/>
              </a:pPr>
              <a:t>4/12/2022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C2FE220-2A1A-4401-8A39-932FFFB989D7}" type="slidenum">
              <a:rPr lang="en-US" altLang="en-US"/>
              <a:pPr>
                <a:defRPr/>
              </a:pPr>
              <a:t>‹#›</a:t>
            </a:fld>
            <a:endParaRPr lang="en-US" altLang="en-US"/>
          </a:p>
        </p:txBody>
      </p:sp>
    </p:spTree>
    <p:extLst>
      <p:ext uri="{BB962C8B-B14F-4D97-AF65-F5344CB8AC3E}">
        <p14:creationId xmlns:p14="http://schemas.microsoft.com/office/powerpoint/2010/main" val="221886873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A0177F7-B5BC-4B59-B77B-1D14FC7644B9}" type="datetimeFigureOut">
              <a:rPr lang="en-US">
                <a:solidFill>
                  <a:prstClr val="black">
                    <a:tint val="75000"/>
                  </a:prstClr>
                </a:solidFill>
              </a:rPr>
              <a:pPr>
                <a:defRPr/>
              </a:pPr>
              <a:t>4/12/2022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92AEA0B-6DAD-493D-82BA-598C31AD38C3}" type="slidenum">
              <a:rPr lang="en-US" altLang="en-US"/>
              <a:pPr>
                <a:defRPr/>
              </a:pPr>
              <a:t>‹#›</a:t>
            </a:fld>
            <a:endParaRPr lang="en-US" altLang="en-US"/>
          </a:p>
        </p:txBody>
      </p:sp>
    </p:spTree>
    <p:extLst>
      <p:ext uri="{BB962C8B-B14F-4D97-AF65-F5344CB8AC3E}">
        <p14:creationId xmlns:p14="http://schemas.microsoft.com/office/powerpoint/2010/main" val="49276913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7EAA94D-1702-4763-BE0B-C6C0EB8BED23}" type="datetimeFigureOut">
              <a:rPr lang="en-US">
                <a:solidFill>
                  <a:prstClr val="black">
                    <a:tint val="75000"/>
                  </a:prstClr>
                </a:solidFill>
              </a:rPr>
              <a:pPr>
                <a:defRPr/>
              </a:pPr>
              <a:t>4/12/2022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3BB5FD6-F2C1-4177-AB26-DCED228BC296}" type="slidenum">
              <a:rPr lang="en-US" altLang="en-US"/>
              <a:pPr>
                <a:defRPr/>
              </a:pPr>
              <a:t>‹#›</a:t>
            </a:fld>
            <a:endParaRPr lang="en-US" altLang="en-US"/>
          </a:p>
        </p:txBody>
      </p:sp>
    </p:spTree>
    <p:extLst>
      <p:ext uri="{BB962C8B-B14F-4D97-AF65-F5344CB8AC3E}">
        <p14:creationId xmlns:p14="http://schemas.microsoft.com/office/powerpoint/2010/main" val="414585456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74C734C-440D-49BA-BD19-9ABBA2287FE2}" type="datetimeFigureOut">
              <a:rPr lang="en-US">
                <a:solidFill>
                  <a:prstClr val="black">
                    <a:tint val="75000"/>
                  </a:prstClr>
                </a:solidFill>
              </a:rPr>
              <a:pPr>
                <a:defRPr/>
              </a:pPr>
              <a:t>4/12/2022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3E0AF43-1F4B-48A9-A64A-81E2DEC9DD9C}" type="slidenum">
              <a:rPr lang="en-US" altLang="en-US"/>
              <a:pPr>
                <a:defRPr/>
              </a:pPr>
              <a:t>‹#›</a:t>
            </a:fld>
            <a:endParaRPr lang="en-US" altLang="en-US"/>
          </a:p>
        </p:txBody>
      </p:sp>
    </p:spTree>
    <p:extLst>
      <p:ext uri="{BB962C8B-B14F-4D97-AF65-F5344CB8AC3E}">
        <p14:creationId xmlns:p14="http://schemas.microsoft.com/office/powerpoint/2010/main" val="34818315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F4928CE-F5E9-4A2E-852A-DA845CBFD8D5}" type="datetimeFigureOut">
              <a:rPr lang="en-US">
                <a:solidFill>
                  <a:prstClr val="black">
                    <a:tint val="75000"/>
                  </a:prstClr>
                </a:solidFill>
              </a:rPr>
              <a:pPr>
                <a:defRPr/>
              </a:pPr>
              <a:t>4/12/2022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5858B9D-8F16-42CD-9B1E-C54C233C9D0D}" type="slidenum">
              <a:rPr lang="en-US" altLang="en-US"/>
              <a:pPr>
                <a:defRPr/>
              </a:pPr>
              <a:t>‹#›</a:t>
            </a:fld>
            <a:endParaRPr lang="en-US" altLang="en-US"/>
          </a:p>
        </p:txBody>
      </p:sp>
    </p:spTree>
    <p:extLst>
      <p:ext uri="{BB962C8B-B14F-4D97-AF65-F5344CB8AC3E}">
        <p14:creationId xmlns:p14="http://schemas.microsoft.com/office/powerpoint/2010/main" val="170948289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6233D7E-062E-452E-969C-12F75EB205F4}"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3E5ADE-0957-43E3-AF97-E479A9AC4133}" type="slidenum">
              <a:rPr lang="en-US" altLang="en-US"/>
              <a:pPr>
                <a:defRPr/>
              </a:pPr>
              <a:t>‹#›</a:t>
            </a:fld>
            <a:endParaRPr lang="en-US" altLang="en-US"/>
          </a:p>
        </p:txBody>
      </p:sp>
    </p:spTree>
    <p:extLst>
      <p:ext uri="{BB962C8B-B14F-4D97-AF65-F5344CB8AC3E}">
        <p14:creationId xmlns:p14="http://schemas.microsoft.com/office/powerpoint/2010/main" val="154234940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E91DB89-715C-491E-9E5B-222EDBD57283}"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3BE81EB-7D4B-4625-AD83-97CF3D3A232B}" type="slidenum">
              <a:rPr lang="en-US" altLang="en-US"/>
              <a:pPr>
                <a:defRPr/>
              </a:pPr>
              <a:t>‹#›</a:t>
            </a:fld>
            <a:endParaRPr lang="en-US" altLang="en-US"/>
          </a:p>
        </p:txBody>
      </p:sp>
    </p:spTree>
    <p:extLst>
      <p:ext uri="{BB962C8B-B14F-4D97-AF65-F5344CB8AC3E}">
        <p14:creationId xmlns:p14="http://schemas.microsoft.com/office/powerpoint/2010/main" val="411959981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AE617C3-04E1-4AE3-B0BF-45CBE6BBD282}"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D875822-0DEF-4126-AA85-C789598E9A08}" type="slidenum">
              <a:rPr lang="en-US" altLang="en-US"/>
              <a:pPr>
                <a:defRPr/>
              </a:pPr>
              <a:t>‹#›</a:t>
            </a:fld>
            <a:endParaRPr lang="en-US" altLang="en-US"/>
          </a:p>
        </p:txBody>
      </p:sp>
    </p:spTree>
    <p:extLst>
      <p:ext uri="{BB962C8B-B14F-4D97-AF65-F5344CB8AC3E}">
        <p14:creationId xmlns:p14="http://schemas.microsoft.com/office/powerpoint/2010/main" val="3672410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6D19AD8-0169-490F-9FFC-16F925F5EA92}" type="datetimeFigureOut">
              <a:rPr lang="en-US">
                <a:solidFill>
                  <a:srgbClr val="000000"/>
                </a:solidFill>
              </a:rPr>
              <a:pPr/>
              <a:t>4/12/2022</a:t>
            </a:fld>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6169208-E037-4091-854C-73707D77760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697538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C82D1D3-C65B-4BD2-BBD4-DF2FBE9FC15E}"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718A2F8-4E88-478C-B262-45935C0FB378}" type="slidenum">
              <a:rPr lang="en-US" altLang="en-US"/>
              <a:pPr>
                <a:defRPr/>
              </a:pPr>
              <a:t>‹#›</a:t>
            </a:fld>
            <a:endParaRPr lang="en-US" altLang="en-US"/>
          </a:p>
        </p:txBody>
      </p:sp>
    </p:spTree>
    <p:extLst>
      <p:ext uri="{BB962C8B-B14F-4D97-AF65-F5344CB8AC3E}">
        <p14:creationId xmlns:p14="http://schemas.microsoft.com/office/powerpoint/2010/main" val="167303721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BFF2EDF-4C5A-4AC2-BC31-3A0B61053D0B}"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1EF04CA-C225-4C09-B7DF-946CB25CA2FF}" type="slidenum">
              <a:rPr lang="en-US" altLang="en-US"/>
              <a:pPr>
                <a:defRPr/>
              </a:pPr>
              <a:t>‹#›</a:t>
            </a:fld>
            <a:endParaRPr lang="en-US" altLang="en-US"/>
          </a:p>
        </p:txBody>
      </p:sp>
    </p:spTree>
    <p:extLst>
      <p:ext uri="{BB962C8B-B14F-4D97-AF65-F5344CB8AC3E}">
        <p14:creationId xmlns:p14="http://schemas.microsoft.com/office/powerpoint/2010/main" val="201439185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94B0941-2C7D-42F0-BD91-91F0CC7FDAD8}" type="datetimeFigureOut">
              <a:rPr lang="en-US">
                <a:solidFill>
                  <a:prstClr val="black">
                    <a:tint val="75000"/>
                  </a:prstClr>
                </a:solidFill>
              </a:rPr>
              <a:pPr>
                <a:defRPr/>
              </a:pPr>
              <a:t>4/12/2022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93011B7-786A-423E-B1C4-745F537D324A}" type="slidenum">
              <a:rPr lang="en-US" altLang="en-US"/>
              <a:pPr>
                <a:defRPr/>
              </a:pPr>
              <a:t>‹#›</a:t>
            </a:fld>
            <a:endParaRPr lang="en-US" altLang="en-US"/>
          </a:p>
        </p:txBody>
      </p:sp>
    </p:spTree>
    <p:extLst>
      <p:ext uri="{BB962C8B-B14F-4D97-AF65-F5344CB8AC3E}">
        <p14:creationId xmlns:p14="http://schemas.microsoft.com/office/powerpoint/2010/main" val="143221175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037A9AC-E238-42FE-9BD5-4A67E19BDDE3}" type="datetimeFigureOut">
              <a:rPr lang="en-US">
                <a:solidFill>
                  <a:prstClr val="black">
                    <a:tint val="75000"/>
                  </a:prstClr>
                </a:solidFill>
              </a:rPr>
              <a:pPr>
                <a:defRPr/>
              </a:pPr>
              <a:t>4/12/2022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C2FE220-2A1A-4401-8A39-932FFFB989D7}" type="slidenum">
              <a:rPr lang="en-US" altLang="en-US"/>
              <a:pPr>
                <a:defRPr/>
              </a:pPr>
              <a:t>‹#›</a:t>
            </a:fld>
            <a:endParaRPr lang="en-US" altLang="en-US"/>
          </a:p>
        </p:txBody>
      </p:sp>
    </p:spTree>
    <p:extLst>
      <p:ext uri="{BB962C8B-B14F-4D97-AF65-F5344CB8AC3E}">
        <p14:creationId xmlns:p14="http://schemas.microsoft.com/office/powerpoint/2010/main" val="69314148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A0177F7-B5BC-4B59-B77B-1D14FC7644B9}" type="datetimeFigureOut">
              <a:rPr lang="en-US">
                <a:solidFill>
                  <a:prstClr val="black">
                    <a:tint val="75000"/>
                  </a:prstClr>
                </a:solidFill>
              </a:rPr>
              <a:pPr>
                <a:defRPr/>
              </a:pPr>
              <a:t>4/12/2022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92AEA0B-6DAD-493D-82BA-598C31AD38C3}" type="slidenum">
              <a:rPr lang="en-US" altLang="en-US"/>
              <a:pPr>
                <a:defRPr/>
              </a:pPr>
              <a:t>‹#›</a:t>
            </a:fld>
            <a:endParaRPr lang="en-US" altLang="en-US"/>
          </a:p>
        </p:txBody>
      </p:sp>
    </p:spTree>
    <p:extLst>
      <p:ext uri="{BB962C8B-B14F-4D97-AF65-F5344CB8AC3E}">
        <p14:creationId xmlns:p14="http://schemas.microsoft.com/office/powerpoint/2010/main" val="302779613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7EAA94D-1702-4763-BE0B-C6C0EB8BED23}" type="datetimeFigureOut">
              <a:rPr lang="en-US">
                <a:solidFill>
                  <a:prstClr val="black">
                    <a:tint val="75000"/>
                  </a:prstClr>
                </a:solidFill>
              </a:rPr>
              <a:pPr>
                <a:defRPr/>
              </a:pPr>
              <a:t>4/12/2022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3BB5FD6-F2C1-4177-AB26-DCED228BC296}" type="slidenum">
              <a:rPr lang="en-US" altLang="en-US"/>
              <a:pPr>
                <a:defRPr/>
              </a:pPr>
              <a:t>‹#›</a:t>
            </a:fld>
            <a:endParaRPr lang="en-US" altLang="en-US"/>
          </a:p>
        </p:txBody>
      </p:sp>
    </p:spTree>
    <p:extLst>
      <p:ext uri="{BB962C8B-B14F-4D97-AF65-F5344CB8AC3E}">
        <p14:creationId xmlns:p14="http://schemas.microsoft.com/office/powerpoint/2010/main" val="345395567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74C734C-440D-49BA-BD19-9ABBA2287FE2}" type="datetimeFigureOut">
              <a:rPr lang="en-US">
                <a:solidFill>
                  <a:prstClr val="black">
                    <a:tint val="75000"/>
                  </a:prstClr>
                </a:solidFill>
              </a:rPr>
              <a:pPr>
                <a:defRPr/>
              </a:pPr>
              <a:t>4/12/2022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3E0AF43-1F4B-48A9-A64A-81E2DEC9DD9C}" type="slidenum">
              <a:rPr lang="en-US" altLang="en-US"/>
              <a:pPr>
                <a:defRPr/>
              </a:pPr>
              <a:t>‹#›</a:t>
            </a:fld>
            <a:endParaRPr lang="en-US" altLang="en-US"/>
          </a:p>
        </p:txBody>
      </p:sp>
    </p:spTree>
    <p:extLst>
      <p:ext uri="{BB962C8B-B14F-4D97-AF65-F5344CB8AC3E}">
        <p14:creationId xmlns:p14="http://schemas.microsoft.com/office/powerpoint/2010/main" val="205564814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F4928CE-F5E9-4A2E-852A-DA845CBFD8D5}" type="datetimeFigureOut">
              <a:rPr lang="en-US">
                <a:solidFill>
                  <a:prstClr val="black">
                    <a:tint val="75000"/>
                  </a:prstClr>
                </a:solidFill>
              </a:rPr>
              <a:pPr>
                <a:defRPr/>
              </a:pPr>
              <a:t>4/12/2022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5858B9D-8F16-42CD-9B1E-C54C233C9D0D}" type="slidenum">
              <a:rPr lang="en-US" altLang="en-US"/>
              <a:pPr>
                <a:defRPr/>
              </a:pPr>
              <a:t>‹#›</a:t>
            </a:fld>
            <a:endParaRPr lang="en-US" altLang="en-US"/>
          </a:p>
        </p:txBody>
      </p:sp>
    </p:spTree>
    <p:extLst>
      <p:ext uri="{BB962C8B-B14F-4D97-AF65-F5344CB8AC3E}">
        <p14:creationId xmlns:p14="http://schemas.microsoft.com/office/powerpoint/2010/main" val="111353810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6233D7E-062E-452E-969C-12F75EB205F4}"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3E5ADE-0957-43E3-AF97-E479A9AC4133}" type="slidenum">
              <a:rPr lang="en-US" altLang="en-US"/>
              <a:pPr>
                <a:defRPr/>
              </a:pPr>
              <a:t>‹#›</a:t>
            </a:fld>
            <a:endParaRPr lang="en-US" altLang="en-US"/>
          </a:p>
        </p:txBody>
      </p:sp>
    </p:spTree>
    <p:extLst>
      <p:ext uri="{BB962C8B-B14F-4D97-AF65-F5344CB8AC3E}">
        <p14:creationId xmlns:p14="http://schemas.microsoft.com/office/powerpoint/2010/main" val="78794722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E91DB89-715C-491E-9E5B-222EDBD57283}"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3BE81EB-7D4B-4625-AD83-97CF3D3A232B}" type="slidenum">
              <a:rPr lang="en-US" altLang="en-US"/>
              <a:pPr>
                <a:defRPr/>
              </a:pPr>
              <a:t>‹#›</a:t>
            </a:fld>
            <a:endParaRPr lang="en-US" altLang="en-US"/>
          </a:p>
        </p:txBody>
      </p:sp>
    </p:spTree>
    <p:extLst>
      <p:ext uri="{BB962C8B-B14F-4D97-AF65-F5344CB8AC3E}">
        <p14:creationId xmlns:p14="http://schemas.microsoft.com/office/powerpoint/2010/main" val="3442921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46C57B-B65E-4D6E-B117-ACCE12A3F3E6}" type="datetimeFigureOut">
              <a:rPr lang="en-US" smtClean="0"/>
              <a:pPr/>
              <a:t>4/12/2022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E154C6-00AB-4582-A1BD-7C9F2879304E}" type="slidenum">
              <a:rPr lang="en-US" smtClean="0"/>
              <a:pPr/>
              <a:t>‹#›</a:t>
            </a:fld>
            <a:endParaRPr lang="en-US"/>
          </a:p>
        </p:txBody>
      </p:sp>
    </p:spTree>
    <p:extLst>
      <p:ext uri="{BB962C8B-B14F-4D97-AF65-F5344CB8AC3E}">
        <p14:creationId xmlns:p14="http://schemas.microsoft.com/office/powerpoint/2010/main" val="18201894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67408B49-C8AE-4FCE-ABBC-9136086A72F6}" type="datetimeFigureOut">
              <a:rPr lang="en-US">
                <a:solidFill>
                  <a:srgbClr val="000000"/>
                </a:solidFill>
              </a:rPr>
              <a:pPr/>
              <a:t>4/12/2022</a:t>
            </a:fld>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2F3988F-A8E4-46E7-8F3A-FD7EF1E5C3E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342045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AE617C3-04E1-4AE3-B0BF-45CBE6BBD282}"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D875822-0DEF-4126-AA85-C789598E9A08}" type="slidenum">
              <a:rPr lang="en-US" altLang="en-US"/>
              <a:pPr>
                <a:defRPr/>
              </a:pPr>
              <a:t>‹#›</a:t>
            </a:fld>
            <a:endParaRPr lang="en-US" altLang="en-US"/>
          </a:p>
        </p:txBody>
      </p:sp>
    </p:spTree>
    <p:extLst>
      <p:ext uri="{BB962C8B-B14F-4D97-AF65-F5344CB8AC3E}">
        <p14:creationId xmlns:p14="http://schemas.microsoft.com/office/powerpoint/2010/main" val="132276670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C82D1D3-C65B-4BD2-BBD4-DF2FBE9FC15E}"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718A2F8-4E88-478C-B262-45935C0FB378}" type="slidenum">
              <a:rPr lang="en-US" altLang="en-US"/>
              <a:pPr>
                <a:defRPr/>
              </a:pPr>
              <a:t>‹#›</a:t>
            </a:fld>
            <a:endParaRPr lang="en-US" altLang="en-US"/>
          </a:p>
        </p:txBody>
      </p:sp>
    </p:spTree>
    <p:extLst>
      <p:ext uri="{BB962C8B-B14F-4D97-AF65-F5344CB8AC3E}">
        <p14:creationId xmlns:p14="http://schemas.microsoft.com/office/powerpoint/2010/main" val="176852870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BFF2EDF-4C5A-4AC2-BC31-3A0B61053D0B}"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1EF04CA-C225-4C09-B7DF-946CB25CA2FF}" type="slidenum">
              <a:rPr lang="en-US" altLang="en-US"/>
              <a:pPr>
                <a:defRPr/>
              </a:pPr>
              <a:t>‹#›</a:t>
            </a:fld>
            <a:endParaRPr lang="en-US" altLang="en-US"/>
          </a:p>
        </p:txBody>
      </p:sp>
    </p:spTree>
    <p:extLst>
      <p:ext uri="{BB962C8B-B14F-4D97-AF65-F5344CB8AC3E}">
        <p14:creationId xmlns:p14="http://schemas.microsoft.com/office/powerpoint/2010/main" val="429488618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94B0941-2C7D-42F0-BD91-91F0CC7FDAD8}" type="datetimeFigureOut">
              <a:rPr lang="en-US">
                <a:solidFill>
                  <a:prstClr val="black">
                    <a:tint val="75000"/>
                  </a:prstClr>
                </a:solidFill>
              </a:rPr>
              <a:pPr>
                <a:defRPr/>
              </a:pPr>
              <a:t>4/12/2022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93011B7-786A-423E-B1C4-745F537D324A}" type="slidenum">
              <a:rPr lang="en-US" altLang="en-US"/>
              <a:pPr>
                <a:defRPr/>
              </a:pPr>
              <a:t>‹#›</a:t>
            </a:fld>
            <a:endParaRPr lang="en-US" altLang="en-US"/>
          </a:p>
        </p:txBody>
      </p:sp>
    </p:spTree>
    <p:extLst>
      <p:ext uri="{BB962C8B-B14F-4D97-AF65-F5344CB8AC3E}">
        <p14:creationId xmlns:p14="http://schemas.microsoft.com/office/powerpoint/2010/main" val="149987217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037A9AC-E238-42FE-9BD5-4A67E19BDDE3}" type="datetimeFigureOut">
              <a:rPr lang="en-US">
                <a:solidFill>
                  <a:prstClr val="black">
                    <a:tint val="75000"/>
                  </a:prstClr>
                </a:solidFill>
              </a:rPr>
              <a:pPr>
                <a:defRPr/>
              </a:pPr>
              <a:t>4/12/2022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C2FE220-2A1A-4401-8A39-932FFFB989D7}" type="slidenum">
              <a:rPr lang="en-US" altLang="en-US"/>
              <a:pPr>
                <a:defRPr/>
              </a:pPr>
              <a:t>‹#›</a:t>
            </a:fld>
            <a:endParaRPr lang="en-US" altLang="en-US"/>
          </a:p>
        </p:txBody>
      </p:sp>
    </p:spTree>
    <p:extLst>
      <p:ext uri="{BB962C8B-B14F-4D97-AF65-F5344CB8AC3E}">
        <p14:creationId xmlns:p14="http://schemas.microsoft.com/office/powerpoint/2010/main" val="390278695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A0177F7-B5BC-4B59-B77B-1D14FC7644B9}" type="datetimeFigureOut">
              <a:rPr lang="en-US">
                <a:solidFill>
                  <a:prstClr val="black">
                    <a:tint val="75000"/>
                  </a:prstClr>
                </a:solidFill>
              </a:rPr>
              <a:pPr>
                <a:defRPr/>
              </a:pPr>
              <a:t>4/12/2022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92AEA0B-6DAD-493D-82BA-598C31AD38C3}" type="slidenum">
              <a:rPr lang="en-US" altLang="en-US"/>
              <a:pPr>
                <a:defRPr/>
              </a:pPr>
              <a:t>‹#›</a:t>
            </a:fld>
            <a:endParaRPr lang="en-US" altLang="en-US"/>
          </a:p>
        </p:txBody>
      </p:sp>
    </p:spTree>
    <p:extLst>
      <p:ext uri="{BB962C8B-B14F-4D97-AF65-F5344CB8AC3E}">
        <p14:creationId xmlns:p14="http://schemas.microsoft.com/office/powerpoint/2010/main" val="282911868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7EAA94D-1702-4763-BE0B-C6C0EB8BED23}" type="datetimeFigureOut">
              <a:rPr lang="en-US">
                <a:solidFill>
                  <a:prstClr val="black">
                    <a:tint val="75000"/>
                  </a:prstClr>
                </a:solidFill>
              </a:rPr>
              <a:pPr>
                <a:defRPr/>
              </a:pPr>
              <a:t>4/12/2022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3BB5FD6-F2C1-4177-AB26-DCED228BC296}" type="slidenum">
              <a:rPr lang="en-US" altLang="en-US"/>
              <a:pPr>
                <a:defRPr/>
              </a:pPr>
              <a:t>‹#›</a:t>
            </a:fld>
            <a:endParaRPr lang="en-US" altLang="en-US"/>
          </a:p>
        </p:txBody>
      </p:sp>
    </p:spTree>
    <p:extLst>
      <p:ext uri="{BB962C8B-B14F-4D97-AF65-F5344CB8AC3E}">
        <p14:creationId xmlns:p14="http://schemas.microsoft.com/office/powerpoint/2010/main" val="314300839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74C734C-440D-49BA-BD19-9ABBA2287FE2}" type="datetimeFigureOut">
              <a:rPr lang="en-US">
                <a:solidFill>
                  <a:prstClr val="black">
                    <a:tint val="75000"/>
                  </a:prstClr>
                </a:solidFill>
              </a:rPr>
              <a:pPr>
                <a:defRPr/>
              </a:pPr>
              <a:t>4/12/2022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3E0AF43-1F4B-48A9-A64A-81E2DEC9DD9C}" type="slidenum">
              <a:rPr lang="en-US" altLang="en-US"/>
              <a:pPr>
                <a:defRPr/>
              </a:pPr>
              <a:t>‹#›</a:t>
            </a:fld>
            <a:endParaRPr lang="en-US" altLang="en-US"/>
          </a:p>
        </p:txBody>
      </p:sp>
    </p:spTree>
    <p:extLst>
      <p:ext uri="{BB962C8B-B14F-4D97-AF65-F5344CB8AC3E}">
        <p14:creationId xmlns:p14="http://schemas.microsoft.com/office/powerpoint/2010/main" val="128684706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F4928CE-F5E9-4A2E-852A-DA845CBFD8D5}" type="datetimeFigureOut">
              <a:rPr lang="en-US">
                <a:solidFill>
                  <a:prstClr val="black">
                    <a:tint val="75000"/>
                  </a:prstClr>
                </a:solidFill>
              </a:rPr>
              <a:pPr>
                <a:defRPr/>
              </a:pPr>
              <a:t>4/12/2022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5858B9D-8F16-42CD-9B1E-C54C233C9D0D}" type="slidenum">
              <a:rPr lang="en-US" altLang="en-US"/>
              <a:pPr>
                <a:defRPr/>
              </a:pPr>
              <a:t>‹#›</a:t>
            </a:fld>
            <a:endParaRPr lang="en-US" altLang="en-US"/>
          </a:p>
        </p:txBody>
      </p:sp>
    </p:spTree>
    <p:extLst>
      <p:ext uri="{BB962C8B-B14F-4D97-AF65-F5344CB8AC3E}">
        <p14:creationId xmlns:p14="http://schemas.microsoft.com/office/powerpoint/2010/main" val="74906747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6233D7E-062E-452E-969C-12F75EB205F4}"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3E5ADE-0957-43E3-AF97-E479A9AC4133}" type="slidenum">
              <a:rPr lang="en-US" altLang="en-US"/>
              <a:pPr>
                <a:defRPr/>
              </a:pPr>
              <a:t>‹#›</a:t>
            </a:fld>
            <a:endParaRPr lang="en-US" altLang="en-US"/>
          </a:p>
        </p:txBody>
      </p:sp>
    </p:spTree>
    <p:extLst>
      <p:ext uri="{BB962C8B-B14F-4D97-AF65-F5344CB8AC3E}">
        <p14:creationId xmlns:p14="http://schemas.microsoft.com/office/powerpoint/2010/main" val="11355738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CDF26E48-5CD4-4C32-901E-00FBF9278DC2}" type="datetimeFigureOut">
              <a:rPr lang="en-US">
                <a:solidFill>
                  <a:srgbClr val="000000"/>
                </a:solidFill>
              </a:rPr>
              <a:pPr/>
              <a:t>4/12/2022</a:t>
            </a:fld>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DF0B970-3878-4E8F-8854-362C0CBD918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7573022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E91DB89-715C-491E-9E5B-222EDBD57283}"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3BE81EB-7D4B-4625-AD83-97CF3D3A232B}" type="slidenum">
              <a:rPr lang="en-US" altLang="en-US"/>
              <a:pPr>
                <a:defRPr/>
              </a:pPr>
              <a:t>‹#›</a:t>
            </a:fld>
            <a:endParaRPr lang="en-US" altLang="en-US"/>
          </a:p>
        </p:txBody>
      </p:sp>
    </p:spTree>
    <p:extLst>
      <p:ext uri="{BB962C8B-B14F-4D97-AF65-F5344CB8AC3E}">
        <p14:creationId xmlns:p14="http://schemas.microsoft.com/office/powerpoint/2010/main" val="359481043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AE617C3-04E1-4AE3-B0BF-45CBE6BBD282}"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D875822-0DEF-4126-AA85-C789598E9A08}" type="slidenum">
              <a:rPr lang="en-US" altLang="en-US"/>
              <a:pPr>
                <a:defRPr/>
              </a:pPr>
              <a:t>‹#›</a:t>
            </a:fld>
            <a:endParaRPr lang="en-US" altLang="en-US"/>
          </a:p>
        </p:txBody>
      </p:sp>
    </p:spTree>
    <p:extLst>
      <p:ext uri="{BB962C8B-B14F-4D97-AF65-F5344CB8AC3E}">
        <p14:creationId xmlns:p14="http://schemas.microsoft.com/office/powerpoint/2010/main" val="48774449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C82D1D3-C65B-4BD2-BBD4-DF2FBE9FC15E}"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718A2F8-4E88-478C-B262-45935C0FB378}" type="slidenum">
              <a:rPr lang="en-US" altLang="en-US"/>
              <a:pPr>
                <a:defRPr/>
              </a:pPr>
              <a:t>‹#›</a:t>
            </a:fld>
            <a:endParaRPr lang="en-US" altLang="en-US"/>
          </a:p>
        </p:txBody>
      </p:sp>
    </p:spTree>
    <p:extLst>
      <p:ext uri="{BB962C8B-B14F-4D97-AF65-F5344CB8AC3E}">
        <p14:creationId xmlns:p14="http://schemas.microsoft.com/office/powerpoint/2010/main" val="265689105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BFF2EDF-4C5A-4AC2-BC31-3A0B61053D0B}"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1EF04CA-C225-4C09-B7DF-946CB25CA2FF}" type="slidenum">
              <a:rPr lang="en-US" altLang="en-US"/>
              <a:pPr>
                <a:defRPr/>
              </a:pPr>
              <a:t>‹#›</a:t>
            </a:fld>
            <a:endParaRPr lang="en-US" altLang="en-US"/>
          </a:p>
        </p:txBody>
      </p:sp>
    </p:spTree>
    <p:extLst>
      <p:ext uri="{BB962C8B-B14F-4D97-AF65-F5344CB8AC3E}">
        <p14:creationId xmlns:p14="http://schemas.microsoft.com/office/powerpoint/2010/main" val="339690275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94B0941-2C7D-42F0-BD91-91F0CC7FDAD8}" type="datetimeFigureOut">
              <a:rPr lang="en-US">
                <a:solidFill>
                  <a:prstClr val="black">
                    <a:tint val="75000"/>
                  </a:prstClr>
                </a:solidFill>
              </a:rPr>
              <a:pPr>
                <a:defRPr/>
              </a:pPr>
              <a:t>4/12/2022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93011B7-786A-423E-B1C4-745F537D324A}" type="slidenum">
              <a:rPr lang="en-US" altLang="en-US"/>
              <a:pPr>
                <a:defRPr/>
              </a:pPr>
              <a:t>‹#›</a:t>
            </a:fld>
            <a:endParaRPr lang="en-US" altLang="en-US"/>
          </a:p>
        </p:txBody>
      </p:sp>
    </p:spTree>
    <p:extLst>
      <p:ext uri="{BB962C8B-B14F-4D97-AF65-F5344CB8AC3E}">
        <p14:creationId xmlns:p14="http://schemas.microsoft.com/office/powerpoint/2010/main" val="244686064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037A9AC-E238-42FE-9BD5-4A67E19BDDE3}" type="datetimeFigureOut">
              <a:rPr lang="en-US">
                <a:solidFill>
                  <a:prstClr val="black">
                    <a:tint val="75000"/>
                  </a:prstClr>
                </a:solidFill>
              </a:rPr>
              <a:pPr>
                <a:defRPr/>
              </a:pPr>
              <a:t>4/12/2022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C2FE220-2A1A-4401-8A39-932FFFB989D7}" type="slidenum">
              <a:rPr lang="en-US" altLang="en-US"/>
              <a:pPr>
                <a:defRPr/>
              </a:pPr>
              <a:t>‹#›</a:t>
            </a:fld>
            <a:endParaRPr lang="en-US" altLang="en-US"/>
          </a:p>
        </p:txBody>
      </p:sp>
    </p:spTree>
    <p:extLst>
      <p:ext uri="{BB962C8B-B14F-4D97-AF65-F5344CB8AC3E}">
        <p14:creationId xmlns:p14="http://schemas.microsoft.com/office/powerpoint/2010/main" val="292308189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A0177F7-B5BC-4B59-B77B-1D14FC7644B9}" type="datetimeFigureOut">
              <a:rPr lang="en-US">
                <a:solidFill>
                  <a:prstClr val="black">
                    <a:tint val="75000"/>
                  </a:prstClr>
                </a:solidFill>
              </a:rPr>
              <a:pPr>
                <a:defRPr/>
              </a:pPr>
              <a:t>4/12/2022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92AEA0B-6DAD-493D-82BA-598C31AD38C3}" type="slidenum">
              <a:rPr lang="en-US" altLang="en-US"/>
              <a:pPr>
                <a:defRPr/>
              </a:pPr>
              <a:t>‹#›</a:t>
            </a:fld>
            <a:endParaRPr lang="en-US" altLang="en-US"/>
          </a:p>
        </p:txBody>
      </p:sp>
    </p:spTree>
    <p:extLst>
      <p:ext uri="{BB962C8B-B14F-4D97-AF65-F5344CB8AC3E}">
        <p14:creationId xmlns:p14="http://schemas.microsoft.com/office/powerpoint/2010/main" val="363873415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7EAA94D-1702-4763-BE0B-C6C0EB8BED23}" type="datetimeFigureOut">
              <a:rPr lang="en-US">
                <a:solidFill>
                  <a:prstClr val="black">
                    <a:tint val="75000"/>
                  </a:prstClr>
                </a:solidFill>
              </a:rPr>
              <a:pPr>
                <a:defRPr/>
              </a:pPr>
              <a:t>4/12/2022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3BB5FD6-F2C1-4177-AB26-DCED228BC296}" type="slidenum">
              <a:rPr lang="en-US" altLang="en-US"/>
              <a:pPr>
                <a:defRPr/>
              </a:pPr>
              <a:t>‹#›</a:t>
            </a:fld>
            <a:endParaRPr lang="en-US" altLang="en-US"/>
          </a:p>
        </p:txBody>
      </p:sp>
    </p:spTree>
    <p:extLst>
      <p:ext uri="{BB962C8B-B14F-4D97-AF65-F5344CB8AC3E}">
        <p14:creationId xmlns:p14="http://schemas.microsoft.com/office/powerpoint/2010/main" val="302880089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74C734C-440D-49BA-BD19-9ABBA2287FE2}" type="datetimeFigureOut">
              <a:rPr lang="en-US">
                <a:solidFill>
                  <a:prstClr val="black">
                    <a:tint val="75000"/>
                  </a:prstClr>
                </a:solidFill>
              </a:rPr>
              <a:pPr>
                <a:defRPr/>
              </a:pPr>
              <a:t>4/12/2022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3E0AF43-1F4B-48A9-A64A-81E2DEC9DD9C}" type="slidenum">
              <a:rPr lang="en-US" altLang="en-US"/>
              <a:pPr>
                <a:defRPr/>
              </a:pPr>
              <a:t>‹#›</a:t>
            </a:fld>
            <a:endParaRPr lang="en-US" altLang="en-US"/>
          </a:p>
        </p:txBody>
      </p:sp>
    </p:spTree>
    <p:extLst>
      <p:ext uri="{BB962C8B-B14F-4D97-AF65-F5344CB8AC3E}">
        <p14:creationId xmlns:p14="http://schemas.microsoft.com/office/powerpoint/2010/main" val="47279844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F4928CE-F5E9-4A2E-852A-DA845CBFD8D5}" type="datetimeFigureOut">
              <a:rPr lang="en-US">
                <a:solidFill>
                  <a:prstClr val="black">
                    <a:tint val="75000"/>
                  </a:prstClr>
                </a:solidFill>
              </a:rPr>
              <a:pPr>
                <a:defRPr/>
              </a:pPr>
              <a:t>4/12/2022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5858B9D-8F16-42CD-9B1E-C54C233C9D0D}" type="slidenum">
              <a:rPr lang="en-US" altLang="en-US"/>
              <a:pPr>
                <a:defRPr/>
              </a:pPr>
              <a:t>‹#›</a:t>
            </a:fld>
            <a:endParaRPr lang="en-US" altLang="en-US"/>
          </a:p>
        </p:txBody>
      </p:sp>
    </p:spTree>
    <p:extLst>
      <p:ext uri="{BB962C8B-B14F-4D97-AF65-F5344CB8AC3E}">
        <p14:creationId xmlns:p14="http://schemas.microsoft.com/office/powerpoint/2010/main" val="36415012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56B5030-96C9-4CE7-A087-31E041C1CB13}" type="datetimeFigureOut">
              <a:rPr lang="en-US">
                <a:solidFill>
                  <a:srgbClr val="000000"/>
                </a:solidFill>
              </a:rPr>
              <a:pPr/>
              <a:t>4/12/2022</a:t>
            </a:fld>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C94EDF-489D-4F66-BFD8-AF69F987C7E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9016115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6233D7E-062E-452E-969C-12F75EB205F4}"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3E5ADE-0957-43E3-AF97-E479A9AC4133}" type="slidenum">
              <a:rPr lang="en-US" altLang="en-US"/>
              <a:pPr>
                <a:defRPr/>
              </a:pPr>
              <a:t>‹#›</a:t>
            </a:fld>
            <a:endParaRPr lang="en-US" altLang="en-US"/>
          </a:p>
        </p:txBody>
      </p:sp>
    </p:spTree>
    <p:extLst>
      <p:ext uri="{BB962C8B-B14F-4D97-AF65-F5344CB8AC3E}">
        <p14:creationId xmlns:p14="http://schemas.microsoft.com/office/powerpoint/2010/main" val="88754352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E91DB89-715C-491E-9E5B-222EDBD57283}"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3BE81EB-7D4B-4625-AD83-97CF3D3A232B}" type="slidenum">
              <a:rPr lang="en-US" altLang="en-US"/>
              <a:pPr>
                <a:defRPr/>
              </a:pPr>
              <a:t>‹#›</a:t>
            </a:fld>
            <a:endParaRPr lang="en-US" altLang="en-US"/>
          </a:p>
        </p:txBody>
      </p:sp>
    </p:spTree>
    <p:extLst>
      <p:ext uri="{BB962C8B-B14F-4D97-AF65-F5344CB8AC3E}">
        <p14:creationId xmlns:p14="http://schemas.microsoft.com/office/powerpoint/2010/main" val="93783777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AE617C3-04E1-4AE3-B0BF-45CBE6BBD282}"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D875822-0DEF-4126-AA85-C789598E9A08}" type="slidenum">
              <a:rPr lang="en-US" altLang="en-US"/>
              <a:pPr>
                <a:defRPr/>
              </a:pPr>
              <a:t>‹#›</a:t>
            </a:fld>
            <a:endParaRPr lang="en-US" altLang="en-US"/>
          </a:p>
        </p:txBody>
      </p:sp>
    </p:spTree>
    <p:extLst>
      <p:ext uri="{BB962C8B-B14F-4D97-AF65-F5344CB8AC3E}">
        <p14:creationId xmlns:p14="http://schemas.microsoft.com/office/powerpoint/2010/main" val="406588671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C82D1D3-C65B-4BD2-BBD4-DF2FBE9FC15E}"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718A2F8-4E88-478C-B262-45935C0FB378}" type="slidenum">
              <a:rPr lang="en-US" altLang="en-US"/>
              <a:pPr>
                <a:defRPr/>
              </a:pPr>
              <a:t>‹#›</a:t>
            </a:fld>
            <a:endParaRPr lang="en-US" altLang="en-US"/>
          </a:p>
        </p:txBody>
      </p:sp>
    </p:spTree>
    <p:extLst>
      <p:ext uri="{BB962C8B-B14F-4D97-AF65-F5344CB8AC3E}">
        <p14:creationId xmlns:p14="http://schemas.microsoft.com/office/powerpoint/2010/main" val="264043255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BFF2EDF-4C5A-4AC2-BC31-3A0B61053D0B}"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1EF04CA-C225-4C09-B7DF-946CB25CA2FF}" type="slidenum">
              <a:rPr lang="en-US" altLang="en-US"/>
              <a:pPr>
                <a:defRPr/>
              </a:pPr>
              <a:t>‹#›</a:t>
            </a:fld>
            <a:endParaRPr lang="en-US" altLang="en-US"/>
          </a:p>
        </p:txBody>
      </p:sp>
    </p:spTree>
    <p:extLst>
      <p:ext uri="{BB962C8B-B14F-4D97-AF65-F5344CB8AC3E}">
        <p14:creationId xmlns:p14="http://schemas.microsoft.com/office/powerpoint/2010/main" val="305212330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94B0941-2C7D-42F0-BD91-91F0CC7FDAD8}" type="datetimeFigureOut">
              <a:rPr lang="en-US">
                <a:solidFill>
                  <a:prstClr val="black">
                    <a:tint val="75000"/>
                  </a:prstClr>
                </a:solidFill>
              </a:rPr>
              <a:pPr>
                <a:defRPr/>
              </a:pPr>
              <a:t>4/12/2022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93011B7-786A-423E-B1C4-745F537D324A}" type="slidenum">
              <a:rPr lang="en-US" altLang="en-US"/>
              <a:pPr>
                <a:defRPr/>
              </a:pPr>
              <a:t>‹#›</a:t>
            </a:fld>
            <a:endParaRPr lang="en-US" altLang="en-US"/>
          </a:p>
        </p:txBody>
      </p:sp>
    </p:spTree>
    <p:extLst>
      <p:ext uri="{BB962C8B-B14F-4D97-AF65-F5344CB8AC3E}">
        <p14:creationId xmlns:p14="http://schemas.microsoft.com/office/powerpoint/2010/main" val="239417379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037A9AC-E238-42FE-9BD5-4A67E19BDDE3}" type="datetimeFigureOut">
              <a:rPr lang="en-US">
                <a:solidFill>
                  <a:prstClr val="black">
                    <a:tint val="75000"/>
                  </a:prstClr>
                </a:solidFill>
              </a:rPr>
              <a:pPr>
                <a:defRPr/>
              </a:pPr>
              <a:t>4/12/2022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C2FE220-2A1A-4401-8A39-932FFFB989D7}" type="slidenum">
              <a:rPr lang="en-US" altLang="en-US"/>
              <a:pPr>
                <a:defRPr/>
              </a:pPr>
              <a:t>‹#›</a:t>
            </a:fld>
            <a:endParaRPr lang="en-US" altLang="en-US"/>
          </a:p>
        </p:txBody>
      </p:sp>
    </p:spTree>
    <p:extLst>
      <p:ext uri="{BB962C8B-B14F-4D97-AF65-F5344CB8AC3E}">
        <p14:creationId xmlns:p14="http://schemas.microsoft.com/office/powerpoint/2010/main" val="183996624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A0177F7-B5BC-4B59-B77B-1D14FC7644B9}" type="datetimeFigureOut">
              <a:rPr lang="en-US">
                <a:solidFill>
                  <a:prstClr val="black">
                    <a:tint val="75000"/>
                  </a:prstClr>
                </a:solidFill>
              </a:rPr>
              <a:pPr>
                <a:defRPr/>
              </a:pPr>
              <a:t>4/12/2022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92AEA0B-6DAD-493D-82BA-598C31AD38C3}" type="slidenum">
              <a:rPr lang="en-US" altLang="en-US"/>
              <a:pPr>
                <a:defRPr/>
              </a:pPr>
              <a:t>‹#›</a:t>
            </a:fld>
            <a:endParaRPr lang="en-US" altLang="en-US"/>
          </a:p>
        </p:txBody>
      </p:sp>
    </p:spTree>
    <p:extLst>
      <p:ext uri="{BB962C8B-B14F-4D97-AF65-F5344CB8AC3E}">
        <p14:creationId xmlns:p14="http://schemas.microsoft.com/office/powerpoint/2010/main" val="108957319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7EAA94D-1702-4763-BE0B-C6C0EB8BED23}" type="datetimeFigureOut">
              <a:rPr lang="en-US">
                <a:solidFill>
                  <a:prstClr val="black">
                    <a:tint val="75000"/>
                  </a:prstClr>
                </a:solidFill>
              </a:rPr>
              <a:pPr>
                <a:defRPr/>
              </a:pPr>
              <a:t>4/12/2022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3BB5FD6-F2C1-4177-AB26-DCED228BC296}" type="slidenum">
              <a:rPr lang="en-US" altLang="en-US"/>
              <a:pPr>
                <a:defRPr/>
              </a:pPr>
              <a:t>‹#›</a:t>
            </a:fld>
            <a:endParaRPr lang="en-US" altLang="en-US"/>
          </a:p>
        </p:txBody>
      </p:sp>
    </p:spTree>
    <p:extLst>
      <p:ext uri="{BB962C8B-B14F-4D97-AF65-F5344CB8AC3E}">
        <p14:creationId xmlns:p14="http://schemas.microsoft.com/office/powerpoint/2010/main" val="120374127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74C734C-440D-49BA-BD19-9ABBA2287FE2}" type="datetimeFigureOut">
              <a:rPr lang="en-US">
                <a:solidFill>
                  <a:prstClr val="black">
                    <a:tint val="75000"/>
                  </a:prstClr>
                </a:solidFill>
              </a:rPr>
              <a:pPr>
                <a:defRPr/>
              </a:pPr>
              <a:t>4/12/2022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3E0AF43-1F4B-48A9-A64A-81E2DEC9DD9C}" type="slidenum">
              <a:rPr lang="en-US" altLang="en-US"/>
              <a:pPr>
                <a:defRPr/>
              </a:pPr>
              <a:t>‹#›</a:t>
            </a:fld>
            <a:endParaRPr lang="en-US" altLang="en-US"/>
          </a:p>
        </p:txBody>
      </p:sp>
    </p:spTree>
    <p:extLst>
      <p:ext uri="{BB962C8B-B14F-4D97-AF65-F5344CB8AC3E}">
        <p14:creationId xmlns:p14="http://schemas.microsoft.com/office/powerpoint/2010/main" val="10591024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EEC9B23-DC81-48FE-B536-640D228C2B38}" type="datetimeFigureOut">
              <a:rPr lang="en-US">
                <a:solidFill>
                  <a:srgbClr val="000000"/>
                </a:solidFill>
              </a:rPr>
              <a:pPr/>
              <a:t>4/12/2022</a:t>
            </a:fld>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5F18B1C-18F0-4E97-8046-12C82541DFB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9208303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F4928CE-F5E9-4A2E-852A-DA845CBFD8D5}" type="datetimeFigureOut">
              <a:rPr lang="en-US">
                <a:solidFill>
                  <a:prstClr val="black">
                    <a:tint val="75000"/>
                  </a:prstClr>
                </a:solidFill>
              </a:rPr>
              <a:pPr>
                <a:defRPr/>
              </a:pPr>
              <a:t>4/12/2022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5858B9D-8F16-42CD-9B1E-C54C233C9D0D}" type="slidenum">
              <a:rPr lang="en-US" altLang="en-US"/>
              <a:pPr>
                <a:defRPr/>
              </a:pPr>
              <a:t>‹#›</a:t>
            </a:fld>
            <a:endParaRPr lang="en-US" altLang="en-US"/>
          </a:p>
        </p:txBody>
      </p:sp>
    </p:spTree>
    <p:extLst>
      <p:ext uri="{BB962C8B-B14F-4D97-AF65-F5344CB8AC3E}">
        <p14:creationId xmlns:p14="http://schemas.microsoft.com/office/powerpoint/2010/main" val="329835686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6233D7E-062E-452E-969C-12F75EB205F4}"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3E5ADE-0957-43E3-AF97-E479A9AC4133}" type="slidenum">
              <a:rPr lang="en-US" altLang="en-US"/>
              <a:pPr>
                <a:defRPr/>
              </a:pPr>
              <a:t>‹#›</a:t>
            </a:fld>
            <a:endParaRPr lang="en-US" altLang="en-US"/>
          </a:p>
        </p:txBody>
      </p:sp>
    </p:spTree>
    <p:extLst>
      <p:ext uri="{BB962C8B-B14F-4D97-AF65-F5344CB8AC3E}">
        <p14:creationId xmlns:p14="http://schemas.microsoft.com/office/powerpoint/2010/main" val="117658162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E91DB89-715C-491E-9E5B-222EDBD57283}"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3BE81EB-7D4B-4625-AD83-97CF3D3A232B}" type="slidenum">
              <a:rPr lang="en-US" altLang="en-US"/>
              <a:pPr>
                <a:defRPr/>
              </a:pPr>
              <a:t>‹#›</a:t>
            </a:fld>
            <a:endParaRPr lang="en-US" altLang="en-US"/>
          </a:p>
        </p:txBody>
      </p:sp>
    </p:spTree>
    <p:extLst>
      <p:ext uri="{BB962C8B-B14F-4D97-AF65-F5344CB8AC3E}">
        <p14:creationId xmlns:p14="http://schemas.microsoft.com/office/powerpoint/2010/main" val="421151110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AE617C3-04E1-4AE3-B0BF-45CBE6BBD282}"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D875822-0DEF-4126-AA85-C789598E9A08}" type="slidenum">
              <a:rPr lang="en-US" altLang="en-US"/>
              <a:pPr>
                <a:defRPr/>
              </a:pPr>
              <a:t>‹#›</a:t>
            </a:fld>
            <a:endParaRPr lang="en-US" altLang="en-US"/>
          </a:p>
        </p:txBody>
      </p:sp>
    </p:spTree>
    <p:extLst>
      <p:ext uri="{BB962C8B-B14F-4D97-AF65-F5344CB8AC3E}">
        <p14:creationId xmlns:p14="http://schemas.microsoft.com/office/powerpoint/2010/main" val="21469351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C82D1D3-C65B-4BD2-BBD4-DF2FBE9FC15E}"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718A2F8-4E88-478C-B262-45935C0FB378}" type="slidenum">
              <a:rPr lang="en-US" altLang="en-US"/>
              <a:pPr>
                <a:defRPr/>
              </a:pPr>
              <a:t>‹#›</a:t>
            </a:fld>
            <a:endParaRPr lang="en-US" altLang="en-US"/>
          </a:p>
        </p:txBody>
      </p:sp>
    </p:spTree>
    <p:extLst>
      <p:ext uri="{BB962C8B-B14F-4D97-AF65-F5344CB8AC3E}">
        <p14:creationId xmlns:p14="http://schemas.microsoft.com/office/powerpoint/2010/main" val="203325552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BFF2EDF-4C5A-4AC2-BC31-3A0B61053D0B}"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1EF04CA-C225-4C09-B7DF-946CB25CA2FF}" type="slidenum">
              <a:rPr lang="en-US" altLang="en-US"/>
              <a:pPr>
                <a:defRPr/>
              </a:pPr>
              <a:t>‹#›</a:t>
            </a:fld>
            <a:endParaRPr lang="en-US" altLang="en-US"/>
          </a:p>
        </p:txBody>
      </p:sp>
    </p:spTree>
    <p:extLst>
      <p:ext uri="{BB962C8B-B14F-4D97-AF65-F5344CB8AC3E}">
        <p14:creationId xmlns:p14="http://schemas.microsoft.com/office/powerpoint/2010/main" val="41528744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94B0941-2C7D-42F0-BD91-91F0CC7FDAD8}" type="datetimeFigureOut">
              <a:rPr lang="en-US">
                <a:solidFill>
                  <a:prstClr val="black">
                    <a:tint val="75000"/>
                  </a:prstClr>
                </a:solidFill>
              </a:rPr>
              <a:pPr>
                <a:defRPr/>
              </a:pPr>
              <a:t>4/12/2022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93011B7-786A-423E-B1C4-745F537D324A}" type="slidenum">
              <a:rPr lang="en-US" altLang="en-US"/>
              <a:pPr>
                <a:defRPr/>
              </a:pPr>
              <a:t>‹#›</a:t>
            </a:fld>
            <a:endParaRPr lang="en-US" altLang="en-US"/>
          </a:p>
        </p:txBody>
      </p:sp>
    </p:spTree>
    <p:extLst>
      <p:ext uri="{BB962C8B-B14F-4D97-AF65-F5344CB8AC3E}">
        <p14:creationId xmlns:p14="http://schemas.microsoft.com/office/powerpoint/2010/main" val="298860133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037A9AC-E238-42FE-9BD5-4A67E19BDDE3}" type="datetimeFigureOut">
              <a:rPr lang="en-US">
                <a:solidFill>
                  <a:prstClr val="black">
                    <a:tint val="75000"/>
                  </a:prstClr>
                </a:solidFill>
              </a:rPr>
              <a:pPr>
                <a:defRPr/>
              </a:pPr>
              <a:t>4/12/2022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C2FE220-2A1A-4401-8A39-932FFFB989D7}" type="slidenum">
              <a:rPr lang="en-US" altLang="en-US"/>
              <a:pPr>
                <a:defRPr/>
              </a:pPr>
              <a:t>‹#›</a:t>
            </a:fld>
            <a:endParaRPr lang="en-US" altLang="en-US"/>
          </a:p>
        </p:txBody>
      </p:sp>
    </p:spTree>
    <p:extLst>
      <p:ext uri="{BB962C8B-B14F-4D97-AF65-F5344CB8AC3E}">
        <p14:creationId xmlns:p14="http://schemas.microsoft.com/office/powerpoint/2010/main" val="37853883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A0177F7-B5BC-4B59-B77B-1D14FC7644B9}" type="datetimeFigureOut">
              <a:rPr lang="en-US">
                <a:solidFill>
                  <a:prstClr val="black">
                    <a:tint val="75000"/>
                  </a:prstClr>
                </a:solidFill>
              </a:rPr>
              <a:pPr>
                <a:defRPr/>
              </a:pPr>
              <a:t>4/12/2022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92AEA0B-6DAD-493D-82BA-598C31AD38C3}" type="slidenum">
              <a:rPr lang="en-US" altLang="en-US"/>
              <a:pPr>
                <a:defRPr/>
              </a:pPr>
              <a:t>‹#›</a:t>
            </a:fld>
            <a:endParaRPr lang="en-US" altLang="en-US"/>
          </a:p>
        </p:txBody>
      </p:sp>
    </p:spTree>
    <p:extLst>
      <p:ext uri="{BB962C8B-B14F-4D97-AF65-F5344CB8AC3E}">
        <p14:creationId xmlns:p14="http://schemas.microsoft.com/office/powerpoint/2010/main" val="206818052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7EAA94D-1702-4763-BE0B-C6C0EB8BED23}" type="datetimeFigureOut">
              <a:rPr lang="en-US">
                <a:solidFill>
                  <a:prstClr val="black">
                    <a:tint val="75000"/>
                  </a:prstClr>
                </a:solidFill>
              </a:rPr>
              <a:pPr>
                <a:defRPr/>
              </a:pPr>
              <a:t>4/12/2022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3BB5FD6-F2C1-4177-AB26-DCED228BC296}" type="slidenum">
              <a:rPr lang="en-US" altLang="en-US"/>
              <a:pPr>
                <a:defRPr/>
              </a:pPr>
              <a:t>‹#›</a:t>
            </a:fld>
            <a:endParaRPr lang="en-US" altLang="en-US"/>
          </a:p>
        </p:txBody>
      </p:sp>
    </p:spTree>
    <p:extLst>
      <p:ext uri="{BB962C8B-B14F-4D97-AF65-F5344CB8AC3E}">
        <p14:creationId xmlns:p14="http://schemas.microsoft.com/office/powerpoint/2010/main" val="15281938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8610" name="Rectangle 2"/>
          <p:cNvSpPr>
            <a:spLocks noGrp="1" noChangeArrowheads="1"/>
          </p:cNvSpPr>
          <p:nvPr>
            <p:ph type="ctrTitle"/>
          </p:nvPr>
        </p:nvSpPr>
        <p:spPr>
          <a:xfrm>
            <a:off x="914400" y="1524000"/>
            <a:ext cx="7623175" cy="1752600"/>
          </a:xfrm>
        </p:spPr>
        <p:txBody>
          <a:bodyPr/>
          <a:lstStyle>
            <a:lvl1pPr>
              <a:defRPr sz="5000"/>
            </a:lvl1pPr>
          </a:lstStyle>
          <a:p>
            <a:r>
              <a:rPr lang="en-US" altLang="en-US"/>
              <a:t>Click to edit Master title style</a:t>
            </a:r>
          </a:p>
        </p:txBody>
      </p:sp>
      <p:sp>
        <p:nvSpPr>
          <p:cNvPr id="68611"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en-US" altLang="en-US"/>
              <a:t>Click to edit Master subtitle style</a:t>
            </a:r>
          </a:p>
        </p:txBody>
      </p:sp>
      <p:sp>
        <p:nvSpPr>
          <p:cNvPr id="68612" name="Rectangle 4"/>
          <p:cNvSpPr>
            <a:spLocks noGrp="1" noChangeArrowheads="1"/>
          </p:cNvSpPr>
          <p:nvPr>
            <p:ph type="dt" sz="half" idx="2"/>
          </p:nvPr>
        </p:nvSpPr>
        <p:spPr/>
        <p:txBody>
          <a:bodyPr/>
          <a:lstStyle>
            <a:lvl1pPr>
              <a:defRPr/>
            </a:lvl1pPr>
          </a:lstStyle>
          <a:p>
            <a:fld id="{71CCED7D-CCBC-4430-9056-5E2F24B08C55}" type="datetimeFigureOut">
              <a:rPr lang="en-US">
                <a:solidFill>
                  <a:srgbClr val="000000"/>
                </a:solidFill>
              </a:rPr>
              <a:pPr/>
              <a:t>4/12/2022</a:t>
            </a:fld>
            <a:endParaRPr lang="en-US" altLang="en-US">
              <a:solidFill>
                <a:srgbClr val="000000"/>
              </a:solidFill>
            </a:endParaRPr>
          </a:p>
        </p:txBody>
      </p:sp>
      <p:sp>
        <p:nvSpPr>
          <p:cNvPr id="68613" name="Rectangle 5"/>
          <p:cNvSpPr>
            <a:spLocks noGrp="1" noChangeArrowheads="1"/>
          </p:cNvSpPr>
          <p:nvPr>
            <p:ph type="ftr" sz="quarter" idx="3"/>
          </p:nvPr>
        </p:nvSpPr>
        <p:spPr>
          <a:xfrm>
            <a:off x="3124200" y="6243638"/>
            <a:ext cx="2895600" cy="457200"/>
          </a:xfrm>
        </p:spPr>
        <p:txBody>
          <a:bodyPr/>
          <a:lstStyle>
            <a:lvl1pPr>
              <a:defRPr/>
            </a:lvl1pPr>
          </a:lstStyle>
          <a:p>
            <a:endParaRPr lang="en-US" altLang="en-US">
              <a:solidFill>
                <a:srgbClr val="000000"/>
              </a:solidFill>
            </a:endParaRPr>
          </a:p>
        </p:txBody>
      </p:sp>
      <p:sp>
        <p:nvSpPr>
          <p:cNvPr id="68614" name="Rectangle 6"/>
          <p:cNvSpPr>
            <a:spLocks noGrp="1" noChangeArrowheads="1"/>
          </p:cNvSpPr>
          <p:nvPr>
            <p:ph type="sldNum" sz="quarter" idx="4"/>
          </p:nvPr>
        </p:nvSpPr>
        <p:spPr/>
        <p:txBody>
          <a:bodyPr/>
          <a:lstStyle>
            <a:lvl1pPr>
              <a:defRPr/>
            </a:lvl1pPr>
          </a:lstStyle>
          <a:p>
            <a:fld id="{F7C8B590-96D9-4A15-93DE-446A43B48FFC}" type="slidenum">
              <a:rPr lang="en-US" altLang="en-US">
                <a:solidFill>
                  <a:srgbClr val="000000"/>
                </a:solidFill>
              </a:rPr>
              <a:pPr/>
              <a:t>‹#›</a:t>
            </a:fld>
            <a:endParaRPr lang="en-US" altLang="en-US">
              <a:solidFill>
                <a:srgbClr val="000000"/>
              </a:solidFill>
            </a:endParaRPr>
          </a:p>
        </p:txBody>
      </p:sp>
      <p:sp>
        <p:nvSpPr>
          <p:cNvPr id="68615"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pPr>
            <a:endParaRPr lang="en-US">
              <a:solidFill>
                <a:srgbClr val="000000"/>
              </a:solidFill>
            </a:endParaRPr>
          </a:p>
        </p:txBody>
      </p:sp>
      <p:sp>
        <p:nvSpPr>
          <p:cNvPr id="68616"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94097081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74C734C-440D-49BA-BD19-9ABBA2287FE2}" type="datetimeFigureOut">
              <a:rPr lang="en-US">
                <a:solidFill>
                  <a:prstClr val="black">
                    <a:tint val="75000"/>
                  </a:prstClr>
                </a:solidFill>
              </a:rPr>
              <a:pPr>
                <a:defRPr/>
              </a:pPr>
              <a:t>4/12/2022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3E0AF43-1F4B-48A9-A64A-81E2DEC9DD9C}" type="slidenum">
              <a:rPr lang="en-US" altLang="en-US"/>
              <a:pPr>
                <a:defRPr/>
              </a:pPr>
              <a:t>‹#›</a:t>
            </a:fld>
            <a:endParaRPr lang="en-US" altLang="en-US"/>
          </a:p>
        </p:txBody>
      </p:sp>
    </p:spTree>
    <p:extLst>
      <p:ext uri="{BB962C8B-B14F-4D97-AF65-F5344CB8AC3E}">
        <p14:creationId xmlns:p14="http://schemas.microsoft.com/office/powerpoint/2010/main" val="413745371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F4928CE-F5E9-4A2E-852A-DA845CBFD8D5}" type="datetimeFigureOut">
              <a:rPr lang="en-US">
                <a:solidFill>
                  <a:prstClr val="black">
                    <a:tint val="75000"/>
                  </a:prstClr>
                </a:solidFill>
              </a:rPr>
              <a:pPr>
                <a:defRPr/>
              </a:pPr>
              <a:t>4/12/2022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5858B9D-8F16-42CD-9B1E-C54C233C9D0D}" type="slidenum">
              <a:rPr lang="en-US" altLang="en-US"/>
              <a:pPr>
                <a:defRPr/>
              </a:pPr>
              <a:t>‹#›</a:t>
            </a:fld>
            <a:endParaRPr lang="en-US" altLang="en-US"/>
          </a:p>
        </p:txBody>
      </p:sp>
    </p:spTree>
    <p:extLst>
      <p:ext uri="{BB962C8B-B14F-4D97-AF65-F5344CB8AC3E}">
        <p14:creationId xmlns:p14="http://schemas.microsoft.com/office/powerpoint/2010/main" val="397650631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6233D7E-062E-452E-969C-12F75EB205F4}"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3E5ADE-0957-43E3-AF97-E479A9AC4133}" type="slidenum">
              <a:rPr lang="en-US" altLang="en-US"/>
              <a:pPr>
                <a:defRPr/>
              </a:pPr>
              <a:t>‹#›</a:t>
            </a:fld>
            <a:endParaRPr lang="en-US" altLang="en-US"/>
          </a:p>
        </p:txBody>
      </p:sp>
    </p:spTree>
    <p:extLst>
      <p:ext uri="{BB962C8B-B14F-4D97-AF65-F5344CB8AC3E}">
        <p14:creationId xmlns:p14="http://schemas.microsoft.com/office/powerpoint/2010/main" val="27631094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E91DB89-715C-491E-9E5B-222EDBD57283}"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3BE81EB-7D4B-4625-AD83-97CF3D3A232B}" type="slidenum">
              <a:rPr lang="en-US" altLang="en-US"/>
              <a:pPr>
                <a:defRPr/>
              </a:pPr>
              <a:t>‹#›</a:t>
            </a:fld>
            <a:endParaRPr lang="en-US" altLang="en-US"/>
          </a:p>
        </p:txBody>
      </p:sp>
    </p:spTree>
    <p:extLst>
      <p:ext uri="{BB962C8B-B14F-4D97-AF65-F5344CB8AC3E}">
        <p14:creationId xmlns:p14="http://schemas.microsoft.com/office/powerpoint/2010/main" val="408890339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AE617C3-04E1-4AE3-B0BF-45CBE6BBD282}"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D875822-0DEF-4126-AA85-C789598E9A08}" type="slidenum">
              <a:rPr lang="en-US" altLang="en-US"/>
              <a:pPr>
                <a:defRPr/>
              </a:pPr>
              <a:t>‹#›</a:t>
            </a:fld>
            <a:endParaRPr lang="en-US" altLang="en-US"/>
          </a:p>
        </p:txBody>
      </p:sp>
    </p:spTree>
    <p:extLst>
      <p:ext uri="{BB962C8B-B14F-4D97-AF65-F5344CB8AC3E}">
        <p14:creationId xmlns:p14="http://schemas.microsoft.com/office/powerpoint/2010/main" val="233285844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C82D1D3-C65B-4BD2-BBD4-DF2FBE9FC15E}"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718A2F8-4E88-478C-B262-45935C0FB378}" type="slidenum">
              <a:rPr lang="en-US" altLang="en-US"/>
              <a:pPr>
                <a:defRPr/>
              </a:pPr>
              <a:t>‹#›</a:t>
            </a:fld>
            <a:endParaRPr lang="en-US" altLang="en-US"/>
          </a:p>
        </p:txBody>
      </p:sp>
    </p:spTree>
    <p:extLst>
      <p:ext uri="{BB962C8B-B14F-4D97-AF65-F5344CB8AC3E}">
        <p14:creationId xmlns:p14="http://schemas.microsoft.com/office/powerpoint/2010/main" val="122736614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BFF2EDF-4C5A-4AC2-BC31-3A0B61053D0B}"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1EF04CA-C225-4C09-B7DF-946CB25CA2FF}" type="slidenum">
              <a:rPr lang="en-US" altLang="en-US"/>
              <a:pPr>
                <a:defRPr/>
              </a:pPr>
              <a:t>‹#›</a:t>
            </a:fld>
            <a:endParaRPr lang="en-US" altLang="en-US"/>
          </a:p>
        </p:txBody>
      </p:sp>
    </p:spTree>
    <p:extLst>
      <p:ext uri="{BB962C8B-B14F-4D97-AF65-F5344CB8AC3E}">
        <p14:creationId xmlns:p14="http://schemas.microsoft.com/office/powerpoint/2010/main" val="136355498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94B0941-2C7D-42F0-BD91-91F0CC7FDAD8}" type="datetimeFigureOut">
              <a:rPr lang="en-US">
                <a:solidFill>
                  <a:prstClr val="black">
                    <a:tint val="75000"/>
                  </a:prstClr>
                </a:solidFill>
              </a:rPr>
              <a:pPr>
                <a:defRPr/>
              </a:pPr>
              <a:t>4/12/2022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93011B7-786A-423E-B1C4-745F537D324A}" type="slidenum">
              <a:rPr lang="en-US" altLang="en-US"/>
              <a:pPr>
                <a:defRPr/>
              </a:pPr>
              <a:t>‹#›</a:t>
            </a:fld>
            <a:endParaRPr lang="en-US" altLang="en-US"/>
          </a:p>
        </p:txBody>
      </p:sp>
    </p:spTree>
    <p:extLst>
      <p:ext uri="{BB962C8B-B14F-4D97-AF65-F5344CB8AC3E}">
        <p14:creationId xmlns:p14="http://schemas.microsoft.com/office/powerpoint/2010/main" val="401426187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037A9AC-E238-42FE-9BD5-4A67E19BDDE3}" type="datetimeFigureOut">
              <a:rPr lang="en-US">
                <a:solidFill>
                  <a:prstClr val="black">
                    <a:tint val="75000"/>
                  </a:prstClr>
                </a:solidFill>
              </a:rPr>
              <a:pPr>
                <a:defRPr/>
              </a:pPr>
              <a:t>4/12/2022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C2FE220-2A1A-4401-8A39-932FFFB989D7}" type="slidenum">
              <a:rPr lang="en-US" altLang="en-US"/>
              <a:pPr>
                <a:defRPr/>
              </a:pPr>
              <a:t>‹#›</a:t>
            </a:fld>
            <a:endParaRPr lang="en-US" altLang="en-US"/>
          </a:p>
        </p:txBody>
      </p:sp>
    </p:spTree>
    <p:extLst>
      <p:ext uri="{BB962C8B-B14F-4D97-AF65-F5344CB8AC3E}">
        <p14:creationId xmlns:p14="http://schemas.microsoft.com/office/powerpoint/2010/main" val="11891238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A0177F7-B5BC-4B59-B77B-1D14FC7644B9}" type="datetimeFigureOut">
              <a:rPr lang="en-US">
                <a:solidFill>
                  <a:prstClr val="black">
                    <a:tint val="75000"/>
                  </a:prstClr>
                </a:solidFill>
              </a:rPr>
              <a:pPr>
                <a:defRPr/>
              </a:pPr>
              <a:t>4/12/2022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892AEA0B-6DAD-493D-82BA-598C31AD38C3}" type="slidenum">
              <a:rPr lang="en-US" altLang="en-US"/>
              <a:pPr>
                <a:defRPr/>
              </a:pPr>
              <a:t>‹#›</a:t>
            </a:fld>
            <a:endParaRPr lang="en-US" altLang="en-US"/>
          </a:p>
        </p:txBody>
      </p:sp>
    </p:spTree>
    <p:extLst>
      <p:ext uri="{BB962C8B-B14F-4D97-AF65-F5344CB8AC3E}">
        <p14:creationId xmlns:p14="http://schemas.microsoft.com/office/powerpoint/2010/main" val="17062460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B66ABE4-8756-491B-8164-3E6250174CE7}" type="datetimeFigureOut">
              <a:rPr lang="en-US">
                <a:solidFill>
                  <a:srgbClr val="000000"/>
                </a:solidFill>
              </a:rPr>
              <a:pPr/>
              <a:t>4/12/2022</a:t>
            </a:fld>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F877187-7E0F-4D2B-B92B-89BD56DFB13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938694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7EAA94D-1702-4763-BE0B-C6C0EB8BED23}" type="datetimeFigureOut">
              <a:rPr lang="en-US">
                <a:solidFill>
                  <a:prstClr val="black">
                    <a:tint val="75000"/>
                  </a:prstClr>
                </a:solidFill>
              </a:rPr>
              <a:pPr>
                <a:defRPr/>
              </a:pPr>
              <a:t>4/12/2022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3BB5FD6-F2C1-4177-AB26-DCED228BC296}" type="slidenum">
              <a:rPr lang="en-US" altLang="en-US"/>
              <a:pPr>
                <a:defRPr/>
              </a:pPr>
              <a:t>‹#›</a:t>
            </a:fld>
            <a:endParaRPr lang="en-US" altLang="en-US"/>
          </a:p>
        </p:txBody>
      </p:sp>
    </p:spTree>
    <p:extLst>
      <p:ext uri="{BB962C8B-B14F-4D97-AF65-F5344CB8AC3E}">
        <p14:creationId xmlns:p14="http://schemas.microsoft.com/office/powerpoint/2010/main" val="279089367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74C734C-440D-49BA-BD19-9ABBA2287FE2}" type="datetimeFigureOut">
              <a:rPr lang="en-US">
                <a:solidFill>
                  <a:prstClr val="black">
                    <a:tint val="75000"/>
                  </a:prstClr>
                </a:solidFill>
              </a:rPr>
              <a:pPr>
                <a:defRPr/>
              </a:pPr>
              <a:t>4/12/2022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3E0AF43-1F4B-48A9-A64A-81E2DEC9DD9C}" type="slidenum">
              <a:rPr lang="en-US" altLang="en-US"/>
              <a:pPr>
                <a:defRPr/>
              </a:pPr>
              <a:t>‹#›</a:t>
            </a:fld>
            <a:endParaRPr lang="en-US" altLang="en-US"/>
          </a:p>
        </p:txBody>
      </p:sp>
    </p:spTree>
    <p:extLst>
      <p:ext uri="{BB962C8B-B14F-4D97-AF65-F5344CB8AC3E}">
        <p14:creationId xmlns:p14="http://schemas.microsoft.com/office/powerpoint/2010/main" val="96331292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F4928CE-F5E9-4A2E-852A-DA845CBFD8D5}" type="datetimeFigureOut">
              <a:rPr lang="en-US">
                <a:solidFill>
                  <a:prstClr val="black">
                    <a:tint val="75000"/>
                  </a:prstClr>
                </a:solidFill>
              </a:rPr>
              <a:pPr>
                <a:defRPr/>
              </a:pPr>
              <a:t>4/12/2022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5858B9D-8F16-42CD-9B1E-C54C233C9D0D}" type="slidenum">
              <a:rPr lang="en-US" altLang="en-US"/>
              <a:pPr>
                <a:defRPr/>
              </a:pPr>
              <a:t>‹#›</a:t>
            </a:fld>
            <a:endParaRPr lang="en-US" altLang="en-US"/>
          </a:p>
        </p:txBody>
      </p:sp>
    </p:spTree>
    <p:extLst>
      <p:ext uri="{BB962C8B-B14F-4D97-AF65-F5344CB8AC3E}">
        <p14:creationId xmlns:p14="http://schemas.microsoft.com/office/powerpoint/2010/main" val="14934628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6233D7E-062E-452E-969C-12F75EB205F4}"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C3E5ADE-0957-43E3-AF97-E479A9AC4133}" type="slidenum">
              <a:rPr lang="en-US" altLang="en-US"/>
              <a:pPr>
                <a:defRPr/>
              </a:pPr>
              <a:t>‹#›</a:t>
            </a:fld>
            <a:endParaRPr lang="en-US" altLang="en-US"/>
          </a:p>
        </p:txBody>
      </p:sp>
    </p:spTree>
    <p:extLst>
      <p:ext uri="{BB962C8B-B14F-4D97-AF65-F5344CB8AC3E}">
        <p14:creationId xmlns:p14="http://schemas.microsoft.com/office/powerpoint/2010/main" val="378823046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E91DB89-715C-491E-9E5B-222EDBD57283}"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3BE81EB-7D4B-4625-AD83-97CF3D3A232B}" type="slidenum">
              <a:rPr lang="en-US" altLang="en-US"/>
              <a:pPr>
                <a:defRPr/>
              </a:pPr>
              <a:t>‹#›</a:t>
            </a:fld>
            <a:endParaRPr lang="en-US" altLang="en-US"/>
          </a:p>
        </p:txBody>
      </p:sp>
    </p:spTree>
    <p:extLst>
      <p:ext uri="{BB962C8B-B14F-4D97-AF65-F5344CB8AC3E}">
        <p14:creationId xmlns:p14="http://schemas.microsoft.com/office/powerpoint/2010/main" val="114016507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23">
            <a:extLst>
              <a:ext uri="{FF2B5EF4-FFF2-40B4-BE49-F238E27FC236}">
                <a16:creationId xmlns:a16="http://schemas.microsoft.com/office/drawing/2014/main" id="{A6B36418-8E4D-4FB7-B2F0-418DDBD140A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24">
            <a:extLst>
              <a:ext uri="{FF2B5EF4-FFF2-40B4-BE49-F238E27FC236}">
                <a16:creationId xmlns:a16="http://schemas.microsoft.com/office/drawing/2014/main" id="{2230A6C7-9376-4531-9474-4414129E85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25">
            <a:extLst>
              <a:ext uri="{FF2B5EF4-FFF2-40B4-BE49-F238E27FC236}">
                <a16:creationId xmlns:a16="http://schemas.microsoft.com/office/drawing/2014/main" id="{0EC44EA2-7C8B-47E1-836B-887E777B13C2}"/>
              </a:ext>
            </a:extLst>
          </p:cNvPr>
          <p:cNvSpPr>
            <a:spLocks noGrp="1" noChangeArrowheads="1"/>
          </p:cNvSpPr>
          <p:nvPr>
            <p:ph type="sldNum" sz="quarter" idx="12"/>
          </p:nvPr>
        </p:nvSpPr>
        <p:spPr>
          <a:ln/>
        </p:spPr>
        <p:txBody>
          <a:bodyPr/>
          <a:lstStyle>
            <a:lvl1pPr>
              <a:defRPr/>
            </a:lvl1pPr>
          </a:lstStyle>
          <a:p>
            <a:fld id="{5F2C3B3B-756C-4305-AF7E-DDF955D80FF8}" type="slidenum">
              <a:rPr lang="en-US" altLang="en-US"/>
              <a:pPr/>
              <a:t>‹#›</a:t>
            </a:fld>
            <a:endParaRPr lang="en-US" altLang="en-US"/>
          </a:p>
        </p:txBody>
      </p:sp>
    </p:spTree>
    <p:extLst>
      <p:ext uri="{BB962C8B-B14F-4D97-AF65-F5344CB8AC3E}">
        <p14:creationId xmlns:p14="http://schemas.microsoft.com/office/powerpoint/2010/main" val="294245078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3">
            <a:extLst>
              <a:ext uri="{FF2B5EF4-FFF2-40B4-BE49-F238E27FC236}">
                <a16:creationId xmlns:a16="http://schemas.microsoft.com/office/drawing/2014/main" id="{2BCCE0E1-CFB6-4132-9CFA-63968BB5740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24">
            <a:extLst>
              <a:ext uri="{FF2B5EF4-FFF2-40B4-BE49-F238E27FC236}">
                <a16:creationId xmlns:a16="http://schemas.microsoft.com/office/drawing/2014/main" id="{AED86A58-8868-419E-8A31-95BD4917D7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25">
            <a:extLst>
              <a:ext uri="{FF2B5EF4-FFF2-40B4-BE49-F238E27FC236}">
                <a16:creationId xmlns:a16="http://schemas.microsoft.com/office/drawing/2014/main" id="{D997B431-E95D-4283-8001-A4371B9D7C4F}"/>
              </a:ext>
            </a:extLst>
          </p:cNvPr>
          <p:cNvSpPr>
            <a:spLocks noGrp="1" noChangeArrowheads="1"/>
          </p:cNvSpPr>
          <p:nvPr>
            <p:ph type="sldNum" sz="quarter" idx="12"/>
          </p:nvPr>
        </p:nvSpPr>
        <p:spPr>
          <a:ln/>
        </p:spPr>
        <p:txBody>
          <a:bodyPr/>
          <a:lstStyle>
            <a:lvl1pPr>
              <a:defRPr/>
            </a:lvl1pPr>
          </a:lstStyle>
          <a:p>
            <a:fld id="{5DDDCF85-F1BC-4ED4-9DD9-8C21E24EA5BD}" type="slidenum">
              <a:rPr lang="en-US" altLang="en-US"/>
              <a:pPr/>
              <a:t>‹#›</a:t>
            </a:fld>
            <a:endParaRPr lang="en-US" altLang="en-US"/>
          </a:p>
        </p:txBody>
      </p:sp>
    </p:spTree>
    <p:extLst>
      <p:ext uri="{BB962C8B-B14F-4D97-AF65-F5344CB8AC3E}">
        <p14:creationId xmlns:p14="http://schemas.microsoft.com/office/powerpoint/2010/main" val="10996077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F2788860-C020-46E8-89D7-E0E71369791E}" type="datetimeFigureOut">
              <a:rPr lang="en-US">
                <a:solidFill>
                  <a:srgbClr val="000000"/>
                </a:solidFill>
              </a:rPr>
              <a:pPr/>
              <a:t>4/12/2022</a:t>
            </a:fld>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19CD011-13CE-49E8-9F2D-BC4101DB9F1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90957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9241A65D-7818-4408-BC91-8236E46EE3C2}" type="datetimeFigureOut">
              <a:rPr lang="en-US">
                <a:solidFill>
                  <a:srgbClr val="000000"/>
                </a:solidFill>
              </a:rPr>
              <a:pPr/>
              <a:t>4/12/2022</a:t>
            </a:fld>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25E6423-FB66-4D24-87DE-74FE0D33CE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98770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51EDF13-E74C-463C-A903-4E506DB80E36}" type="datetimeFigureOut">
              <a:rPr lang="en-US">
                <a:solidFill>
                  <a:srgbClr val="000000"/>
                </a:solidFill>
              </a:rPr>
              <a:pPr/>
              <a:t>4/12/2022</a:t>
            </a:fld>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FF90A8A-F178-4D3B-B512-8B7BFA147ED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83031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6D2AD281-96A6-4F93-A70F-75B4B00BE145}" type="datetimeFigureOut">
              <a:rPr lang="en-US">
                <a:solidFill>
                  <a:srgbClr val="000000"/>
                </a:solidFill>
              </a:rPr>
              <a:pPr/>
              <a:t>4/12/2022</a:t>
            </a:fld>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4FADDA5-0344-440D-A500-350874EBF3E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24381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46C57B-B65E-4D6E-B117-ACCE12A3F3E6}" type="datetimeFigureOut">
              <a:rPr lang="en-US" smtClean="0"/>
              <a:pPr/>
              <a:t>4/12/2022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E154C6-00AB-4582-A1BD-7C9F2879304E}" type="slidenum">
              <a:rPr lang="en-US" smtClean="0"/>
              <a:pPr/>
              <a:t>‹#›</a:t>
            </a:fld>
            <a:endParaRPr lang="en-US"/>
          </a:p>
        </p:txBody>
      </p:sp>
    </p:spTree>
    <p:extLst>
      <p:ext uri="{BB962C8B-B14F-4D97-AF65-F5344CB8AC3E}">
        <p14:creationId xmlns:p14="http://schemas.microsoft.com/office/powerpoint/2010/main" val="2022078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6D19AD8-0169-490F-9FFC-16F925F5EA92}" type="datetimeFigureOut">
              <a:rPr lang="en-US">
                <a:solidFill>
                  <a:srgbClr val="000000"/>
                </a:solidFill>
              </a:rPr>
              <a:pPr/>
              <a:t>4/12/2022</a:t>
            </a:fld>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6169208-E037-4091-854C-73707D77760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592624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67408B49-C8AE-4FCE-ABBC-9136086A72F6}" type="datetimeFigureOut">
              <a:rPr lang="en-US">
                <a:solidFill>
                  <a:srgbClr val="000000"/>
                </a:solidFill>
              </a:rPr>
              <a:pPr/>
              <a:t>4/12/2022</a:t>
            </a:fld>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2F3988F-A8E4-46E7-8F3A-FD7EF1E5C3E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65725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CDF26E48-5CD4-4C32-901E-00FBF9278DC2}" type="datetimeFigureOut">
              <a:rPr lang="en-US">
                <a:solidFill>
                  <a:srgbClr val="000000"/>
                </a:solidFill>
              </a:rPr>
              <a:pPr/>
              <a:t>4/12/2022</a:t>
            </a:fld>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DF0B970-3878-4E8F-8854-362C0CBD918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45160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56B5030-96C9-4CE7-A087-31E041C1CB13}" type="datetimeFigureOut">
              <a:rPr lang="en-US">
                <a:solidFill>
                  <a:srgbClr val="000000"/>
                </a:solidFill>
              </a:rPr>
              <a:pPr/>
              <a:t>4/12/2022</a:t>
            </a:fld>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C94EDF-489D-4F66-BFD8-AF69F987C7E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16754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EEC9B23-DC81-48FE-B536-640D228C2B38}" type="datetimeFigureOut">
              <a:rPr lang="en-US">
                <a:solidFill>
                  <a:srgbClr val="000000"/>
                </a:solidFill>
              </a:rPr>
              <a:pPr/>
              <a:t>4/12/2022</a:t>
            </a:fld>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5F18B1C-18F0-4E97-8046-12C82541DFB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95880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8610" name="Rectangle 2"/>
          <p:cNvSpPr>
            <a:spLocks noGrp="1" noChangeArrowheads="1"/>
          </p:cNvSpPr>
          <p:nvPr>
            <p:ph type="ctrTitle"/>
          </p:nvPr>
        </p:nvSpPr>
        <p:spPr>
          <a:xfrm>
            <a:off x="914400" y="1524000"/>
            <a:ext cx="7623175" cy="1752600"/>
          </a:xfrm>
        </p:spPr>
        <p:txBody>
          <a:bodyPr/>
          <a:lstStyle>
            <a:lvl1pPr>
              <a:defRPr sz="5000"/>
            </a:lvl1pPr>
          </a:lstStyle>
          <a:p>
            <a:r>
              <a:rPr lang="en-US" altLang="en-US"/>
              <a:t>Click to edit Master title style</a:t>
            </a:r>
          </a:p>
        </p:txBody>
      </p:sp>
      <p:sp>
        <p:nvSpPr>
          <p:cNvPr id="68611"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en-US" altLang="en-US"/>
              <a:t>Click to edit Master subtitle style</a:t>
            </a:r>
          </a:p>
        </p:txBody>
      </p:sp>
      <p:sp>
        <p:nvSpPr>
          <p:cNvPr id="68612" name="Rectangle 4"/>
          <p:cNvSpPr>
            <a:spLocks noGrp="1" noChangeArrowheads="1"/>
          </p:cNvSpPr>
          <p:nvPr>
            <p:ph type="dt" sz="half" idx="2"/>
          </p:nvPr>
        </p:nvSpPr>
        <p:spPr/>
        <p:txBody>
          <a:bodyPr/>
          <a:lstStyle>
            <a:lvl1pPr>
              <a:defRPr/>
            </a:lvl1pPr>
          </a:lstStyle>
          <a:p>
            <a:fld id="{71CCED7D-CCBC-4430-9056-5E2F24B08C55}" type="datetimeFigureOut">
              <a:rPr lang="en-US">
                <a:solidFill>
                  <a:srgbClr val="000000"/>
                </a:solidFill>
              </a:rPr>
              <a:pPr/>
              <a:t>4/12/2022</a:t>
            </a:fld>
            <a:endParaRPr lang="en-US" altLang="en-US">
              <a:solidFill>
                <a:srgbClr val="000000"/>
              </a:solidFill>
            </a:endParaRPr>
          </a:p>
        </p:txBody>
      </p:sp>
      <p:sp>
        <p:nvSpPr>
          <p:cNvPr id="68613" name="Rectangle 5"/>
          <p:cNvSpPr>
            <a:spLocks noGrp="1" noChangeArrowheads="1"/>
          </p:cNvSpPr>
          <p:nvPr>
            <p:ph type="ftr" sz="quarter" idx="3"/>
          </p:nvPr>
        </p:nvSpPr>
        <p:spPr>
          <a:xfrm>
            <a:off x="3124200" y="6243638"/>
            <a:ext cx="2895600" cy="457200"/>
          </a:xfrm>
        </p:spPr>
        <p:txBody>
          <a:bodyPr/>
          <a:lstStyle>
            <a:lvl1pPr>
              <a:defRPr/>
            </a:lvl1pPr>
          </a:lstStyle>
          <a:p>
            <a:endParaRPr lang="en-US" altLang="en-US">
              <a:solidFill>
                <a:srgbClr val="000000"/>
              </a:solidFill>
            </a:endParaRPr>
          </a:p>
        </p:txBody>
      </p:sp>
      <p:sp>
        <p:nvSpPr>
          <p:cNvPr id="68614" name="Rectangle 6"/>
          <p:cNvSpPr>
            <a:spLocks noGrp="1" noChangeArrowheads="1"/>
          </p:cNvSpPr>
          <p:nvPr>
            <p:ph type="sldNum" sz="quarter" idx="4"/>
          </p:nvPr>
        </p:nvSpPr>
        <p:spPr/>
        <p:txBody>
          <a:bodyPr/>
          <a:lstStyle>
            <a:lvl1pPr>
              <a:defRPr/>
            </a:lvl1pPr>
          </a:lstStyle>
          <a:p>
            <a:fld id="{F7C8B590-96D9-4A15-93DE-446A43B48FFC}" type="slidenum">
              <a:rPr lang="en-US" altLang="en-US">
                <a:solidFill>
                  <a:srgbClr val="000000"/>
                </a:solidFill>
              </a:rPr>
              <a:pPr/>
              <a:t>‹#›</a:t>
            </a:fld>
            <a:endParaRPr lang="en-US" altLang="en-US">
              <a:solidFill>
                <a:srgbClr val="000000"/>
              </a:solidFill>
            </a:endParaRPr>
          </a:p>
        </p:txBody>
      </p:sp>
      <p:sp>
        <p:nvSpPr>
          <p:cNvPr id="68615"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pPr>
            <a:endParaRPr lang="en-US">
              <a:solidFill>
                <a:srgbClr val="000000"/>
              </a:solidFill>
            </a:endParaRPr>
          </a:p>
        </p:txBody>
      </p:sp>
      <p:sp>
        <p:nvSpPr>
          <p:cNvPr id="68616"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33015352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B66ABE4-8756-491B-8164-3E6250174CE7}" type="datetimeFigureOut">
              <a:rPr lang="en-US">
                <a:solidFill>
                  <a:srgbClr val="000000"/>
                </a:solidFill>
              </a:rPr>
              <a:pPr/>
              <a:t>4/12/2022</a:t>
            </a:fld>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F877187-7E0F-4D2B-B92B-89BD56DFB13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390142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F2788860-C020-46E8-89D7-E0E71369791E}" type="datetimeFigureOut">
              <a:rPr lang="en-US">
                <a:solidFill>
                  <a:srgbClr val="000000"/>
                </a:solidFill>
              </a:rPr>
              <a:pPr/>
              <a:t>4/12/2022</a:t>
            </a:fld>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19CD011-13CE-49E8-9F2D-BC4101DB9F1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119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9241A65D-7818-4408-BC91-8236E46EE3C2}" type="datetimeFigureOut">
              <a:rPr lang="en-US">
                <a:solidFill>
                  <a:srgbClr val="000000"/>
                </a:solidFill>
              </a:rPr>
              <a:pPr/>
              <a:t>4/12/2022</a:t>
            </a:fld>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25E6423-FB66-4D24-87DE-74FE0D33CE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42636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51EDF13-E74C-463C-A903-4E506DB80E36}" type="datetimeFigureOut">
              <a:rPr lang="en-US">
                <a:solidFill>
                  <a:srgbClr val="000000"/>
                </a:solidFill>
              </a:rPr>
              <a:pPr/>
              <a:t>4/12/2022</a:t>
            </a:fld>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FF90A8A-F178-4D3B-B512-8B7BFA147ED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8001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A46C57B-B65E-4D6E-B117-ACCE12A3F3E6}" type="datetimeFigureOut">
              <a:rPr lang="en-US" smtClean="0"/>
              <a:pPr/>
              <a:t>4/12/2022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E154C6-00AB-4582-A1BD-7C9F2879304E}" type="slidenum">
              <a:rPr lang="en-US" smtClean="0"/>
              <a:pPr/>
              <a:t>‹#›</a:t>
            </a:fld>
            <a:endParaRPr lang="en-US"/>
          </a:p>
        </p:txBody>
      </p:sp>
    </p:spTree>
    <p:extLst>
      <p:ext uri="{BB962C8B-B14F-4D97-AF65-F5344CB8AC3E}">
        <p14:creationId xmlns:p14="http://schemas.microsoft.com/office/powerpoint/2010/main" val="27752232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6D2AD281-96A6-4F93-A70F-75B4B00BE145}" type="datetimeFigureOut">
              <a:rPr lang="en-US">
                <a:solidFill>
                  <a:srgbClr val="000000"/>
                </a:solidFill>
              </a:rPr>
              <a:pPr/>
              <a:t>4/12/2022</a:t>
            </a:fld>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4FADDA5-0344-440D-A500-350874EBF3E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722178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6D19AD8-0169-490F-9FFC-16F925F5EA92}" type="datetimeFigureOut">
              <a:rPr lang="en-US">
                <a:solidFill>
                  <a:srgbClr val="000000"/>
                </a:solidFill>
              </a:rPr>
              <a:pPr/>
              <a:t>4/12/2022</a:t>
            </a:fld>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6169208-E037-4091-854C-73707D77760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4724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67408B49-C8AE-4FCE-ABBC-9136086A72F6}" type="datetimeFigureOut">
              <a:rPr lang="en-US">
                <a:solidFill>
                  <a:srgbClr val="000000"/>
                </a:solidFill>
              </a:rPr>
              <a:pPr/>
              <a:t>4/12/2022</a:t>
            </a:fld>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2F3988F-A8E4-46E7-8F3A-FD7EF1E5C3E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7344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CDF26E48-5CD4-4C32-901E-00FBF9278DC2}" type="datetimeFigureOut">
              <a:rPr lang="en-US">
                <a:solidFill>
                  <a:srgbClr val="000000"/>
                </a:solidFill>
              </a:rPr>
              <a:pPr/>
              <a:t>4/12/2022</a:t>
            </a:fld>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DF0B970-3878-4E8F-8854-362C0CBD918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334857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56B5030-96C9-4CE7-A087-31E041C1CB13}" type="datetimeFigureOut">
              <a:rPr lang="en-US">
                <a:solidFill>
                  <a:srgbClr val="000000"/>
                </a:solidFill>
              </a:rPr>
              <a:pPr/>
              <a:t>4/12/2022</a:t>
            </a:fld>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C94EDF-489D-4F66-BFD8-AF69F987C7E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2222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EEC9B23-DC81-48FE-B536-640D228C2B38}" type="datetimeFigureOut">
              <a:rPr lang="en-US">
                <a:solidFill>
                  <a:srgbClr val="000000"/>
                </a:solidFill>
              </a:rPr>
              <a:pPr/>
              <a:t>4/12/2022</a:t>
            </a:fld>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5F18B1C-18F0-4E97-8046-12C82541DFB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507358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8610" name="Rectangle 2"/>
          <p:cNvSpPr>
            <a:spLocks noGrp="1" noChangeArrowheads="1"/>
          </p:cNvSpPr>
          <p:nvPr>
            <p:ph type="ctrTitle"/>
          </p:nvPr>
        </p:nvSpPr>
        <p:spPr>
          <a:xfrm>
            <a:off x="914400" y="1524000"/>
            <a:ext cx="7623175" cy="1752600"/>
          </a:xfrm>
        </p:spPr>
        <p:txBody>
          <a:bodyPr/>
          <a:lstStyle>
            <a:lvl1pPr>
              <a:defRPr sz="5000"/>
            </a:lvl1pPr>
          </a:lstStyle>
          <a:p>
            <a:r>
              <a:rPr lang="en-US" altLang="en-US"/>
              <a:t>Click to edit Master title style</a:t>
            </a:r>
          </a:p>
        </p:txBody>
      </p:sp>
      <p:sp>
        <p:nvSpPr>
          <p:cNvPr id="68611"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en-US" altLang="en-US"/>
              <a:t>Click to edit Master subtitle style</a:t>
            </a:r>
          </a:p>
        </p:txBody>
      </p:sp>
      <p:sp>
        <p:nvSpPr>
          <p:cNvPr id="68612" name="Rectangle 4"/>
          <p:cNvSpPr>
            <a:spLocks noGrp="1" noChangeArrowheads="1"/>
          </p:cNvSpPr>
          <p:nvPr>
            <p:ph type="dt" sz="half" idx="2"/>
          </p:nvPr>
        </p:nvSpPr>
        <p:spPr/>
        <p:txBody>
          <a:bodyPr/>
          <a:lstStyle>
            <a:lvl1pPr>
              <a:defRPr/>
            </a:lvl1pPr>
          </a:lstStyle>
          <a:p>
            <a:fld id="{71CCED7D-CCBC-4430-9056-5E2F24B08C55}" type="datetimeFigureOut">
              <a:rPr lang="en-US">
                <a:solidFill>
                  <a:srgbClr val="000000"/>
                </a:solidFill>
              </a:rPr>
              <a:pPr/>
              <a:t>4/12/2022</a:t>
            </a:fld>
            <a:endParaRPr lang="en-US" altLang="en-US">
              <a:solidFill>
                <a:srgbClr val="000000"/>
              </a:solidFill>
            </a:endParaRPr>
          </a:p>
        </p:txBody>
      </p:sp>
      <p:sp>
        <p:nvSpPr>
          <p:cNvPr id="68613" name="Rectangle 5"/>
          <p:cNvSpPr>
            <a:spLocks noGrp="1" noChangeArrowheads="1"/>
          </p:cNvSpPr>
          <p:nvPr>
            <p:ph type="ftr" sz="quarter" idx="3"/>
          </p:nvPr>
        </p:nvSpPr>
        <p:spPr>
          <a:xfrm>
            <a:off x="3124200" y="6243638"/>
            <a:ext cx="2895600" cy="457200"/>
          </a:xfrm>
        </p:spPr>
        <p:txBody>
          <a:bodyPr/>
          <a:lstStyle>
            <a:lvl1pPr>
              <a:defRPr/>
            </a:lvl1pPr>
          </a:lstStyle>
          <a:p>
            <a:endParaRPr lang="en-US" altLang="en-US">
              <a:solidFill>
                <a:srgbClr val="000000"/>
              </a:solidFill>
            </a:endParaRPr>
          </a:p>
        </p:txBody>
      </p:sp>
      <p:sp>
        <p:nvSpPr>
          <p:cNvPr id="68614" name="Rectangle 6"/>
          <p:cNvSpPr>
            <a:spLocks noGrp="1" noChangeArrowheads="1"/>
          </p:cNvSpPr>
          <p:nvPr>
            <p:ph type="sldNum" sz="quarter" idx="4"/>
          </p:nvPr>
        </p:nvSpPr>
        <p:spPr/>
        <p:txBody>
          <a:bodyPr/>
          <a:lstStyle>
            <a:lvl1pPr>
              <a:defRPr/>
            </a:lvl1pPr>
          </a:lstStyle>
          <a:p>
            <a:fld id="{F7C8B590-96D9-4A15-93DE-446A43B48FFC}" type="slidenum">
              <a:rPr lang="en-US" altLang="en-US">
                <a:solidFill>
                  <a:srgbClr val="000000"/>
                </a:solidFill>
              </a:rPr>
              <a:pPr/>
              <a:t>‹#›</a:t>
            </a:fld>
            <a:endParaRPr lang="en-US" altLang="en-US">
              <a:solidFill>
                <a:srgbClr val="000000"/>
              </a:solidFill>
            </a:endParaRPr>
          </a:p>
        </p:txBody>
      </p:sp>
      <p:sp>
        <p:nvSpPr>
          <p:cNvPr id="68615"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pPr>
            <a:endParaRPr lang="en-US">
              <a:solidFill>
                <a:srgbClr val="000000"/>
              </a:solidFill>
            </a:endParaRPr>
          </a:p>
        </p:txBody>
      </p:sp>
      <p:sp>
        <p:nvSpPr>
          <p:cNvPr id="68616"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22647155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B66ABE4-8756-491B-8164-3E6250174CE7}" type="datetimeFigureOut">
              <a:rPr lang="en-US">
                <a:solidFill>
                  <a:srgbClr val="000000"/>
                </a:solidFill>
              </a:rPr>
              <a:pPr/>
              <a:t>4/12/2022</a:t>
            </a:fld>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F877187-7E0F-4D2B-B92B-89BD56DFB13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148668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F2788860-C020-46E8-89D7-E0E71369791E}" type="datetimeFigureOut">
              <a:rPr lang="en-US">
                <a:solidFill>
                  <a:srgbClr val="000000"/>
                </a:solidFill>
              </a:rPr>
              <a:pPr/>
              <a:t>4/12/2022</a:t>
            </a:fld>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19CD011-13CE-49E8-9F2D-BC4101DB9F1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16426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9241A65D-7818-4408-BC91-8236E46EE3C2}" type="datetimeFigureOut">
              <a:rPr lang="en-US">
                <a:solidFill>
                  <a:srgbClr val="000000"/>
                </a:solidFill>
              </a:rPr>
              <a:pPr/>
              <a:t>4/12/2022</a:t>
            </a:fld>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25E6423-FB66-4D24-87DE-74FE0D33CE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8622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46C57B-B65E-4D6E-B117-ACCE12A3F3E6}" type="datetimeFigureOut">
              <a:rPr lang="en-US" smtClean="0"/>
              <a:pPr/>
              <a:t>4/12/2022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E154C6-00AB-4582-A1BD-7C9F2879304E}" type="slidenum">
              <a:rPr lang="en-US" smtClean="0"/>
              <a:pPr/>
              <a:t>‹#›</a:t>
            </a:fld>
            <a:endParaRPr lang="en-US"/>
          </a:p>
        </p:txBody>
      </p:sp>
    </p:spTree>
    <p:extLst>
      <p:ext uri="{BB962C8B-B14F-4D97-AF65-F5344CB8AC3E}">
        <p14:creationId xmlns:p14="http://schemas.microsoft.com/office/powerpoint/2010/main" val="24373201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51EDF13-E74C-463C-A903-4E506DB80E36}" type="datetimeFigureOut">
              <a:rPr lang="en-US">
                <a:solidFill>
                  <a:srgbClr val="000000"/>
                </a:solidFill>
              </a:rPr>
              <a:pPr/>
              <a:t>4/12/2022</a:t>
            </a:fld>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FF90A8A-F178-4D3B-B512-8B7BFA147ED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7564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6D2AD281-96A6-4F93-A70F-75B4B00BE145}" type="datetimeFigureOut">
              <a:rPr lang="en-US">
                <a:solidFill>
                  <a:srgbClr val="000000"/>
                </a:solidFill>
              </a:rPr>
              <a:pPr/>
              <a:t>4/12/2022</a:t>
            </a:fld>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4FADDA5-0344-440D-A500-350874EBF3E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9872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6D19AD8-0169-490F-9FFC-16F925F5EA92}" type="datetimeFigureOut">
              <a:rPr lang="en-US">
                <a:solidFill>
                  <a:srgbClr val="000000"/>
                </a:solidFill>
              </a:rPr>
              <a:pPr/>
              <a:t>4/12/2022</a:t>
            </a:fld>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6169208-E037-4091-854C-73707D77760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78299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67408B49-C8AE-4FCE-ABBC-9136086A72F6}" type="datetimeFigureOut">
              <a:rPr lang="en-US">
                <a:solidFill>
                  <a:srgbClr val="000000"/>
                </a:solidFill>
              </a:rPr>
              <a:pPr/>
              <a:t>4/12/2022</a:t>
            </a:fld>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2F3988F-A8E4-46E7-8F3A-FD7EF1E5C3E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129516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CDF26E48-5CD4-4C32-901E-00FBF9278DC2}" type="datetimeFigureOut">
              <a:rPr lang="en-US">
                <a:solidFill>
                  <a:srgbClr val="000000"/>
                </a:solidFill>
              </a:rPr>
              <a:pPr/>
              <a:t>4/12/2022</a:t>
            </a:fld>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DF0B970-3878-4E8F-8854-362C0CBD918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116281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56B5030-96C9-4CE7-A087-31E041C1CB13}" type="datetimeFigureOut">
              <a:rPr lang="en-US">
                <a:solidFill>
                  <a:srgbClr val="000000"/>
                </a:solidFill>
              </a:rPr>
              <a:pPr/>
              <a:t>4/12/2022</a:t>
            </a:fld>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C94EDF-489D-4F66-BFD8-AF69F987C7E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64936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EEC9B23-DC81-48FE-B536-640D228C2B38}" type="datetimeFigureOut">
              <a:rPr lang="en-US">
                <a:solidFill>
                  <a:srgbClr val="000000"/>
                </a:solidFill>
              </a:rPr>
              <a:pPr/>
              <a:t>4/12/2022</a:t>
            </a:fld>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5F18B1C-18F0-4E97-8046-12C82541DFB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02415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8610" name="Rectangle 2"/>
          <p:cNvSpPr>
            <a:spLocks noGrp="1" noChangeArrowheads="1"/>
          </p:cNvSpPr>
          <p:nvPr>
            <p:ph type="ctrTitle"/>
          </p:nvPr>
        </p:nvSpPr>
        <p:spPr>
          <a:xfrm>
            <a:off x="914400" y="1524000"/>
            <a:ext cx="7623175" cy="1752600"/>
          </a:xfrm>
        </p:spPr>
        <p:txBody>
          <a:bodyPr/>
          <a:lstStyle>
            <a:lvl1pPr>
              <a:defRPr sz="5000"/>
            </a:lvl1pPr>
          </a:lstStyle>
          <a:p>
            <a:r>
              <a:rPr lang="en-US" altLang="en-US"/>
              <a:t>Click to edit Master title style</a:t>
            </a:r>
          </a:p>
        </p:txBody>
      </p:sp>
      <p:sp>
        <p:nvSpPr>
          <p:cNvPr id="68611"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en-US" altLang="en-US"/>
              <a:t>Click to edit Master subtitle style</a:t>
            </a:r>
          </a:p>
        </p:txBody>
      </p:sp>
      <p:sp>
        <p:nvSpPr>
          <p:cNvPr id="68612" name="Rectangle 4"/>
          <p:cNvSpPr>
            <a:spLocks noGrp="1" noChangeArrowheads="1"/>
          </p:cNvSpPr>
          <p:nvPr>
            <p:ph type="dt" sz="half" idx="2"/>
          </p:nvPr>
        </p:nvSpPr>
        <p:spPr/>
        <p:txBody>
          <a:bodyPr/>
          <a:lstStyle>
            <a:lvl1pPr>
              <a:defRPr/>
            </a:lvl1pPr>
          </a:lstStyle>
          <a:p>
            <a:fld id="{71CCED7D-CCBC-4430-9056-5E2F24B08C55}" type="datetimeFigureOut">
              <a:rPr lang="en-US">
                <a:solidFill>
                  <a:srgbClr val="000000"/>
                </a:solidFill>
              </a:rPr>
              <a:pPr/>
              <a:t>4/12/2022</a:t>
            </a:fld>
            <a:endParaRPr lang="en-US" altLang="en-US">
              <a:solidFill>
                <a:srgbClr val="000000"/>
              </a:solidFill>
            </a:endParaRPr>
          </a:p>
        </p:txBody>
      </p:sp>
      <p:sp>
        <p:nvSpPr>
          <p:cNvPr id="68613" name="Rectangle 5"/>
          <p:cNvSpPr>
            <a:spLocks noGrp="1" noChangeArrowheads="1"/>
          </p:cNvSpPr>
          <p:nvPr>
            <p:ph type="ftr" sz="quarter" idx="3"/>
          </p:nvPr>
        </p:nvSpPr>
        <p:spPr>
          <a:xfrm>
            <a:off x="3124200" y="6243638"/>
            <a:ext cx="2895600" cy="457200"/>
          </a:xfrm>
        </p:spPr>
        <p:txBody>
          <a:bodyPr/>
          <a:lstStyle>
            <a:lvl1pPr>
              <a:defRPr/>
            </a:lvl1pPr>
          </a:lstStyle>
          <a:p>
            <a:endParaRPr lang="en-US" altLang="en-US">
              <a:solidFill>
                <a:srgbClr val="000000"/>
              </a:solidFill>
            </a:endParaRPr>
          </a:p>
        </p:txBody>
      </p:sp>
      <p:sp>
        <p:nvSpPr>
          <p:cNvPr id="68614" name="Rectangle 6"/>
          <p:cNvSpPr>
            <a:spLocks noGrp="1" noChangeArrowheads="1"/>
          </p:cNvSpPr>
          <p:nvPr>
            <p:ph type="sldNum" sz="quarter" idx="4"/>
          </p:nvPr>
        </p:nvSpPr>
        <p:spPr/>
        <p:txBody>
          <a:bodyPr/>
          <a:lstStyle>
            <a:lvl1pPr>
              <a:defRPr/>
            </a:lvl1pPr>
          </a:lstStyle>
          <a:p>
            <a:fld id="{F7C8B590-96D9-4A15-93DE-446A43B48FFC}" type="slidenum">
              <a:rPr lang="en-US" altLang="en-US">
                <a:solidFill>
                  <a:srgbClr val="000000"/>
                </a:solidFill>
              </a:rPr>
              <a:pPr/>
              <a:t>‹#›</a:t>
            </a:fld>
            <a:endParaRPr lang="en-US" altLang="en-US">
              <a:solidFill>
                <a:srgbClr val="000000"/>
              </a:solidFill>
            </a:endParaRPr>
          </a:p>
        </p:txBody>
      </p:sp>
      <p:sp>
        <p:nvSpPr>
          <p:cNvPr id="68615"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pPr>
            <a:endParaRPr lang="en-US">
              <a:solidFill>
                <a:srgbClr val="000000"/>
              </a:solidFill>
            </a:endParaRPr>
          </a:p>
        </p:txBody>
      </p:sp>
      <p:sp>
        <p:nvSpPr>
          <p:cNvPr id="68616"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17362508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B66ABE4-8756-491B-8164-3E6250174CE7}" type="datetimeFigureOut">
              <a:rPr lang="en-US">
                <a:solidFill>
                  <a:srgbClr val="000000"/>
                </a:solidFill>
              </a:rPr>
              <a:pPr/>
              <a:t>4/12/2022</a:t>
            </a:fld>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F877187-7E0F-4D2B-B92B-89BD56DFB13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80383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F2788860-C020-46E8-89D7-E0E71369791E}" type="datetimeFigureOut">
              <a:rPr lang="en-US">
                <a:solidFill>
                  <a:srgbClr val="000000"/>
                </a:solidFill>
              </a:rPr>
              <a:pPr/>
              <a:t>4/12/2022</a:t>
            </a:fld>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19CD011-13CE-49E8-9F2D-BC4101DB9F1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2711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A46C57B-B65E-4D6E-B117-ACCE12A3F3E6}" type="datetimeFigureOut">
              <a:rPr lang="en-US" smtClean="0"/>
              <a:pPr/>
              <a:t>4/12/2022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E154C6-00AB-4582-A1BD-7C9F2879304E}" type="slidenum">
              <a:rPr lang="en-US" smtClean="0"/>
              <a:pPr/>
              <a:t>‹#›</a:t>
            </a:fld>
            <a:endParaRPr lang="en-US"/>
          </a:p>
        </p:txBody>
      </p:sp>
    </p:spTree>
    <p:extLst>
      <p:ext uri="{BB962C8B-B14F-4D97-AF65-F5344CB8AC3E}">
        <p14:creationId xmlns:p14="http://schemas.microsoft.com/office/powerpoint/2010/main" val="32062891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9241A65D-7818-4408-BC91-8236E46EE3C2}" type="datetimeFigureOut">
              <a:rPr lang="en-US">
                <a:solidFill>
                  <a:srgbClr val="000000"/>
                </a:solidFill>
              </a:rPr>
              <a:pPr/>
              <a:t>4/12/2022</a:t>
            </a:fld>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25E6423-FB66-4D24-87DE-74FE0D33CE3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80624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51EDF13-E74C-463C-A903-4E506DB80E36}" type="datetimeFigureOut">
              <a:rPr lang="en-US">
                <a:solidFill>
                  <a:srgbClr val="000000"/>
                </a:solidFill>
              </a:rPr>
              <a:pPr/>
              <a:t>4/12/2022</a:t>
            </a:fld>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FF90A8A-F178-4D3B-B512-8B7BFA147ED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12729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6D2AD281-96A6-4F93-A70F-75B4B00BE145}" type="datetimeFigureOut">
              <a:rPr lang="en-US">
                <a:solidFill>
                  <a:srgbClr val="000000"/>
                </a:solidFill>
              </a:rPr>
              <a:pPr/>
              <a:t>4/12/2022</a:t>
            </a:fld>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4FADDA5-0344-440D-A500-350874EBF3E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77421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6D19AD8-0169-490F-9FFC-16F925F5EA92}" type="datetimeFigureOut">
              <a:rPr lang="en-US">
                <a:solidFill>
                  <a:srgbClr val="000000"/>
                </a:solidFill>
              </a:rPr>
              <a:pPr/>
              <a:t>4/12/2022</a:t>
            </a:fld>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6169208-E037-4091-854C-73707D77760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38334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67408B49-C8AE-4FCE-ABBC-9136086A72F6}" type="datetimeFigureOut">
              <a:rPr lang="en-US">
                <a:solidFill>
                  <a:srgbClr val="000000"/>
                </a:solidFill>
              </a:rPr>
              <a:pPr/>
              <a:t>4/12/2022</a:t>
            </a:fld>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2F3988F-A8E4-46E7-8F3A-FD7EF1E5C3E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881653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CDF26E48-5CD4-4C32-901E-00FBF9278DC2}" type="datetimeFigureOut">
              <a:rPr lang="en-US">
                <a:solidFill>
                  <a:srgbClr val="000000"/>
                </a:solidFill>
              </a:rPr>
              <a:pPr/>
              <a:t>4/12/2022</a:t>
            </a:fld>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DF0B970-3878-4E8F-8854-362C0CBD918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83654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56B5030-96C9-4CE7-A087-31E041C1CB13}" type="datetimeFigureOut">
              <a:rPr lang="en-US">
                <a:solidFill>
                  <a:srgbClr val="000000"/>
                </a:solidFill>
              </a:rPr>
              <a:pPr/>
              <a:t>4/12/2022</a:t>
            </a:fld>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6C94EDF-489D-4F66-BFD8-AF69F987C7E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838213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EEC9B23-DC81-48FE-B536-640D228C2B38}" type="datetimeFigureOut">
              <a:rPr lang="en-US">
                <a:solidFill>
                  <a:srgbClr val="000000"/>
                </a:solidFill>
              </a:rPr>
              <a:pPr/>
              <a:t>4/12/2022</a:t>
            </a:fld>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5F18B1C-18F0-4E97-8046-12C82541DFB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52492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A7494EB-A630-44E7-888F-849ED497A487}"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98BD2DB-F047-40D6-8002-F9C677BA35A0}" type="slidenum">
              <a:rPr lang="en-US" altLang="en-US"/>
              <a:pPr/>
              <a:t>‹#›</a:t>
            </a:fld>
            <a:endParaRPr lang="en-US" altLang="en-US"/>
          </a:p>
        </p:txBody>
      </p:sp>
    </p:spTree>
    <p:extLst>
      <p:ext uri="{BB962C8B-B14F-4D97-AF65-F5344CB8AC3E}">
        <p14:creationId xmlns:p14="http://schemas.microsoft.com/office/powerpoint/2010/main" val="7300537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05EC398-AF98-4A07-9CB7-0BB5301E5673}"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30A6C52-ED00-4057-9182-29D095A901BC}" type="slidenum">
              <a:rPr lang="en-US" altLang="en-US"/>
              <a:pPr/>
              <a:t>‹#›</a:t>
            </a:fld>
            <a:endParaRPr lang="en-US" altLang="en-US"/>
          </a:p>
        </p:txBody>
      </p:sp>
    </p:spTree>
    <p:extLst>
      <p:ext uri="{BB962C8B-B14F-4D97-AF65-F5344CB8AC3E}">
        <p14:creationId xmlns:p14="http://schemas.microsoft.com/office/powerpoint/2010/main" val="2468779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46C57B-B65E-4D6E-B117-ACCE12A3F3E6}" type="datetimeFigureOut">
              <a:rPr lang="en-US" smtClean="0"/>
              <a:pPr/>
              <a:t>4/12/2022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E154C6-00AB-4582-A1BD-7C9F2879304E}" type="slidenum">
              <a:rPr lang="en-US" smtClean="0"/>
              <a:pPr/>
              <a:t>‹#›</a:t>
            </a:fld>
            <a:endParaRPr lang="en-US"/>
          </a:p>
        </p:txBody>
      </p:sp>
    </p:spTree>
    <p:extLst>
      <p:ext uri="{BB962C8B-B14F-4D97-AF65-F5344CB8AC3E}">
        <p14:creationId xmlns:p14="http://schemas.microsoft.com/office/powerpoint/2010/main" val="18950601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5BF0E8B-9190-429D-B6DF-FAF7CA44B1E0}"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67B171F-228B-4346-B517-3172E5755FE4}" type="slidenum">
              <a:rPr lang="en-US" altLang="en-US"/>
              <a:pPr/>
              <a:t>‹#›</a:t>
            </a:fld>
            <a:endParaRPr lang="en-US" altLang="en-US"/>
          </a:p>
        </p:txBody>
      </p:sp>
    </p:spTree>
    <p:extLst>
      <p:ext uri="{BB962C8B-B14F-4D97-AF65-F5344CB8AC3E}">
        <p14:creationId xmlns:p14="http://schemas.microsoft.com/office/powerpoint/2010/main" val="24502872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A18B69C-0508-4BF9-B9EB-78EDC6C3953C}" type="datetimeFigureOut">
              <a:rPr lang="en-US">
                <a:solidFill>
                  <a:prstClr val="black">
                    <a:tint val="75000"/>
                  </a:prstClr>
                </a:solidFill>
              </a:rPr>
              <a:pPr>
                <a:defRPr/>
              </a:pPr>
              <a:t>4/12/2022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8E2F828-5C71-4653-9FD7-43845F898B84}" type="slidenum">
              <a:rPr lang="en-US" altLang="en-US"/>
              <a:pPr/>
              <a:t>‹#›</a:t>
            </a:fld>
            <a:endParaRPr lang="en-US" altLang="en-US"/>
          </a:p>
        </p:txBody>
      </p:sp>
    </p:spTree>
    <p:extLst>
      <p:ext uri="{BB962C8B-B14F-4D97-AF65-F5344CB8AC3E}">
        <p14:creationId xmlns:p14="http://schemas.microsoft.com/office/powerpoint/2010/main" val="1604192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4E2E9A0-9996-48B7-B9BA-08A30D7B68A0}" type="datetimeFigureOut">
              <a:rPr lang="en-US">
                <a:solidFill>
                  <a:prstClr val="black">
                    <a:tint val="75000"/>
                  </a:prstClr>
                </a:solidFill>
              </a:rPr>
              <a:pPr>
                <a:defRPr/>
              </a:pPr>
              <a:t>4/12/2022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0DF7E667-3ECF-4900-A7B1-AD62EBA95778}" type="slidenum">
              <a:rPr lang="en-US" altLang="en-US"/>
              <a:pPr/>
              <a:t>‹#›</a:t>
            </a:fld>
            <a:endParaRPr lang="en-US" altLang="en-US"/>
          </a:p>
        </p:txBody>
      </p:sp>
    </p:spTree>
    <p:extLst>
      <p:ext uri="{BB962C8B-B14F-4D97-AF65-F5344CB8AC3E}">
        <p14:creationId xmlns:p14="http://schemas.microsoft.com/office/powerpoint/2010/main" val="5271478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BAADB35-C33F-4B23-8CA5-CFF61743B204}" type="datetimeFigureOut">
              <a:rPr lang="en-US">
                <a:solidFill>
                  <a:prstClr val="black">
                    <a:tint val="75000"/>
                  </a:prstClr>
                </a:solidFill>
              </a:rPr>
              <a:pPr>
                <a:defRPr/>
              </a:pPr>
              <a:t>4/12/2022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93E0FA19-3F93-4E04-B3E3-140827C76DA7}" type="slidenum">
              <a:rPr lang="en-US" altLang="en-US"/>
              <a:pPr/>
              <a:t>‹#›</a:t>
            </a:fld>
            <a:endParaRPr lang="en-US" altLang="en-US"/>
          </a:p>
        </p:txBody>
      </p:sp>
    </p:spTree>
    <p:extLst>
      <p:ext uri="{BB962C8B-B14F-4D97-AF65-F5344CB8AC3E}">
        <p14:creationId xmlns:p14="http://schemas.microsoft.com/office/powerpoint/2010/main" val="215144895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2F8C4C5-8891-471E-BCBB-39F73B52F894}" type="datetimeFigureOut">
              <a:rPr lang="en-US">
                <a:solidFill>
                  <a:prstClr val="black">
                    <a:tint val="75000"/>
                  </a:prstClr>
                </a:solidFill>
              </a:rPr>
              <a:pPr>
                <a:defRPr/>
              </a:pPr>
              <a:t>4/12/2022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82FF162F-2FA2-46A4-ABF9-B176B94F7EC8}" type="slidenum">
              <a:rPr lang="en-US" altLang="en-US"/>
              <a:pPr/>
              <a:t>‹#›</a:t>
            </a:fld>
            <a:endParaRPr lang="en-US" altLang="en-US"/>
          </a:p>
        </p:txBody>
      </p:sp>
    </p:spTree>
    <p:extLst>
      <p:ext uri="{BB962C8B-B14F-4D97-AF65-F5344CB8AC3E}">
        <p14:creationId xmlns:p14="http://schemas.microsoft.com/office/powerpoint/2010/main" val="9644802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377B2E7-976C-46B5-BFB8-F18F2A576E68}" type="datetimeFigureOut">
              <a:rPr lang="en-US">
                <a:solidFill>
                  <a:prstClr val="black">
                    <a:tint val="75000"/>
                  </a:prstClr>
                </a:solidFill>
              </a:rPr>
              <a:pPr>
                <a:defRPr/>
              </a:pPr>
              <a:t>4/12/2022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14309922-32DD-4ABB-BB10-00C9A4F35072}" type="slidenum">
              <a:rPr lang="en-US" altLang="en-US"/>
              <a:pPr/>
              <a:t>‹#›</a:t>
            </a:fld>
            <a:endParaRPr lang="en-US" altLang="en-US"/>
          </a:p>
        </p:txBody>
      </p:sp>
    </p:spTree>
    <p:extLst>
      <p:ext uri="{BB962C8B-B14F-4D97-AF65-F5344CB8AC3E}">
        <p14:creationId xmlns:p14="http://schemas.microsoft.com/office/powerpoint/2010/main" val="8769812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551FC8F-28DD-46A1-A6A7-0F64CB13F7AA}" type="datetimeFigureOut">
              <a:rPr lang="en-US">
                <a:solidFill>
                  <a:prstClr val="black">
                    <a:tint val="75000"/>
                  </a:prstClr>
                </a:solidFill>
              </a:rPr>
              <a:pPr>
                <a:defRPr/>
              </a:pPr>
              <a:t>4/12/2022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A3896521-71FE-4E39-BB9D-BC2240049182}" type="slidenum">
              <a:rPr lang="en-US" altLang="en-US"/>
              <a:pPr/>
              <a:t>‹#›</a:t>
            </a:fld>
            <a:endParaRPr lang="en-US" altLang="en-US"/>
          </a:p>
        </p:txBody>
      </p:sp>
    </p:spTree>
    <p:extLst>
      <p:ext uri="{BB962C8B-B14F-4D97-AF65-F5344CB8AC3E}">
        <p14:creationId xmlns:p14="http://schemas.microsoft.com/office/powerpoint/2010/main" val="36053873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8CCF937-0C04-4697-A3F9-1800C5E5B00D}"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92F4484-BBE5-4500-BAAD-4FBD4FABD889}" type="slidenum">
              <a:rPr lang="en-US" altLang="en-US"/>
              <a:pPr/>
              <a:t>‹#›</a:t>
            </a:fld>
            <a:endParaRPr lang="en-US" altLang="en-US"/>
          </a:p>
        </p:txBody>
      </p:sp>
    </p:spTree>
    <p:extLst>
      <p:ext uri="{BB962C8B-B14F-4D97-AF65-F5344CB8AC3E}">
        <p14:creationId xmlns:p14="http://schemas.microsoft.com/office/powerpoint/2010/main" val="5342936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ABE7B52-CC7C-4D05-8887-72FD79129C66}"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A819E27-6B28-4945-8143-B934C24555E8}" type="slidenum">
              <a:rPr lang="en-US" altLang="en-US"/>
              <a:pPr/>
              <a:t>‹#›</a:t>
            </a:fld>
            <a:endParaRPr lang="en-US" altLang="en-US"/>
          </a:p>
        </p:txBody>
      </p:sp>
    </p:spTree>
    <p:extLst>
      <p:ext uri="{BB962C8B-B14F-4D97-AF65-F5344CB8AC3E}">
        <p14:creationId xmlns:p14="http://schemas.microsoft.com/office/powerpoint/2010/main" val="35280292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A7494EB-A630-44E7-888F-849ED497A487}"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98BD2DB-F047-40D6-8002-F9C677BA35A0}" type="slidenum">
              <a:rPr lang="en-US" altLang="en-US"/>
              <a:pPr/>
              <a:t>‹#›</a:t>
            </a:fld>
            <a:endParaRPr lang="en-US" altLang="en-US"/>
          </a:p>
        </p:txBody>
      </p:sp>
    </p:spTree>
    <p:extLst>
      <p:ext uri="{BB962C8B-B14F-4D97-AF65-F5344CB8AC3E}">
        <p14:creationId xmlns:p14="http://schemas.microsoft.com/office/powerpoint/2010/main" val="1229296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46C57B-B65E-4D6E-B117-ACCE12A3F3E6}" type="datetimeFigureOut">
              <a:rPr lang="en-US" smtClean="0"/>
              <a:pPr/>
              <a:t>4/12/2022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E154C6-00AB-4582-A1BD-7C9F2879304E}" type="slidenum">
              <a:rPr lang="en-US" smtClean="0"/>
              <a:pPr/>
              <a:t>‹#›</a:t>
            </a:fld>
            <a:endParaRPr lang="en-US"/>
          </a:p>
        </p:txBody>
      </p:sp>
    </p:spTree>
    <p:extLst>
      <p:ext uri="{BB962C8B-B14F-4D97-AF65-F5344CB8AC3E}">
        <p14:creationId xmlns:p14="http://schemas.microsoft.com/office/powerpoint/2010/main" val="20904126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05EC398-AF98-4A07-9CB7-0BB5301E5673}"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30A6C52-ED00-4057-9182-29D095A901BC}" type="slidenum">
              <a:rPr lang="en-US" altLang="en-US"/>
              <a:pPr/>
              <a:t>‹#›</a:t>
            </a:fld>
            <a:endParaRPr lang="en-US" altLang="en-US"/>
          </a:p>
        </p:txBody>
      </p:sp>
    </p:spTree>
    <p:extLst>
      <p:ext uri="{BB962C8B-B14F-4D97-AF65-F5344CB8AC3E}">
        <p14:creationId xmlns:p14="http://schemas.microsoft.com/office/powerpoint/2010/main" val="37766004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5BF0E8B-9190-429D-B6DF-FAF7CA44B1E0}"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67B171F-228B-4346-B517-3172E5755FE4}" type="slidenum">
              <a:rPr lang="en-US" altLang="en-US"/>
              <a:pPr/>
              <a:t>‹#›</a:t>
            </a:fld>
            <a:endParaRPr lang="en-US" altLang="en-US"/>
          </a:p>
        </p:txBody>
      </p:sp>
    </p:spTree>
    <p:extLst>
      <p:ext uri="{BB962C8B-B14F-4D97-AF65-F5344CB8AC3E}">
        <p14:creationId xmlns:p14="http://schemas.microsoft.com/office/powerpoint/2010/main" val="5026563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A18B69C-0508-4BF9-B9EB-78EDC6C3953C}" type="datetimeFigureOut">
              <a:rPr lang="en-US">
                <a:solidFill>
                  <a:prstClr val="black">
                    <a:tint val="75000"/>
                  </a:prstClr>
                </a:solidFill>
              </a:rPr>
              <a:pPr>
                <a:defRPr/>
              </a:pPr>
              <a:t>4/12/2022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8E2F828-5C71-4653-9FD7-43845F898B84}" type="slidenum">
              <a:rPr lang="en-US" altLang="en-US"/>
              <a:pPr/>
              <a:t>‹#›</a:t>
            </a:fld>
            <a:endParaRPr lang="en-US" altLang="en-US"/>
          </a:p>
        </p:txBody>
      </p:sp>
    </p:spTree>
    <p:extLst>
      <p:ext uri="{BB962C8B-B14F-4D97-AF65-F5344CB8AC3E}">
        <p14:creationId xmlns:p14="http://schemas.microsoft.com/office/powerpoint/2010/main" val="9760466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4E2E9A0-9996-48B7-B9BA-08A30D7B68A0}" type="datetimeFigureOut">
              <a:rPr lang="en-US">
                <a:solidFill>
                  <a:prstClr val="black">
                    <a:tint val="75000"/>
                  </a:prstClr>
                </a:solidFill>
              </a:rPr>
              <a:pPr>
                <a:defRPr/>
              </a:pPr>
              <a:t>4/12/2022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0DF7E667-3ECF-4900-A7B1-AD62EBA95778}" type="slidenum">
              <a:rPr lang="en-US" altLang="en-US"/>
              <a:pPr/>
              <a:t>‹#›</a:t>
            </a:fld>
            <a:endParaRPr lang="en-US" altLang="en-US"/>
          </a:p>
        </p:txBody>
      </p:sp>
    </p:spTree>
    <p:extLst>
      <p:ext uri="{BB962C8B-B14F-4D97-AF65-F5344CB8AC3E}">
        <p14:creationId xmlns:p14="http://schemas.microsoft.com/office/powerpoint/2010/main" val="5228337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BAADB35-C33F-4B23-8CA5-CFF61743B204}" type="datetimeFigureOut">
              <a:rPr lang="en-US">
                <a:solidFill>
                  <a:prstClr val="black">
                    <a:tint val="75000"/>
                  </a:prstClr>
                </a:solidFill>
              </a:rPr>
              <a:pPr>
                <a:defRPr/>
              </a:pPr>
              <a:t>4/12/2022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93E0FA19-3F93-4E04-B3E3-140827C76DA7}" type="slidenum">
              <a:rPr lang="en-US" altLang="en-US"/>
              <a:pPr/>
              <a:t>‹#›</a:t>
            </a:fld>
            <a:endParaRPr lang="en-US" altLang="en-US"/>
          </a:p>
        </p:txBody>
      </p:sp>
    </p:spTree>
    <p:extLst>
      <p:ext uri="{BB962C8B-B14F-4D97-AF65-F5344CB8AC3E}">
        <p14:creationId xmlns:p14="http://schemas.microsoft.com/office/powerpoint/2010/main" val="29822673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2F8C4C5-8891-471E-BCBB-39F73B52F894}" type="datetimeFigureOut">
              <a:rPr lang="en-US">
                <a:solidFill>
                  <a:prstClr val="black">
                    <a:tint val="75000"/>
                  </a:prstClr>
                </a:solidFill>
              </a:rPr>
              <a:pPr>
                <a:defRPr/>
              </a:pPr>
              <a:t>4/12/2022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82FF162F-2FA2-46A4-ABF9-B176B94F7EC8}" type="slidenum">
              <a:rPr lang="en-US" altLang="en-US"/>
              <a:pPr/>
              <a:t>‹#›</a:t>
            </a:fld>
            <a:endParaRPr lang="en-US" altLang="en-US"/>
          </a:p>
        </p:txBody>
      </p:sp>
    </p:spTree>
    <p:extLst>
      <p:ext uri="{BB962C8B-B14F-4D97-AF65-F5344CB8AC3E}">
        <p14:creationId xmlns:p14="http://schemas.microsoft.com/office/powerpoint/2010/main" val="3890993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377B2E7-976C-46B5-BFB8-F18F2A576E68}" type="datetimeFigureOut">
              <a:rPr lang="en-US">
                <a:solidFill>
                  <a:prstClr val="black">
                    <a:tint val="75000"/>
                  </a:prstClr>
                </a:solidFill>
              </a:rPr>
              <a:pPr>
                <a:defRPr/>
              </a:pPr>
              <a:t>4/12/2022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14309922-32DD-4ABB-BB10-00C9A4F35072}" type="slidenum">
              <a:rPr lang="en-US" altLang="en-US"/>
              <a:pPr/>
              <a:t>‹#›</a:t>
            </a:fld>
            <a:endParaRPr lang="en-US" altLang="en-US"/>
          </a:p>
        </p:txBody>
      </p:sp>
    </p:spTree>
    <p:extLst>
      <p:ext uri="{BB962C8B-B14F-4D97-AF65-F5344CB8AC3E}">
        <p14:creationId xmlns:p14="http://schemas.microsoft.com/office/powerpoint/2010/main" val="294959902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551FC8F-28DD-46A1-A6A7-0F64CB13F7AA}" type="datetimeFigureOut">
              <a:rPr lang="en-US">
                <a:solidFill>
                  <a:prstClr val="black">
                    <a:tint val="75000"/>
                  </a:prstClr>
                </a:solidFill>
              </a:rPr>
              <a:pPr>
                <a:defRPr/>
              </a:pPr>
              <a:t>4/12/2022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A3896521-71FE-4E39-BB9D-BC2240049182}" type="slidenum">
              <a:rPr lang="en-US" altLang="en-US"/>
              <a:pPr/>
              <a:t>‹#›</a:t>
            </a:fld>
            <a:endParaRPr lang="en-US" altLang="en-US"/>
          </a:p>
        </p:txBody>
      </p:sp>
    </p:spTree>
    <p:extLst>
      <p:ext uri="{BB962C8B-B14F-4D97-AF65-F5344CB8AC3E}">
        <p14:creationId xmlns:p14="http://schemas.microsoft.com/office/powerpoint/2010/main" val="5255687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8CCF937-0C04-4697-A3F9-1800C5E5B00D}"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92F4484-BBE5-4500-BAAD-4FBD4FABD889}" type="slidenum">
              <a:rPr lang="en-US" altLang="en-US"/>
              <a:pPr/>
              <a:t>‹#›</a:t>
            </a:fld>
            <a:endParaRPr lang="en-US" altLang="en-US"/>
          </a:p>
        </p:txBody>
      </p:sp>
    </p:spTree>
    <p:extLst>
      <p:ext uri="{BB962C8B-B14F-4D97-AF65-F5344CB8AC3E}">
        <p14:creationId xmlns:p14="http://schemas.microsoft.com/office/powerpoint/2010/main" val="20700957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ABE7B52-CC7C-4D05-8887-72FD79129C66}"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A819E27-6B28-4945-8143-B934C24555E8}" type="slidenum">
              <a:rPr lang="en-US" altLang="en-US"/>
              <a:pPr/>
              <a:t>‹#›</a:t>
            </a:fld>
            <a:endParaRPr lang="en-US" altLang="en-US"/>
          </a:p>
        </p:txBody>
      </p:sp>
    </p:spTree>
    <p:extLst>
      <p:ext uri="{BB962C8B-B14F-4D97-AF65-F5344CB8AC3E}">
        <p14:creationId xmlns:p14="http://schemas.microsoft.com/office/powerpoint/2010/main" val="1177247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46C57B-B65E-4D6E-B117-ACCE12A3F3E6}" type="datetimeFigureOut">
              <a:rPr lang="en-US" smtClean="0"/>
              <a:pPr/>
              <a:t>4/12/2022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E154C6-00AB-4582-A1BD-7C9F2879304E}" type="slidenum">
              <a:rPr lang="en-US" smtClean="0"/>
              <a:pPr/>
              <a:t>‹#›</a:t>
            </a:fld>
            <a:endParaRPr lang="en-US"/>
          </a:p>
        </p:txBody>
      </p:sp>
    </p:spTree>
    <p:extLst>
      <p:ext uri="{BB962C8B-B14F-4D97-AF65-F5344CB8AC3E}">
        <p14:creationId xmlns:p14="http://schemas.microsoft.com/office/powerpoint/2010/main" val="31462900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A7494EB-A630-44E7-888F-849ED497A487}"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98BD2DB-F047-40D6-8002-F9C677BA35A0}" type="slidenum">
              <a:rPr lang="en-US" altLang="en-US"/>
              <a:pPr/>
              <a:t>‹#›</a:t>
            </a:fld>
            <a:endParaRPr lang="en-US" altLang="en-US"/>
          </a:p>
        </p:txBody>
      </p:sp>
    </p:spTree>
    <p:extLst>
      <p:ext uri="{BB962C8B-B14F-4D97-AF65-F5344CB8AC3E}">
        <p14:creationId xmlns:p14="http://schemas.microsoft.com/office/powerpoint/2010/main" val="1605439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05EC398-AF98-4A07-9CB7-0BB5301E5673}"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30A6C52-ED00-4057-9182-29D095A901BC}" type="slidenum">
              <a:rPr lang="en-US" altLang="en-US"/>
              <a:pPr/>
              <a:t>‹#›</a:t>
            </a:fld>
            <a:endParaRPr lang="en-US" altLang="en-US"/>
          </a:p>
        </p:txBody>
      </p:sp>
    </p:spTree>
    <p:extLst>
      <p:ext uri="{BB962C8B-B14F-4D97-AF65-F5344CB8AC3E}">
        <p14:creationId xmlns:p14="http://schemas.microsoft.com/office/powerpoint/2010/main" val="3024944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5BF0E8B-9190-429D-B6DF-FAF7CA44B1E0}"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67B171F-228B-4346-B517-3172E5755FE4}" type="slidenum">
              <a:rPr lang="en-US" altLang="en-US"/>
              <a:pPr/>
              <a:t>‹#›</a:t>
            </a:fld>
            <a:endParaRPr lang="en-US" altLang="en-US"/>
          </a:p>
        </p:txBody>
      </p:sp>
    </p:spTree>
    <p:extLst>
      <p:ext uri="{BB962C8B-B14F-4D97-AF65-F5344CB8AC3E}">
        <p14:creationId xmlns:p14="http://schemas.microsoft.com/office/powerpoint/2010/main" val="166235306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A18B69C-0508-4BF9-B9EB-78EDC6C3953C}" type="datetimeFigureOut">
              <a:rPr lang="en-US">
                <a:solidFill>
                  <a:prstClr val="black">
                    <a:tint val="75000"/>
                  </a:prstClr>
                </a:solidFill>
              </a:rPr>
              <a:pPr>
                <a:defRPr/>
              </a:pPr>
              <a:t>4/12/2022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8E2F828-5C71-4653-9FD7-43845F898B84}" type="slidenum">
              <a:rPr lang="en-US" altLang="en-US"/>
              <a:pPr/>
              <a:t>‹#›</a:t>
            </a:fld>
            <a:endParaRPr lang="en-US" altLang="en-US"/>
          </a:p>
        </p:txBody>
      </p:sp>
    </p:spTree>
    <p:extLst>
      <p:ext uri="{BB962C8B-B14F-4D97-AF65-F5344CB8AC3E}">
        <p14:creationId xmlns:p14="http://schemas.microsoft.com/office/powerpoint/2010/main" val="38491208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4E2E9A0-9996-48B7-B9BA-08A30D7B68A0}" type="datetimeFigureOut">
              <a:rPr lang="en-US">
                <a:solidFill>
                  <a:prstClr val="black">
                    <a:tint val="75000"/>
                  </a:prstClr>
                </a:solidFill>
              </a:rPr>
              <a:pPr>
                <a:defRPr/>
              </a:pPr>
              <a:t>4/12/2022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0DF7E667-3ECF-4900-A7B1-AD62EBA95778}" type="slidenum">
              <a:rPr lang="en-US" altLang="en-US"/>
              <a:pPr/>
              <a:t>‹#›</a:t>
            </a:fld>
            <a:endParaRPr lang="en-US" altLang="en-US"/>
          </a:p>
        </p:txBody>
      </p:sp>
    </p:spTree>
    <p:extLst>
      <p:ext uri="{BB962C8B-B14F-4D97-AF65-F5344CB8AC3E}">
        <p14:creationId xmlns:p14="http://schemas.microsoft.com/office/powerpoint/2010/main" val="8023005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BAADB35-C33F-4B23-8CA5-CFF61743B204}" type="datetimeFigureOut">
              <a:rPr lang="en-US">
                <a:solidFill>
                  <a:prstClr val="black">
                    <a:tint val="75000"/>
                  </a:prstClr>
                </a:solidFill>
              </a:rPr>
              <a:pPr>
                <a:defRPr/>
              </a:pPr>
              <a:t>4/12/2022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93E0FA19-3F93-4E04-B3E3-140827C76DA7}" type="slidenum">
              <a:rPr lang="en-US" altLang="en-US"/>
              <a:pPr/>
              <a:t>‹#›</a:t>
            </a:fld>
            <a:endParaRPr lang="en-US" altLang="en-US"/>
          </a:p>
        </p:txBody>
      </p:sp>
    </p:spTree>
    <p:extLst>
      <p:ext uri="{BB962C8B-B14F-4D97-AF65-F5344CB8AC3E}">
        <p14:creationId xmlns:p14="http://schemas.microsoft.com/office/powerpoint/2010/main" val="19809480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2F8C4C5-8891-471E-BCBB-39F73B52F894}" type="datetimeFigureOut">
              <a:rPr lang="en-US">
                <a:solidFill>
                  <a:prstClr val="black">
                    <a:tint val="75000"/>
                  </a:prstClr>
                </a:solidFill>
              </a:rPr>
              <a:pPr>
                <a:defRPr/>
              </a:pPr>
              <a:t>4/12/2022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82FF162F-2FA2-46A4-ABF9-B176B94F7EC8}" type="slidenum">
              <a:rPr lang="en-US" altLang="en-US"/>
              <a:pPr/>
              <a:t>‹#›</a:t>
            </a:fld>
            <a:endParaRPr lang="en-US" altLang="en-US"/>
          </a:p>
        </p:txBody>
      </p:sp>
    </p:spTree>
    <p:extLst>
      <p:ext uri="{BB962C8B-B14F-4D97-AF65-F5344CB8AC3E}">
        <p14:creationId xmlns:p14="http://schemas.microsoft.com/office/powerpoint/2010/main" val="6339089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377B2E7-976C-46B5-BFB8-F18F2A576E68}" type="datetimeFigureOut">
              <a:rPr lang="en-US">
                <a:solidFill>
                  <a:prstClr val="black">
                    <a:tint val="75000"/>
                  </a:prstClr>
                </a:solidFill>
              </a:rPr>
              <a:pPr>
                <a:defRPr/>
              </a:pPr>
              <a:t>4/12/2022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14309922-32DD-4ABB-BB10-00C9A4F35072}" type="slidenum">
              <a:rPr lang="en-US" altLang="en-US"/>
              <a:pPr/>
              <a:t>‹#›</a:t>
            </a:fld>
            <a:endParaRPr lang="en-US" altLang="en-US"/>
          </a:p>
        </p:txBody>
      </p:sp>
    </p:spTree>
    <p:extLst>
      <p:ext uri="{BB962C8B-B14F-4D97-AF65-F5344CB8AC3E}">
        <p14:creationId xmlns:p14="http://schemas.microsoft.com/office/powerpoint/2010/main" val="145168301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551FC8F-28DD-46A1-A6A7-0F64CB13F7AA}" type="datetimeFigureOut">
              <a:rPr lang="en-US">
                <a:solidFill>
                  <a:prstClr val="black">
                    <a:tint val="75000"/>
                  </a:prstClr>
                </a:solidFill>
              </a:rPr>
              <a:pPr>
                <a:defRPr/>
              </a:pPr>
              <a:t>4/12/2022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A3896521-71FE-4E39-BB9D-BC2240049182}" type="slidenum">
              <a:rPr lang="en-US" altLang="en-US"/>
              <a:pPr/>
              <a:t>‹#›</a:t>
            </a:fld>
            <a:endParaRPr lang="en-US" altLang="en-US"/>
          </a:p>
        </p:txBody>
      </p:sp>
    </p:spTree>
    <p:extLst>
      <p:ext uri="{BB962C8B-B14F-4D97-AF65-F5344CB8AC3E}">
        <p14:creationId xmlns:p14="http://schemas.microsoft.com/office/powerpoint/2010/main" val="35375988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8CCF937-0C04-4697-A3F9-1800C5E5B00D}"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92F4484-BBE5-4500-BAAD-4FBD4FABD889}" type="slidenum">
              <a:rPr lang="en-US" altLang="en-US"/>
              <a:pPr/>
              <a:t>‹#›</a:t>
            </a:fld>
            <a:endParaRPr lang="en-US" altLang="en-US"/>
          </a:p>
        </p:txBody>
      </p:sp>
    </p:spTree>
    <p:extLst>
      <p:ext uri="{BB962C8B-B14F-4D97-AF65-F5344CB8AC3E}">
        <p14:creationId xmlns:p14="http://schemas.microsoft.com/office/powerpoint/2010/main" val="1103510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7.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8.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9.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0.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1.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2.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1.xml"/><Relationship Id="rId13" Type="http://schemas.openxmlformats.org/officeDocument/2006/relationships/slideLayout" Target="../slideLayouts/slideLayout256.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slideLayout" Target="../slideLayouts/slideLayout255.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 Id="rId14" Type="http://schemas.openxmlformats.org/officeDocument/2006/relationships/theme" Target="../theme/theme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46C57B-B65E-4D6E-B117-ACCE12A3F3E6}" type="datetimeFigureOut">
              <a:rPr lang="en-US" smtClean="0"/>
              <a:pPr/>
              <a:t>4/12/2022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E154C6-00AB-4582-A1BD-7C9F2879304E}" type="slidenum">
              <a:rPr lang="en-US" smtClean="0"/>
              <a:pPr/>
              <a:t>‹#›</a:t>
            </a:fld>
            <a:endParaRPr lang="en-US"/>
          </a:p>
        </p:txBody>
      </p:sp>
    </p:spTree>
    <p:extLst>
      <p:ext uri="{BB962C8B-B14F-4D97-AF65-F5344CB8AC3E}">
        <p14:creationId xmlns:p14="http://schemas.microsoft.com/office/powerpoint/2010/main" val="13890719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24C164E-FA50-4EE9-B4FC-5303BE50E510}"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fontAlgn="base">
              <a:spcBef>
                <a:spcPct val="0"/>
              </a:spcBef>
              <a:spcAft>
                <a:spcPct val="0"/>
              </a:spcAft>
            </a:pPr>
            <a:fld id="{623F5518-A4EB-42F3-B153-0D81C8A18DC6}" type="slidenum">
              <a:rPr lang="en-US" altLang="en-US" smtClean="0">
                <a:cs typeface="Arial" pitchFamily="34" charset="0"/>
              </a:rPr>
              <a:pPr fontAlgn="base">
                <a:spcBef>
                  <a:spcPct val="0"/>
                </a:spcBef>
                <a:spcAft>
                  <a:spcPct val="0"/>
                </a:spcAft>
              </a:pPr>
              <a:t>‹#›</a:t>
            </a:fld>
            <a:endParaRPr lang="en-US" altLang="en-US">
              <a:cs typeface="Arial" pitchFamily="34" charset="0"/>
            </a:endParaRPr>
          </a:p>
        </p:txBody>
      </p:sp>
    </p:spTree>
    <p:extLst>
      <p:ext uri="{BB962C8B-B14F-4D97-AF65-F5344CB8AC3E}">
        <p14:creationId xmlns:p14="http://schemas.microsoft.com/office/powerpoint/2010/main" val="18146396"/>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24C164E-FA50-4EE9-B4FC-5303BE50E510}"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fontAlgn="base">
              <a:spcBef>
                <a:spcPct val="0"/>
              </a:spcBef>
              <a:spcAft>
                <a:spcPct val="0"/>
              </a:spcAft>
            </a:pPr>
            <a:fld id="{623F5518-A4EB-42F3-B153-0D81C8A18DC6}" type="slidenum">
              <a:rPr lang="en-US" altLang="en-US" smtClean="0">
                <a:cs typeface="Arial" pitchFamily="34" charset="0"/>
              </a:rPr>
              <a:pPr fontAlgn="base">
                <a:spcBef>
                  <a:spcPct val="0"/>
                </a:spcBef>
                <a:spcAft>
                  <a:spcPct val="0"/>
                </a:spcAft>
              </a:pPr>
              <a:t>‹#›</a:t>
            </a:fld>
            <a:endParaRPr lang="en-US" altLang="en-US">
              <a:cs typeface="Arial" pitchFamily="34" charset="0"/>
            </a:endParaRPr>
          </a:p>
        </p:txBody>
      </p:sp>
    </p:spTree>
    <p:extLst>
      <p:ext uri="{BB962C8B-B14F-4D97-AF65-F5344CB8AC3E}">
        <p14:creationId xmlns:p14="http://schemas.microsoft.com/office/powerpoint/2010/main" val="2543563136"/>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24C164E-FA50-4EE9-B4FC-5303BE50E510}"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fontAlgn="base">
              <a:spcBef>
                <a:spcPct val="0"/>
              </a:spcBef>
              <a:spcAft>
                <a:spcPct val="0"/>
              </a:spcAft>
            </a:pPr>
            <a:fld id="{623F5518-A4EB-42F3-B153-0D81C8A18DC6}" type="slidenum">
              <a:rPr lang="en-US" altLang="en-US" smtClean="0">
                <a:cs typeface="Arial" pitchFamily="34" charset="0"/>
              </a:rPr>
              <a:pPr fontAlgn="base">
                <a:spcBef>
                  <a:spcPct val="0"/>
                </a:spcBef>
                <a:spcAft>
                  <a:spcPct val="0"/>
                </a:spcAft>
              </a:pPr>
              <a:t>‹#›</a:t>
            </a:fld>
            <a:endParaRPr lang="en-US" altLang="en-US">
              <a:cs typeface="Arial" pitchFamily="34" charset="0"/>
            </a:endParaRPr>
          </a:p>
        </p:txBody>
      </p:sp>
    </p:spTree>
    <p:extLst>
      <p:ext uri="{BB962C8B-B14F-4D97-AF65-F5344CB8AC3E}">
        <p14:creationId xmlns:p14="http://schemas.microsoft.com/office/powerpoint/2010/main" val="581072721"/>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0B8B4F37-1B3F-40FF-9E12-B6AD0A48E1C2}"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itchFamily="34" charset="0"/>
                <a:cs typeface="Arial" pitchFamily="34" charset="0"/>
              </a:defRPr>
            </a:lvl1pPr>
          </a:lstStyle>
          <a:p>
            <a:pPr fontAlgn="base">
              <a:spcBef>
                <a:spcPct val="0"/>
              </a:spcBef>
              <a:spcAft>
                <a:spcPct val="0"/>
              </a:spcAft>
              <a:defRPr/>
            </a:pPr>
            <a:fld id="{BB04B6E0-6AAD-4689-98C9-713E8AAE00B6}"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764671214"/>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0B8B4F37-1B3F-40FF-9E12-B6AD0A48E1C2}"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itchFamily="34" charset="0"/>
                <a:cs typeface="Arial" pitchFamily="34" charset="0"/>
              </a:defRPr>
            </a:lvl1pPr>
          </a:lstStyle>
          <a:p>
            <a:pPr fontAlgn="base">
              <a:spcBef>
                <a:spcPct val="0"/>
              </a:spcBef>
              <a:spcAft>
                <a:spcPct val="0"/>
              </a:spcAft>
              <a:defRPr/>
            </a:pPr>
            <a:fld id="{BB04B6E0-6AAD-4689-98C9-713E8AAE00B6}"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2504288230"/>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0B8B4F37-1B3F-40FF-9E12-B6AD0A48E1C2}"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itchFamily="34" charset="0"/>
                <a:cs typeface="Arial" pitchFamily="34" charset="0"/>
              </a:defRPr>
            </a:lvl1pPr>
          </a:lstStyle>
          <a:p>
            <a:pPr fontAlgn="base">
              <a:spcBef>
                <a:spcPct val="0"/>
              </a:spcBef>
              <a:spcAft>
                <a:spcPct val="0"/>
              </a:spcAft>
              <a:defRPr/>
            </a:pPr>
            <a:fld id="{BB04B6E0-6AAD-4689-98C9-713E8AAE00B6}"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1940451831"/>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0B8B4F37-1B3F-40FF-9E12-B6AD0A48E1C2}"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itchFamily="34" charset="0"/>
                <a:cs typeface="Arial" pitchFamily="34" charset="0"/>
              </a:defRPr>
            </a:lvl1pPr>
          </a:lstStyle>
          <a:p>
            <a:pPr fontAlgn="base">
              <a:spcBef>
                <a:spcPct val="0"/>
              </a:spcBef>
              <a:spcAft>
                <a:spcPct val="0"/>
              </a:spcAft>
              <a:defRPr/>
            </a:pPr>
            <a:fld id="{BB04B6E0-6AAD-4689-98C9-713E8AAE00B6}"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2779398861"/>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0B8B4F37-1B3F-40FF-9E12-B6AD0A48E1C2}"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itchFamily="34" charset="0"/>
                <a:cs typeface="Arial" pitchFamily="34" charset="0"/>
              </a:defRPr>
            </a:lvl1pPr>
          </a:lstStyle>
          <a:p>
            <a:pPr fontAlgn="base">
              <a:spcBef>
                <a:spcPct val="0"/>
              </a:spcBef>
              <a:spcAft>
                <a:spcPct val="0"/>
              </a:spcAft>
              <a:defRPr/>
            </a:pPr>
            <a:fld id="{BB04B6E0-6AAD-4689-98C9-713E8AAE00B6}"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4107226541"/>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0B8B4F37-1B3F-40FF-9E12-B6AD0A48E1C2}"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itchFamily="34" charset="0"/>
                <a:cs typeface="Arial" pitchFamily="34" charset="0"/>
              </a:defRPr>
            </a:lvl1pPr>
          </a:lstStyle>
          <a:p>
            <a:pPr fontAlgn="base">
              <a:spcBef>
                <a:spcPct val="0"/>
              </a:spcBef>
              <a:spcAft>
                <a:spcPct val="0"/>
              </a:spcAft>
              <a:defRPr/>
            </a:pPr>
            <a:fld id="{BB04B6E0-6AAD-4689-98C9-713E8AAE00B6}"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1132502649"/>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0B8B4F37-1B3F-40FF-9E12-B6AD0A48E1C2}"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itchFamily="34" charset="0"/>
                <a:cs typeface="Arial" pitchFamily="34" charset="0"/>
              </a:defRPr>
            </a:lvl1pPr>
          </a:lstStyle>
          <a:p>
            <a:pPr fontAlgn="base">
              <a:spcBef>
                <a:spcPct val="0"/>
              </a:spcBef>
              <a:spcAft>
                <a:spcPct val="0"/>
              </a:spcAft>
              <a:defRPr/>
            </a:pPr>
            <a:fld id="{BB04B6E0-6AAD-4689-98C9-713E8AAE00B6}"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3340608715"/>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758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7588"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mj-lt"/>
              </a:defRPr>
            </a:lvl1pPr>
          </a:lstStyle>
          <a:p>
            <a:pPr fontAlgn="base">
              <a:spcBef>
                <a:spcPct val="0"/>
              </a:spcBef>
              <a:spcAft>
                <a:spcPct val="0"/>
              </a:spcAft>
            </a:pPr>
            <a:fld id="{0898C9FD-C78D-4991-BD91-74DA142A5D80}" type="datetimeFigureOut">
              <a:rPr lang="en-US">
                <a:solidFill>
                  <a:srgbClr val="000000"/>
                </a:solidFill>
              </a:rPr>
              <a:pPr fontAlgn="base">
                <a:spcBef>
                  <a:spcPct val="0"/>
                </a:spcBef>
                <a:spcAft>
                  <a:spcPct val="0"/>
                </a:spcAft>
              </a:pPr>
              <a:t>4/12/2022</a:t>
            </a:fld>
            <a:endParaRPr lang="en-US" altLang="en-US">
              <a:solidFill>
                <a:srgbClr val="000000"/>
              </a:solidFill>
            </a:endParaRPr>
          </a:p>
        </p:txBody>
      </p:sp>
      <p:sp>
        <p:nvSpPr>
          <p:cNvPr id="675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mj-lt"/>
              </a:defRPr>
            </a:lvl1pPr>
          </a:lstStyle>
          <a:p>
            <a:pPr fontAlgn="base">
              <a:spcBef>
                <a:spcPct val="0"/>
              </a:spcBef>
              <a:spcAft>
                <a:spcPct val="0"/>
              </a:spcAft>
            </a:pPr>
            <a:endParaRPr lang="en-US" altLang="en-US">
              <a:solidFill>
                <a:srgbClr val="000000"/>
              </a:solidFill>
            </a:endParaRPr>
          </a:p>
        </p:txBody>
      </p:sp>
      <p:sp>
        <p:nvSpPr>
          <p:cNvPr id="67590"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mj-lt"/>
              </a:defRPr>
            </a:lvl1pPr>
          </a:lstStyle>
          <a:p>
            <a:pPr fontAlgn="base">
              <a:spcBef>
                <a:spcPct val="0"/>
              </a:spcBef>
              <a:spcAft>
                <a:spcPct val="0"/>
              </a:spcAft>
            </a:pPr>
            <a:fld id="{9F98A6EA-820E-4E96-A48C-2D08EA426DBD}"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
        <p:nvSpPr>
          <p:cNvPr id="67591"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fontAlgn="base">
              <a:spcBef>
                <a:spcPct val="0"/>
              </a:spcBef>
              <a:spcAft>
                <a:spcPct val="0"/>
              </a:spcAft>
            </a:pPr>
            <a:endParaRPr lang="en-US">
              <a:solidFill>
                <a:srgbClr val="000000"/>
              </a:solidFill>
            </a:endParaRPr>
          </a:p>
        </p:txBody>
      </p:sp>
      <p:sp>
        <p:nvSpPr>
          <p:cNvPr id="67592"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425874461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cs typeface="Arial" charset="0"/>
        </a:defRPr>
      </a:lvl2pPr>
      <a:lvl3pPr algn="l" rtl="0" fontAlgn="base">
        <a:spcBef>
          <a:spcPct val="0"/>
        </a:spcBef>
        <a:spcAft>
          <a:spcPct val="0"/>
        </a:spcAft>
        <a:defRPr sz="4200">
          <a:solidFill>
            <a:schemeClr val="tx2"/>
          </a:solidFill>
          <a:latin typeface="Garamond" pitchFamily="18" charset="0"/>
          <a:cs typeface="Arial" charset="0"/>
        </a:defRPr>
      </a:lvl3pPr>
      <a:lvl4pPr algn="l" rtl="0" fontAlgn="base">
        <a:spcBef>
          <a:spcPct val="0"/>
        </a:spcBef>
        <a:spcAft>
          <a:spcPct val="0"/>
        </a:spcAft>
        <a:defRPr sz="4200">
          <a:solidFill>
            <a:schemeClr val="tx2"/>
          </a:solidFill>
          <a:latin typeface="Garamond" pitchFamily="18" charset="0"/>
          <a:cs typeface="Arial" charset="0"/>
        </a:defRPr>
      </a:lvl4pPr>
      <a:lvl5pPr algn="l" rtl="0" fontAlgn="base">
        <a:spcBef>
          <a:spcPct val="0"/>
        </a:spcBef>
        <a:spcAft>
          <a:spcPct val="0"/>
        </a:spcAft>
        <a:defRPr sz="4200">
          <a:solidFill>
            <a:schemeClr val="tx2"/>
          </a:solidFill>
          <a:latin typeface="Garamond" pitchFamily="18" charset="0"/>
          <a:cs typeface="Arial" charset="0"/>
        </a:defRPr>
      </a:lvl5pPr>
      <a:lvl6pPr marL="457200" algn="l" rtl="0" fontAlgn="base">
        <a:spcBef>
          <a:spcPct val="0"/>
        </a:spcBef>
        <a:spcAft>
          <a:spcPct val="0"/>
        </a:spcAft>
        <a:defRPr sz="4200">
          <a:solidFill>
            <a:schemeClr val="tx2"/>
          </a:solidFill>
          <a:latin typeface="Garamond" pitchFamily="18" charset="0"/>
          <a:cs typeface="Arial" charset="0"/>
        </a:defRPr>
      </a:lvl6pPr>
      <a:lvl7pPr marL="914400" algn="l" rtl="0" fontAlgn="base">
        <a:spcBef>
          <a:spcPct val="0"/>
        </a:spcBef>
        <a:spcAft>
          <a:spcPct val="0"/>
        </a:spcAft>
        <a:defRPr sz="4200">
          <a:solidFill>
            <a:schemeClr val="tx2"/>
          </a:solidFill>
          <a:latin typeface="Garamond" pitchFamily="18" charset="0"/>
          <a:cs typeface="Arial" charset="0"/>
        </a:defRPr>
      </a:lvl7pPr>
      <a:lvl8pPr marL="1371600" algn="l" rtl="0" fontAlgn="base">
        <a:spcBef>
          <a:spcPct val="0"/>
        </a:spcBef>
        <a:spcAft>
          <a:spcPct val="0"/>
        </a:spcAft>
        <a:defRPr sz="4200">
          <a:solidFill>
            <a:schemeClr val="tx2"/>
          </a:solidFill>
          <a:latin typeface="Garamond" pitchFamily="18" charset="0"/>
          <a:cs typeface="Arial" charset="0"/>
        </a:defRPr>
      </a:lvl8pPr>
      <a:lvl9pPr marL="1828800" algn="l" rtl="0" fontAlgn="base">
        <a:spcBef>
          <a:spcPct val="0"/>
        </a:spcBef>
        <a:spcAft>
          <a:spcPct val="0"/>
        </a:spcAft>
        <a:defRPr sz="4200">
          <a:solidFill>
            <a:schemeClr val="tx2"/>
          </a:solidFill>
          <a:latin typeface="Garamond" pitchFamily="18" charset="0"/>
          <a:cs typeface="Arial" charset="0"/>
        </a:defRPr>
      </a:lvl9pPr>
    </p:titleStyle>
    <p:bodyStyle>
      <a:lvl1pPr marL="342900" indent="-342900" algn="l" rtl="0" fontAlgn="base">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pitchFamily="2" charset="2"/>
        <a:buChar char="q"/>
        <a:defRPr sz="2600">
          <a:solidFill>
            <a:schemeClr val="tx1"/>
          </a:solidFill>
          <a:latin typeface="+mn-lt"/>
          <a:cs typeface="+mn-cs"/>
        </a:defRPr>
      </a:lvl2pPr>
      <a:lvl3pPr marL="1022350" indent="-350838" algn="l" rtl="0" fontAlgn="base">
        <a:spcBef>
          <a:spcPct val="20000"/>
        </a:spcBef>
        <a:spcAft>
          <a:spcPct val="0"/>
        </a:spcAft>
        <a:buClr>
          <a:schemeClr val="accent1"/>
        </a:buClr>
        <a:buSzPct val="65000"/>
        <a:buFont typeface="Wingdings" pitchFamily="2" charset="2"/>
        <a:buChar char="n"/>
        <a:defRPr sz="2200">
          <a:solidFill>
            <a:schemeClr val="tx1"/>
          </a:solidFill>
          <a:latin typeface="+mn-lt"/>
          <a:cs typeface="+mn-cs"/>
        </a:defRPr>
      </a:lvl3pPr>
      <a:lvl4pPr marL="1339850" indent="-315913" algn="l" rtl="0" fontAlgn="base">
        <a:spcBef>
          <a:spcPct val="20000"/>
        </a:spcBef>
        <a:spcAft>
          <a:spcPct val="0"/>
        </a:spcAft>
        <a:buClr>
          <a:schemeClr val="accent2"/>
        </a:buClr>
        <a:buSzPct val="70000"/>
        <a:buFont typeface="Wingdings" pitchFamily="2" charset="2"/>
        <a:buChar char="q"/>
        <a:defRPr sz="2000">
          <a:solidFill>
            <a:schemeClr val="tx1"/>
          </a:solidFill>
          <a:latin typeface="+mn-lt"/>
          <a:cs typeface="+mn-cs"/>
        </a:defRPr>
      </a:lvl4pPr>
      <a:lvl5pPr marL="16811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0B8B4F37-1B3F-40FF-9E12-B6AD0A48E1C2}"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itchFamily="34" charset="0"/>
                <a:cs typeface="Arial" pitchFamily="34" charset="0"/>
              </a:defRPr>
            </a:lvl1pPr>
          </a:lstStyle>
          <a:p>
            <a:pPr fontAlgn="base">
              <a:spcBef>
                <a:spcPct val="0"/>
              </a:spcBef>
              <a:spcAft>
                <a:spcPct val="0"/>
              </a:spcAft>
              <a:defRPr/>
            </a:pPr>
            <a:fld id="{BB04B6E0-6AAD-4689-98C9-713E8AAE00B6}"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1978382517"/>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0B8B4F37-1B3F-40FF-9E12-B6AD0A48E1C2}"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itchFamily="34" charset="0"/>
                <a:cs typeface="Arial" pitchFamily="34" charset="0"/>
              </a:defRPr>
            </a:lvl1pPr>
          </a:lstStyle>
          <a:p>
            <a:pPr fontAlgn="base">
              <a:spcBef>
                <a:spcPct val="0"/>
              </a:spcBef>
              <a:spcAft>
                <a:spcPct val="0"/>
              </a:spcAft>
              <a:defRPr/>
            </a:pPr>
            <a:fld id="{BB04B6E0-6AAD-4689-98C9-713E8AAE00B6}"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4090050987"/>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0B8B4F37-1B3F-40FF-9E12-B6AD0A48E1C2}"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itchFamily="34" charset="0"/>
                <a:cs typeface="Arial" pitchFamily="34" charset="0"/>
              </a:defRPr>
            </a:lvl1pPr>
          </a:lstStyle>
          <a:p>
            <a:pPr fontAlgn="base">
              <a:spcBef>
                <a:spcPct val="0"/>
              </a:spcBef>
              <a:spcAft>
                <a:spcPct val="0"/>
              </a:spcAft>
              <a:defRPr/>
            </a:pPr>
            <a:fld id="{BB04B6E0-6AAD-4689-98C9-713E8AAE00B6}"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4291919524"/>
      </p:ext>
    </p:extLst>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0B8B4F37-1B3F-40FF-9E12-B6AD0A48E1C2}"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itchFamily="34" charset="0"/>
                <a:cs typeface="Arial" pitchFamily="34" charset="0"/>
              </a:defRPr>
            </a:lvl1pPr>
          </a:lstStyle>
          <a:p>
            <a:pPr fontAlgn="base">
              <a:spcBef>
                <a:spcPct val="0"/>
              </a:spcBef>
              <a:spcAft>
                <a:spcPct val="0"/>
              </a:spcAft>
              <a:defRPr/>
            </a:pPr>
            <a:fld id="{BB04B6E0-6AAD-4689-98C9-713E8AAE00B6}"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1379508347"/>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 id="2147484148" r:id="rId12"/>
    <p:sldLayoutId id="2147484149"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758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7588"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mj-lt"/>
              </a:defRPr>
            </a:lvl1pPr>
          </a:lstStyle>
          <a:p>
            <a:pPr fontAlgn="base">
              <a:spcBef>
                <a:spcPct val="0"/>
              </a:spcBef>
              <a:spcAft>
                <a:spcPct val="0"/>
              </a:spcAft>
            </a:pPr>
            <a:fld id="{0898C9FD-C78D-4991-BD91-74DA142A5D80}" type="datetimeFigureOut">
              <a:rPr lang="en-US">
                <a:solidFill>
                  <a:srgbClr val="000000"/>
                </a:solidFill>
              </a:rPr>
              <a:pPr fontAlgn="base">
                <a:spcBef>
                  <a:spcPct val="0"/>
                </a:spcBef>
                <a:spcAft>
                  <a:spcPct val="0"/>
                </a:spcAft>
              </a:pPr>
              <a:t>4/12/2022</a:t>
            </a:fld>
            <a:endParaRPr lang="en-US" altLang="en-US">
              <a:solidFill>
                <a:srgbClr val="000000"/>
              </a:solidFill>
            </a:endParaRPr>
          </a:p>
        </p:txBody>
      </p:sp>
      <p:sp>
        <p:nvSpPr>
          <p:cNvPr id="675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mj-lt"/>
              </a:defRPr>
            </a:lvl1pPr>
          </a:lstStyle>
          <a:p>
            <a:pPr fontAlgn="base">
              <a:spcBef>
                <a:spcPct val="0"/>
              </a:spcBef>
              <a:spcAft>
                <a:spcPct val="0"/>
              </a:spcAft>
            </a:pPr>
            <a:endParaRPr lang="en-US" altLang="en-US">
              <a:solidFill>
                <a:srgbClr val="000000"/>
              </a:solidFill>
            </a:endParaRPr>
          </a:p>
        </p:txBody>
      </p:sp>
      <p:sp>
        <p:nvSpPr>
          <p:cNvPr id="67590"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mj-lt"/>
              </a:defRPr>
            </a:lvl1pPr>
          </a:lstStyle>
          <a:p>
            <a:pPr fontAlgn="base">
              <a:spcBef>
                <a:spcPct val="0"/>
              </a:spcBef>
              <a:spcAft>
                <a:spcPct val="0"/>
              </a:spcAft>
            </a:pPr>
            <a:fld id="{9F98A6EA-820E-4E96-A48C-2D08EA426DBD}"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
        <p:nvSpPr>
          <p:cNvPr id="67591"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fontAlgn="base">
              <a:spcBef>
                <a:spcPct val="0"/>
              </a:spcBef>
              <a:spcAft>
                <a:spcPct val="0"/>
              </a:spcAft>
            </a:pPr>
            <a:endParaRPr lang="en-US">
              <a:solidFill>
                <a:srgbClr val="000000"/>
              </a:solidFill>
            </a:endParaRPr>
          </a:p>
        </p:txBody>
      </p:sp>
      <p:sp>
        <p:nvSpPr>
          <p:cNvPr id="67592"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109216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cs typeface="Arial" charset="0"/>
        </a:defRPr>
      </a:lvl2pPr>
      <a:lvl3pPr algn="l" rtl="0" fontAlgn="base">
        <a:spcBef>
          <a:spcPct val="0"/>
        </a:spcBef>
        <a:spcAft>
          <a:spcPct val="0"/>
        </a:spcAft>
        <a:defRPr sz="4200">
          <a:solidFill>
            <a:schemeClr val="tx2"/>
          </a:solidFill>
          <a:latin typeface="Garamond" pitchFamily="18" charset="0"/>
          <a:cs typeface="Arial" charset="0"/>
        </a:defRPr>
      </a:lvl3pPr>
      <a:lvl4pPr algn="l" rtl="0" fontAlgn="base">
        <a:spcBef>
          <a:spcPct val="0"/>
        </a:spcBef>
        <a:spcAft>
          <a:spcPct val="0"/>
        </a:spcAft>
        <a:defRPr sz="4200">
          <a:solidFill>
            <a:schemeClr val="tx2"/>
          </a:solidFill>
          <a:latin typeface="Garamond" pitchFamily="18" charset="0"/>
          <a:cs typeface="Arial" charset="0"/>
        </a:defRPr>
      </a:lvl4pPr>
      <a:lvl5pPr algn="l" rtl="0" fontAlgn="base">
        <a:spcBef>
          <a:spcPct val="0"/>
        </a:spcBef>
        <a:spcAft>
          <a:spcPct val="0"/>
        </a:spcAft>
        <a:defRPr sz="4200">
          <a:solidFill>
            <a:schemeClr val="tx2"/>
          </a:solidFill>
          <a:latin typeface="Garamond" pitchFamily="18" charset="0"/>
          <a:cs typeface="Arial" charset="0"/>
        </a:defRPr>
      </a:lvl5pPr>
      <a:lvl6pPr marL="457200" algn="l" rtl="0" fontAlgn="base">
        <a:spcBef>
          <a:spcPct val="0"/>
        </a:spcBef>
        <a:spcAft>
          <a:spcPct val="0"/>
        </a:spcAft>
        <a:defRPr sz="4200">
          <a:solidFill>
            <a:schemeClr val="tx2"/>
          </a:solidFill>
          <a:latin typeface="Garamond" pitchFamily="18" charset="0"/>
          <a:cs typeface="Arial" charset="0"/>
        </a:defRPr>
      </a:lvl6pPr>
      <a:lvl7pPr marL="914400" algn="l" rtl="0" fontAlgn="base">
        <a:spcBef>
          <a:spcPct val="0"/>
        </a:spcBef>
        <a:spcAft>
          <a:spcPct val="0"/>
        </a:spcAft>
        <a:defRPr sz="4200">
          <a:solidFill>
            <a:schemeClr val="tx2"/>
          </a:solidFill>
          <a:latin typeface="Garamond" pitchFamily="18" charset="0"/>
          <a:cs typeface="Arial" charset="0"/>
        </a:defRPr>
      </a:lvl7pPr>
      <a:lvl8pPr marL="1371600" algn="l" rtl="0" fontAlgn="base">
        <a:spcBef>
          <a:spcPct val="0"/>
        </a:spcBef>
        <a:spcAft>
          <a:spcPct val="0"/>
        </a:spcAft>
        <a:defRPr sz="4200">
          <a:solidFill>
            <a:schemeClr val="tx2"/>
          </a:solidFill>
          <a:latin typeface="Garamond" pitchFamily="18" charset="0"/>
          <a:cs typeface="Arial" charset="0"/>
        </a:defRPr>
      </a:lvl8pPr>
      <a:lvl9pPr marL="1828800" algn="l" rtl="0" fontAlgn="base">
        <a:spcBef>
          <a:spcPct val="0"/>
        </a:spcBef>
        <a:spcAft>
          <a:spcPct val="0"/>
        </a:spcAft>
        <a:defRPr sz="4200">
          <a:solidFill>
            <a:schemeClr val="tx2"/>
          </a:solidFill>
          <a:latin typeface="Garamond" pitchFamily="18" charset="0"/>
          <a:cs typeface="Arial" charset="0"/>
        </a:defRPr>
      </a:lvl9pPr>
    </p:titleStyle>
    <p:bodyStyle>
      <a:lvl1pPr marL="342900" indent="-342900" algn="l" rtl="0" fontAlgn="base">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pitchFamily="2" charset="2"/>
        <a:buChar char="q"/>
        <a:defRPr sz="2600">
          <a:solidFill>
            <a:schemeClr val="tx1"/>
          </a:solidFill>
          <a:latin typeface="+mn-lt"/>
          <a:cs typeface="+mn-cs"/>
        </a:defRPr>
      </a:lvl2pPr>
      <a:lvl3pPr marL="1022350" indent="-350838" algn="l" rtl="0" fontAlgn="base">
        <a:spcBef>
          <a:spcPct val="20000"/>
        </a:spcBef>
        <a:spcAft>
          <a:spcPct val="0"/>
        </a:spcAft>
        <a:buClr>
          <a:schemeClr val="accent1"/>
        </a:buClr>
        <a:buSzPct val="65000"/>
        <a:buFont typeface="Wingdings" pitchFamily="2" charset="2"/>
        <a:buChar char="n"/>
        <a:defRPr sz="2200">
          <a:solidFill>
            <a:schemeClr val="tx1"/>
          </a:solidFill>
          <a:latin typeface="+mn-lt"/>
          <a:cs typeface="+mn-cs"/>
        </a:defRPr>
      </a:lvl3pPr>
      <a:lvl4pPr marL="1339850" indent="-315913" algn="l" rtl="0" fontAlgn="base">
        <a:spcBef>
          <a:spcPct val="20000"/>
        </a:spcBef>
        <a:spcAft>
          <a:spcPct val="0"/>
        </a:spcAft>
        <a:buClr>
          <a:schemeClr val="accent2"/>
        </a:buClr>
        <a:buSzPct val="70000"/>
        <a:buFont typeface="Wingdings" pitchFamily="2" charset="2"/>
        <a:buChar char="q"/>
        <a:defRPr sz="2000">
          <a:solidFill>
            <a:schemeClr val="tx1"/>
          </a:solidFill>
          <a:latin typeface="+mn-lt"/>
          <a:cs typeface="+mn-cs"/>
        </a:defRPr>
      </a:lvl4pPr>
      <a:lvl5pPr marL="16811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758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7588"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mj-lt"/>
              </a:defRPr>
            </a:lvl1pPr>
          </a:lstStyle>
          <a:p>
            <a:pPr fontAlgn="base">
              <a:spcBef>
                <a:spcPct val="0"/>
              </a:spcBef>
              <a:spcAft>
                <a:spcPct val="0"/>
              </a:spcAft>
            </a:pPr>
            <a:fld id="{0898C9FD-C78D-4991-BD91-74DA142A5D80}" type="datetimeFigureOut">
              <a:rPr lang="en-US">
                <a:solidFill>
                  <a:srgbClr val="000000"/>
                </a:solidFill>
              </a:rPr>
              <a:pPr fontAlgn="base">
                <a:spcBef>
                  <a:spcPct val="0"/>
                </a:spcBef>
                <a:spcAft>
                  <a:spcPct val="0"/>
                </a:spcAft>
              </a:pPr>
              <a:t>4/12/2022</a:t>
            </a:fld>
            <a:endParaRPr lang="en-US" altLang="en-US">
              <a:solidFill>
                <a:srgbClr val="000000"/>
              </a:solidFill>
            </a:endParaRPr>
          </a:p>
        </p:txBody>
      </p:sp>
      <p:sp>
        <p:nvSpPr>
          <p:cNvPr id="675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mj-lt"/>
              </a:defRPr>
            </a:lvl1pPr>
          </a:lstStyle>
          <a:p>
            <a:pPr fontAlgn="base">
              <a:spcBef>
                <a:spcPct val="0"/>
              </a:spcBef>
              <a:spcAft>
                <a:spcPct val="0"/>
              </a:spcAft>
            </a:pPr>
            <a:endParaRPr lang="en-US" altLang="en-US">
              <a:solidFill>
                <a:srgbClr val="000000"/>
              </a:solidFill>
            </a:endParaRPr>
          </a:p>
        </p:txBody>
      </p:sp>
      <p:sp>
        <p:nvSpPr>
          <p:cNvPr id="67590"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mj-lt"/>
              </a:defRPr>
            </a:lvl1pPr>
          </a:lstStyle>
          <a:p>
            <a:pPr fontAlgn="base">
              <a:spcBef>
                <a:spcPct val="0"/>
              </a:spcBef>
              <a:spcAft>
                <a:spcPct val="0"/>
              </a:spcAft>
            </a:pPr>
            <a:fld id="{9F98A6EA-820E-4E96-A48C-2D08EA426DBD}"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
        <p:nvSpPr>
          <p:cNvPr id="67591"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fontAlgn="base">
              <a:spcBef>
                <a:spcPct val="0"/>
              </a:spcBef>
              <a:spcAft>
                <a:spcPct val="0"/>
              </a:spcAft>
            </a:pPr>
            <a:endParaRPr lang="en-US">
              <a:solidFill>
                <a:srgbClr val="000000"/>
              </a:solidFill>
            </a:endParaRPr>
          </a:p>
        </p:txBody>
      </p:sp>
      <p:sp>
        <p:nvSpPr>
          <p:cNvPr id="67592"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4044159542"/>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cs typeface="Arial" charset="0"/>
        </a:defRPr>
      </a:lvl2pPr>
      <a:lvl3pPr algn="l" rtl="0" fontAlgn="base">
        <a:spcBef>
          <a:spcPct val="0"/>
        </a:spcBef>
        <a:spcAft>
          <a:spcPct val="0"/>
        </a:spcAft>
        <a:defRPr sz="4200">
          <a:solidFill>
            <a:schemeClr val="tx2"/>
          </a:solidFill>
          <a:latin typeface="Garamond" pitchFamily="18" charset="0"/>
          <a:cs typeface="Arial" charset="0"/>
        </a:defRPr>
      </a:lvl3pPr>
      <a:lvl4pPr algn="l" rtl="0" fontAlgn="base">
        <a:spcBef>
          <a:spcPct val="0"/>
        </a:spcBef>
        <a:spcAft>
          <a:spcPct val="0"/>
        </a:spcAft>
        <a:defRPr sz="4200">
          <a:solidFill>
            <a:schemeClr val="tx2"/>
          </a:solidFill>
          <a:latin typeface="Garamond" pitchFamily="18" charset="0"/>
          <a:cs typeface="Arial" charset="0"/>
        </a:defRPr>
      </a:lvl4pPr>
      <a:lvl5pPr algn="l" rtl="0" fontAlgn="base">
        <a:spcBef>
          <a:spcPct val="0"/>
        </a:spcBef>
        <a:spcAft>
          <a:spcPct val="0"/>
        </a:spcAft>
        <a:defRPr sz="4200">
          <a:solidFill>
            <a:schemeClr val="tx2"/>
          </a:solidFill>
          <a:latin typeface="Garamond" pitchFamily="18" charset="0"/>
          <a:cs typeface="Arial" charset="0"/>
        </a:defRPr>
      </a:lvl5pPr>
      <a:lvl6pPr marL="457200" algn="l" rtl="0" fontAlgn="base">
        <a:spcBef>
          <a:spcPct val="0"/>
        </a:spcBef>
        <a:spcAft>
          <a:spcPct val="0"/>
        </a:spcAft>
        <a:defRPr sz="4200">
          <a:solidFill>
            <a:schemeClr val="tx2"/>
          </a:solidFill>
          <a:latin typeface="Garamond" pitchFamily="18" charset="0"/>
          <a:cs typeface="Arial" charset="0"/>
        </a:defRPr>
      </a:lvl6pPr>
      <a:lvl7pPr marL="914400" algn="l" rtl="0" fontAlgn="base">
        <a:spcBef>
          <a:spcPct val="0"/>
        </a:spcBef>
        <a:spcAft>
          <a:spcPct val="0"/>
        </a:spcAft>
        <a:defRPr sz="4200">
          <a:solidFill>
            <a:schemeClr val="tx2"/>
          </a:solidFill>
          <a:latin typeface="Garamond" pitchFamily="18" charset="0"/>
          <a:cs typeface="Arial" charset="0"/>
        </a:defRPr>
      </a:lvl7pPr>
      <a:lvl8pPr marL="1371600" algn="l" rtl="0" fontAlgn="base">
        <a:spcBef>
          <a:spcPct val="0"/>
        </a:spcBef>
        <a:spcAft>
          <a:spcPct val="0"/>
        </a:spcAft>
        <a:defRPr sz="4200">
          <a:solidFill>
            <a:schemeClr val="tx2"/>
          </a:solidFill>
          <a:latin typeface="Garamond" pitchFamily="18" charset="0"/>
          <a:cs typeface="Arial" charset="0"/>
        </a:defRPr>
      </a:lvl8pPr>
      <a:lvl9pPr marL="1828800" algn="l" rtl="0" fontAlgn="base">
        <a:spcBef>
          <a:spcPct val="0"/>
        </a:spcBef>
        <a:spcAft>
          <a:spcPct val="0"/>
        </a:spcAft>
        <a:defRPr sz="4200">
          <a:solidFill>
            <a:schemeClr val="tx2"/>
          </a:solidFill>
          <a:latin typeface="Garamond" pitchFamily="18" charset="0"/>
          <a:cs typeface="Arial" charset="0"/>
        </a:defRPr>
      </a:lvl9pPr>
    </p:titleStyle>
    <p:bodyStyle>
      <a:lvl1pPr marL="342900" indent="-342900" algn="l" rtl="0" fontAlgn="base">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pitchFamily="2" charset="2"/>
        <a:buChar char="q"/>
        <a:defRPr sz="2600">
          <a:solidFill>
            <a:schemeClr val="tx1"/>
          </a:solidFill>
          <a:latin typeface="+mn-lt"/>
          <a:cs typeface="+mn-cs"/>
        </a:defRPr>
      </a:lvl2pPr>
      <a:lvl3pPr marL="1022350" indent="-350838" algn="l" rtl="0" fontAlgn="base">
        <a:spcBef>
          <a:spcPct val="20000"/>
        </a:spcBef>
        <a:spcAft>
          <a:spcPct val="0"/>
        </a:spcAft>
        <a:buClr>
          <a:schemeClr val="accent1"/>
        </a:buClr>
        <a:buSzPct val="65000"/>
        <a:buFont typeface="Wingdings" pitchFamily="2" charset="2"/>
        <a:buChar char="n"/>
        <a:defRPr sz="2200">
          <a:solidFill>
            <a:schemeClr val="tx1"/>
          </a:solidFill>
          <a:latin typeface="+mn-lt"/>
          <a:cs typeface="+mn-cs"/>
        </a:defRPr>
      </a:lvl3pPr>
      <a:lvl4pPr marL="1339850" indent="-315913" algn="l" rtl="0" fontAlgn="base">
        <a:spcBef>
          <a:spcPct val="20000"/>
        </a:spcBef>
        <a:spcAft>
          <a:spcPct val="0"/>
        </a:spcAft>
        <a:buClr>
          <a:schemeClr val="accent2"/>
        </a:buClr>
        <a:buSzPct val="70000"/>
        <a:buFont typeface="Wingdings" pitchFamily="2" charset="2"/>
        <a:buChar char="q"/>
        <a:defRPr sz="2000">
          <a:solidFill>
            <a:schemeClr val="tx1"/>
          </a:solidFill>
          <a:latin typeface="+mn-lt"/>
          <a:cs typeface="+mn-cs"/>
        </a:defRPr>
      </a:lvl4pPr>
      <a:lvl5pPr marL="16811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758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7588"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mj-lt"/>
              </a:defRPr>
            </a:lvl1pPr>
          </a:lstStyle>
          <a:p>
            <a:pPr fontAlgn="base">
              <a:spcBef>
                <a:spcPct val="0"/>
              </a:spcBef>
              <a:spcAft>
                <a:spcPct val="0"/>
              </a:spcAft>
            </a:pPr>
            <a:fld id="{0898C9FD-C78D-4991-BD91-74DA142A5D80}" type="datetimeFigureOut">
              <a:rPr lang="en-US">
                <a:solidFill>
                  <a:srgbClr val="000000"/>
                </a:solidFill>
              </a:rPr>
              <a:pPr fontAlgn="base">
                <a:spcBef>
                  <a:spcPct val="0"/>
                </a:spcBef>
                <a:spcAft>
                  <a:spcPct val="0"/>
                </a:spcAft>
              </a:pPr>
              <a:t>4/12/2022</a:t>
            </a:fld>
            <a:endParaRPr lang="en-US" altLang="en-US">
              <a:solidFill>
                <a:srgbClr val="000000"/>
              </a:solidFill>
            </a:endParaRPr>
          </a:p>
        </p:txBody>
      </p:sp>
      <p:sp>
        <p:nvSpPr>
          <p:cNvPr id="675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mj-lt"/>
              </a:defRPr>
            </a:lvl1pPr>
          </a:lstStyle>
          <a:p>
            <a:pPr fontAlgn="base">
              <a:spcBef>
                <a:spcPct val="0"/>
              </a:spcBef>
              <a:spcAft>
                <a:spcPct val="0"/>
              </a:spcAft>
            </a:pPr>
            <a:endParaRPr lang="en-US" altLang="en-US">
              <a:solidFill>
                <a:srgbClr val="000000"/>
              </a:solidFill>
            </a:endParaRPr>
          </a:p>
        </p:txBody>
      </p:sp>
      <p:sp>
        <p:nvSpPr>
          <p:cNvPr id="67590"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mj-lt"/>
              </a:defRPr>
            </a:lvl1pPr>
          </a:lstStyle>
          <a:p>
            <a:pPr fontAlgn="base">
              <a:spcBef>
                <a:spcPct val="0"/>
              </a:spcBef>
              <a:spcAft>
                <a:spcPct val="0"/>
              </a:spcAft>
            </a:pPr>
            <a:fld id="{9F98A6EA-820E-4E96-A48C-2D08EA426DBD}"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
        <p:nvSpPr>
          <p:cNvPr id="67591"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fontAlgn="base">
              <a:spcBef>
                <a:spcPct val="0"/>
              </a:spcBef>
              <a:spcAft>
                <a:spcPct val="0"/>
              </a:spcAft>
            </a:pPr>
            <a:endParaRPr lang="en-US">
              <a:solidFill>
                <a:srgbClr val="000000"/>
              </a:solidFill>
            </a:endParaRPr>
          </a:p>
        </p:txBody>
      </p:sp>
      <p:sp>
        <p:nvSpPr>
          <p:cNvPr id="67592"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2130382849"/>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cs typeface="Arial" charset="0"/>
        </a:defRPr>
      </a:lvl2pPr>
      <a:lvl3pPr algn="l" rtl="0" fontAlgn="base">
        <a:spcBef>
          <a:spcPct val="0"/>
        </a:spcBef>
        <a:spcAft>
          <a:spcPct val="0"/>
        </a:spcAft>
        <a:defRPr sz="4200">
          <a:solidFill>
            <a:schemeClr val="tx2"/>
          </a:solidFill>
          <a:latin typeface="Garamond" pitchFamily="18" charset="0"/>
          <a:cs typeface="Arial" charset="0"/>
        </a:defRPr>
      </a:lvl3pPr>
      <a:lvl4pPr algn="l" rtl="0" fontAlgn="base">
        <a:spcBef>
          <a:spcPct val="0"/>
        </a:spcBef>
        <a:spcAft>
          <a:spcPct val="0"/>
        </a:spcAft>
        <a:defRPr sz="4200">
          <a:solidFill>
            <a:schemeClr val="tx2"/>
          </a:solidFill>
          <a:latin typeface="Garamond" pitchFamily="18" charset="0"/>
          <a:cs typeface="Arial" charset="0"/>
        </a:defRPr>
      </a:lvl4pPr>
      <a:lvl5pPr algn="l" rtl="0" fontAlgn="base">
        <a:spcBef>
          <a:spcPct val="0"/>
        </a:spcBef>
        <a:spcAft>
          <a:spcPct val="0"/>
        </a:spcAft>
        <a:defRPr sz="4200">
          <a:solidFill>
            <a:schemeClr val="tx2"/>
          </a:solidFill>
          <a:latin typeface="Garamond" pitchFamily="18" charset="0"/>
          <a:cs typeface="Arial" charset="0"/>
        </a:defRPr>
      </a:lvl5pPr>
      <a:lvl6pPr marL="457200" algn="l" rtl="0" fontAlgn="base">
        <a:spcBef>
          <a:spcPct val="0"/>
        </a:spcBef>
        <a:spcAft>
          <a:spcPct val="0"/>
        </a:spcAft>
        <a:defRPr sz="4200">
          <a:solidFill>
            <a:schemeClr val="tx2"/>
          </a:solidFill>
          <a:latin typeface="Garamond" pitchFamily="18" charset="0"/>
          <a:cs typeface="Arial" charset="0"/>
        </a:defRPr>
      </a:lvl6pPr>
      <a:lvl7pPr marL="914400" algn="l" rtl="0" fontAlgn="base">
        <a:spcBef>
          <a:spcPct val="0"/>
        </a:spcBef>
        <a:spcAft>
          <a:spcPct val="0"/>
        </a:spcAft>
        <a:defRPr sz="4200">
          <a:solidFill>
            <a:schemeClr val="tx2"/>
          </a:solidFill>
          <a:latin typeface="Garamond" pitchFamily="18" charset="0"/>
          <a:cs typeface="Arial" charset="0"/>
        </a:defRPr>
      </a:lvl7pPr>
      <a:lvl8pPr marL="1371600" algn="l" rtl="0" fontAlgn="base">
        <a:spcBef>
          <a:spcPct val="0"/>
        </a:spcBef>
        <a:spcAft>
          <a:spcPct val="0"/>
        </a:spcAft>
        <a:defRPr sz="4200">
          <a:solidFill>
            <a:schemeClr val="tx2"/>
          </a:solidFill>
          <a:latin typeface="Garamond" pitchFamily="18" charset="0"/>
          <a:cs typeface="Arial" charset="0"/>
        </a:defRPr>
      </a:lvl8pPr>
      <a:lvl9pPr marL="1828800" algn="l" rtl="0" fontAlgn="base">
        <a:spcBef>
          <a:spcPct val="0"/>
        </a:spcBef>
        <a:spcAft>
          <a:spcPct val="0"/>
        </a:spcAft>
        <a:defRPr sz="4200">
          <a:solidFill>
            <a:schemeClr val="tx2"/>
          </a:solidFill>
          <a:latin typeface="Garamond" pitchFamily="18" charset="0"/>
          <a:cs typeface="Arial" charset="0"/>
        </a:defRPr>
      </a:lvl9pPr>
    </p:titleStyle>
    <p:bodyStyle>
      <a:lvl1pPr marL="342900" indent="-342900" algn="l" rtl="0" fontAlgn="base">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pitchFamily="2" charset="2"/>
        <a:buChar char="q"/>
        <a:defRPr sz="2600">
          <a:solidFill>
            <a:schemeClr val="tx1"/>
          </a:solidFill>
          <a:latin typeface="+mn-lt"/>
          <a:cs typeface="+mn-cs"/>
        </a:defRPr>
      </a:lvl2pPr>
      <a:lvl3pPr marL="1022350" indent="-350838" algn="l" rtl="0" fontAlgn="base">
        <a:spcBef>
          <a:spcPct val="20000"/>
        </a:spcBef>
        <a:spcAft>
          <a:spcPct val="0"/>
        </a:spcAft>
        <a:buClr>
          <a:schemeClr val="accent1"/>
        </a:buClr>
        <a:buSzPct val="65000"/>
        <a:buFont typeface="Wingdings" pitchFamily="2" charset="2"/>
        <a:buChar char="n"/>
        <a:defRPr sz="2200">
          <a:solidFill>
            <a:schemeClr val="tx1"/>
          </a:solidFill>
          <a:latin typeface="+mn-lt"/>
          <a:cs typeface="+mn-cs"/>
        </a:defRPr>
      </a:lvl3pPr>
      <a:lvl4pPr marL="1339850" indent="-315913" algn="l" rtl="0" fontAlgn="base">
        <a:spcBef>
          <a:spcPct val="20000"/>
        </a:spcBef>
        <a:spcAft>
          <a:spcPct val="0"/>
        </a:spcAft>
        <a:buClr>
          <a:schemeClr val="accent2"/>
        </a:buClr>
        <a:buSzPct val="70000"/>
        <a:buFont typeface="Wingdings" pitchFamily="2" charset="2"/>
        <a:buChar char="q"/>
        <a:defRPr sz="2000">
          <a:solidFill>
            <a:schemeClr val="tx1"/>
          </a:solidFill>
          <a:latin typeface="+mn-lt"/>
          <a:cs typeface="+mn-cs"/>
        </a:defRPr>
      </a:lvl4pPr>
      <a:lvl5pPr marL="16811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6758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7588"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mj-lt"/>
              </a:defRPr>
            </a:lvl1pPr>
          </a:lstStyle>
          <a:p>
            <a:pPr fontAlgn="base">
              <a:spcBef>
                <a:spcPct val="0"/>
              </a:spcBef>
              <a:spcAft>
                <a:spcPct val="0"/>
              </a:spcAft>
            </a:pPr>
            <a:fld id="{0898C9FD-C78D-4991-BD91-74DA142A5D80}" type="datetimeFigureOut">
              <a:rPr lang="en-US">
                <a:solidFill>
                  <a:srgbClr val="000000"/>
                </a:solidFill>
              </a:rPr>
              <a:pPr fontAlgn="base">
                <a:spcBef>
                  <a:spcPct val="0"/>
                </a:spcBef>
                <a:spcAft>
                  <a:spcPct val="0"/>
                </a:spcAft>
              </a:pPr>
              <a:t>4/12/2022</a:t>
            </a:fld>
            <a:endParaRPr lang="en-US" altLang="en-US">
              <a:solidFill>
                <a:srgbClr val="000000"/>
              </a:solidFill>
            </a:endParaRPr>
          </a:p>
        </p:txBody>
      </p:sp>
      <p:sp>
        <p:nvSpPr>
          <p:cNvPr id="675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mj-lt"/>
              </a:defRPr>
            </a:lvl1pPr>
          </a:lstStyle>
          <a:p>
            <a:pPr fontAlgn="base">
              <a:spcBef>
                <a:spcPct val="0"/>
              </a:spcBef>
              <a:spcAft>
                <a:spcPct val="0"/>
              </a:spcAft>
            </a:pPr>
            <a:endParaRPr lang="en-US" altLang="en-US">
              <a:solidFill>
                <a:srgbClr val="000000"/>
              </a:solidFill>
            </a:endParaRPr>
          </a:p>
        </p:txBody>
      </p:sp>
      <p:sp>
        <p:nvSpPr>
          <p:cNvPr id="67590"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mj-lt"/>
              </a:defRPr>
            </a:lvl1pPr>
          </a:lstStyle>
          <a:p>
            <a:pPr fontAlgn="base">
              <a:spcBef>
                <a:spcPct val="0"/>
              </a:spcBef>
              <a:spcAft>
                <a:spcPct val="0"/>
              </a:spcAft>
            </a:pPr>
            <a:fld id="{9F98A6EA-820E-4E96-A48C-2D08EA426DBD}"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
        <p:nvSpPr>
          <p:cNvPr id="67591"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fontAlgn="base">
              <a:spcBef>
                <a:spcPct val="0"/>
              </a:spcBef>
              <a:spcAft>
                <a:spcPct val="0"/>
              </a:spcAft>
            </a:pPr>
            <a:endParaRPr lang="en-US">
              <a:solidFill>
                <a:srgbClr val="000000"/>
              </a:solidFill>
            </a:endParaRPr>
          </a:p>
        </p:txBody>
      </p:sp>
      <p:sp>
        <p:nvSpPr>
          <p:cNvPr id="67592"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77342356"/>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cs typeface="Arial" charset="0"/>
        </a:defRPr>
      </a:lvl2pPr>
      <a:lvl3pPr algn="l" rtl="0" fontAlgn="base">
        <a:spcBef>
          <a:spcPct val="0"/>
        </a:spcBef>
        <a:spcAft>
          <a:spcPct val="0"/>
        </a:spcAft>
        <a:defRPr sz="4200">
          <a:solidFill>
            <a:schemeClr val="tx2"/>
          </a:solidFill>
          <a:latin typeface="Garamond" pitchFamily="18" charset="0"/>
          <a:cs typeface="Arial" charset="0"/>
        </a:defRPr>
      </a:lvl3pPr>
      <a:lvl4pPr algn="l" rtl="0" fontAlgn="base">
        <a:spcBef>
          <a:spcPct val="0"/>
        </a:spcBef>
        <a:spcAft>
          <a:spcPct val="0"/>
        </a:spcAft>
        <a:defRPr sz="4200">
          <a:solidFill>
            <a:schemeClr val="tx2"/>
          </a:solidFill>
          <a:latin typeface="Garamond" pitchFamily="18" charset="0"/>
          <a:cs typeface="Arial" charset="0"/>
        </a:defRPr>
      </a:lvl4pPr>
      <a:lvl5pPr algn="l" rtl="0" fontAlgn="base">
        <a:spcBef>
          <a:spcPct val="0"/>
        </a:spcBef>
        <a:spcAft>
          <a:spcPct val="0"/>
        </a:spcAft>
        <a:defRPr sz="4200">
          <a:solidFill>
            <a:schemeClr val="tx2"/>
          </a:solidFill>
          <a:latin typeface="Garamond" pitchFamily="18" charset="0"/>
          <a:cs typeface="Arial" charset="0"/>
        </a:defRPr>
      </a:lvl5pPr>
      <a:lvl6pPr marL="457200" algn="l" rtl="0" fontAlgn="base">
        <a:spcBef>
          <a:spcPct val="0"/>
        </a:spcBef>
        <a:spcAft>
          <a:spcPct val="0"/>
        </a:spcAft>
        <a:defRPr sz="4200">
          <a:solidFill>
            <a:schemeClr val="tx2"/>
          </a:solidFill>
          <a:latin typeface="Garamond" pitchFamily="18" charset="0"/>
          <a:cs typeface="Arial" charset="0"/>
        </a:defRPr>
      </a:lvl6pPr>
      <a:lvl7pPr marL="914400" algn="l" rtl="0" fontAlgn="base">
        <a:spcBef>
          <a:spcPct val="0"/>
        </a:spcBef>
        <a:spcAft>
          <a:spcPct val="0"/>
        </a:spcAft>
        <a:defRPr sz="4200">
          <a:solidFill>
            <a:schemeClr val="tx2"/>
          </a:solidFill>
          <a:latin typeface="Garamond" pitchFamily="18" charset="0"/>
          <a:cs typeface="Arial" charset="0"/>
        </a:defRPr>
      </a:lvl7pPr>
      <a:lvl8pPr marL="1371600" algn="l" rtl="0" fontAlgn="base">
        <a:spcBef>
          <a:spcPct val="0"/>
        </a:spcBef>
        <a:spcAft>
          <a:spcPct val="0"/>
        </a:spcAft>
        <a:defRPr sz="4200">
          <a:solidFill>
            <a:schemeClr val="tx2"/>
          </a:solidFill>
          <a:latin typeface="Garamond" pitchFamily="18" charset="0"/>
          <a:cs typeface="Arial" charset="0"/>
        </a:defRPr>
      </a:lvl8pPr>
      <a:lvl9pPr marL="1828800" algn="l" rtl="0" fontAlgn="base">
        <a:spcBef>
          <a:spcPct val="0"/>
        </a:spcBef>
        <a:spcAft>
          <a:spcPct val="0"/>
        </a:spcAft>
        <a:defRPr sz="4200">
          <a:solidFill>
            <a:schemeClr val="tx2"/>
          </a:solidFill>
          <a:latin typeface="Garamond" pitchFamily="18" charset="0"/>
          <a:cs typeface="Arial" charset="0"/>
        </a:defRPr>
      </a:lvl9pPr>
    </p:titleStyle>
    <p:bodyStyle>
      <a:lvl1pPr marL="342900" indent="-342900" algn="l" rtl="0" fontAlgn="base">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pitchFamily="2" charset="2"/>
        <a:buChar char="q"/>
        <a:defRPr sz="2600">
          <a:solidFill>
            <a:schemeClr val="tx1"/>
          </a:solidFill>
          <a:latin typeface="+mn-lt"/>
          <a:cs typeface="+mn-cs"/>
        </a:defRPr>
      </a:lvl2pPr>
      <a:lvl3pPr marL="1022350" indent="-350838" algn="l" rtl="0" fontAlgn="base">
        <a:spcBef>
          <a:spcPct val="20000"/>
        </a:spcBef>
        <a:spcAft>
          <a:spcPct val="0"/>
        </a:spcAft>
        <a:buClr>
          <a:schemeClr val="accent1"/>
        </a:buClr>
        <a:buSzPct val="65000"/>
        <a:buFont typeface="Wingdings" pitchFamily="2" charset="2"/>
        <a:buChar char="n"/>
        <a:defRPr sz="2200">
          <a:solidFill>
            <a:schemeClr val="tx1"/>
          </a:solidFill>
          <a:latin typeface="+mn-lt"/>
          <a:cs typeface="+mn-cs"/>
        </a:defRPr>
      </a:lvl3pPr>
      <a:lvl4pPr marL="1339850" indent="-315913" algn="l" rtl="0" fontAlgn="base">
        <a:spcBef>
          <a:spcPct val="20000"/>
        </a:spcBef>
        <a:spcAft>
          <a:spcPct val="0"/>
        </a:spcAft>
        <a:buClr>
          <a:schemeClr val="accent2"/>
        </a:buClr>
        <a:buSzPct val="70000"/>
        <a:buFont typeface="Wingdings" pitchFamily="2" charset="2"/>
        <a:buChar char="q"/>
        <a:defRPr sz="2000">
          <a:solidFill>
            <a:schemeClr val="tx1"/>
          </a:solidFill>
          <a:latin typeface="+mn-lt"/>
          <a:cs typeface="+mn-cs"/>
        </a:defRPr>
      </a:lvl4pPr>
      <a:lvl5pPr marL="16811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24C164E-FA50-4EE9-B4FC-5303BE50E510}"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fontAlgn="base">
              <a:spcBef>
                <a:spcPct val="0"/>
              </a:spcBef>
              <a:spcAft>
                <a:spcPct val="0"/>
              </a:spcAft>
            </a:pPr>
            <a:fld id="{623F5518-A4EB-42F3-B153-0D81C8A18DC6}" type="slidenum">
              <a:rPr lang="en-US" altLang="en-US" smtClean="0">
                <a:cs typeface="Arial" pitchFamily="34" charset="0"/>
              </a:rPr>
              <a:pPr fontAlgn="base">
                <a:spcBef>
                  <a:spcPct val="0"/>
                </a:spcBef>
                <a:spcAft>
                  <a:spcPct val="0"/>
                </a:spcAft>
              </a:pPr>
              <a:t>‹#›</a:t>
            </a:fld>
            <a:endParaRPr lang="en-US" altLang="en-US">
              <a:cs typeface="Arial" pitchFamily="34" charset="0"/>
            </a:endParaRPr>
          </a:p>
        </p:txBody>
      </p:sp>
    </p:spTree>
    <p:extLst>
      <p:ext uri="{BB962C8B-B14F-4D97-AF65-F5344CB8AC3E}">
        <p14:creationId xmlns:p14="http://schemas.microsoft.com/office/powerpoint/2010/main" val="4159251838"/>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24C164E-FA50-4EE9-B4FC-5303BE50E510}"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fontAlgn="base">
              <a:spcBef>
                <a:spcPct val="0"/>
              </a:spcBef>
              <a:spcAft>
                <a:spcPct val="0"/>
              </a:spcAft>
            </a:pPr>
            <a:fld id="{623F5518-A4EB-42F3-B153-0D81C8A18DC6}" type="slidenum">
              <a:rPr lang="en-US" altLang="en-US" smtClean="0">
                <a:cs typeface="Arial" pitchFamily="34" charset="0"/>
              </a:rPr>
              <a:pPr fontAlgn="base">
                <a:spcBef>
                  <a:spcPct val="0"/>
                </a:spcBef>
                <a:spcAft>
                  <a:spcPct val="0"/>
                </a:spcAft>
              </a:pPr>
              <a:t>‹#›</a:t>
            </a:fld>
            <a:endParaRPr lang="en-US" altLang="en-US">
              <a:cs typeface="Arial" pitchFamily="34" charset="0"/>
            </a:endParaRPr>
          </a:p>
        </p:txBody>
      </p:sp>
    </p:spTree>
    <p:extLst>
      <p:ext uri="{BB962C8B-B14F-4D97-AF65-F5344CB8AC3E}">
        <p14:creationId xmlns:p14="http://schemas.microsoft.com/office/powerpoint/2010/main" val="1709001154"/>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24C164E-FA50-4EE9-B4FC-5303BE50E510}" type="datetimeFigureOut">
              <a:rPr lang="en-US">
                <a:solidFill>
                  <a:prstClr val="black">
                    <a:tint val="75000"/>
                  </a:prstClr>
                </a:solidFill>
              </a:rPr>
              <a:pPr>
                <a:defRPr/>
              </a:pPr>
              <a:t>4/12/2022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pPr fontAlgn="base">
              <a:spcBef>
                <a:spcPct val="0"/>
              </a:spcBef>
              <a:spcAft>
                <a:spcPct val="0"/>
              </a:spcAft>
            </a:pPr>
            <a:fld id="{623F5518-A4EB-42F3-B153-0D81C8A18DC6}" type="slidenum">
              <a:rPr lang="en-US" altLang="en-US" smtClean="0">
                <a:cs typeface="Arial" pitchFamily="34" charset="0"/>
              </a:rPr>
              <a:pPr fontAlgn="base">
                <a:spcBef>
                  <a:spcPct val="0"/>
                </a:spcBef>
                <a:spcAft>
                  <a:spcPct val="0"/>
                </a:spcAft>
              </a:pPr>
              <a:t>‹#›</a:t>
            </a:fld>
            <a:endParaRPr lang="en-US" altLang="en-US">
              <a:cs typeface="Arial" pitchFamily="34" charset="0"/>
            </a:endParaRPr>
          </a:p>
        </p:txBody>
      </p:sp>
    </p:spTree>
    <p:extLst>
      <p:ext uri="{BB962C8B-B14F-4D97-AF65-F5344CB8AC3E}">
        <p14:creationId xmlns:p14="http://schemas.microsoft.com/office/powerpoint/2010/main" val="2527716487"/>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PHAN%20KET%20NOI/BOM%20NO%20ExBig.wav" TargetMode="Externa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4.gif"/><Relationship Id="rId5" Type="http://schemas.openxmlformats.org/officeDocument/2006/relationships/image" Target="../media/image7.png"/><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PHAN%20KET%20NOI/BOM%20NO%20ExBig.wav" TargetMode="External"/><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4.gif"/><Relationship Id="rId5" Type="http://schemas.openxmlformats.org/officeDocument/2006/relationships/image" Target="../media/image7.png"/><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 Target="slide2.xml"/><Relationship Id="rId1" Type="http://schemas.openxmlformats.org/officeDocument/2006/relationships/slideLayout" Target="../slideLayouts/slideLayout19.xml"/><Relationship Id="rId4" Type="http://schemas.openxmlformats.org/officeDocument/2006/relationships/image" Target="../media/image16.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9.wmf"/><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slide" Target="slide4.xml"/><Relationship Id="rId5" Type="http://schemas.openxmlformats.org/officeDocument/2006/relationships/image" Target="../media/image18.png"/><Relationship Id="rId4" Type="http://schemas.openxmlformats.org/officeDocument/2006/relationships/image" Target="../media/image17.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30.xml"/><Relationship Id="rId5" Type="http://schemas.openxmlformats.org/officeDocument/2006/relationships/slide" Target="slide6.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30.xml"/><Relationship Id="rId5" Type="http://schemas.openxmlformats.org/officeDocument/2006/relationships/slide" Target="slide6.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6.xml"/></Relationships>
</file>

<file path=ppt/slides/_rels/slide3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0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9.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3.xml"/></Relationships>
</file>

<file path=ppt/slides/_rels/slide3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6.gif"/><Relationship Id="rId1" Type="http://schemas.openxmlformats.org/officeDocument/2006/relationships/slideLayout" Target="../slideLayouts/slideLayout140.xml"/><Relationship Id="rId4" Type="http://schemas.openxmlformats.org/officeDocument/2006/relationships/image" Target="../media/image23.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7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9.xml"/></Relationships>
</file>

<file path=ppt/slides/_rels/slide4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0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3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5.xml"/></Relationships>
</file>

<file path=ppt/slides/_rels/slide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5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5.xml"/></Relationships>
</file>

<file path=ppt/slides/_rels/slide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5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5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45.xml"/></Relationships>
</file>

<file path=ppt/slides/_rels/slide6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55.xml"/></Relationships>
</file>

<file path=ppt/slides/_rels/slide6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55.xml"/></Relationships>
</file>

<file path=ppt/slides/_rels/slide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55.xml"/></Relationships>
</file>

<file path=ppt/slides/_rels/slide6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5.xml"/></Relationships>
</file>

<file path=ppt/slides/_rels/slide7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4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55.xml"/></Relationships>
</file>

<file path=ppt/slides/_rels/slide7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3.wav"/><Relationship Id="rId7" Type="http://schemas.openxmlformats.org/officeDocument/2006/relationships/image" Target="../media/image40.png"/><Relationship Id="rId2" Type="http://schemas.openxmlformats.org/officeDocument/2006/relationships/audio" Target="../media/audio2.wav"/><Relationship Id="rId1" Type="http://schemas.openxmlformats.org/officeDocument/2006/relationships/slideLayout" Target="../slideLayouts/slideLayout250.xml"/><Relationship Id="rId6" Type="http://schemas.openxmlformats.org/officeDocument/2006/relationships/image" Target="../media/image39.png"/><Relationship Id="rId11" Type="http://schemas.openxmlformats.org/officeDocument/2006/relationships/image" Target="../media/image44.gif"/><Relationship Id="rId5" Type="http://schemas.openxmlformats.org/officeDocument/2006/relationships/image" Target="../media/image38.png"/><Relationship Id="rId10" Type="http://schemas.openxmlformats.org/officeDocument/2006/relationships/image" Target="../media/image43.gif"/><Relationship Id="rId4" Type="http://schemas.openxmlformats.org/officeDocument/2006/relationships/image" Target="../media/image37.png"/><Relationship Id="rId9" Type="http://schemas.openxmlformats.org/officeDocument/2006/relationships/image" Target="../media/image42.png"/></Relationships>
</file>

<file path=ppt/slides/_rels/slide7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3.wav"/><Relationship Id="rId7" Type="http://schemas.openxmlformats.org/officeDocument/2006/relationships/image" Target="../media/image40.png"/><Relationship Id="rId2" Type="http://schemas.openxmlformats.org/officeDocument/2006/relationships/audio" Target="../media/audio2.wav"/><Relationship Id="rId1" Type="http://schemas.openxmlformats.org/officeDocument/2006/relationships/slideLayout" Target="../slideLayouts/slideLayout250.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gif"/><Relationship Id="rId4" Type="http://schemas.openxmlformats.org/officeDocument/2006/relationships/image" Target="../media/image37.png"/><Relationship Id="rId9" Type="http://schemas.openxmlformats.org/officeDocument/2006/relationships/image" Target="../media/image4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55.xml"/></Relationships>
</file>

<file path=ppt/slides/_rels/slide76.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4.wav"/><Relationship Id="rId1" Type="http://schemas.openxmlformats.org/officeDocument/2006/relationships/slideLayout" Target="../slideLayouts/slideLayout250.xml"/><Relationship Id="rId5" Type="http://schemas.openxmlformats.org/officeDocument/2006/relationships/image" Target="../media/image44.gif"/><Relationship Id="rId4" Type="http://schemas.openxmlformats.org/officeDocument/2006/relationships/image" Target="../media/image45.jpeg"/></Relationships>
</file>

<file path=ppt/slides/_rels/slide77.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245.xml"/></Relationships>
</file>

<file path=ppt/slides/_rels/slide7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50.xml"/></Relationships>
</file>

<file path=ppt/slides/_rels/slide7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audio" Target="../media/audio4.wav"/><Relationship Id="rId1" Type="http://schemas.openxmlformats.org/officeDocument/2006/relationships/slideLayout" Target="../slideLayouts/slideLayout250.xml"/><Relationship Id="rId5" Type="http://schemas.openxmlformats.org/officeDocument/2006/relationships/image" Target="../media/image43.gif"/><Relationship Id="rId4" Type="http://schemas.openxmlformats.org/officeDocument/2006/relationships/image" Target="../media/image48.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audio" Target="../media/audio4.wav"/><Relationship Id="rId1" Type="http://schemas.openxmlformats.org/officeDocument/2006/relationships/slideLayout" Target="../slideLayouts/slideLayout250.xml"/><Relationship Id="rId6" Type="http://schemas.openxmlformats.org/officeDocument/2006/relationships/image" Target="../media/image43.gif"/><Relationship Id="rId5" Type="http://schemas.openxmlformats.org/officeDocument/2006/relationships/image" Target="../media/image51.jpeg"/><Relationship Id="rId4" Type="http://schemas.openxmlformats.org/officeDocument/2006/relationships/image" Target="../media/image50.jpeg"/></Relationships>
</file>

<file path=ppt/slides/_rels/slide8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256.xml"/><Relationship Id="rId6" Type="http://schemas.openxmlformats.org/officeDocument/2006/relationships/image" Target="../media/image48.jpeg"/><Relationship Id="rId5" Type="http://schemas.openxmlformats.org/officeDocument/2006/relationships/image" Target="../media/image54.jpeg"/><Relationship Id="rId4" Type="http://schemas.openxmlformats.org/officeDocument/2006/relationships/image" Target="../media/image53.jpeg"/></Relationships>
</file>

<file path=ppt/slides/_rels/slide8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5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55.xml"/></Relationships>
</file>

<file path=ppt/slides/_rels/slide84.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gif"/><Relationship Id="rId3" Type="http://schemas.openxmlformats.org/officeDocument/2006/relationships/image" Target="../media/image57.jpe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slideLayout" Target="../slideLayouts/slideLayout250.xml"/><Relationship Id="rId1" Type="http://schemas.openxmlformats.org/officeDocument/2006/relationships/audio" Target="file:///D:\GIAO%20AN%20CD-SU\lLICH%20SU\GADT%20SU%209\PHONG%20CA\SU%209%20-%20BAI%2027\Bomno.mp3" TargetMode="Externa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gif"/><Relationship Id="rId9" Type="http://schemas.openxmlformats.org/officeDocument/2006/relationships/image" Target="../media/image63.png"/></Relationships>
</file>

<file path=ppt/slides/_rels/slide8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5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55.xml"/></Relationships>
</file>

<file path=ppt/slides/_rels/slide8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5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5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4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2" descr="tdongvang"/>
          <p:cNvPicPr>
            <a:picLocks noChangeAspect="1" noChangeArrowheads="1"/>
          </p:cNvPicPr>
          <p:nvPr/>
        </p:nvPicPr>
        <p:blipFill>
          <a:blip r:embed="rId2">
            <a:clrChange>
              <a:clrFrom>
                <a:srgbClr val="FFFFFF"/>
              </a:clrFrom>
              <a:clrTo>
                <a:srgbClr val="FFFFFF">
                  <a:alpha val="0"/>
                </a:srgbClr>
              </a:clrTo>
            </a:clrChange>
            <a:lum bright="6000" contrast="2000"/>
            <a:extLst>
              <a:ext uri="{28A0092B-C50C-407E-A947-70E740481C1C}">
                <a14:useLocalDpi xmlns:a14="http://schemas.microsoft.com/office/drawing/2010/main" val="0"/>
              </a:ext>
            </a:extLst>
          </a:blip>
          <a:srcRect/>
          <a:stretch>
            <a:fillRect/>
          </a:stretch>
        </p:blipFill>
        <p:spPr bwMode="auto">
          <a:xfrm>
            <a:off x="1071563" y="0"/>
            <a:ext cx="6934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841464" y="228600"/>
            <a:ext cx="7769136" cy="584775"/>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3200" b="1" spc="50" dirty="0">
                <a:ln w="1143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CHỦ ĐỀ:TỪ CUỐI 1946 ĐẾN 1954</a:t>
            </a:r>
          </a:p>
        </p:txBody>
      </p:sp>
      <p:pic>
        <p:nvPicPr>
          <p:cNvPr id="8" name="Picture 27" descr="Book-03-jun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02075" y="2667000"/>
            <a:ext cx="1355725"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906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5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304800" y="304800"/>
            <a:ext cx="7696200" cy="830997"/>
          </a:xfrm>
          <a:prstGeom prst="rect">
            <a:avLst/>
          </a:prstGeom>
          <a:noFill/>
          <a:ln>
            <a:noFill/>
          </a:ln>
          <a:effectLst/>
        </p:spPr>
        <p:txBody>
          <a:bodyPr wrap="square">
            <a:spAutoFit/>
          </a:bodyPr>
          <a:lstStyle/>
          <a:p>
            <a:pPr algn="ctr"/>
            <a:r>
              <a:rPr lang="en-US" sz="2400" b="1" dirty="0">
                <a:solidFill>
                  <a:srgbClr val="0000FF"/>
                </a:solidFill>
                <a:latin typeface="Times New Roman" pitchFamily="18" charset="0"/>
              </a:rPr>
              <a:t>II. CUỘC CHIẾN  ĐẤU Ở CÁC ĐÔ THỊ PHÍA BẮC VĨ TUYẾN 16.</a:t>
            </a:r>
          </a:p>
        </p:txBody>
      </p:sp>
    </p:spTree>
    <p:extLst>
      <p:ext uri="{BB962C8B-B14F-4D97-AF65-F5344CB8AC3E}">
        <p14:creationId xmlns:p14="http://schemas.microsoft.com/office/powerpoint/2010/main" val="3971931637"/>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AutoShape 2">
            <a:hlinkClick r:id="rId3" action="ppaction://hlinkfile"/>
          </p:cNvPr>
          <p:cNvSpPr>
            <a:spLocks noChangeArrowheads="1"/>
          </p:cNvSpPr>
          <p:nvPr/>
        </p:nvSpPr>
        <p:spPr bwMode="auto">
          <a:xfrm>
            <a:off x="8839200" y="6170613"/>
            <a:ext cx="228600" cy="306387"/>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091" name="AutoShape 3">
            <a:hlinkClick r:id="rId3"/>
          </p:cNvPr>
          <p:cNvSpPr>
            <a:spLocks noChangeArrowheads="1"/>
          </p:cNvSpPr>
          <p:nvPr/>
        </p:nvSpPr>
        <p:spPr bwMode="auto">
          <a:xfrm>
            <a:off x="8610600" y="6705600"/>
            <a:ext cx="228600" cy="304800"/>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89092" name="Object 4"/>
          <p:cNvGraphicFramePr>
            <a:graphicFrameLocks noGrp="1" noChangeAspect="1"/>
          </p:cNvGraphicFramePr>
          <p:nvPr>
            <p:ph/>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221" name="Bitmap Image" r:id="rId4" imgW="4067743" imgH="3476190" progId="PBrush">
                  <p:embed/>
                </p:oleObj>
              </mc:Choice>
              <mc:Fallback>
                <p:oleObj name="Bitmap Image" r:id="rId4" imgW="4067743" imgH="3476190" progId="PBrush">
                  <p:embed/>
                  <p:pic>
                    <p:nvPicPr>
                      <p:cNvPr id="0" name="Picture 36"/>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9097" name="AutoShape 9"/>
          <p:cNvSpPr>
            <a:spLocks noChangeArrowheads="1"/>
          </p:cNvSpPr>
          <p:nvPr/>
        </p:nvSpPr>
        <p:spPr bwMode="auto">
          <a:xfrm>
            <a:off x="3962400" y="1828800"/>
            <a:ext cx="455613" cy="379413"/>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9098" name="Text Box 10"/>
          <p:cNvSpPr txBox="1">
            <a:spLocks noChangeArrowheads="1"/>
          </p:cNvSpPr>
          <p:nvPr/>
        </p:nvSpPr>
        <p:spPr bwMode="auto">
          <a:xfrm>
            <a:off x="3200400" y="1905000"/>
            <a:ext cx="1217613"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spAutoFit/>
          </a:bodyPr>
          <a:lstStyle>
            <a:lvl1pPr defTabSz="912813">
              <a:defRPr>
                <a:solidFill>
                  <a:schemeClr val="bg1"/>
                </a:solidFill>
                <a:latin typeface="Arial" charset="0"/>
                <a:ea typeface="Microsoft YaHei" pitchFamily="34" charset="-122"/>
              </a:defRPr>
            </a:lvl1pPr>
            <a:lvl2pPr marL="457200" defTabSz="912813">
              <a:defRPr>
                <a:solidFill>
                  <a:schemeClr val="bg1"/>
                </a:solidFill>
                <a:latin typeface="Arial" charset="0"/>
                <a:ea typeface="Microsoft YaHei" pitchFamily="34" charset="-122"/>
              </a:defRPr>
            </a:lvl2pPr>
            <a:lvl3pPr marL="912813" defTabSz="912813">
              <a:defRPr>
                <a:solidFill>
                  <a:schemeClr val="bg1"/>
                </a:solidFill>
                <a:latin typeface="Arial" charset="0"/>
                <a:ea typeface="Microsoft YaHei" pitchFamily="34" charset="-122"/>
              </a:defRPr>
            </a:lvl3pPr>
            <a:lvl4pPr marL="1371600" defTabSz="912813">
              <a:defRPr>
                <a:solidFill>
                  <a:schemeClr val="bg1"/>
                </a:solidFill>
                <a:latin typeface="Arial" charset="0"/>
                <a:ea typeface="Microsoft YaHei" pitchFamily="34" charset="-122"/>
              </a:defRPr>
            </a:lvl4pPr>
            <a:lvl5pPr marL="1828800" defTabSz="912813">
              <a:defRPr>
                <a:solidFill>
                  <a:schemeClr val="bg1"/>
                </a:solidFill>
                <a:latin typeface="Arial" charset="0"/>
                <a:ea typeface="Microsoft YaHei" pitchFamily="34" charset="-122"/>
              </a:defRPr>
            </a:lvl5pPr>
            <a:lvl6pPr defTabSz="912813" eaLnBrk="0" fontAlgn="base" hangingPunct="0">
              <a:spcBef>
                <a:spcPct val="0"/>
              </a:spcBef>
              <a:spcAft>
                <a:spcPct val="0"/>
              </a:spcAft>
              <a:buClr>
                <a:srgbClr val="000000"/>
              </a:buClr>
              <a:buSzPct val="100000"/>
              <a:buFont typeface="Times New Roman" pitchFamily="18" charset="0"/>
              <a:defRPr>
                <a:solidFill>
                  <a:schemeClr val="bg1"/>
                </a:solidFill>
                <a:latin typeface="Arial" charset="0"/>
                <a:ea typeface="Microsoft YaHei" pitchFamily="34" charset="-122"/>
              </a:defRPr>
            </a:lvl6pPr>
            <a:lvl7pPr defTabSz="912813" eaLnBrk="0" fontAlgn="base" hangingPunct="0">
              <a:spcBef>
                <a:spcPct val="0"/>
              </a:spcBef>
              <a:spcAft>
                <a:spcPct val="0"/>
              </a:spcAft>
              <a:buClr>
                <a:srgbClr val="000000"/>
              </a:buClr>
              <a:buSzPct val="100000"/>
              <a:buFont typeface="Times New Roman" pitchFamily="18" charset="0"/>
              <a:defRPr>
                <a:solidFill>
                  <a:schemeClr val="bg1"/>
                </a:solidFill>
                <a:latin typeface="Arial" charset="0"/>
                <a:ea typeface="Microsoft YaHei" pitchFamily="34" charset="-122"/>
              </a:defRPr>
            </a:lvl7pPr>
            <a:lvl8pPr defTabSz="912813" eaLnBrk="0" fontAlgn="base" hangingPunct="0">
              <a:spcBef>
                <a:spcPct val="0"/>
              </a:spcBef>
              <a:spcAft>
                <a:spcPct val="0"/>
              </a:spcAft>
              <a:buClr>
                <a:srgbClr val="000000"/>
              </a:buClr>
              <a:buSzPct val="100000"/>
              <a:buFont typeface="Times New Roman" pitchFamily="18" charset="0"/>
              <a:defRPr>
                <a:solidFill>
                  <a:schemeClr val="bg1"/>
                </a:solidFill>
                <a:latin typeface="Arial" charset="0"/>
                <a:ea typeface="Microsoft YaHei" pitchFamily="34" charset="-122"/>
              </a:defRPr>
            </a:lvl8pPr>
            <a:lvl9pPr defTabSz="912813" eaLnBrk="0" fontAlgn="base" hangingPunct="0">
              <a:spcBef>
                <a:spcPct val="0"/>
              </a:spcBef>
              <a:spcAft>
                <a:spcPct val="0"/>
              </a:spcAft>
              <a:buClr>
                <a:srgbClr val="000000"/>
              </a:buClr>
              <a:buSzPct val="100000"/>
              <a:buFont typeface="Times New Roman" pitchFamily="18" charset="0"/>
              <a:defRPr>
                <a:solidFill>
                  <a:schemeClr val="bg1"/>
                </a:solidFill>
                <a:latin typeface="Arial" charset="0"/>
                <a:ea typeface="Microsoft YaHei" pitchFamily="34" charset="-122"/>
              </a:defRPr>
            </a:lvl9pPr>
          </a:lstStyle>
          <a:p>
            <a:pPr eaLnBrk="1" hangingPunct="1">
              <a:spcBef>
                <a:spcPct val="50000"/>
              </a:spcBef>
              <a:buClrTx/>
              <a:buSzTx/>
              <a:buFontTx/>
              <a:buNone/>
            </a:pPr>
            <a:r>
              <a:rPr lang="vi-VN" sz="1600" b="1">
                <a:solidFill>
                  <a:srgbClr val="FF0000"/>
                </a:solidFill>
                <a:latin typeface="Times New Roman" pitchFamily="18" charset="0"/>
                <a:cs typeface="Times New Roman" pitchFamily="18" charset="0"/>
              </a:rPr>
              <a:t>HÀ NỘI</a:t>
            </a:r>
            <a:endParaRPr lang="en-US" sz="1600" b="1">
              <a:solidFill>
                <a:srgbClr val="FF0000"/>
              </a:solidFill>
              <a:latin typeface="Times New Roman" pitchFamily="18" charset="0"/>
              <a:cs typeface="Times New Roman" pitchFamily="18" charset="0"/>
            </a:endParaRPr>
          </a:p>
        </p:txBody>
      </p:sp>
      <p:sp>
        <p:nvSpPr>
          <p:cNvPr id="89099" name="Text Box 11"/>
          <p:cNvSpPr txBox="1">
            <a:spLocks noChangeArrowheads="1"/>
          </p:cNvSpPr>
          <p:nvPr/>
        </p:nvSpPr>
        <p:spPr bwMode="auto">
          <a:xfrm>
            <a:off x="1066800" y="0"/>
            <a:ext cx="6781800" cy="452438"/>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spAutoFit/>
          </a:bodyPr>
          <a:lstStyle>
            <a:lvl1pPr defTabSz="912813">
              <a:defRPr>
                <a:solidFill>
                  <a:schemeClr val="bg1"/>
                </a:solidFill>
                <a:latin typeface="Arial" charset="0"/>
                <a:ea typeface="Microsoft YaHei" pitchFamily="34" charset="-122"/>
              </a:defRPr>
            </a:lvl1pPr>
            <a:lvl2pPr marL="457200" defTabSz="912813">
              <a:defRPr>
                <a:solidFill>
                  <a:schemeClr val="bg1"/>
                </a:solidFill>
                <a:latin typeface="Arial" charset="0"/>
                <a:ea typeface="Microsoft YaHei" pitchFamily="34" charset="-122"/>
              </a:defRPr>
            </a:lvl2pPr>
            <a:lvl3pPr marL="912813" defTabSz="912813">
              <a:defRPr>
                <a:solidFill>
                  <a:schemeClr val="bg1"/>
                </a:solidFill>
                <a:latin typeface="Arial" charset="0"/>
                <a:ea typeface="Microsoft YaHei" pitchFamily="34" charset="-122"/>
              </a:defRPr>
            </a:lvl3pPr>
            <a:lvl4pPr marL="1371600" defTabSz="912813">
              <a:defRPr>
                <a:solidFill>
                  <a:schemeClr val="bg1"/>
                </a:solidFill>
                <a:latin typeface="Arial" charset="0"/>
                <a:ea typeface="Microsoft YaHei" pitchFamily="34" charset="-122"/>
              </a:defRPr>
            </a:lvl4pPr>
            <a:lvl5pPr marL="1828800" defTabSz="912813">
              <a:defRPr>
                <a:solidFill>
                  <a:schemeClr val="bg1"/>
                </a:solidFill>
                <a:latin typeface="Arial" charset="0"/>
                <a:ea typeface="Microsoft YaHei" pitchFamily="34" charset="-122"/>
              </a:defRPr>
            </a:lvl5pPr>
            <a:lvl6pPr defTabSz="912813" eaLnBrk="0" fontAlgn="base" hangingPunct="0">
              <a:spcBef>
                <a:spcPct val="0"/>
              </a:spcBef>
              <a:spcAft>
                <a:spcPct val="0"/>
              </a:spcAft>
              <a:buClr>
                <a:srgbClr val="000000"/>
              </a:buClr>
              <a:buSzPct val="100000"/>
              <a:buFont typeface="Times New Roman" pitchFamily="18" charset="0"/>
              <a:defRPr>
                <a:solidFill>
                  <a:schemeClr val="bg1"/>
                </a:solidFill>
                <a:latin typeface="Arial" charset="0"/>
                <a:ea typeface="Microsoft YaHei" pitchFamily="34" charset="-122"/>
              </a:defRPr>
            </a:lvl6pPr>
            <a:lvl7pPr defTabSz="912813" eaLnBrk="0" fontAlgn="base" hangingPunct="0">
              <a:spcBef>
                <a:spcPct val="0"/>
              </a:spcBef>
              <a:spcAft>
                <a:spcPct val="0"/>
              </a:spcAft>
              <a:buClr>
                <a:srgbClr val="000000"/>
              </a:buClr>
              <a:buSzPct val="100000"/>
              <a:buFont typeface="Times New Roman" pitchFamily="18" charset="0"/>
              <a:defRPr>
                <a:solidFill>
                  <a:schemeClr val="bg1"/>
                </a:solidFill>
                <a:latin typeface="Arial" charset="0"/>
                <a:ea typeface="Microsoft YaHei" pitchFamily="34" charset="-122"/>
              </a:defRPr>
            </a:lvl7pPr>
            <a:lvl8pPr defTabSz="912813" eaLnBrk="0" fontAlgn="base" hangingPunct="0">
              <a:spcBef>
                <a:spcPct val="0"/>
              </a:spcBef>
              <a:spcAft>
                <a:spcPct val="0"/>
              </a:spcAft>
              <a:buClr>
                <a:srgbClr val="000000"/>
              </a:buClr>
              <a:buSzPct val="100000"/>
              <a:buFont typeface="Times New Roman" pitchFamily="18" charset="0"/>
              <a:defRPr>
                <a:solidFill>
                  <a:schemeClr val="bg1"/>
                </a:solidFill>
                <a:latin typeface="Arial" charset="0"/>
                <a:ea typeface="Microsoft YaHei" pitchFamily="34" charset="-122"/>
              </a:defRPr>
            </a:lvl8pPr>
            <a:lvl9pPr defTabSz="912813" eaLnBrk="0" fontAlgn="base" hangingPunct="0">
              <a:spcBef>
                <a:spcPct val="0"/>
              </a:spcBef>
              <a:spcAft>
                <a:spcPct val="0"/>
              </a:spcAft>
              <a:buClr>
                <a:srgbClr val="000000"/>
              </a:buClr>
              <a:buSzPct val="100000"/>
              <a:buFont typeface="Times New Roman" pitchFamily="18" charset="0"/>
              <a:defRPr>
                <a:solidFill>
                  <a:schemeClr val="bg1"/>
                </a:solidFill>
                <a:latin typeface="Arial" charset="0"/>
                <a:ea typeface="Microsoft YaHei" pitchFamily="34" charset="-122"/>
              </a:defRPr>
            </a:lvl9pPr>
          </a:lstStyle>
          <a:p>
            <a:pPr eaLnBrk="1" hangingPunct="1">
              <a:spcBef>
                <a:spcPct val="50000"/>
              </a:spcBef>
              <a:buClrTx/>
              <a:buSzTx/>
              <a:buFontTx/>
              <a:buNone/>
            </a:pPr>
            <a:r>
              <a:rPr lang="vi-VN" sz="2300" b="1" dirty="0">
                <a:solidFill>
                  <a:srgbClr val="FF0000"/>
                </a:solidFill>
                <a:latin typeface="Times New Roman" pitchFamily="18" charset="0"/>
                <a:cs typeface="Times New Roman" pitchFamily="18" charset="0"/>
              </a:rPr>
              <a:t>Cuộc chiến đấu ở các đô thị phía Bắc vĩ tuyến 16</a:t>
            </a:r>
            <a:endParaRPr lang="en-US" sz="2300" b="1" dirty="0">
              <a:solidFill>
                <a:srgbClr val="FF0000"/>
              </a:solidFill>
              <a:latin typeface="Times New Roman" pitchFamily="18" charset="0"/>
              <a:cs typeface="Times New Roman" pitchFamily="18" charset="0"/>
            </a:endParaRPr>
          </a:p>
        </p:txBody>
      </p:sp>
      <p:pic>
        <p:nvPicPr>
          <p:cNvPr id="89100" name="Picture 12" descr="explode"/>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0" y="1447800"/>
            <a:ext cx="12192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89101" name="Picture 13" descr="explode"/>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62400" y="1524000"/>
            <a:ext cx="12192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89102" name="Picture 14" descr="explode"/>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14800" y="1524000"/>
            <a:ext cx="12192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906808"/>
      </p:ext>
    </p:extLst>
  </p:cSld>
  <p:clrMapOvr>
    <a:masterClrMapping/>
  </p:clrMapOvr>
  <p:transition spd="med">
    <p:check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89100"/>
                                        </p:tgtEl>
                                        <p:attrNameLst>
                                          <p:attrName>style.visibility</p:attrName>
                                        </p:attrNameLst>
                                      </p:cBhvr>
                                      <p:to>
                                        <p:strVal val="visible"/>
                                      </p:to>
                                    </p:set>
                                    <p:anim calcmode="lin" valueType="num">
                                      <p:cBhvr>
                                        <p:cTn id="7" dur="500" fill="hold"/>
                                        <p:tgtEl>
                                          <p:spTgt spid="89100"/>
                                        </p:tgtEl>
                                        <p:attrNameLst>
                                          <p:attrName>ppt_w</p:attrName>
                                        </p:attrNameLst>
                                      </p:cBhvr>
                                      <p:tavLst>
                                        <p:tav tm="0">
                                          <p:val>
                                            <p:fltVal val="0"/>
                                          </p:val>
                                        </p:tav>
                                        <p:tav tm="100000">
                                          <p:val>
                                            <p:strVal val="#ppt_w"/>
                                          </p:val>
                                        </p:tav>
                                      </p:tavLst>
                                    </p:anim>
                                    <p:anim calcmode="lin" valueType="num">
                                      <p:cBhvr>
                                        <p:cTn id="8" dur="500" fill="hold"/>
                                        <p:tgtEl>
                                          <p:spTgt spid="89100"/>
                                        </p:tgtEl>
                                        <p:attrNameLst>
                                          <p:attrName>ppt_h</p:attrName>
                                        </p:attrNameLst>
                                      </p:cBhvr>
                                      <p:tavLst>
                                        <p:tav tm="0">
                                          <p:val>
                                            <p:fltVal val="0"/>
                                          </p:val>
                                        </p:tav>
                                        <p:tav tm="100000">
                                          <p:val>
                                            <p:strVal val="#ppt_h"/>
                                          </p:val>
                                        </p:tav>
                                      </p:tavLst>
                                    </p:anim>
                                    <p:animEffect transition="in" filter="fade">
                                      <p:cBhvr>
                                        <p:cTn id="9" dur="500"/>
                                        <p:tgtEl>
                                          <p:spTgt spid="89100"/>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89101"/>
                                        </p:tgtEl>
                                        <p:attrNameLst>
                                          <p:attrName>style.visibility</p:attrName>
                                        </p:attrNameLst>
                                      </p:cBhvr>
                                      <p:to>
                                        <p:strVal val="visible"/>
                                      </p:to>
                                    </p:set>
                                    <p:anim calcmode="lin" valueType="num">
                                      <p:cBhvr>
                                        <p:cTn id="13" dur="500" fill="hold"/>
                                        <p:tgtEl>
                                          <p:spTgt spid="89101"/>
                                        </p:tgtEl>
                                        <p:attrNameLst>
                                          <p:attrName>ppt_w</p:attrName>
                                        </p:attrNameLst>
                                      </p:cBhvr>
                                      <p:tavLst>
                                        <p:tav tm="0">
                                          <p:val>
                                            <p:fltVal val="0"/>
                                          </p:val>
                                        </p:tav>
                                        <p:tav tm="100000">
                                          <p:val>
                                            <p:strVal val="#ppt_w"/>
                                          </p:val>
                                        </p:tav>
                                      </p:tavLst>
                                    </p:anim>
                                    <p:anim calcmode="lin" valueType="num">
                                      <p:cBhvr>
                                        <p:cTn id="14" dur="500" fill="hold"/>
                                        <p:tgtEl>
                                          <p:spTgt spid="89101"/>
                                        </p:tgtEl>
                                        <p:attrNameLst>
                                          <p:attrName>ppt_h</p:attrName>
                                        </p:attrNameLst>
                                      </p:cBhvr>
                                      <p:tavLst>
                                        <p:tav tm="0">
                                          <p:val>
                                            <p:fltVal val="0"/>
                                          </p:val>
                                        </p:tav>
                                        <p:tav tm="100000">
                                          <p:val>
                                            <p:strVal val="#ppt_h"/>
                                          </p:val>
                                        </p:tav>
                                      </p:tavLst>
                                    </p:anim>
                                    <p:animEffect transition="in" filter="fade">
                                      <p:cBhvr>
                                        <p:cTn id="15" dur="500"/>
                                        <p:tgtEl>
                                          <p:spTgt spid="89101"/>
                                        </p:tgtEl>
                                      </p:cBhvr>
                                    </p:animEffect>
                                  </p:childTnLst>
                                </p:cTn>
                              </p:par>
                            </p:childTnLst>
                          </p:cTn>
                        </p:par>
                        <p:par>
                          <p:cTn id="16" fill="hold" nodeType="afterGroup">
                            <p:stCondLst>
                              <p:cond delay="1000"/>
                            </p:stCondLst>
                            <p:childTnLst>
                              <p:par>
                                <p:cTn id="17" presetID="53" presetClass="entr" presetSubtype="0" fill="hold" nodeType="afterEffect">
                                  <p:stCondLst>
                                    <p:cond delay="0"/>
                                  </p:stCondLst>
                                  <p:childTnLst>
                                    <p:set>
                                      <p:cBhvr>
                                        <p:cTn id="18" dur="1" fill="hold">
                                          <p:stCondLst>
                                            <p:cond delay="0"/>
                                          </p:stCondLst>
                                        </p:cTn>
                                        <p:tgtEl>
                                          <p:spTgt spid="89102"/>
                                        </p:tgtEl>
                                        <p:attrNameLst>
                                          <p:attrName>style.visibility</p:attrName>
                                        </p:attrNameLst>
                                      </p:cBhvr>
                                      <p:to>
                                        <p:strVal val="visible"/>
                                      </p:to>
                                    </p:set>
                                    <p:anim calcmode="lin" valueType="num">
                                      <p:cBhvr>
                                        <p:cTn id="19" dur="500" fill="hold"/>
                                        <p:tgtEl>
                                          <p:spTgt spid="89102"/>
                                        </p:tgtEl>
                                        <p:attrNameLst>
                                          <p:attrName>ppt_w</p:attrName>
                                        </p:attrNameLst>
                                      </p:cBhvr>
                                      <p:tavLst>
                                        <p:tav tm="0">
                                          <p:val>
                                            <p:fltVal val="0"/>
                                          </p:val>
                                        </p:tav>
                                        <p:tav tm="100000">
                                          <p:val>
                                            <p:strVal val="#ppt_w"/>
                                          </p:val>
                                        </p:tav>
                                      </p:tavLst>
                                    </p:anim>
                                    <p:anim calcmode="lin" valueType="num">
                                      <p:cBhvr>
                                        <p:cTn id="20" dur="500" fill="hold"/>
                                        <p:tgtEl>
                                          <p:spTgt spid="89102"/>
                                        </p:tgtEl>
                                        <p:attrNameLst>
                                          <p:attrName>ppt_h</p:attrName>
                                        </p:attrNameLst>
                                      </p:cBhvr>
                                      <p:tavLst>
                                        <p:tav tm="0">
                                          <p:val>
                                            <p:fltVal val="0"/>
                                          </p:val>
                                        </p:tav>
                                        <p:tav tm="100000">
                                          <p:val>
                                            <p:strVal val="#ppt_h"/>
                                          </p:val>
                                        </p:tav>
                                      </p:tavLst>
                                    </p:anim>
                                    <p:animEffect transition="in" filter="fade">
                                      <p:cBhvr>
                                        <p:cTn id="21" dur="500"/>
                                        <p:tgtEl>
                                          <p:spTgt spid="89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57200" y="152400"/>
            <a:ext cx="8153400" cy="838200"/>
          </a:xfrm>
        </p:spPr>
        <p:txBody>
          <a:bodyPr>
            <a:normAutofit/>
          </a:bodyPr>
          <a:lstStyle/>
          <a:p>
            <a:r>
              <a:rPr lang="en-US" sz="2400" b="1" dirty="0" err="1">
                <a:solidFill>
                  <a:srgbClr val="FF0000"/>
                </a:solidFill>
                <a:latin typeface="Times New Roman" pitchFamily="18" charset="0"/>
                <a:cs typeface="Times New Roman" pitchFamily="18" charset="0"/>
              </a:rPr>
              <a:t>Đục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thông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tường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nhà</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nọ</a:t>
            </a:r>
            <a:r>
              <a:rPr lang="en-US" sz="2400" b="1" dirty="0">
                <a:solidFill>
                  <a:srgbClr val="FF0000"/>
                </a:solidFill>
                <a:latin typeface="Times New Roman" pitchFamily="18" charset="0"/>
                <a:cs typeface="Times New Roman" pitchFamily="18" charset="0"/>
              </a:rPr>
              <a:t> sang </a:t>
            </a:r>
            <a:r>
              <a:rPr lang="en-US" sz="2400" b="1" dirty="0" err="1">
                <a:solidFill>
                  <a:srgbClr val="FF0000"/>
                </a:solidFill>
                <a:latin typeface="Times New Roman" pitchFamily="18" charset="0"/>
                <a:cs typeface="Times New Roman" pitchFamily="18" charset="0"/>
              </a:rPr>
              <a:t>nhà</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kia</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làm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thành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những</a:t>
            </a:r>
            <a:r>
              <a:rPr lang="en-US" sz="2400" b="1" dirty="0">
                <a:solidFill>
                  <a:srgbClr val="FF0000"/>
                </a:solidFill>
                <a:latin typeface="Times New Roman" pitchFamily="18" charset="0"/>
                <a:cs typeface="Times New Roman" pitchFamily="18" charset="0"/>
              </a:rPr>
              <a:t> con </a:t>
            </a:r>
            <a:r>
              <a:rPr lang="en-US" sz="2400" b="1" dirty="0" err="1">
                <a:solidFill>
                  <a:srgbClr val="FF0000"/>
                </a:solidFill>
                <a:latin typeface="Times New Roman" pitchFamily="18" charset="0"/>
                <a:cs typeface="Times New Roman" pitchFamily="18" charset="0"/>
              </a:rPr>
              <a:t>đường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bí</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mật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khắp</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thành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phố</a:t>
            </a:r>
            <a:r>
              <a:rPr lang="en-US" sz="2400" b="1" dirty="0">
                <a:solidFill>
                  <a:srgbClr val="FF0000"/>
                </a:solidFill>
                <a:latin typeface="Times New Roman" pitchFamily="18" charset="0"/>
                <a:cs typeface="Times New Roman" pitchFamily="18" charset="0"/>
              </a:rPr>
              <a:t>.</a:t>
            </a:r>
            <a:r>
              <a:rPr lang="en-US" sz="2400" dirty="0">
                <a:solidFill>
                  <a:srgbClr val="FF0000"/>
                </a:solidFill>
                <a:latin typeface="Times New Roman" pitchFamily="18" charset="0"/>
                <a:cs typeface="Times New Roman" pitchFamily="18" charset="0"/>
              </a:rPr>
              <a:t> </a:t>
            </a:r>
          </a:p>
        </p:txBody>
      </p:sp>
      <p:pic>
        <p:nvPicPr>
          <p:cNvPr id="84995" name="Picture 3" descr="vtc_29522_DSC04563_1"/>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228600" y="1066800"/>
            <a:ext cx="8610600" cy="5438775"/>
          </a:xfrm>
          <a:noFill/>
          <a:ln/>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10957256"/>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644650" y="228600"/>
            <a:ext cx="6389688" cy="815975"/>
          </a:xfrm>
        </p:spPr>
        <p:txBody>
          <a:bodyPr>
            <a:noAutofit/>
          </a:bodyPr>
          <a:lstStyle/>
          <a:p>
            <a:r>
              <a:rPr lang="en-US" sz="2400" b="1" dirty="0" err="1">
                <a:solidFill>
                  <a:srgbClr val="FF0000"/>
                </a:solidFill>
                <a:latin typeface="Times New Roman" pitchFamily="18" charset="0"/>
                <a:cs typeface="Times New Roman" pitchFamily="18" charset="0"/>
              </a:rPr>
              <a:t>Chướng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ngại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vật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giao</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thông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hào</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tạo</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thế</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liên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hoàn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chiến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đấu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trên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đường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phố</a:t>
            </a:r>
            <a:endParaRPr lang="en-US" sz="2400" b="1" dirty="0">
              <a:solidFill>
                <a:srgbClr val="FF0000"/>
              </a:solidFill>
              <a:latin typeface="Times New Roman" pitchFamily="18" charset="0"/>
              <a:cs typeface="Times New Roman" pitchFamily="18" charset="0"/>
            </a:endParaRPr>
          </a:p>
        </p:txBody>
      </p:sp>
      <p:pic>
        <p:nvPicPr>
          <p:cNvPr id="86019" name="Picture 3" descr="28"/>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228600" y="1143000"/>
            <a:ext cx="8534400" cy="5368636"/>
          </a:xfrm>
          <a:noFill/>
          <a:ln/>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75896987"/>
      </p:ext>
    </p:extLst>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endParaRPr lang="vi-VN"/>
          </a:p>
        </p:txBody>
      </p:sp>
      <p:pic>
        <p:nvPicPr>
          <p:cNvPr id="24584" name="Picture 8" descr="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228600"/>
            <a:ext cx="84582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5" name="Rectangle 9"/>
          <p:cNvSpPr>
            <a:spLocks noChangeArrowheads="1"/>
          </p:cNvSpPr>
          <p:nvPr/>
        </p:nvSpPr>
        <p:spPr bwMode="auto">
          <a:xfrm>
            <a:off x="609600" y="152400"/>
            <a:ext cx="8153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defTabSz="914400">
              <a:buClrTx/>
              <a:buSzTx/>
              <a:buFontTx/>
              <a:buNone/>
            </a:pPr>
            <a:r>
              <a:rPr lang="en-US" sz="3600" b="1" dirty="0" err="1">
                <a:solidFill>
                  <a:srgbClr val="FF0000"/>
                </a:solidFill>
                <a:latin typeface="Times New Roman" pitchFamily="18" charset="0"/>
                <a:cs typeface="Times New Roman" pitchFamily="18" charset="0"/>
              </a:rPr>
              <a:t>Hầm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chiến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đấu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trên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đường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phố</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Nội</a:t>
            </a:r>
            <a:r>
              <a:rPr lang="en-US" sz="3600" b="1" dirty="0">
                <a:solidFill>
                  <a:srgbClr val="FF0000"/>
                </a:solidFill>
                <a:latin typeface="Times New Roman" pitchFamily="18" charset="0"/>
                <a:cs typeface="Times New Roman" pitchFamily="18" charset="0"/>
              </a:rPr>
              <a:t> </a:t>
            </a:r>
            <a:r>
              <a:rPr lang="en-US" sz="2400" b="1" dirty="0">
                <a:solidFill>
                  <a:srgbClr val="FF0000"/>
                </a:solidFill>
                <a:latin typeface="Times New Roman" pitchFamily="18" charset="0"/>
                <a:cs typeface="Times New Roman" pitchFamily="18" charset="0"/>
              </a:rPr>
              <a:t>(12/1946)</a:t>
            </a:r>
          </a:p>
        </p:txBody>
      </p:sp>
    </p:spTree>
    <p:extLst>
      <p:ext uri="{BB962C8B-B14F-4D97-AF65-F5344CB8AC3E}">
        <p14:creationId xmlns:p14="http://schemas.microsoft.com/office/powerpoint/2010/main" val="39626134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4584"/>
                                        </p:tgtEl>
                                        <p:attrNameLst>
                                          <p:attrName>style.visibility</p:attrName>
                                        </p:attrNameLst>
                                      </p:cBhvr>
                                      <p:to>
                                        <p:strVal val="visible"/>
                                      </p:to>
                                    </p:set>
                                    <p:animEffect transition="in" filter="wheel(4)">
                                      <p:cBhvr>
                                        <p:cTn id="7" dur="1000"/>
                                        <p:tgtEl>
                                          <p:spTgt spid="245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4" presetClass="entr" presetSubtype="0" accel="100000" fill="hold" grpId="0" nodeType="clickEffect">
                                  <p:stCondLst>
                                    <p:cond delay="0"/>
                                  </p:stCondLst>
                                  <p:childTnLst>
                                    <p:set>
                                      <p:cBhvr>
                                        <p:cTn id="11" dur="1" fill="hold">
                                          <p:stCondLst>
                                            <p:cond delay="0"/>
                                          </p:stCondLst>
                                        </p:cTn>
                                        <p:tgtEl>
                                          <p:spTgt spid="24585"/>
                                        </p:tgtEl>
                                        <p:attrNameLst>
                                          <p:attrName>style.visibility</p:attrName>
                                        </p:attrNameLst>
                                      </p:cBhvr>
                                      <p:to>
                                        <p:strVal val="visible"/>
                                      </p:to>
                                    </p:set>
                                    <p:anim calcmode="lin" valueType="num">
                                      <p:cBhvr>
                                        <p:cTn id="12" dur="500" fill="hold"/>
                                        <p:tgtEl>
                                          <p:spTgt spid="24585"/>
                                        </p:tgtEl>
                                        <p:attrNameLst>
                                          <p:attrName>ppt_w</p:attrName>
                                        </p:attrNameLst>
                                      </p:cBhvr>
                                      <p:tavLst>
                                        <p:tav tm="0">
                                          <p:val>
                                            <p:strVal val="#ppt_w*0.05"/>
                                          </p:val>
                                        </p:tav>
                                        <p:tav tm="100000">
                                          <p:val>
                                            <p:strVal val="#ppt_w"/>
                                          </p:val>
                                        </p:tav>
                                      </p:tavLst>
                                    </p:anim>
                                    <p:anim calcmode="lin" valueType="num">
                                      <p:cBhvr>
                                        <p:cTn id="13" dur="500" fill="hold"/>
                                        <p:tgtEl>
                                          <p:spTgt spid="24585"/>
                                        </p:tgtEl>
                                        <p:attrNameLst>
                                          <p:attrName>ppt_h</p:attrName>
                                        </p:attrNameLst>
                                      </p:cBhvr>
                                      <p:tavLst>
                                        <p:tav tm="0">
                                          <p:val>
                                            <p:strVal val="#ppt_h"/>
                                          </p:val>
                                        </p:tav>
                                        <p:tav tm="100000">
                                          <p:val>
                                            <p:strVal val="#ppt_h"/>
                                          </p:val>
                                        </p:tav>
                                      </p:tavLst>
                                    </p:anim>
                                    <p:anim calcmode="lin" valueType="num">
                                      <p:cBhvr>
                                        <p:cTn id="14" dur="500" fill="hold"/>
                                        <p:tgtEl>
                                          <p:spTgt spid="24585"/>
                                        </p:tgtEl>
                                        <p:attrNameLst>
                                          <p:attrName>ppt_x</p:attrName>
                                        </p:attrNameLst>
                                      </p:cBhvr>
                                      <p:tavLst>
                                        <p:tav tm="0">
                                          <p:val>
                                            <p:strVal val="#ppt_x-.2"/>
                                          </p:val>
                                        </p:tav>
                                        <p:tav tm="100000">
                                          <p:val>
                                            <p:strVal val="#ppt_x"/>
                                          </p:val>
                                        </p:tav>
                                      </p:tavLst>
                                    </p:anim>
                                    <p:anim calcmode="lin" valueType="num">
                                      <p:cBhvr>
                                        <p:cTn id="15" dur="500" fill="hold"/>
                                        <p:tgtEl>
                                          <p:spTgt spid="24585"/>
                                        </p:tgtEl>
                                        <p:attrNameLst>
                                          <p:attrName>ppt_y</p:attrName>
                                        </p:attrNameLst>
                                      </p:cBhvr>
                                      <p:tavLst>
                                        <p:tav tm="0">
                                          <p:val>
                                            <p:strVal val="#ppt_y"/>
                                          </p:val>
                                        </p:tav>
                                        <p:tav tm="100000">
                                          <p:val>
                                            <p:strVal val="#ppt_y"/>
                                          </p:val>
                                        </p:tav>
                                      </p:tavLst>
                                    </p:anim>
                                    <p:animEffect transition="in" filter="fade">
                                      <p:cBhvr>
                                        <p:cTn id="16" dur="500"/>
                                        <p:tgtEl>
                                          <p:spTgt spid="24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533400" y="5257800"/>
            <a:ext cx="8001000" cy="831850"/>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eaLnBrk="1" hangingPunct="1">
              <a:spcBef>
                <a:spcPct val="50000"/>
              </a:spcBef>
              <a:buClrTx/>
              <a:buSzTx/>
              <a:buFontTx/>
              <a:buNone/>
            </a:pPr>
            <a:r>
              <a:rPr lang="en-US" sz="2400" b="1" dirty="0" err="1">
                <a:solidFill>
                  <a:srgbClr val="FF0000"/>
                </a:solidFill>
                <a:latin typeface="Times New Roman" pitchFamily="18" charset="0"/>
                <a:cs typeface="Times New Roman" pitchFamily="18" charset="0"/>
              </a:rPr>
              <a:t>Quan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sát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bức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ảnh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em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có</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suy</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nghĩ</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gì</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về</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tinh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thần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chiến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đấu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của</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chiến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sĩ</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Hà</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Nội</a:t>
            </a:r>
            <a:r>
              <a:rPr lang="en-US" sz="2400" b="1" dirty="0">
                <a:solidFill>
                  <a:srgbClr val="FF0000"/>
                </a:solidFill>
                <a:latin typeface="Times New Roman" pitchFamily="18" charset="0"/>
                <a:cs typeface="Times New Roman" pitchFamily="18" charset="0"/>
              </a:rPr>
              <a:t>? </a:t>
            </a:r>
          </a:p>
        </p:txBody>
      </p:sp>
      <p:pic>
        <p:nvPicPr>
          <p:cNvPr id="6246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52400"/>
            <a:ext cx="5715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 Box 4"/>
          <p:cNvSpPr txBox="1">
            <a:spLocks noChangeArrowheads="1"/>
          </p:cNvSpPr>
          <p:nvPr/>
        </p:nvSpPr>
        <p:spPr bwMode="auto">
          <a:xfrm>
            <a:off x="0" y="4191000"/>
            <a:ext cx="5867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spcBef>
                <a:spcPct val="50000"/>
              </a:spcBef>
              <a:buClrTx/>
              <a:buSzTx/>
              <a:buFontTx/>
              <a:buNone/>
            </a:pPr>
            <a:r>
              <a:rPr lang="en-US" sz="2000" b="1" dirty="0">
                <a:solidFill>
                  <a:srgbClr val="FF0000"/>
                </a:solidFill>
                <a:latin typeface="Times New Roman" pitchFamily="18" charset="0"/>
                <a:cs typeface="Times New Roman" pitchFamily="18" charset="0"/>
              </a:rPr>
              <a:t>“</a:t>
            </a:r>
            <a:r>
              <a:rPr lang="en-US" sz="2000" b="1" dirty="0" err="1">
                <a:solidFill>
                  <a:srgbClr val="FF0000"/>
                </a:solidFill>
                <a:latin typeface="Times New Roman" pitchFamily="18" charset="0"/>
                <a:cs typeface="Times New Roman" pitchFamily="18" charset="0"/>
              </a:rPr>
              <a:t>Quyết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tử</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quân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Hà</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Nội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ôm</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bom</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ba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càng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đón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đánh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xe</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tăng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Pháp</a:t>
            </a:r>
            <a:r>
              <a:rPr lang="en-US" sz="2000" b="1" dirty="0">
                <a:solidFill>
                  <a:srgbClr val="FF0000"/>
                </a:solidFill>
                <a:latin typeface="Times New Roman" pitchFamily="18" charset="0"/>
                <a:cs typeface="Times New Roman" pitchFamily="18" charset="0"/>
              </a:rPr>
              <a:t> </a:t>
            </a:r>
          </a:p>
        </p:txBody>
      </p:sp>
      <p:sp>
        <p:nvSpPr>
          <p:cNvPr id="62469" name="Rectangle 5"/>
          <p:cNvSpPr>
            <a:spLocks noChangeArrowheads="1"/>
          </p:cNvSpPr>
          <p:nvPr/>
        </p:nvSpPr>
        <p:spPr bwMode="auto">
          <a:xfrm>
            <a:off x="5916613" y="1371600"/>
            <a:ext cx="3151187" cy="1938992"/>
          </a:xfrm>
          <a:prstGeom prst="rect">
            <a:avLst/>
          </a:prstGeom>
          <a:solidFill>
            <a:srgbClr val="FFFF00"/>
          </a:solidFill>
          <a:ln w="9525">
            <a:solidFill>
              <a:schemeClr val="tx1"/>
            </a:solidFill>
            <a:miter lim="800000"/>
            <a:headEnd/>
            <a:tailEnd/>
          </a:ln>
        </p:spPr>
        <p:txBody>
          <a:bodyPr>
            <a:spAutoFit/>
          </a:bodyPr>
          <a:lstStyle/>
          <a:p>
            <a:pPr algn="ctr">
              <a:buClrTx/>
              <a:buSzTx/>
              <a:buFontTx/>
              <a:buNone/>
            </a:pPr>
            <a:r>
              <a:rPr lang="en-US" sz="2400" b="1" i="1" dirty="0" err="1">
                <a:latin typeface="Times New Roman" pitchFamily="18" charset="0"/>
              </a:rPr>
              <a:t>Người</a:t>
            </a:r>
            <a:r>
              <a:rPr lang="en-US" sz="2400" b="1" i="1" dirty="0">
                <a:latin typeface="Times New Roman" pitchFamily="18" charset="0"/>
              </a:rPr>
              <a:t> </a:t>
            </a:r>
            <a:r>
              <a:rPr lang="en-US" sz="2400" b="1" i="1" dirty="0" err="1">
                <a:latin typeface="Times New Roman" pitchFamily="18" charset="0"/>
              </a:rPr>
              <a:t>trong</a:t>
            </a:r>
            <a:r>
              <a:rPr lang="en-US" sz="2400" b="1" i="1" dirty="0">
                <a:latin typeface="Times New Roman" pitchFamily="18" charset="0"/>
              </a:rPr>
              <a:t> </a:t>
            </a:r>
            <a:r>
              <a:rPr lang="en-US" sz="2400" b="1" i="1" dirty="0" err="1">
                <a:latin typeface="Times New Roman" pitchFamily="18" charset="0"/>
              </a:rPr>
              <a:t>ảnh</a:t>
            </a:r>
            <a:r>
              <a:rPr lang="en-US" sz="2400" b="1" i="1" dirty="0">
                <a:latin typeface="Times New Roman" pitchFamily="18" charset="0"/>
              </a:rPr>
              <a:t> </a:t>
            </a:r>
            <a:r>
              <a:rPr lang="en-US" sz="2400" b="1" i="1" dirty="0" err="1">
                <a:latin typeface="Times New Roman" pitchFamily="18" charset="0"/>
              </a:rPr>
              <a:t>là</a:t>
            </a:r>
            <a:r>
              <a:rPr lang="en-US" sz="2400" b="1" i="1" dirty="0">
                <a:latin typeface="Times New Roman" pitchFamily="18" charset="0"/>
              </a:rPr>
              <a:t> </a:t>
            </a:r>
            <a:r>
              <a:rPr lang="en-US" sz="2400" b="1" i="1" dirty="0" err="1">
                <a:latin typeface="Times New Roman" pitchFamily="18" charset="0"/>
              </a:rPr>
              <a:t>chiến</a:t>
            </a:r>
            <a:r>
              <a:rPr lang="en-US" sz="2400" b="1" i="1" dirty="0">
                <a:latin typeface="Times New Roman" pitchFamily="18" charset="0"/>
              </a:rPr>
              <a:t> </a:t>
            </a:r>
            <a:r>
              <a:rPr lang="en-US" sz="2400" b="1" i="1" dirty="0" err="1">
                <a:latin typeface="Times New Roman" pitchFamily="18" charset="0"/>
              </a:rPr>
              <a:t>sĩ</a:t>
            </a:r>
            <a:r>
              <a:rPr lang="en-US" sz="2400" b="1" i="1" dirty="0">
                <a:latin typeface="Times New Roman" pitchFamily="18" charset="0"/>
              </a:rPr>
              <a:t> </a:t>
            </a:r>
            <a:r>
              <a:rPr lang="en-US" sz="2400" b="1" i="1" dirty="0" err="1">
                <a:latin typeface="Times New Roman" pitchFamily="18" charset="0"/>
              </a:rPr>
              <a:t>Nguyễn</a:t>
            </a:r>
            <a:r>
              <a:rPr lang="en-US" sz="2400" b="1" i="1" dirty="0">
                <a:latin typeface="Times New Roman" pitchFamily="18" charset="0"/>
              </a:rPr>
              <a:t> </a:t>
            </a:r>
            <a:r>
              <a:rPr lang="en-US" sz="2400" b="1" i="1" dirty="0" err="1">
                <a:latin typeface="Times New Roman" pitchFamily="18" charset="0"/>
              </a:rPr>
              <a:t>Văn</a:t>
            </a:r>
            <a:r>
              <a:rPr lang="en-US" sz="2400" b="1" i="1" dirty="0">
                <a:latin typeface="Times New Roman" pitchFamily="18" charset="0"/>
              </a:rPr>
              <a:t> </a:t>
            </a:r>
            <a:r>
              <a:rPr lang="en-US" sz="2400" b="1" i="1" dirty="0" err="1">
                <a:latin typeface="Times New Roman" pitchFamily="18" charset="0"/>
              </a:rPr>
              <a:t>Thiềng</a:t>
            </a:r>
            <a:r>
              <a:rPr lang="en-US" sz="2400" b="1" i="1" dirty="0">
                <a:latin typeface="Times New Roman" pitchFamily="18" charset="0"/>
              </a:rPr>
              <a:t>, </a:t>
            </a:r>
            <a:r>
              <a:rPr lang="en-US" sz="2400" b="1" i="1" dirty="0" err="1">
                <a:latin typeface="Times New Roman" pitchFamily="18" charset="0"/>
              </a:rPr>
              <a:t>còn</a:t>
            </a:r>
            <a:r>
              <a:rPr lang="en-US" sz="2400" b="1" i="1" dirty="0">
                <a:latin typeface="Times New Roman" pitchFamily="18" charset="0"/>
              </a:rPr>
              <a:t> </a:t>
            </a:r>
            <a:r>
              <a:rPr lang="en-US" sz="2400" b="1" i="1" dirty="0" err="1">
                <a:latin typeface="Times New Roman" pitchFamily="18" charset="0"/>
              </a:rPr>
              <a:t>gọi</a:t>
            </a:r>
            <a:r>
              <a:rPr lang="en-US" sz="2400" b="1" i="1" dirty="0">
                <a:latin typeface="Times New Roman" pitchFamily="18" charset="0"/>
              </a:rPr>
              <a:t> </a:t>
            </a:r>
            <a:r>
              <a:rPr lang="en-US" sz="2400" b="1" i="1" dirty="0" err="1">
                <a:latin typeface="Times New Roman" pitchFamily="18" charset="0"/>
              </a:rPr>
              <a:t>là</a:t>
            </a:r>
            <a:r>
              <a:rPr lang="en-US" sz="2400" b="1" i="1" dirty="0">
                <a:latin typeface="Times New Roman" pitchFamily="18" charset="0"/>
              </a:rPr>
              <a:t> </a:t>
            </a:r>
            <a:r>
              <a:rPr lang="en-US" sz="2400" b="1" i="1" dirty="0" err="1">
                <a:latin typeface="Times New Roman" pitchFamily="18" charset="0"/>
              </a:rPr>
              <a:t>Trần</a:t>
            </a:r>
            <a:r>
              <a:rPr lang="en-US" sz="2400" b="1" i="1" dirty="0">
                <a:latin typeface="Times New Roman" pitchFamily="18" charset="0"/>
              </a:rPr>
              <a:t> </a:t>
            </a:r>
            <a:r>
              <a:rPr lang="en-US" sz="2400" b="1" i="1" dirty="0" err="1">
                <a:latin typeface="Times New Roman" pitchFamily="18" charset="0"/>
              </a:rPr>
              <a:t>Thành</a:t>
            </a:r>
            <a:r>
              <a:rPr lang="en-US" sz="2400" b="1" i="1" dirty="0">
                <a:latin typeface="Times New Roman" pitchFamily="18" charset="0"/>
              </a:rPr>
              <a:t>, </a:t>
            </a:r>
            <a:r>
              <a:rPr lang="en-US" sz="2400" b="1" i="1" dirty="0" err="1">
                <a:latin typeface="Times New Roman" pitchFamily="18" charset="0"/>
              </a:rPr>
              <a:t>quê</a:t>
            </a:r>
            <a:r>
              <a:rPr lang="en-US" sz="2400" b="1" i="1" dirty="0">
                <a:latin typeface="Times New Roman" pitchFamily="18" charset="0"/>
              </a:rPr>
              <a:t> ở </a:t>
            </a:r>
            <a:r>
              <a:rPr lang="en-US" sz="2400" b="1" i="1" dirty="0" err="1">
                <a:latin typeface="Times New Roman" pitchFamily="18" charset="0"/>
              </a:rPr>
              <a:t>phố</a:t>
            </a:r>
            <a:r>
              <a:rPr lang="en-US" sz="2400" b="1" i="1" dirty="0">
                <a:latin typeface="Times New Roman" pitchFamily="18" charset="0"/>
              </a:rPr>
              <a:t> </a:t>
            </a:r>
            <a:r>
              <a:rPr lang="en-US" sz="2400" b="1" i="1" dirty="0" err="1">
                <a:latin typeface="Times New Roman" pitchFamily="18" charset="0"/>
              </a:rPr>
              <a:t>hàng</a:t>
            </a:r>
            <a:r>
              <a:rPr lang="en-US" sz="2400" b="1" i="1" dirty="0">
                <a:latin typeface="Times New Roman" pitchFamily="18" charset="0"/>
              </a:rPr>
              <a:t> </a:t>
            </a:r>
            <a:r>
              <a:rPr lang="en-US" sz="2400" b="1" i="1" dirty="0" err="1">
                <a:latin typeface="Times New Roman" pitchFamily="18" charset="0"/>
              </a:rPr>
              <a:t>Vôi</a:t>
            </a:r>
            <a:r>
              <a:rPr lang="en-US" sz="2400" b="1" i="1" dirty="0">
                <a:latin typeface="Times New Roman" pitchFamily="18" charset="0"/>
              </a:rPr>
              <a:t> – </a:t>
            </a:r>
            <a:r>
              <a:rPr lang="en-US" sz="2400" b="1" i="1" dirty="0" err="1">
                <a:latin typeface="Times New Roman" pitchFamily="18" charset="0"/>
              </a:rPr>
              <a:t>Hà</a:t>
            </a:r>
            <a:r>
              <a:rPr lang="en-US" sz="2400" b="1" i="1" dirty="0">
                <a:latin typeface="Times New Roman" pitchFamily="18" charset="0"/>
              </a:rPr>
              <a:t> </a:t>
            </a:r>
            <a:r>
              <a:rPr lang="en-US" sz="2400" b="1" i="1" dirty="0" err="1">
                <a:latin typeface="Times New Roman" pitchFamily="18" charset="0"/>
              </a:rPr>
              <a:t>Nội</a:t>
            </a:r>
            <a:r>
              <a:rPr lang="en-US" sz="2400" b="1" i="1" dirty="0">
                <a:latin typeface="Times New Roman" pitchFamily="18" charset="0"/>
              </a:rPr>
              <a:t>. </a:t>
            </a:r>
          </a:p>
        </p:txBody>
      </p:sp>
      <p:sp>
        <p:nvSpPr>
          <p:cNvPr id="62470" name="Rectangle 6"/>
          <p:cNvSpPr>
            <a:spLocks noChangeArrowheads="1"/>
          </p:cNvSpPr>
          <p:nvPr/>
        </p:nvSpPr>
        <p:spPr bwMode="auto">
          <a:xfrm>
            <a:off x="244763" y="4876800"/>
            <a:ext cx="8763000" cy="1927225"/>
          </a:xfrm>
          <a:prstGeom prst="rect">
            <a:avLst/>
          </a:prstGeom>
          <a:solidFill>
            <a:schemeClr val="tx2">
              <a:lumMod val="75000"/>
            </a:schemeClr>
          </a:solidFill>
          <a:ln w="9525">
            <a:solidFill>
              <a:schemeClr val="tx1"/>
            </a:solidFill>
            <a:miter lim="800000"/>
            <a:headEnd/>
            <a:tailEnd/>
          </a:ln>
        </p:spPr>
        <p:txBody>
          <a:bodyPr>
            <a:spAutoFit/>
          </a:bodyPr>
          <a:lstStyle/>
          <a:p>
            <a:pPr algn="just" eaLnBrk="1" hangingPunct="1">
              <a:spcBef>
                <a:spcPct val="50000"/>
              </a:spcBef>
              <a:buClrTx/>
              <a:buSzTx/>
              <a:buFontTx/>
              <a:buNone/>
            </a:pPr>
            <a:r>
              <a:rPr lang="en-US" sz="2400" b="1" i="1" dirty="0" err="1">
                <a:solidFill>
                  <a:srgbClr val="FFFF00"/>
                </a:solidFill>
                <a:latin typeface="Times New Roman" pitchFamily="18" charset="0"/>
              </a:rPr>
              <a:t>Bức</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ảnh</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phản</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ánh</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một</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hiện</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thực</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lịch</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sử</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sinh</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động</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về</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các</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chiến</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sĩ</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trung</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đoàn</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Thủ</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đô</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quyết</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tử</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cho</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Tổ</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quốc</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quyết</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sinh</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Hành</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động</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quyết</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tử</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của</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chiến</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sĩ</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Trần</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Thành</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mãi</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mãi</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là</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tấm</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gương</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sáng</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về</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tinh</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thần</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yêu</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nước</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và</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lòng</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dũng</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cảm</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sẵn</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sàng</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hy</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sinh</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để</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bảo</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vệ</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Tổ</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quốc</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mà</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các</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thế</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hệ</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thanh</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niên</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cần</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học</a:t>
            </a:r>
            <a:r>
              <a:rPr lang="en-US" sz="2400" b="1" i="1" dirty="0">
                <a:solidFill>
                  <a:srgbClr val="FFFF00"/>
                </a:solidFill>
                <a:latin typeface="Times New Roman" pitchFamily="18" charset="0"/>
              </a:rPr>
              <a:t> </a:t>
            </a:r>
            <a:r>
              <a:rPr lang="en-US" sz="2400" b="1" i="1" dirty="0" err="1">
                <a:solidFill>
                  <a:srgbClr val="FFFF00"/>
                </a:solidFill>
                <a:latin typeface="Times New Roman" pitchFamily="18" charset="0"/>
              </a:rPr>
              <a:t>tập</a:t>
            </a:r>
            <a:r>
              <a:rPr lang="en-US" sz="2400" b="1" i="1" dirty="0">
                <a:solidFill>
                  <a:srgbClr val="FFFF00"/>
                </a:solidFill>
                <a:latin typeface="Times New Roman" pitchFamily="18" charset="0"/>
              </a:rPr>
              <a:t>…</a:t>
            </a:r>
          </a:p>
        </p:txBody>
      </p:sp>
    </p:spTree>
    <p:extLst>
      <p:ext uri="{BB962C8B-B14F-4D97-AF65-F5344CB8AC3E}">
        <p14:creationId xmlns:p14="http://schemas.microsoft.com/office/powerpoint/2010/main" val="3173378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62467"/>
                                        </p:tgtEl>
                                        <p:attrNameLst>
                                          <p:attrName>style.visibility</p:attrName>
                                        </p:attrNameLst>
                                      </p:cBhvr>
                                      <p:to>
                                        <p:strVal val="visible"/>
                                      </p:to>
                                    </p:set>
                                    <p:animEffect transition="in" filter="checkerboard(across)">
                                      <p:cBhvr>
                                        <p:cTn id="7" dur="500"/>
                                        <p:tgtEl>
                                          <p:spTgt spid="6246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2468"/>
                                        </p:tgtEl>
                                        <p:attrNameLst>
                                          <p:attrName>style.visibility</p:attrName>
                                        </p:attrNameLst>
                                      </p:cBhvr>
                                      <p:to>
                                        <p:strVal val="visible"/>
                                      </p:to>
                                    </p:set>
                                    <p:animEffect transition="in" filter="checkerboard(across)">
                                      <p:cBhvr>
                                        <p:cTn id="10" dur="500"/>
                                        <p:tgtEl>
                                          <p:spTgt spid="6246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62469"/>
                                        </p:tgtEl>
                                        <p:attrNameLst>
                                          <p:attrName>style.visibility</p:attrName>
                                        </p:attrNameLst>
                                      </p:cBhvr>
                                      <p:to>
                                        <p:strVal val="visible"/>
                                      </p:to>
                                    </p:set>
                                    <p:anim calcmode="discrete" valueType="clr">
                                      <p:cBhvr override="childStyle">
                                        <p:cTn id="15" dur="80"/>
                                        <p:tgtEl>
                                          <p:spTgt spid="62469"/>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62469"/>
                                        </p:tgtEl>
                                        <p:attrNameLst>
                                          <p:attrName>fillcolor</p:attrName>
                                        </p:attrNameLst>
                                      </p:cBhvr>
                                      <p:tavLst>
                                        <p:tav tm="0">
                                          <p:val>
                                            <p:clrVal>
                                              <a:schemeClr val="accent2"/>
                                            </p:clrVal>
                                          </p:val>
                                        </p:tav>
                                        <p:tav tm="50000">
                                          <p:val>
                                            <p:clrVal>
                                              <a:schemeClr val="hlink"/>
                                            </p:clrVal>
                                          </p:val>
                                        </p:tav>
                                      </p:tavLst>
                                    </p:anim>
                                    <p:set>
                                      <p:cBhvr>
                                        <p:cTn id="17" dur="80"/>
                                        <p:tgtEl>
                                          <p:spTgt spid="62469"/>
                                        </p:tgtEl>
                                        <p:attrNameLst>
                                          <p:attrName>fill.type</p:attrName>
                                        </p:attrNameLst>
                                      </p:cBhvr>
                                      <p:to>
                                        <p:strVal val="solid"/>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2466"/>
                                        </p:tgtEl>
                                        <p:attrNameLst>
                                          <p:attrName>style.visibility</p:attrName>
                                        </p:attrNameLst>
                                      </p:cBhvr>
                                      <p:to>
                                        <p:strVal val="visible"/>
                                      </p:to>
                                    </p:set>
                                    <p:animEffect transition="in" filter="checkerboard(across)">
                                      <p:cBhvr>
                                        <p:cTn id="22" dur="500"/>
                                        <p:tgtEl>
                                          <p:spTgt spid="6246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xit" presetSubtype="10" fill="hold" grpId="1" nodeType="clickEffect">
                                  <p:stCondLst>
                                    <p:cond delay="0"/>
                                  </p:stCondLst>
                                  <p:childTnLst>
                                    <p:animEffect transition="out" filter="checkerboard(across)">
                                      <p:cBhvr>
                                        <p:cTn id="26" dur="500"/>
                                        <p:tgtEl>
                                          <p:spTgt spid="62466"/>
                                        </p:tgtEl>
                                      </p:cBhvr>
                                    </p:animEffect>
                                    <p:set>
                                      <p:cBhvr>
                                        <p:cTn id="27" dur="1" fill="hold">
                                          <p:stCondLst>
                                            <p:cond delay="499"/>
                                          </p:stCondLst>
                                        </p:cTn>
                                        <p:tgtEl>
                                          <p:spTgt spid="62466"/>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62470"/>
                                        </p:tgtEl>
                                        <p:attrNameLst>
                                          <p:attrName>style.visibility</p:attrName>
                                        </p:attrNameLst>
                                      </p:cBhvr>
                                      <p:to>
                                        <p:strVal val="visible"/>
                                      </p:to>
                                    </p:set>
                                    <p:animEffect transition="in" filter="checkerboard(across)">
                                      <p:cBhvr>
                                        <p:cTn id="32" dur="500"/>
                                        <p:tgtEl>
                                          <p:spTgt spid="62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animBg="1"/>
      <p:bldP spid="62466" grpId="1" animBg="1"/>
      <p:bldP spid="62468" grpId="0"/>
      <p:bldP spid="62469" grpId="0" animBg="1"/>
      <p:bldP spid="6247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om ba ca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1599"/>
            <a:ext cx="8959273" cy="6643110"/>
          </a:xfrm>
          <a:prstGeom prst="rect">
            <a:avLst/>
          </a:prstGeom>
          <a:noFill/>
          <a:ln w="9525">
            <a:solidFill>
              <a:srgbClr val="0033CC"/>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3"/>
          <p:cNvSpPr txBox="1">
            <a:spLocks noChangeArrowheads="1"/>
          </p:cNvSpPr>
          <p:nvPr/>
        </p:nvSpPr>
        <p:spPr bwMode="auto">
          <a:xfrm>
            <a:off x="381000" y="5638800"/>
            <a:ext cx="8382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buClrTx/>
              <a:buSzTx/>
              <a:buFontTx/>
              <a:buNone/>
            </a:pPr>
            <a:r>
              <a:rPr lang="en-US" sz="3600" b="1" dirty="0" err="1">
                <a:solidFill>
                  <a:srgbClr val="FF0000"/>
                </a:solidFill>
                <a:latin typeface="Times New Roman" pitchFamily="18" charset="0"/>
              </a:rPr>
              <a:t>Bom</a:t>
            </a:r>
            <a:r>
              <a:rPr lang="en-US" sz="3600" b="1" dirty="0">
                <a:solidFill>
                  <a:srgbClr val="FF0000"/>
                </a:solidFill>
                <a:latin typeface="Times New Roman" pitchFamily="18" charset="0"/>
              </a:rPr>
              <a:t> </a:t>
            </a:r>
            <a:r>
              <a:rPr lang="en-US" sz="3600" b="1" dirty="0" err="1">
                <a:solidFill>
                  <a:srgbClr val="FF0000"/>
                </a:solidFill>
                <a:latin typeface="Times New Roman" pitchFamily="18" charset="0"/>
              </a:rPr>
              <a:t>ba</a:t>
            </a:r>
            <a:r>
              <a:rPr lang="en-US" sz="3600" b="1" dirty="0">
                <a:solidFill>
                  <a:srgbClr val="FF0000"/>
                </a:solidFill>
                <a:latin typeface="Times New Roman" pitchFamily="18" charset="0"/>
              </a:rPr>
              <a:t> </a:t>
            </a:r>
            <a:r>
              <a:rPr lang="en-US" sz="3600" b="1" dirty="0" err="1">
                <a:solidFill>
                  <a:srgbClr val="FF0000"/>
                </a:solidFill>
                <a:latin typeface="Times New Roman" pitchFamily="18" charset="0"/>
              </a:rPr>
              <a:t>càng</a:t>
            </a:r>
            <a:r>
              <a:rPr lang="en-US" sz="3600" b="1" dirty="0">
                <a:solidFill>
                  <a:srgbClr val="FF0000"/>
                </a:solidFill>
                <a:latin typeface="Times New Roman" pitchFamily="18" charset="0"/>
              </a:rPr>
              <a:t> </a:t>
            </a:r>
            <a:r>
              <a:rPr lang="en-US" sz="3600" b="1" dirty="0" err="1">
                <a:solidFill>
                  <a:srgbClr val="FF0000"/>
                </a:solidFill>
                <a:latin typeface="Times New Roman" pitchFamily="18" charset="0"/>
              </a:rPr>
              <a:t>vũ</a:t>
            </a:r>
            <a:r>
              <a:rPr lang="en-US" sz="3600" b="1" dirty="0">
                <a:solidFill>
                  <a:srgbClr val="FF0000"/>
                </a:solidFill>
                <a:latin typeface="Times New Roman" pitchFamily="18" charset="0"/>
              </a:rPr>
              <a:t> </a:t>
            </a:r>
            <a:r>
              <a:rPr lang="en-US" sz="3600" b="1" dirty="0" err="1">
                <a:solidFill>
                  <a:srgbClr val="FF0000"/>
                </a:solidFill>
                <a:latin typeface="Times New Roman" pitchFamily="18" charset="0"/>
              </a:rPr>
              <a:t>khí</a:t>
            </a:r>
            <a:r>
              <a:rPr lang="en-US" sz="3600" b="1" dirty="0">
                <a:solidFill>
                  <a:srgbClr val="FF0000"/>
                </a:solidFill>
                <a:latin typeface="Times New Roman" pitchFamily="18" charset="0"/>
              </a:rPr>
              <a:t> </a:t>
            </a:r>
            <a:r>
              <a:rPr lang="en-US" sz="3600" b="1" dirty="0" err="1">
                <a:solidFill>
                  <a:srgbClr val="FF0000"/>
                </a:solidFill>
                <a:latin typeface="Times New Roman" pitchFamily="18" charset="0"/>
              </a:rPr>
              <a:t>chiến</a:t>
            </a:r>
            <a:r>
              <a:rPr lang="en-US" sz="3600" b="1" dirty="0">
                <a:solidFill>
                  <a:srgbClr val="FF0000"/>
                </a:solidFill>
                <a:latin typeface="Times New Roman" pitchFamily="18" charset="0"/>
              </a:rPr>
              <a:t> </a:t>
            </a:r>
            <a:r>
              <a:rPr lang="en-US" sz="3600" b="1" dirty="0" err="1">
                <a:solidFill>
                  <a:srgbClr val="FF0000"/>
                </a:solidFill>
                <a:latin typeface="Times New Roman" pitchFamily="18" charset="0"/>
              </a:rPr>
              <a:t>đấu</a:t>
            </a:r>
            <a:r>
              <a:rPr lang="en-US" sz="3600" b="1" dirty="0">
                <a:solidFill>
                  <a:srgbClr val="FF0000"/>
                </a:solidFill>
                <a:latin typeface="Times New Roman" pitchFamily="18" charset="0"/>
              </a:rPr>
              <a:t> </a:t>
            </a:r>
            <a:r>
              <a:rPr lang="en-US" sz="3600" b="1" dirty="0" err="1">
                <a:solidFill>
                  <a:srgbClr val="FF0000"/>
                </a:solidFill>
                <a:latin typeface="Times New Roman" pitchFamily="18" charset="0"/>
              </a:rPr>
              <a:t>của</a:t>
            </a:r>
            <a:r>
              <a:rPr lang="en-US" sz="3600" b="1" dirty="0">
                <a:solidFill>
                  <a:srgbClr val="FF0000"/>
                </a:solidFill>
                <a:latin typeface="Times New Roman" pitchFamily="18" charset="0"/>
              </a:rPr>
              <a:t> </a:t>
            </a:r>
            <a:r>
              <a:rPr lang="en-US" sz="3600" b="1" dirty="0" err="1">
                <a:solidFill>
                  <a:srgbClr val="FF0000"/>
                </a:solidFill>
                <a:latin typeface="Times New Roman" pitchFamily="18" charset="0"/>
              </a:rPr>
              <a:t>quân</a:t>
            </a:r>
            <a:r>
              <a:rPr lang="en-US" sz="3600" b="1" dirty="0">
                <a:solidFill>
                  <a:srgbClr val="FF0000"/>
                </a:solidFill>
                <a:latin typeface="Times New Roman" pitchFamily="18" charset="0"/>
              </a:rPr>
              <a:t> </a:t>
            </a:r>
            <a:r>
              <a:rPr lang="en-US" sz="3600" b="1" dirty="0" err="1">
                <a:solidFill>
                  <a:srgbClr val="FF0000"/>
                </a:solidFill>
                <a:latin typeface="Times New Roman" pitchFamily="18" charset="0"/>
              </a:rPr>
              <a:t>dân</a:t>
            </a:r>
            <a:r>
              <a:rPr lang="en-US" sz="3600" b="1" dirty="0">
                <a:solidFill>
                  <a:srgbClr val="FF0000"/>
                </a:solidFill>
                <a:latin typeface="Times New Roman" pitchFamily="18" charset="0"/>
              </a:rPr>
              <a:t> </a:t>
            </a:r>
            <a:r>
              <a:rPr lang="en-US" sz="3600" b="1" dirty="0" err="1">
                <a:solidFill>
                  <a:srgbClr val="FF0000"/>
                </a:solidFill>
                <a:latin typeface="Times New Roman" pitchFamily="18" charset="0"/>
              </a:rPr>
              <a:t>Hà</a:t>
            </a:r>
            <a:r>
              <a:rPr lang="en-US" sz="3600" b="1" dirty="0">
                <a:solidFill>
                  <a:srgbClr val="FF0000"/>
                </a:solidFill>
                <a:latin typeface="Times New Roman" pitchFamily="18" charset="0"/>
              </a:rPr>
              <a:t> </a:t>
            </a:r>
            <a:r>
              <a:rPr lang="en-US" sz="3600" b="1" dirty="0" err="1">
                <a:solidFill>
                  <a:srgbClr val="FF0000"/>
                </a:solidFill>
                <a:latin typeface="Times New Roman" pitchFamily="18" charset="0"/>
              </a:rPr>
              <a:t>Nội</a:t>
            </a:r>
            <a:r>
              <a:rPr lang="en-US" sz="3600" b="1" dirty="0">
                <a:solidFill>
                  <a:srgbClr val="FF0000"/>
                </a:solidFill>
                <a:latin typeface="Times New Roman" pitchFamily="18" charset="0"/>
              </a:rPr>
              <a:t> </a:t>
            </a:r>
            <a:r>
              <a:rPr lang="en-US" sz="3600" b="1" dirty="0" err="1">
                <a:solidFill>
                  <a:srgbClr val="FF0000"/>
                </a:solidFill>
                <a:latin typeface="Times New Roman" pitchFamily="18" charset="0"/>
              </a:rPr>
              <a:t>năm</a:t>
            </a:r>
            <a:r>
              <a:rPr lang="en-US" sz="3600" b="1" dirty="0">
                <a:solidFill>
                  <a:srgbClr val="FF0000"/>
                </a:solidFill>
                <a:latin typeface="Times New Roman" pitchFamily="18" charset="0"/>
              </a:rPr>
              <a:t> 1946</a:t>
            </a:r>
          </a:p>
        </p:txBody>
      </p:sp>
    </p:spTree>
    <p:extLst>
      <p:ext uri="{BB962C8B-B14F-4D97-AF65-F5344CB8AC3E}">
        <p14:creationId xmlns:p14="http://schemas.microsoft.com/office/powerpoint/2010/main" val="258744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1000"/>
                                        <p:tgtEl>
                                          <p:spTgt spid="4"/>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amond(in)">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Kết quả hình ảnh cho tuong dai quyet tu cho to quoc quyet sin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Kết quả hình ảnh cho tuong dai quyet tu cho to quoc quyet sinh"/>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Kết quả hình ảnh cho tuong dai quyet tu cho to quoc quyet sinh"/>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9" descr="Kết quả hình ảnh cho tuong dai quyet tu cho to quoc quyet sinh"/>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32" name="Picture 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01309" y="55419"/>
            <a:ext cx="4073236" cy="5354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3"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418" y="55419"/>
            <a:ext cx="4544291" cy="5354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60374" y="5791200"/>
            <a:ext cx="8378825"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Times New Roman" pitchFamily="18" charset="0"/>
                <a:cs typeface="Times New Roman" pitchFamily="18" charset="0"/>
              </a:rPr>
              <a:t>Tượng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đài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Quyết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tử</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cho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Tổ</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quốc</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quyết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sinh</a:t>
            </a:r>
            <a:r>
              <a:rPr lang="en-US" sz="3200" b="1" dirty="0">
                <a:solidFill>
                  <a:srgbClr val="FF0000"/>
                </a:solidFill>
                <a:latin typeface="Times New Roman" pitchFamily="18" charset="0"/>
                <a:cs typeface="Times New Roman" pitchFamily="18" charset="0"/>
              </a:rPr>
              <a:t>” </a:t>
            </a:r>
          </a:p>
        </p:txBody>
      </p:sp>
    </p:spTree>
    <p:extLst>
      <p:ext uri="{BB962C8B-B14F-4D97-AF65-F5344CB8AC3E}">
        <p14:creationId xmlns:p14="http://schemas.microsoft.com/office/powerpoint/2010/main" val="2880447589"/>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AutoShape 2">
            <a:hlinkClick r:id="rId3"/>
          </p:cNvPr>
          <p:cNvSpPr>
            <a:spLocks noChangeArrowheads="1"/>
          </p:cNvSpPr>
          <p:nvPr/>
        </p:nvSpPr>
        <p:spPr bwMode="auto">
          <a:xfrm>
            <a:off x="8610600" y="6705600"/>
            <a:ext cx="228600" cy="304800"/>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aphicFrame>
        <p:nvGraphicFramePr>
          <p:cNvPr id="79875" name="Object 3"/>
          <p:cNvGraphicFramePr>
            <a:graphicFrameLocks noGrp="1" noChangeAspect="1"/>
          </p:cNvGraphicFramePr>
          <p:nvPr>
            <p:ph/>
          </p:nvPr>
        </p:nvGraphicFramePr>
        <p:xfrm>
          <a:off x="0" y="0"/>
          <a:ext cx="8839200" cy="6858000"/>
        </p:xfrm>
        <a:graphic>
          <a:graphicData uri="http://schemas.openxmlformats.org/presentationml/2006/ole">
            <mc:AlternateContent xmlns:mc="http://schemas.openxmlformats.org/markup-compatibility/2006">
              <mc:Choice xmlns:v="urn:schemas-microsoft-com:vml" Requires="v">
                <p:oleObj spid="_x0000_s2246" name="Bitmap Image" r:id="rId4" imgW="4067743" imgH="3476190" progId="PBrush">
                  <p:embed/>
                </p:oleObj>
              </mc:Choice>
              <mc:Fallback>
                <p:oleObj name="Bitmap Image" r:id="rId4" imgW="4067743" imgH="3476190" progId="PBrush">
                  <p:embed/>
                  <p:pic>
                    <p:nvPicPr>
                      <p:cNvPr id="0" name="Picture 37"/>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839200" cy="6858000"/>
                      </a:xfrm>
                      <a:prstGeom prst="rect">
                        <a:avLst/>
                      </a:prstGeom>
                      <a:noFill/>
                      <a:ln w="9525">
                        <a:solidFill>
                          <a:srgbClr val="FF66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9876" name="AutoShape 4"/>
          <p:cNvSpPr>
            <a:spLocks noChangeArrowheads="1"/>
          </p:cNvSpPr>
          <p:nvPr/>
        </p:nvSpPr>
        <p:spPr bwMode="auto">
          <a:xfrm>
            <a:off x="4343400" y="2741613"/>
            <a:ext cx="228600" cy="384175"/>
          </a:xfrm>
          <a:prstGeom prst="irregularSeal1">
            <a:avLst/>
          </a:prstGeom>
          <a:solidFill>
            <a:srgbClr val="FF3300"/>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877" name="AutoShape 5"/>
          <p:cNvSpPr>
            <a:spLocks noChangeArrowheads="1"/>
          </p:cNvSpPr>
          <p:nvPr/>
        </p:nvSpPr>
        <p:spPr bwMode="auto">
          <a:xfrm>
            <a:off x="5562600" y="5943600"/>
            <a:ext cx="381000" cy="381000"/>
          </a:xfrm>
          <a:prstGeom prst="irregularSeal1">
            <a:avLst/>
          </a:prstGeom>
          <a:solidFill>
            <a:srgbClr val="FF3300"/>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878" name="AutoShape 6"/>
          <p:cNvSpPr>
            <a:spLocks noChangeArrowheads="1"/>
          </p:cNvSpPr>
          <p:nvPr/>
        </p:nvSpPr>
        <p:spPr bwMode="auto">
          <a:xfrm>
            <a:off x="5792788" y="6400800"/>
            <a:ext cx="379412" cy="381000"/>
          </a:xfrm>
          <a:prstGeom prst="irregularSeal1">
            <a:avLst/>
          </a:prstGeom>
          <a:solidFill>
            <a:srgbClr val="FF3300"/>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9879" name="Picture 7" descr="explode"/>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62600" y="6097588"/>
            <a:ext cx="1219200" cy="1063625"/>
          </a:xfrm>
          <a:prstGeom prst="rect">
            <a:avLst/>
          </a:prstGeom>
          <a:noFill/>
          <a:extLst>
            <a:ext uri="{909E8E84-426E-40DD-AFC4-6F175D3DCCD1}">
              <a14:hiddenFill xmlns:a14="http://schemas.microsoft.com/office/drawing/2010/main">
                <a:solidFill>
                  <a:srgbClr val="FFFFFF"/>
                </a:solidFill>
              </a14:hiddenFill>
            </a:ext>
          </a:extLst>
        </p:spPr>
      </p:pic>
      <p:pic>
        <p:nvPicPr>
          <p:cNvPr id="79880" name="Picture 8" descr="explode"/>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1600" y="5334000"/>
            <a:ext cx="1219200" cy="1066800"/>
          </a:xfrm>
          <a:prstGeom prst="rect">
            <a:avLst/>
          </a:prstGeom>
          <a:noFill/>
          <a:extLst>
            <a:ext uri="{909E8E84-426E-40DD-AFC4-6F175D3DCCD1}">
              <a14:hiddenFill xmlns:a14="http://schemas.microsoft.com/office/drawing/2010/main">
                <a:solidFill>
                  <a:srgbClr val="FFFFFF"/>
                </a:solidFill>
              </a14:hiddenFill>
            </a:ext>
          </a:extLst>
        </p:spPr>
      </p:pic>
      <p:sp>
        <p:nvSpPr>
          <p:cNvPr id="79881" name="Text Box 9"/>
          <p:cNvSpPr txBox="1">
            <a:spLocks noChangeArrowheads="1"/>
          </p:cNvSpPr>
          <p:nvPr/>
        </p:nvSpPr>
        <p:spPr bwMode="auto">
          <a:xfrm>
            <a:off x="0" y="0"/>
            <a:ext cx="6553200" cy="446270"/>
          </a:xfrm>
          <a:prstGeom prst="rect">
            <a:avLst/>
          </a:prstGeom>
          <a:noFill/>
          <a:ln w="9525">
            <a:solidFill>
              <a:srgbClr val="FF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4" tIns="45717" rIns="91434" bIns="45717">
            <a:spAutoFit/>
          </a:bodyPr>
          <a:lstStyle>
            <a:lvl1pPr defTabSz="912813">
              <a:defRPr>
                <a:solidFill>
                  <a:schemeClr val="bg1"/>
                </a:solidFill>
                <a:latin typeface="Arial" charset="0"/>
                <a:ea typeface="Microsoft YaHei" pitchFamily="34" charset="-122"/>
              </a:defRPr>
            </a:lvl1pPr>
            <a:lvl2pPr marL="457200" defTabSz="912813">
              <a:defRPr>
                <a:solidFill>
                  <a:schemeClr val="bg1"/>
                </a:solidFill>
                <a:latin typeface="Arial" charset="0"/>
                <a:ea typeface="Microsoft YaHei" pitchFamily="34" charset="-122"/>
              </a:defRPr>
            </a:lvl2pPr>
            <a:lvl3pPr marL="912813" defTabSz="912813">
              <a:defRPr>
                <a:solidFill>
                  <a:schemeClr val="bg1"/>
                </a:solidFill>
                <a:latin typeface="Arial" charset="0"/>
                <a:ea typeface="Microsoft YaHei" pitchFamily="34" charset="-122"/>
              </a:defRPr>
            </a:lvl3pPr>
            <a:lvl4pPr marL="1371600" defTabSz="912813">
              <a:defRPr>
                <a:solidFill>
                  <a:schemeClr val="bg1"/>
                </a:solidFill>
                <a:latin typeface="Arial" charset="0"/>
                <a:ea typeface="Microsoft YaHei" pitchFamily="34" charset="-122"/>
              </a:defRPr>
            </a:lvl4pPr>
            <a:lvl5pPr marL="1828800" defTabSz="912813">
              <a:defRPr>
                <a:solidFill>
                  <a:schemeClr val="bg1"/>
                </a:solidFill>
                <a:latin typeface="Arial" charset="0"/>
                <a:ea typeface="Microsoft YaHei" pitchFamily="34" charset="-122"/>
              </a:defRPr>
            </a:lvl5pPr>
            <a:lvl6pPr defTabSz="912813" eaLnBrk="0" fontAlgn="base" hangingPunct="0">
              <a:spcBef>
                <a:spcPct val="0"/>
              </a:spcBef>
              <a:spcAft>
                <a:spcPct val="0"/>
              </a:spcAft>
              <a:buClr>
                <a:srgbClr val="000000"/>
              </a:buClr>
              <a:buSzPct val="100000"/>
              <a:buFont typeface="Times New Roman" pitchFamily="18" charset="0"/>
              <a:defRPr>
                <a:solidFill>
                  <a:schemeClr val="bg1"/>
                </a:solidFill>
                <a:latin typeface="Arial" charset="0"/>
                <a:ea typeface="Microsoft YaHei" pitchFamily="34" charset="-122"/>
              </a:defRPr>
            </a:lvl6pPr>
            <a:lvl7pPr defTabSz="912813" eaLnBrk="0" fontAlgn="base" hangingPunct="0">
              <a:spcBef>
                <a:spcPct val="0"/>
              </a:spcBef>
              <a:spcAft>
                <a:spcPct val="0"/>
              </a:spcAft>
              <a:buClr>
                <a:srgbClr val="000000"/>
              </a:buClr>
              <a:buSzPct val="100000"/>
              <a:buFont typeface="Times New Roman" pitchFamily="18" charset="0"/>
              <a:defRPr>
                <a:solidFill>
                  <a:schemeClr val="bg1"/>
                </a:solidFill>
                <a:latin typeface="Arial" charset="0"/>
                <a:ea typeface="Microsoft YaHei" pitchFamily="34" charset="-122"/>
              </a:defRPr>
            </a:lvl7pPr>
            <a:lvl8pPr defTabSz="912813" eaLnBrk="0" fontAlgn="base" hangingPunct="0">
              <a:spcBef>
                <a:spcPct val="0"/>
              </a:spcBef>
              <a:spcAft>
                <a:spcPct val="0"/>
              </a:spcAft>
              <a:buClr>
                <a:srgbClr val="000000"/>
              </a:buClr>
              <a:buSzPct val="100000"/>
              <a:buFont typeface="Times New Roman" pitchFamily="18" charset="0"/>
              <a:defRPr>
                <a:solidFill>
                  <a:schemeClr val="bg1"/>
                </a:solidFill>
                <a:latin typeface="Arial" charset="0"/>
                <a:ea typeface="Microsoft YaHei" pitchFamily="34" charset="-122"/>
              </a:defRPr>
            </a:lvl8pPr>
            <a:lvl9pPr defTabSz="912813" eaLnBrk="0" fontAlgn="base" hangingPunct="0">
              <a:spcBef>
                <a:spcPct val="0"/>
              </a:spcBef>
              <a:spcAft>
                <a:spcPct val="0"/>
              </a:spcAft>
              <a:buClr>
                <a:srgbClr val="000000"/>
              </a:buClr>
              <a:buSzPct val="100000"/>
              <a:buFont typeface="Times New Roman" pitchFamily="18" charset="0"/>
              <a:defRPr>
                <a:solidFill>
                  <a:schemeClr val="bg1"/>
                </a:solidFill>
                <a:latin typeface="Arial" charset="0"/>
                <a:ea typeface="Microsoft YaHei" pitchFamily="34" charset="-122"/>
              </a:defRPr>
            </a:lvl9pPr>
          </a:lstStyle>
          <a:p>
            <a:pPr eaLnBrk="1" hangingPunct="1">
              <a:spcBef>
                <a:spcPct val="50000"/>
              </a:spcBef>
              <a:buClrTx/>
              <a:buSzTx/>
              <a:buFontTx/>
              <a:buNone/>
            </a:pPr>
            <a:r>
              <a:rPr lang="vi-VN" sz="2300" b="1">
                <a:solidFill>
                  <a:srgbClr val="FF0000"/>
                </a:solidFill>
                <a:latin typeface="Times New Roman" pitchFamily="18" charset="0"/>
                <a:cs typeface="Times New Roman" pitchFamily="18" charset="0"/>
              </a:rPr>
              <a:t>Cuộc chiến đấu tại các đô thị phía Bắc vĩ tuyến 16</a:t>
            </a:r>
            <a:endParaRPr lang="en-US" sz="2300" b="1">
              <a:solidFill>
                <a:srgbClr val="FF0000"/>
              </a:solidFill>
              <a:latin typeface="Times New Roman" pitchFamily="18" charset="0"/>
              <a:cs typeface="Times New Roman" pitchFamily="18" charset="0"/>
            </a:endParaRPr>
          </a:p>
        </p:txBody>
      </p:sp>
      <p:sp>
        <p:nvSpPr>
          <p:cNvPr id="79882" name="Text Box 10"/>
          <p:cNvSpPr txBox="1">
            <a:spLocks noChangeArrowheads="1"/>
          </p:cNvSpPr>
          <p:nvPr/>
        </p:nvSpPr>
        <p:spPr bwMode="auto">
          <a:xfrm>
            <a:off x="3200400" y="1905000"/>
            <a:ext cx="1217613" cy="33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spAutoFit/>
          </a:bodyPr>
          <a:lstStyle>
            <a:lvl1pPr defTabSz="912813">
              <a:defRPr>
                <a:solidFill>
                  <a:schemeClr val="bg1"/>
                </a:solidFill>
                <a:latin typeface="Arial" charset="0"/>
                <a:ea typeface="Microsoft YaHei" pitchFamily="34" charset="-122"/>
              </a:defRPr>
            </a:lvl1pPr>
            <a:lvl2pPr marL="457200" defTabSz="912813">
              <a:defRPr>
                <a:solidFill>
                  <a:schemeClr val="bg1"/>
                </a:solidFill>
                <a:latin typeface="Arial" charset="0"/>
                <a:ea typeface="Microsoft YaHei" pitchFamily="34" charset="-122"/>
              </a:defRPr>
            </a:lvl2pPr>
            <a:lvl3pPr marL="912813" defTabSz="912813">
              <a:defRPr>
                <a:solidFill>
                  <a:schemeClr val="bg1"/>
                </a:solidFill>
                <a:latin typeface="Arial" charset="0"/>
                <a:ea typeface="Microsoft YaHei" pitchFamily="34" charset="-122"/>
              </a:defRPr>
            </a:lvl3pPr>
            <a:lvl4pPr marL="1371600" defTabSz="912813">
              <a:defRPr>
                <a:solidFill>
                  <a:schemeClr val="bg1"/>
                </a:solidFill>
                <a:latin typeface="Arial" charset="0"/>
                <a:ea typeface="Microsoft YaHei" pitchFamily="34" charset="-122"/>
              </a:defRPr>
            </a:lvl4pPr>
            <a:lvl5pPr marL="1828800" defTabSz="912813">
              <a:defRPr>
                <a:solidFill>
                  <a:schemeClr val="bg1"/>
                </a:solidFill>
                <a:latin typeface="Arial" charset="0"/>
                <a:ea typeface="Microsoft YaHei" pitchFamily="34" charset="-122"/>
              </a:defRPr>
            </a:lvl5pPr>
            <a:lvl6pPr defTabSz="912813" eaLnBrk="0" fontAlgn="base" hangingPunct="0">
              <a:spcBef>
                <a:spcPct val="0"/>
              </a:spcBef>
              <a:spcAft>
                <a:spcPct val="0"/>
              </a:spcAft>
              <a:buClr>
                <a:srgbClr val="000000"/>
              </a:buClr>
              <a:buSzPct val="100000"/>
              <a:buFont typeface="Times New Roman" pitchFamily="18" charset="0"/>
              <a:defRPr>
                <a:solidFill>
                  <a:schemeClr val="bg1"/>
                </a:solidFill>
                <a:latin typeface="Arial" charset="0"/>
                <a:ea typeface="Microsoft YaHei" pitchFamily="34" charset="-122"/>
              </a:defRPr>
            </a:lvl6pPr>
            <a:lvl7pPr defTabSz="912813" eaLnBrk="0" fontAlgn="base" hangingPunct="0">
              <a:spcBef>
                <a:spcPct val="0"/>
              </a:spcBef>
              <a:spcAft>
                <a:spcPct val="0"/>
              </a:spcAft>
              <a:buClr>
                <a:srgbClr val="000000"/>
              </a:buClr>
              <a:buSzPct val="100000"/>
              <a:buFont typeface="Times New Roman" pitchFamily="18" charset="0"/>
              <a:defRPr>
                <a:solidFill>
                  <a:schemeClr val="bg1"/>
                </a:solidFill>
                <a:latin typeface="Arial" charset="0"/>
                <a:ea typeface="Microsoft YaHei" pitchFamily="34" charset="-122"/>
              </a:defRPr>
            </a:lvl7pPr>
            <a:lvl8pPr defTabSz="912813" eaLnBrk="0" fontAlgn="base" hangingPunct="0">
              <a:spcBef>
                <a:spcPct val="0"/>
              </a:spcBef>
              <a:spcAft>
                <a:spcPct val="0"/>
              </a:spcAft>
              <a:buClr>
                <a:srgbClr val="000000"/>
              </a:buClr>
              <a:buSzPct val="100000"/>
              <a:buFont typeface="Times New Roman" pitchFamily="18" charset="0"/>
              <a:defRPr>
                <a:solidFill>
                  <a:schemeClr val="bg1"/>
                </a:solidFill>
                <a:latin typeface="Arial" charset="0"/>
                <a:ea typeface="Microsoft YaHei" pitchFamily="34" charset="-122"/>
              </a:defRPr>
            </a:lvl8pPr>
            <a:lvl9pPr defTabSz="912813" eaLnBrk="0" fontAlgn="base" hangingPunct="0">
              <a:spcBef>
                <a:spcPct val="0"/>
              </a:spcBef>
              <a:spcAft>
                <a:spcPct val="0"/>
              </a:spcAft>
              <a:buClr>
                <a:srgbClr val="000000"/>
              </a:buClr>
              <a:buSzPct val="100000"/>
              <a:buFont typeface="Times New Roman" pitchFamily="18" charset="0"/>
              <a:defRPr>
                <a:solidFill>
                  <a:schemeClr val="bg1"/>
                </a:solidFill>
                <a:latin typeface="Arial" charset="0"/>
                <a:ea typeface="Microsoft YaHei" pitchFamily="34" charset="-122"/>
              </a:defRPr>
            </a:lvl9pPr>
          </a:lstStyle>
          <a:p>
            <a:pPr eaLnBrk="1" hangingPunct="1">
              <a:spcBef>
                <a:spcPct val="50000"/>
              </a:spcBef>
              <a:buClrTx/>
              <a:buSzTx/>
              <a:buFontTx/>
              <a:buNone/>
            </a:pPr>
            <a:r>
              <a:rPr lang="vi-VN" sz="1600" b="1">
                <a:solidFill>
                  <a:srgbClr val="FF0000"/>
                </a:solidFill>
                <a:latin typeface="Times New Roman" pitchFamily="18" charset="0"/>
                <a:cs typeface="Times New Roman" pitchFamily="18" charset="0"/>
              </a:rPr>
              <a:t>HÀ NỘI</a:t>
            </a:r>
            <a:endParaRPr lang="en-US" sz="1600" b="1">
              <a:solidFill>
                <a:srgbClr val="FF0000"/>
              </a:solidFill>
              <a:latin typeface="Times New Roman" pitchFamily="18" charset="0"/>
              <a:cs typeface="Times New Roman" pitchFamily="18" charset="0"/>
            </a:endParaRPr>
          </a:p>
        </p:txBody>
      </p:sp>
      <p:sp>
        <p:nvSpPr>
          <p:cNvPr id="79883" name="AutoShape 11"/>
          <p:cNvSpPr>
            <a:spLocks noChangeArrowheads="1"/>
          </p:cNvSpPr>
          <p:nvPr/>
        </p:nvSpPr>
        <p:spPr bwMode="auto">
          <a:xfrm>
            <a:off x="3884613" y="1828800"/>
            <a:ext cx="382587" cy="304800"/>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9884" name="Text Box 12"/>
          <p:cNvSpPr txBox="1">
            <a:spLocks noChangeArrowheads="1"/>
          </p:cNvSpPr>
          <p:nvPr/>
        </p:nvSpPr>
        <p:spPr bwMode="auto">
          <a:xfrm>
            <a:off x="4495800" y="2668588"/>
            <a:ext cx="1600200" cy="39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4" tIns="45717" rIns="91434" bIns="45717">
            <a:spAutoFit/>
          </a:bodyPr>
          <a:lstStyle>
            <a:lvl1pPr defTabSz="912813">
              <a:defRPr>
                <a:solidFill>
                  <a:schemeClr val="bg1"/>
                </a:solidFill>
                <a:latin typeface="Arial" charset="0"/>
                <a:ea typeface="Microsoft YaHei" pitchFamily="34" charset="-122"/>
              </a:defRPr>
            </a:lvl1pPr>
            <a:lvl2pPr marL="457200" defTabSz="912813">
              <a:defRPr>
                <a:solidFill>
                  <a:schemeClr val="bg1"/>
                </a:solidFill>
                <a:latin typeface="Arial" charset="0"/>
                <a:ea typeface="Microsoft YaHei" pitchFamily="34" charset="-122"/>
              </a:defRPr>
            </a:lvl2pPr>
            <a:lvl3pPr marL="912813" defTabSz="912813">
              <a:defRPr>
                <a:solidFill>
                  <a:schemeClr val="bg1"/>
                </a:solidFill>
                <a:latin typeface="Arial" charset="0"/>
                <a:ea typeface="Microsoft YaHei" pitchFamily="34" charset="-122"/>
              </a:defRPr>
            </a:lvl3pPr>
            <a:lvl4pPr marL="1371600" defTabSz="912813">
              <a:defRPr>
                <a:solidFill>
                  <a:schemeClr val="bg1"/>
                </a:solidFill>
                <a:latin typeface="Arial" charset="0"/>
                <a:ea typeface="Microsoft YaHei" pitchFamily="34" charset="-122"/>
              </a:defRPr>
            </a:lvl4pPr>
            <a:lvl5pPr marL="1828800" defTabSz="912813">
              <a:defRPr>
                <a:solidFill>
                  <a:schemeClr val="bg1"/>
                </a:solidFill>
                <a:latin typeface="Arial" charset="0"/>
                <a:ea typeface="Microsoft YaHei" pitchFamily="34" charset="-122"/>
              </a:defRPr>
            </a:lvl5pPr>
            <a:lvl6pPr defTabSz="912813" eaLnBrk="0" fontAlgn="base" hangingPunct="0">
              <a:spcBef>
                <a:spcPct val="0"/>
              </a:spcBef>
              <a:spcAft>
                <a:spcPct val="0"/>
              </a:spcAft>
              <a:buClr>
                <a:srgbClr val="000000"/>
              </a:buClr>
              <a:buSzPct val="100000"/>
              <a:buFont typeface="Times New Roman" pitchFamily="18" charset="0"/>
              <a:defRPr>
                <a:solidFill>
                  <a:schemeClr val="bg1"/>
                </a:solidFill>
                <a:latin typeface="Arial" charset="0"/>
                <a:ea typeface="Microsoft YaHei" pitchFamily="34" charset="-122"/>
              </a:defRPr>
            </a:lvl6pPr>
            <a:lvl7pPr defTabSz="912813" eaLnBrk="0" fontAlgn="base" hangingPunct="0">
              <a:spcBef>
                <a:spcPct val="0"/>
              </a:spcBef>
              <a:spcAft>
                <a:spcPct val="0"/>
              </a:spcAft>
              <a:buClr>
                <a:srgbClr val="000000"/>
              </a:buClr>
              <a:buSzPct val="100000"/>
              <a:buFont typeface="Times New Roman" pitchFamily="18" charset="0"/>
              <a:defRPr>
                <a:solidFill>
                  <a:schemeClr val="bg1"/>
                </a:solidFill>
                <a:latin typeface="Arial" charset="0"/>
                <a:ea typeface="Microsoft YaHei" pitchFamily="34" charset="-122"/>
              </a:defRPr>
            </a:lvl7pPr>
            <a:lvl8pPr defTabSz="912813" eaLnBrk="0" fontAlgn="base" hangingPunct="0">
              <a:spcBef>
                <a:spcPct val="0"/>
              </a:spcBef>
              <a:spcAft>
                <a:spcPct val="0"/>
              </a:spcAft>
              <a:buClr>
                <a:srgbClr val="000000"/>
              </a:buClr>
              <a:buSzPct val="100000"/>
              <a:buFont typeface="Times New Roman" pitchFamily="18" charset="0"/>
              <a:defRPr>
                <a:solidFill>
                  <a:schemeClr val="bg1"/>
                </a:solidFill>
                <a:latin typeface="Arial" charset="0"/>
                <a:ea typeface="Microsoft YaHei" pitchFamily="34" charset="-122"/>
              </a:defRPr>
            </a:lvl8pPr>
            <a:lvl9pPr defTabSz="912813" eaLnBrk="0" fontAlgn="base" hangingPunct="0">
              <a:spcBef>
                <a:spcPct val="0"/>
              </a:spcBef>
              <a:spcAft>
                <a:spcPct val="0"/>
              </a:spcAft>
              <a:buClr>
                <a:srgbClr val="000000"/>
              </a:buClr>
              <a:buSzPct val="100000"/>
              <a:buFont typeface="Times New Roman" pitchFamily="18" charset="0"/>
              <a:defRPr>
                <a:solidFill>
                  <a:schemeClr val="bg1"/>
                </a:solidFill>
                <a:latin typeface="Arial" charset="0"/>
                <a:ea typeface="Microsoft YaHei" pitchFamily="34" charset="-122"/>
              </a:defRPr>
            </a:lvl9pPr>
          </a:lstStyle>
          <a:p>
            <a:pPr eaLnBrk="1" hangingPunct="1">
              <a:spcBef>
                <a:spcPct val="50000"/>
              </a:spcBef>
              <a:buClrTx/>
              <a:buSzTx/>
              <a:buFontTx/>
              <a:buNone/>
            </a:pPr>
            <a:r>
              <a:rPr lang="vi-VN" sz="2000" b="1">
                <a:solidFill>
                  <a:srgbClr val="FF0000"/>
                </a:solidFill>
                <a:latin typeface="Times New Roman" pitchFamily="18" charset="0"/>
                <a:cs typeface="Times New Roman" pitchFamily="18" charset="0"/>
              </a:rPr>
              <a:t>Nam Định</a:t>
            </a:r>
            <a:endParaRPr lang="en-US" sz="2000" b="1">
              <a:solidFill>
                <a:srgbClr val="FF0000"/>
              </a:solidFill>
              <a:latin typeface="Times New Roman" pitchFamily="18" charset="0"/>
              <a:cs typeface="Times New Roman" pitchFamily="18" charset="0"/>
            </a:endParaRPr>
          </a:p>
        </p:txBody>
      </p:sp>
      <p:sp>
        <p:nvSpPr>
          <p:cNvPr id="79885" name="AutoShape 13"/>
          <p:cNvSpPr>
            <a:spLocks noChangeArrowheads="1"/>
          </p:cNvSpPr>
          <p:nvPr/>
        </p:nvSpPr>
        <p:spPr bwMode="auto">
          <a:xfrm>
            <a:off x="3429000" y="3505200"/>
            <a:ext cx="455613" cy="381000"/>
          </a:xfrm>
          <a:prstGeom prst="irregularSeal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79886" name="Picture 14" descr="explode"/>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00" y="3276600"/>
            <a:ext cx="12192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79887" name="Picture 15" descr="explode"/>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38600" y="2286000"/>
            <a:ext cx="1220788"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742955"/>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79876"/>
                                        </p:tgtEl>
                                        <p:attrNameLst>
                                          <p:attrName>style.visibility</p:attrName>
                                        </p:attrNameLst>
                                      </p:cBhvr>
                                      <p:to>
                                        <p:strVal val="visible"/>
                                      </p:to>
                                    </p:set>
                                    <p:anim calcmode="lin" valueType="num">
                                      <p:cBhvr>
                                        <p:cTn id="7" dur="500" fill="hold"/>
                                        <p:tgtEl>
                                          <p:spTgt spid="79876"/>
                                        </p:tgtEl>
                                        <p:attrNameLst>
                                          <p:attrName>ppt_w</p:attrName>
                                        </p:attrNameLst>
                                      </p:cBhvr>
                                      <p:tavLst>
                                        <p:tav tm="0">
                                          <p:val>
                                            <p:fltVal val="0"/>
                                          </p:val>
                                        </p:tav>
                                        <p:tav tm="100000">
                                          <p:val>
                                            <p:strVal val="#ppt_w"/>
                                          </p:val>
                                        </p:tav>
                                      </p:tavLst>
                                    </p:anim>
                                    <p:anim calcmode="lin" valueType="num">
                                      <p:cBhvr>
                                        <p:cTn id="8" dur="500" fill="hold"/>
                                        <p:tgtEl>
                                          <p:spTgt spid="79876"/>
                                        </p:tgtEl>
                                        <p:attrNameLst>
                                          <p:attrName>ppt_h</p:attrName>
                                        </p:attrNameLst>
                                      </p:cBhvr>
                                      <p:tavLst>
                                        <p:tav tm="0">
                                          <p:val>
                                            <p:fltVal val="0"/>
                                          </p:val>
                                        </p:tav>
                                        <p:tav tm="100000">
                                          <p:val>
                                            <p:strVal val="#ppt_h"/>
                                          </p:val>
                                        </p:tav>
                                      </p:tavLst>
                                    </p:anim>
                                    <p:anim calcmode="lin" valueType="num">
                                      <p:cBhvr>
                                        <p:cTn id="9" dur="500" fill="hold"/>
                                        <p:tgtEl>
                                          <p:spTgt spid="79876"/>
                                        </p:tgtEl>
                                        <p:attrNameLst>
                                          <p:attrName>style.rotation</p:attrName>
                                        </p:attrNameLst>
                                      </p:cBhvr>
                                      <p:tavLst>
                                        <p:tav tm="0">
                                          <p:val>
                                            <p:fltVal val="360"/>
                                          </p:val>
                                        </p:tav>
                                        <p:tav tm="100000">
                                          <p:val>
                                            <p:fltVal val="0"/>
                                          </p:val>
                                        </p:tav>
                                      </p:tavLst>
                                    </p:anim>
                                    <p:animEffect transition="in" filter="fade">
                                      <p:cBhvr>
                                        <p:cTn id="10" dur="500"/>
                                        <p:tgtEl>
                                          <p:spTgt spid="7987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nodeType="clickEffect">
                                  <p:stCondLst>
                                    <p:cond delay="0"/>
                                  </p:stCondLst>
                                  <p:childTnLst>
                                    <p:set>
                                      <p:cBhvr>
                                        <p:cTn id="14" dur="1" fill="hold">
                                          <p:stCondLst>
                                            <p:cond delay="0"/>
                                          </p:stCondLst>
                                        </p:cTn>
                                        <p:tgtEl>
                                          <p:spTgt spid="79887"/>
                                        </p:tgtEl>
                                        <p:attrNameLst>
                                          <p:attrName>style.visibility</p:attrName>
                                        </p:attrNameLst>
                                      </p:cBhvr>
                                      <p:to>
                                        <p:strVal val="visible"/>
                                      </p:to>
                                    </p:set>
                                    <p:anim calcmode="lin" valueType="num">
                                      <p:cBhvr>
                                        <p:cTn id="15" dur="1000" fill="hold"/>
                                        <p:tgtEl>
                                          <p:spTgt spid="79887"/>
                                        </p:tgtEl>
                                        <p:attrNameLst>
                                          <p:attrName>ppt_w</p:attrName>
                                        </p:attrNameLst>
                                      </p:cBhvr>
                                      <p:tavLst>
                                        <p:tav tm="0">
                                          <p:val>
                                            <p:fltVal val="0"/>
                                          </p:val>
                                        </p:tav>
                                        <p:tav tm="100000">
                                          <p:val>
                                            <p:strVal val="#ppt_w"/>
                                          </p:val>
                                        </p:tav>
                                      </p:tavLst>
                                    </p:anim>
                                    <p:anim calcmode="lin" valueType="num">
                                      <p:cBhvr>
                                        <p:cTn id="16" dur="1000" fill="hold"/>
                                        <p:tgtEl>
                                          <p:spTgt spid="79887"/>
                                        </p:tgtEl>
                                        <p:attrNameLst>
                                          <p:attrName>ppt_h</p:attrName>
                                        </p:attrNameLst>
                                      </p:cBhvr>
                                      <p:tavLst>
                                        <p:tav tm="0">
                                          <p:val>
                                            <p:fltVal val="0"/>
                                          </p:val>
                                        </p:tav>
                                        <p:tav tm="100000">
                                          <p:val>
                                            <p:strVal val="#ppt_h"/>
                                          </p:val>
                                        </p:tav>
                                      </p:tavLst>
                                    </p:anim>
                                    <p:anim calcmode="lin" valueType="num">
                                      <p:cBhvr>
                                        <p:cTn id="17" dur="1000" fill="hold"/>
                                        <p:tgtEl>
                                          <p:spTgt spid="7988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798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79877"/>
                                        </p:tgtEl>
                                        <p:attrNameLst>
                                          <p:attrName>style.visibility</p:attrName>
                                        </p:attrNameLst>
                                      </p:cBhvr>
                                      <p:to>
                                        <p:strVal val="visible"/>
                                      </p:to>
                                    </p:set>
                                    <p:anim calcmode="lin" valueType="num">
                                      <p:cBhvr>
                                        <p:cTn id="23" dur="500" fill="hold"/>
                                        <p:tgtEl>
                                          <p:spTgt spid="79877"/>
                                        </p:tgtEl>
                                        <p:attrNameLst>
                                          <p:attrName>ppt_w</p:attrName>
                                        </p:attrNameLst>
                                      </p:cBhvr>
                                      <p:tavLst>
                                        <p:tav tm="0">
                                          <p:val>
                                            <p:fltVal val="0"/>
                                          </p:val>
                                        </p:tav>
                                        <p:tav tm="100000">
                                          <p:val>
                                            <p:strVal val="#ppt_w"/>
                                          </p:val>
                                        </p:tav>
                                      </p:tavLst>
                                    </p:anim>
                                    <p:anim calcmode="lin" valueType="num">
                                      <p:cBhvr>
                                        <p:cTn id="24" dur="500" fill="hold"/>
                                        <p:tgtEl>
                                          <p:spTgt spid="79877"/>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1" presetClass="entr" presetSubtype="0" fill="hold" nodeType="clickEffect">
                                  <p:stCondLst>
                                    <p:cond delay="0"/>
                                  </p:stCondLst>
                                  <p:iterate type="lt">
                                    <p:tmPct val="5000"/>
                                  </p:iterate>
                                  <p:childTnLst>
                                    <p:set>
                                      <p:cBhvr>
                                        <p:cTn id="28" dur="1" fill="hold">
                                          <p:stCondLst>
                                            <p:cond delay="0"/>
                                          </p:stCondLst>
                                        </p:cTn>
                                        <p:tgtEl>
                                          <p:spTgt spid="79880"/>
                                        </p:tgtEl>
                                        <p:attrNameLst>
                                          <p:attrName>style.visibility</p:attrName>
                                        </p:attrNameLst>
                                      </p:cBhvr>
                                      <p:to>
                                        <p:strVal val="visible"/>
                                      </p:to>
                                    </p:set>
                                    <p:anim calcmode="lin" valueType="num">
                                      <p:cBhvr>
                                        <p:cTn id="29" dur="1000" fill="hold"/>
                                        <p:tgtEl>
                                          <p:spTgt spid="79880"/>
                                        </p:tgtEl>
                                        <p:attrNameLst>
                                          <p:attrName>ppt_w</p:attrName>
                                        </p:attrNameLst>
                                      </p:cBhvr>
                                      <p:tavLst>
                                        <p:tav tm="0">
                                          <p:val>
                                            <p:fltVal val="0"/>
                                          </p:val>
                                        </p:tav>
                                        <p:tav tm="100000">
                                          <p:val>
                                            <p:strVal val="#ppt_w"/>
                                          </p:val>
                                        </p:tav>
                                      </p:tavLst>
                                    </p:anim>
                                    <p:anim calcmode="lin" valueType="num">
                                      <p:cBhvr>
                                        <p:cTn id="30" dur="1000" fill="hold"/>
                                        <p:tgtEl>
                                          <p:spTgt spid="79880"/>
                                        </p:tgtEl>
                                        <p:attrNameLst>
                                          <p:attrName>ppt_h</p:attrName>
                                        </p:attrNameLst>
                                      </p:cBhvr>
                                      <p:tavLst>
                                        <p:tav tm="0">
                                          <p:val>
                                            <p:fltVal val="0"/>
                                          </p:val>
                                        </p:tav>
                                        <p:tav tm="100000">
                                          <p:val>
                                            <p:strVal val="#ppt_h"/>
                                          </p:val>
                                        </p:tav>
                                      </p:tavLst>
                                    </p:anim>
                                    <p:anim calcmode="lin" valueType="num">
                                      <p:cBhvr>
                                        <p:cTn id="31" dur="1000" fill="hold"/>
                                        <p:tgtEl>
                                          <p:spTgt spid="79880"/>
                                        </p:tgtEl>
                                        <p:attrNameLst>
                                          <p:attrName>style.rotation</p:attrName>
                                        </p:attrNameLst>
                                      </p:cBhvr>
                                      <p:tavLst>
                                        <p:tav tm="0">
                                          <p:val>
                                            <p:fltVal val="90"/>
                                          </p:val>
                                        </p:tav>
                                        <p:tav tm="100000">
                                          <p:val>
                                            <p:fltVal val="0"/>
                                          </p:val>
                                        </p:tav>
                                      </p:tavLst>
                                    </p:anim>
                                    <p:animEffect transition="in" filter="fade">
                                      <p:cBhvr>
                                        <p:cTn id="32" dur="1000"/>
                                        <p:tgtEl>
                                          <p:spTgt spid="7988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9" presetClass="entr" presetSubtype="0" accel="100000" fill="hold" grpId="0" nodeType="clickEffect">
                                  <p:stCondLst>
                                    <p:cond delay="0"/>
                                  </p:stCondLst>
                                  <p:childTnLst>
                                    <p:set>
                                      <p:cBhvr>
                                        <p:cTn id="36" dur="1" fill="hold">
                                          <p:stCondLst>
                                            <p:cond delay="0"/>
                                          </p:stCondLst>
                                        </p:cTn>
                                        <p:tgtEl>
                                          <p:spTgt spid="79878"/>
                                        </p:tgtEl>
                                        <p:attrNameLst>
                                          <p:attrName>style.visibility</p:attrName>
                                        </p:attrNameLst>
                                      </p:cBhvr>
                                      <p:to>
                                        <p:strVal val="visible"/>
                                      </p:to>
                                    </p:set>
                                    <p:anim calcmode="lin" valueType="num">
                                      <p:cBhvr>
                                        <p:cTn id="37" dur="500" fill="hold"/>
                                        <p:tgtEl>
                                          <p:spTgt spid="79878"/>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79878"/>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79878"/>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79878"/>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16" fill="hold" nodeType="clickEffect">
                                  <p:stCondLst>
                                    <p:cond delay="0"/>
                                  </p:stCondLst>
                                  <p:childTnLst>
                                    <p:set>
                                      <p:cBhvr>
                                        <p:cTn id="44" dur="1" fill="hold">
                                          <p:stCondLst>
                                            <p:cond delay="0"/>
                                          </p:stCondLst>
                                        </p:cTn>
                                        <p:tgtEl>
                                          <p:spTgt spid="79879"/>
                                        </p:tgtEl>
                                        <p:attrNameLst>
                                          <p:attrName>style.visibility</p:attrName>
                                        </p:attrNameLst>
                                      </p:cBhvr>
                                      <p:to>
                                        <p:strVal val="visible"/>
                                      </p:to>
                                    </p:set>
                                    <p:anim calcmode="lin" valueType="num">
                                      <p:cBhvr>
                                        <p:cTn id="45" dur="500" fill="hold"/>
                                        <p:tgtEl>
                                          <p:spTgt spid="79879"/>
                                        </p:tgtEl>
                                        <p:attrNameLst>
                                          <p:attrName>ppt_w</p:attrName>
                                        </p:attrNameLst>
                                      </p:cBhvr>
                                      <p:tavLst>
                                        <p:tav tm="0">
                                          <p:val>
                                            <p:fltVal val="0"/>
                                          </p:val>
                                        </p:tav>
                                        <p:tav tm="100000">
                                          <p:val>
                                            <p:strVal val="#ppt_w"/>
                                          </p:val>
                                        </p:tav>
                                      </p:tavLst>
                                    </p:anim>
                                    <p:anim calcmode="lin" valueType="num">
                                      <p:cBhvr>
                                        <p:cTn id="46" dur="500" fill="hold"/>
                                        <p:tgtEl>
                                          <p:spTgt spid="79879"/>
                                        </p:tgtEl>
                                        <p:attrNameLst>
                                          <p:attrName>ppt_h</p:attrName>
                                        </p:attrNameLst>
                                      </p:cBhvr>
                                      <p:tavLst>
                                        <p:tav tm="0">
                                          <p:val>
                                            <p:fltVal val="0"/>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58" presetClass="entr" presetSubtype="0" accel="100000" fill="hold" grpId="0" nodeType="clickEffect">
                                  <p:stCondLst>
                                    <p:cond delay="0"/>
                                  </p:stCondLst>
                                  <p:childTnLst>
                                    <p:set>
                                      <p:cBhvr>
                                        <p:cTn id="50" dur="1" fill="hold">
                                          <p:stCondLst>
                                            <p:cond delay="0"/>
                                          </p:stCondLst>
                                        </p:cTn>
                                        <p:tgtEl>
                                          <p:spTgt spid="79885"/>
                                        </p:tgtEl>
                                        <p:attrNameLst>
                                          <p:attrName>style.visibility</p:attrName>
                                        </p:attrNameLst>
                                      </p:cBhvr>
                                      <p:to>
                                        <p:strVal val="visible"/>
                                      </p:to>
                                    </p:set>
                                    <p:anim calcmode="lin" valueType="num">
                                      <p:cBhvr>
                                        <p:cTn id="51" dur="500" fill="hold"/>
                                        <p:tgtEl>
                                          <p:spTgt spid="79885"/>
                                        </p:tgtEl>
                                        <p:attrNameLst>
                                          <p:attrName>ppt_w</p:attrName>
                                        </p:attrNameLst>
                                      </p:cBhvr>
                                      <p:tavLst>
                                        <p:tav tm="0">
                                          <p:val>
                                            <p:strVal val="#ppt_w*2.5"/>
                                          </p:val>
                                        </p:tav>
                                        <p:tav tm="100000">
                                          <p:val>
                                            <p:strVal val="#ppt_w"/>
                                          </p:val>
                                        </p:tav>
                                      </p:tavLst>
                                    </p:anim>
                                    <p:anim calcmode="lin" valueType="num">
                                      <p:cBhvr>
                                        <p:cTn id="52" dur="500" fill="hold"/>
                                        <p:tgtEl>
                                          <p:spTgt spid="79885"/>
                                        </p:tgtEl>
                                        <p:attrNameLst>
                                          <p:attrName>ppt_h</p:attrName>
                                        </p:attrNameLst>
                                      </p:cBhvr>
                                      <p:tavLst>
                                        <p:tav tm="0">
                                          <p:val>
                                            <p:strVal val="#ppt_h*0.01"/>
                                          </p:val>
                                        </p:tav>
                                        <p:tav tm="100000">
                                          <p:val>
                                            <p:strVal val="#ppt_h"/>
                                          </p:val>
                                        </p:tav>
                                      </p:tavLst>
                                    </p:anim>
                                    <p:anim calcmode="lin" valueType="num">
                                      <p:cBhvr>
                                        <p:cTn id="53" dur="500" fill="hold"/>
                                        <p:tgtEl>
                                          <p:spTgt spid="79885"/>
                                        </p:tgtEl>
                                        <p:attrNameLst>
                                          <p:attrName>ppt_x</p:attrName>
                                        </p:attrNameLst>
                                      </p:cBhvr>
                                      <p:tavLst>
                                        <p:tav tm="0">
                                          <p:val>
                                            <p:strVal val="#ppt_x"/>
                                          </p:val>
                                        </p:tav>
                                        <p:tav tm="100000">
                                          <p:val>
                                            <p:strVal val="#ppt_x"/>
                                          </p:val>
                                        </p:tav>
                                      </p:tavLst>
                                    </p:anim>
                                    <p:anim calcmode="lin" valueType="num">
                                      <p:cBhvr>
                                        <p:cTn id="54" dur="500" fill="hold"/>
                                        <p:tgtEl>
                                          <p:spTgt spid="79885"/>
                                        </p:tgtEl>
                                        <p:attrNameLst>
                                          <p:attrName>ppt_y</p:attrName>
                                        </p:attrNameLst>
                                      </p:cBhvr>
                                      <p:tavLst>
                                        <p:tav tm="0">
                                          <p:val>
                                            <p:strVal val="#ppt_h+1"/>
                                          </p:val>
                                        </p:tav>
                                        <p:tav tm="100000">
                                          <p:val>
                                            <p:strVal val="#ppt_y"/>
                                          </p:val>
                                        </p:tav>
                                      </p:tavLst>
                                    </p:anim>
                                    <p:animEffect transition="in" filter="fade">
                                      <p:cBhvr>
                                        <p:cTn id="55" dur="500"/>
                                        <p:tgtEl>
                                          <p:spTgt spid="79885"/>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7" presetClass="entr" presetSubtype="0" fill="hold" nodeType="clickEffect">
                                  <p:stCondLst>
                                    <p:cond delay="0"/>
                                  </p:stCondLst>
                                  <p:childTnLst>
                                    <p:set>
                                      <p:cBhvr>
                                        <p:cTn id="59" dur="1" fill="hold">
                                          <p:stCondLst>
                                            <p:cond delay="0"/>
                                          </p:stCondLst>
                                        </p:cTn>
                                        <p:tgtEl>
                                          <p:spTgt spid="79886"/>
                                        </p:tgtEl>
                                        <p:attrNameLst>
                                          <p:attrName>style.visibility</p:attrName>
                                        </p:attrNameLst>
                                      </p:cBhvr>
                                      <p:to>
                                        <p:strVal val="visible"/>
                                      </p:to>
                                    </p:set>
                                    <p:animEffect transition="in" filter="fade">
                                      <p:cBhvr>
                                        <p:cTn id="60" dur="1000"/>
                                        <p:tgtEl>
                                          <p:spTgt spid="79886"/>
                                        </p:tgtEl>
                                      </p:cBhvr>
                                    </p:animEffect>
                                    <p:anim calcmode="lin" valueType="num">
                                      <p:cBhvr>
                                        <p:cTn id="61" dur="1000" fill="hold"/>
                                        <p:tgtEl>
                                          <p:spTgt spid="79886"/>
                                        </p:tgtEl>
                                        <p:attrNameLst>
                                          <p:attrName>ppt_x</p:attrName>
                                        </p:attrNameLst>
                                      </p:cBhvr>
                                      <p:tavLst>
                                        <p:tav tm="0">
                                          <p:val>
                                            <p:strVal val="#ppt_x"/>
                                          </p:val>
                                        </p:tav>
                                        <p:tav tm="100000">
                                          <p:val>
                                            <p:strVal val="#ppt_x"/>
                                          </p:val>
                                        </p:tav>
                                      </p:tavLst>
                                    </p:anim>
                                    <p:anim calcmode="lin" valueType="num">
                                      <p:cBhvr>
                                        <p:cTn id="62" dur="1000" fill="hold"/>
                                        <p:tgtEl>
                                          <p:spTgt spid="798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6" grpId="0" animBg="1"/>
      <p:bldP spid="79877" grpId="0" animBg="1"/>
      <p:bldP spid="79878" grpId="0" animBg="1"/>
      <p:bldP spid="7988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04800" y="228600"/>
            <a:ext cx="8229600" cy="1143000"/>
          </a:xfrm>
        </p:spPr>
        <p:txBody>
          <a:bodyPr/>
          <a:lstStyle/>
          <a:p>
            <a:pPr algn="l" eaLnBrk="1" hangingPunct="1"/>
            <a:r>
              <a:rPr lang="en-US" sz="3600" b="1" u="sng" dirty="0">
                <a:solidFill>
                  <a:srgbClr val="FF0000"/>
                </a:solidFill>
                <a:latin typeface="Times New Roman" panose="02020603050405020304" pitchFamily="18" charset="0"/>
              </a:rPr>
              <a:t>Ý </a:t>
            </a:r>
            <a:r>
              <a:rPr lang="en-US" sz="3600" b="1" u="sng" dirty="0" err="1">
                <a:solidFill>
                  <a:srgbClr val="FF0000"/>
                </a:solidFill>
                <a:latin typeface="Times New Roman" panose="02020603050405020304" pitchFamily="18" charset="0"/>
              </a:rPr>
              <a:t>nghĩa</a:t>
            </a:r>
            <a:r>
              <a:rPr lang="en-US" sz="3600" b="1" dirty="0">
                <a:solidFill>
                  <a:srgbClr val="FF0000"/>
                </a:solidFill>
                <a:latin typeface="Times New Roman" panose="02020603050405020304" pitchFamily="18" charset="0"/>
              </a:rPr>
              <a:t>:</a:t>
            </a:r>
          </a:p>
        </p:txBody>
      </p:sp>
      <p:sp>
        <p:nvSpPr>
          <p:cNvPr id="16387" name="Rectangle 3"/>
          <p:cNvSpPr>
            <a:spLocks noGrp="1" noChangeArrowheads="1"/>
          </p:cNvSpPr>
          <p:nvPr>
            <p:ph type="body" idx="1"/>
          </p:nvPr>
        </p:nvSpPr>
        <p:spPr>
          <a:xfrm>
            <a:off x="533400" y="1295400"/>
            <a:ext cx="8382000" cy="2667000"/>
          </a:xfrm>
        </p:spPr>
        <p:txBody>
          <a:bodyPr/>
          <a:lstStyle/>
          <a:p>
            <a:pPr algn="just" eaLnBrk="1" hangingPunct="1">
              <a:buFontTx/>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địch</a:t>
            </a:r>
            <a:r>
              <a:rPr lang="en-US" dirty="0">
                <a:latin typeface="Times New Roman" panose="02020603050405020304" pitchFamily="18" charset="0"/>
                <a:cs typeface="Times New Roman" panose="02020603050405020304" pitchFamily="18" charset="0"/>
              </a:rPr>
              <a:t> ở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chúng</a:t>
            </a:r>
            <a:endParaRPr lang="en-US" dirty="0">
              <a:latin typeface="Times New Roman" panose="02020603050405020304" pitchFamily="18" charset="0"/>
              <a:cs typeface="Times New Roman" panose="02020603050405020304" pitchFamily="18" charset="0"/>
            </a:endParaRPr>
          </a:p>
          <a:p>
            <a:pPr algn="just" eaLnBrk="1" hangingPunct="1">
              <a:buClr>
                <a:srgbClr val="D60093"/>
              </a:buClr>
              <a:buFont typeface="Times New Roman" panose="02020603050405020304" pitchFamily="18" charset="0"/>
              <a:buChar char="-"/>
            </a:pP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lực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rút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lui</a:t>
            </a:r>
            <a:r>
              <a:rPr lang="en-US" dirty="0">
                <a:latin typeface="Times New Roman" panose="02020603050405020304" pitchFamily="18" charset="0"/>
                <a:cs typeface="Times New Roman" panose="02020603050405020304" pitchFamily="18" charset="0"/>
              </a:rPr>
              <a:t> an </a:t>
            </a:r>
            <a:r>
              <a:rPr lang="en-US" dirty="0" err="1">
                <a:latin typeface="Times New Roman" panose="02020603050405020304" pitchFamily="18" charset="0"/>
                <a:cs typeface="Times New Roman" panose="02020603050405020304" pitchFamily="18" charset="0"/>
              </a:rPr>
              <a:t>toàn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chuẩn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dài</a:t>
            </a:r>
            <a:r>
              <a:rPr lang="en-US" dirty="0">
                <a:latin typeface="Times New Roman" panose="02020603050405020304" pitchFamily="18" charset="0"/>
                <a:cs typeface="Times New Roman" panose="02020603050405020304" pitchFamily="18" charset="0"/>
              </a:rPr>
              <a:t>.</a:t>
            </a:r>
          </a:p>
        </p:txBody>
      </p:sp>
      <p:sp>
        <p:nvSpPr>
          <p:cNvPr id="16391" name="AutoShape 7"/>
          <p:cNvSpPr>
            <a:spLocks noChangeArrowheads="1"/>
          </p:cNvSpPr>
          <p:nvPr/>
        </p:nvSpPr>
        <p:spPr bwMode="auto">
          <a:xfrm>
            <a:off x="3276600" y="304800"/>
            <a:ext cx="5638800" cy="2133600"/>
          </a:xfrm>
          <a:prstGeom prst="wedgeEllipseCallout">
            <a:avLst>
              <a:gd name="adj1" fmla="val -62838"/>
              <a:gd name="adj2" fmla="val -17856"/>
            </a:avLst>
          </a:prstGeom>
          <a:solidFill>
            <a:srgbClr val="FFCCCC"/>
          </a:solidFill>
          <a:ln w="9525">
            <a:solidFill>
              <a:schemeClr val="tx1"/>
            </a:solidFill>
            <a:miter lim="800000"/>
            <a:headEnd/>
            <a:tailEnd/>
          </a:ln>
        </p:spPr>
        <p:txBody>
          <a:bodyPr/>
          <a:lstStyle>
            <a:lvl1pPr eaLnBrk="0" hangingPunct="0">
              <a:defRPr b="1">
                <a:solidFill>
                  <a:schemeClr val="tx1"/>
                </a:solidFill>
                <a:latin typeface="Times New Roman" panose="02020603050405020304" pitchFamily="18" charset="0"/>
              </a:defRPr>
            </a:lvl1pPr>
            <a:lvl2pPr marL="742950" indent="-285750" eaLnBrk="0" hangingPunct="0">
              <a:defRPr b="1">
                <a:solidFill>
                  <a:schemeClr val="tx1"/>
                </a:solidFill>
                <a:latin typeface="Times New Roman" panose="02020603050405020304" pitchFamily="18" charset="0"/>
              </a:defRPr>
            </a:lvl2pPr>
            <a:lvl3pPr marL="1143000" indent="-228600" eaLnBrk="0" hangingPunct="0">
              <a:defRPr b="1">
                <a:solidFill>
                  <a:schemeClr val="tx1"/>
                </a:solidFill>
                <a:latin typeface="Times New Roman" panose="02020603050405020304" pitchFamily="18" charset="0"/>
              </a:defRPr>
            </a:lvl3pPr>
            <a:lvl4pPr marL="1600200" indent="-228600" eaLnBrk="0" hangingPunct="0">
              <a:defRPr b="1">
                <a:solidFill>
                  <a:schemeClr val="tx1"/>
                </a:solidFill>
                <a:latin typeface="Times New Roman" panose="02020603050405020304" pitchFamily="18" charset="0"/>
              </a:defRPr>
            </a:lvl4pPr>
            <a:lvl5pPr marL="2057400" indent="-228600" eaLnBrk="0" hangingPunct="0">
              <a:defRPr b="1">
                <a:solidFill>
                  <a:schemeClr val="tx1"/>
                </a:solidFill>
                <a:latin typeface="Times New Roman" panose="02020603050405020304" pitchFamily="18" charset="0"/>
              </a:defRPr>
            </a:lvl5pPr>
            <a:lvl6pPr marL="2514600" indent="-228600" eaLnBrk="0" fontAlgn="base" hangingPunct="0">
              <a:spcBef>
                <a:spcPct val="0"/>
              </a:spcBef>
              <a:spcAft>
                <a:spcPct val="0"/>
              </a:spcAft>
              <a:defRPr b="1">
                <a:solidFill>
                  <a:schemeClr val="tx1"/>
                </a:solidFill>
                <a:latin typeface="Times New Roman" panose="02020603050405020304" pitchFamily="18" charset="0"/>
              </a:defRPr>
            </a:lvl6pPr>
            <a:lvl7pPr marL="2971800" indent="-228600" eaLnBrk="0" fontAlgn="base" hangingPunct="0">
              <a:spcBef>
                <a:spcPct val="0"/>
              </a:spcBef>
              <a:spcAft>
                <a:spcPct val="0"/>
              </a:spcAft>
              <a:defRPr b="1">
                <a:solidFill>
                  <a:schemeClr val="tx1"/>
                </a:solidFill>
                <a:latin typeface="Times New Roman" panose="02020603050405020304" pitchFamily="18" charset="0"/>
              </a:defRPr>
            </a:lvl7pPr>
            <a:lvl8pPr marL="3429000" indent="-228600" eaLnBrk="0" fontAlgn="base" hangingPunct="0">
              <a:spcBef>
                <a:spcPct val="0"/>
              </a:spcBef>
              <a:spcAft>
                <a:spcPct val="0"/>
              </a:spcAft>
              <a:defRPr b="1">
                <a:solidFill>
                  <a:schemeClr val="tx1"/>
                </a:solidFill>
                <a:latin typeface="Times New Roman" panose="02020603050405020304" pitchFamily="18" charset="0"/>
              </a:defRPr>
            </a:lvl8pPr>
            <a:lvl9pPr marL="3886200" indent="-228600" eaLnBrk="0" fontAlgn="base" hangingPunct="0">
              <a:spcBef>
                <a:spcPct val="0"/>
              </a:spcBef>
              <a:spcAft>
                <a:spcPct val="0"/>
              </a:spcAft>
              <a:defRPr b="1">
                <a:solidFill>
                  <a:schemeClr val="tx1"/>
                </a:solidFill>
                <a:latin typeface="Times New Roman" panose="02020603050405020304" pitchFamily="18" charset="0"/>
              </a:defRPr>
            </a:lvl9pPr>
          </a:lstStyle>
          <a:p>
            <a:pPr algn="ctr" eaLnBrk="1" hangingPunct="1"/>
            <a:r>
              <a:rPr lang="en-US" sz="2800" dirty="0" err="1">
                <a:solidFill>
                  <a:srgbClr val="6600FF"/>
                </a:solidFill>
                <a:cs typeface="Times New Roman" panose="02020603050405020304" pitchFamily="18" charset="0"/>
              </a:rPr>
              <a:t>Cuộc</a:t>
            </a:r>
            <a:r>
              <a:rPr lang="en-US" sz="2800" dirty="0">
                <a:solidFill>
                  <a:srgbClr val="6600FF"/>
                </a:solidFill>
                <a:cs typeface="Times New Roman" panose="02020603050405020304" pitchFamily="18" charset="0"/>
              </a:rPr>
              <a:t> </a:t>
            </a:r>
            <a:r>
              <a:rPr lang="en-US" sz="2800" dirty="0" err="1">
                <a:solidFill>
                  <a:srgbClr val="6600FF"/>
                </a:solidFill>
                <a:cs typeface="Times New Roman" panose="02020603050405020304" pitchFamily="18" charset="0"/>
              </a:rPr>
              <a:t>chiến</a:t>
            </a:r>
            <a:r>
              <a:rPr lang="en-US" sz="2800" dirty="0">
                <a:solidFill>
                  <a:srgbClr val="6600FF"/>
                </a:solidFill>
                <a:cs typeface="Times New Roman" panose="02020603050405020304" pitchFamily="18" charset="0"/>
              </a:rPr>
              <a:t> </a:t>
            </a:r>
            <a:r>
              <a:rPr lang="en-US" sz="2800" dirty="0" err="1">
                <a:solidFill>
                  <a:srgbClr val="6600FF"/>
                </a:solidFill>
                <a:cs typeface="Times New Roman" panose="02020603050405020304" pitchFamily="18" charset="0"/>
              </a:rPr>
              <a:t>đấu</a:t>
            </a:r>
            <a:r>
              <a:rPr lang="en-US" sz="2800" dirty="0">
                <a:solidFill>
                  <a:srgbClr val="6600FF"/>
                </a:solidFill>
                <a:cs typeface="Times New Roman" panose="02020603050405020304" pitchFamily="18" charset="0"/>
              </a:rPr>
              <a:t> ở </a:t>
            </a:r>
            <a:r>
              <a:rPr lang="en-US" sz="2800" dirty="0" err="1">
                <a:solidFill>
                  <a:srgbClr val="6600FF"/>
                </a:solidFill>
                <a:cs typeface="Times New Roman" panose="02020603050405020304" pitchFamily="18" charset="0"/>
              </a:rPr>
              <a:t>các</a:t>
            </a:r>
            <a:r>
              <a:rPr lang="en-US" sz="2800" dirty="0">
                <a:solidFill>
                  <a:srgbClr val="6600FF"/>
                </a:solidFill>
                <a:cs typeface="Times New Roman" panose="02020603050405020304" pitchFamily="18" charset="0"/>
              </a:rPr>
              <a:t> </a:t>
            </a:r>
            <a:r>
              <a:rPr lang="en-US" sz="2800" dirty="0" err="1">
                <a:solidFill>
                  <a:srgbClr val="6600FF"/>
                </a:solidFill>
                <a:cs typeface="Times New Roman" panose="02020603050405020304" pitchFamily="18" charset="0"/>
              </a:rPr>
              <a:t>đô</a:t>
            </a:r>
            <a:r>
              <a:rPr lang="en-US" sz="2800" dirty="0">
                <a:solidFill>
                  <a:srgbClr val="6600FF"/>
                </a:solidFill>
                <a:cs typeface="Times New Roman" panose="02020603050405020304" pitchFamily="18" charset="0"/>
              </a:rPr>
              <a:t> </a:t>
            </a:r>
            <a:r>
              <a:rPr lang="en-US" sz="2800" dirty="0" err="1">
                <a:solidFill>
                  <a:srgbClr val="6600FF"/>
                </a:solidFill>
                <a:cs typeface="Times New Roman" panose="02020603050405020304" pitchFamily="18" charset="0"/>
              </a:rPr>
              <a:t>thị</a:t>
            </a:r>
            <a:r>
              <a:rPr lang="en-US" sz="2800" dirty="0">
                <a:solidFill>
                  <a:srgbClr val="6600FF"/>
                </a:solidFill>
                <a:cs typeface="Times New Roman" panose="02020603050405020304" pitchFamily="18" charset="0"/>
              </a:rPr>
              <a:t> </a:t>
            </a:r>
            <a:r>
              <a:rPr lang="en-US" sz="2800" dirty="0" err="1">
                <a:solidFill>
                  <a:srgbClr val="6600FF"/>
                </a:solidFill>
                <a:cs typeface="Times New Roman" panose="02020603050405020304" pitchFamily="18" charset="0"/>
              </a:rPr>
              <a:t>đã</a:t>
            </a:r>
            <a:r>
              <a:rPr lang="en-US" sz="2800" dirty="0">
                <a:solidFill>
                  <a:srgbClr val="6600FF"/>
                </a:solidFill>
                <a:cs typeface="Times New Roman" panose="02020603050405020304" pitchFamily="18" charset="0"/>
              </a:rPr>
              <a:t> </a:t>
            </a:r>
            <a:r>
              <a:rPr lang="en-US" sz="2800" dirty="0" err="1">
                <a:solidFill>
                  <a:srgbClr val="6600FF"/>
                </a:solidFill>
                <a:cs typeface="Times New Roman" panose="02020603050405020304" pitchFamily="18" charset="0"/>
              </a:rPr>
              <a:t>mang</a:t>
            </a:r>
            <a:r>
              <a:rPr lang="en-US" sz="2800" dirty="0">
                <a:solidFill>
                  <a:srgbClr val="6600FF"/>
                </a:solidFill>
                <a:cs typeface="Times New Roman" panose="02020603050405020304" pitchFamily="18" charset="0"/>
              </a:rPr>
              <a:t> </a:t>
            </a:r>
            <a:r>
              <a:rPr lang="en-US" sz="2800" dirty="0" err="1">
                <a:solidFill>
                  <a:srgbClr val="6600FF"/>
                </a:solidFill>
                <a:cs typeface="Times New Roman" panose="02020603050405020304" pitchFamily="18" charset="0"/>
              </a:rPr>
              <a:t>lại</a:t>
            </a:r>
            <a:r>
              <a:rPr lang="en-US" sz="2800" dirty="0">
                <a:solidFill>
                  <a:srgbClr val="6600FF"/>
                </a:solidFill>
                <a:cs typeface="Times New Roman" panose="02020603050405020304" pitchFamily="18" charset="0"/>
              </a:rPr>
              <a:t> ý </a:t>
            </a:r>
            <a:r>
              <a:rPr lang="en-US" sz="2800" dirty="0" err="1">
                <a:solidFill>
                  <a:srgbClr val="6600FF"/>
                </a:solidFill>
                <a:cs typeface="Times New Roman" panose="02020603050405020304" pitchFamily="18" charset="0"/>
              </a:rPr>
              <a:t>nghĩa</a:t>
            </a:r>
            <a:r>
              <a:rPr lang="en-US" sz="2800" dirty="0">
                <a:solidFill>
                  <a:srgbClr val="6600FF"/>
                </a:solidFill>
                <a:cs typeface="Times New Roman" panose="02020603050405020304" pitchFamily="18" charset="0"/>
              </a:rPr>
              <a:t> </a:t>
            </a:r>
            <a:r>
              <a:rPr lang="en-US" sz="2800" dirty="0" err="1">
                <a:solidFill>
                  <a:srgbClr val="6600FF"/>
                </a:solidFill>
                <a:cs typeface="Times New Roman" panose="02020603050405020304" pitchFamily="18" charset="0"/>
              </a:rPr>
              <a:t>như</a:t>
            </a:r>
            <a:r>
              <a:rPr lang="en-US" sz="2800" dirty="0">
                <a:solidFill>
                  <a:srgbClr val="6600FF"/>
                </a:solidFill>
                <a:cs typeface="Times New Roman" panose="02020603050405020304" pitchFamily="18" charset="0"/>
              </a:rPr>
              <a:t> </a:t>
            </a:r>
            <a:r>
              <a:rPr lang="en-US" sz="2800" dirty="0" err="1">
                <a:solidFill>
                  <a:srgbClr val="6600FF"/>
                </a:solidFill>
                <a:cs typeface="Times New Roman" panose="02020603050405020304" pitchFamily="18" charset="0"/>
              </a:rPr>
              <a:t>thế</a:t>
            </a:r>
            <a:r>
              <a:rPr lang="en-US" sz="2800" dirty="0">
                <a:solidFill>
                  <a:srgbClr val="6600FF"/>
                </a:solidFill>
                <a:cs typeface="Times New Roman" panose="02020603050405020304" pitchFamily="18" charset="0"/>
              </a:rPr>
              <a:t> </a:t>
            </a:r>
            <a:r>
              <a:rPr lang="en-US" sz="2800" dirty="0" err="1">
                <a:solidFill>
                  <a:srgbClr val="6600FF"/>
                </a:solidFill>
                <a:cs typeface="Times New Roman" panose="02020603050405020304" pitchFamily="18" charset="0"/>
              </a:rPr>
              <a:t>nào</a:t>
            </a:r>
            <a:r>
              <a:rPr lang="en-US" sz="2800" dirty="0">
                <a:solidFill>
                  <a:srgbClr val="6600FF"/>
                </a:solidFill>
                <a:cs typeface="Times New Roman" panose="02020603050405020304" pitchFamily="18" charset="0"/>
              </a:rPr>
              <a:t>?</a:t>
            </a:r>
          </a:p>
        </p:txBody>
      </p:sp>
    </p:spTree>
    <p:extLst>
      <p:ext uri="{BB962C8B-B14F-4D97-AF65-F5344CB8AC3E}">
        <p14:creationId xmlns:p14="http://schemas.microsoft.com/office/powerpoint/2010/main" val="2214752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wedge">
                                      <p:cBhvr>
                                        <p:cTn id="7" dur="20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6391"/>
                                        </p:tgtEl>
                                        <p:attrNameLst>
                                          <p:attrName>style.visibility</p:attrName>
                                        </p:attrNameLst>
                                      </p:cBhvr>
                                      <p:to>
                                        <p:strVal val="visible"/>
                                      </p:to>
                                    </p:set>
                                    <p:anim calcmode="lin" valueType="num">
                                      <p:cBhvr>
                                        <p:cTn id="12" dur="1000" fill="hold"/>
                                        <p:tgtEl>
                                          <p:spTgt spid="16391"/>
                                        </p:tgtEl>
                                        <p:attrNameLst>
                                          <p:attrName>ppt_w</p:attrName>
                                        </p:attrNameLst>
                                      </p:cBhvr>
                                      <p:tavLst>
                                        <p:tav tm="0">
                                          <p:val>
                                            <p:strVal val="#ppt_w*0.70"/>
                                          </p:val>
                                        </p:tav>
                                        <p:tav tm="100000">
                                          <p:val>
                                            <p:strVal val="#ppt_w"/>
                                          </p:val>
                                        </p:tav>
                                      </p:tavLst>
                                    </p:anim>
                                    <p:anim calcmode="lin" valueType="num">
                                      <p:cBhvr>
                                        <p:cTn id="13" dur="1000" fill="hold"/>
                                        <p:tgtEl>
                                          <p:spTgt spid="16391"/>
                                        </p:tgtEl>
                                        <p:attrNameLst>
                                          <p:attrName>ppt_h</p:attrName>
                                        </p:attrNameLst>
                                      </p:cBhvr>
                                      <p:tavLst>
                                        <p:tav tm="0">
                                          <p:val>
                                            <p:strVal val="#ppt_h"/>
                                          </p:val>
                                        </p:tav>
                                        <p:tav tm="100000">
                                          <p:val>
                                            <p:strVal val="#ppt_h"/>
                                          </p:val>
                                        </p:tav>
                                      </p:tavLst>
                                    </p:anim>
                                    <p:animEffect transition="in" filter="fade">
                                      <p:cBhvr>
                                        <p:cTn id="14" dur="1000"/>
                                        <p:tgtEl>
                                          <p:spTgt spid="1639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xit" presetSubtype="0" fill="hold" grpId="1" nodeType="clickEffect">
                                  <p:stCondLst>
                                    <p:cond delay="0"/>
                                  </p:stCondLst>
                                  <p:childTnLst>
                                    <p:anim calcmode="lin" valueType="num">
                                      <p:cBhvr>
                                        <p:cTn id="18" dur="1000"/>
                                        <p:tgtEl>
                                          <p:spTgt spid="16391"/>
                                        </p:tgtEl>
                                        <p:attrNameLst>
                                          <p:attrName>ppt_w</p:attrName>
                                        </p:attrNameLst>
                                      </p:cBhvr>
                                      <p:tavLst>
                                        <p:tav tm="0">
                                          <p:val>
                                            <p:strVal val="ppt_w"/>
                                          </p:val>
                                        </p:tav>
                                        <p:tav tm="100000">
                                          <p:val>
                                            <p:strVal val="ppt_w*0.70"/>
                                          </p:val>
                                        </p:tav>
                                      </p:tavLst>
                                    </p:anim>
                                    <p:anim calcmode="lin" valueType="num">
                                      <p:cBhvr>
                                        <p:cTn id="19" dur="1000"/>
                                        <p:tgtEl>
                                          <p:spTgt spid="16391"/>
                                        </p:tgtEl>
                                        <p:attrNameLst>
                                          <p:attrName>ppt_h</p:attrName>
                                        </p:attrNameLst>
                                      </p:cBhvr>
                                      <p:tavLst>
                                        <p:tav tm="0">
                                          <p:val>
                                            <p:strVal val="ppt_h"/>
                                          </p:val>
                                        </p:tav>
                                        <p:tav tm="100000">
                                          <p:val>
                                            <p:strVal val="ppt_h"/>
                                          </p:val>
                                        </p:tav>
                                      </p:tavLst>
                                    </p:anim>
                                    <p:animEffect transition="out" filter="fade">
                                      <p:cBhvr>
                                        <p:cTn id="20" dur="1000"/>
                                        <p:tgtEl>
                                          <p:spTgt spid="16391"/>
                                        </p:tgtEl>
                                      </p:cBhvr>
                                    </p:animEffect>
                                    <p:set>
                                      <p:cBhvr>
                                        <p:cTn id="21" dur="1" fill="hold">
                                          <p:stCondLst>
                                            <p:cond delay="999"/>
                                          </p:stCondLst>
                                        </p:cTn>
                                        <p:tgtEl>
                                          <p:spTgt spid="1639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6387">
                                            <p:txEl>
                                              <p:pRg st="0" end="0"/>
                                            </p:txEl>
                                          </p:spTgt>
                                        </p:tgtEl>
                                        <p:attrNameLst>
                                          <p:attrName>style.visibility</p:attrName>
                                        </p:attrNameLst>
                                      </p:cBhvr>
                                      <p:to>
                                        <p:strVal val="visible"/>
                                      </p:to>
                                    </p:set>
                                    <p:animEffect transition="in" filter="blinds(horizontal)">
                                      <p:cBhvr>
                                        <p:cTn id="26" dur="500"/>
                                        <p:tgtEl>
                                          <p:spTgt spid="16387">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6387">
                                            <p:txEl>
                                              <p:pRg st="1" end="1"/>
                                            </p:txEl>
                                          </p:spTgt>
                                        </p:tgtEl>
                                        <p:attrNameLst>
                                          <p:attrName>style.visibility</p:attrName>
                                        </p:attrNameLst>
                                      </p:cBhvr>
                                      <p:to>
                                        <p:strVal val="visible"/>
                                      </p:to>
                                    </p:set>
                                    <p:animEffect transition="in" filter="blinds(horizontal)">
                                      <p:cBhvr>
                                        <p:cTn id="31" dur="500"/>
                                        <p:tgtEl>
                                          <p:spTgt spid="163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P spid="16387" grpId="0" build="p"/>
      <p:bldP spid="16391" grpId="0" animBg="1"/>
      <p:bldP spid="1639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123" y="1295400"/>
            <a:ext cx="9144000" cy="3429000"/>
          </a:xfrm>
          <a:solidFill>
            <a:schemeClr val="accent3">
              <a:lumMod val="20000"/>
              <a:lumOff val="80000"/>
            </a:schemeClr>
          </a:solidFill>
        </p:spPr>
        <p:txBody>
          <a:bodyPr>
            <a:normAutofit/>
          </a:bodyPr>
          <a:lstStyle/>
          <a:p>
            <a:pPr marL="571500" indent="-396875" algn="just">
              <a:buAutoNum type="romanUcPeriod"/>
            </a:pPr>
            <a:r>
              <a:rPr lang="en-US" sz="2800" b="1" dirty="0" err="1">
                <a:solidFill>
                  <a:schemeClr val="tx2">
                    <a:lumMod val="50000"/>
                  </a:schemeClr>
                </a:solidFill>
                <a:latin typeface="Times New Roman" pitchFamily="18" charset="0"/>
                <a:cs typeface="Times New Roman" pitchFamily="18" charset="0"/>
              </a:rPr>
              <a:t>Cuộc</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kháng</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chiến</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toàn</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quốc</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chống</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thực</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dân</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Pháp</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xâm</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lược</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bùng</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nổ</a:t>
            </a:r>
            <a:r>
              <a:rPr lang="en-US" sz="2800" b="1" dirty="0">
                <a:solidFill>
                  <a:schemeClr val="tx2">
                    <a:lumMod val="50000"/>
                  </a:schemeClr>
                </a:solidFill>
                <a:latin typeface="Times New Roman" pitchFamily="18" charset="0"/>
                <a:cs typeface="Times New Roman" pitchFamily="18" charset="0"/>
              </a:rPr>
              <a:t> (19/12/1946)</a:t>
            </a:r>
          </a:p>
          <a:p>
            <a:pPr marL="571500" indent="-396875" algn="just">
              <a:buAutoNum type="romanUcPeriod"/>
            </a:pP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Cuộc</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chiến</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đấu</a:t>
            </a:r>
            <a:r>
              <a:rPr lang="en-US" sz="2800" b="1" dirty="0">
                <a:solidFill>
                  <a:schemeClr val="tx2">
                    <a:lumMod val="50000"/>
                  </a:schemeClr>
                </a:solidFill>
                <a:latin typeface="Times New Roman" pitchFamily="18" charset="0"/>
                <a:cs typeface="Times New Roman" pitchFamily="18" charset="0"/>
              </a:rPr>
              <a:t> ở </a:t>
            </a:r>
            <a:r>
              <a:rPr lang="en-US" sz="2800" b="1" dirty="0" err="1">
                <a:solidFill>
                  <a:schemeClr val="tx2">
                    <a:lumMod val="50000"/>
                  </a:schemeClr>
                </a:solidFill>
                <a:latin typeface="Times New Roman" pitchFamily="18" charset="0"/>
                <a:cs typeface="Times New Roman" pitchFamily="18" charset="0"/>
              </a:rPr>
              <a:t>các</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đô</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thị</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phía</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Bắc</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vĩ</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tuyến</a:t>
            </a:r>
            <a:r>
              <a:rPr lang="en-US" sz="2800" b="1" dirty="0">
                <a:solidFill>
                  <a:schemeClr val="tx2">
                    <a:lumMod val="50000"/>
                  </a:schemeClr>
                </a:solidFill>
                <a:latin typeface="Times New Roman" pitchFamily="18" charset="0"/>
                <a:cs typeface="Times New Roman" pitchFamily="18" charset="0"/>
              </a:rPr>
              <a:t> 16</a:t>
            </a:r>
          </a:p>
          <a:p>
            <a:pPr marL="571500" indent="-396875" algn="just">
              <a:buAutoNum type="romanUcPeriod"/>
            </a:pP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Tích</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cực</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chuẩn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bị</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cho</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cuộc</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chiến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đấu</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lâu</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dài</a:t>
            </a:r>
            <a:r>
              <a:rPr lang="en-US" sz="2800" b="1" dirty="0">
                <a:solidFill>
                  <a:srgbClr val="0000CC"/>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tự</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đọc</a:t>
            </a:r>
            <a:r>
              <a:rPr lang="en-US" sz="2800" b="1" dirty="0">
                <a:solidFill>
                  <a:srgbClr val="0000CC"/>
                </a:solidFill>
                <a:latin typeface="Times New Roman" pitchFamily="18" charset="0"/>
                <a:cs typeface="Times New Roman" pitchFamily="18" charset="0"/>
              </a:rPr>
              <a:t>)</a:t>
            </a:r>
          </a:p>
          <a:p>
            <a:pPr marL="571500" indent="-396875" algn="just">
              <a:buAutoNum type="romanUcPeriod"/>
            </a:pP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Chiến</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dịch</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Việt</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Bắc</a:t>
            </a:r>
            <a:r>
              <a:rPr lang="en-US" sz="2800" b="1" dirty="0">
                <a:solidFill>
                  <a:schemeClr val="tx2">
                    <a:lumMod val="50000"/>
                  </a:schemeClr>
                </a:solidFill>
                <a:latin typeface="Times New Roman" pitchFamily="18" charset="0"/>
                <a:cs typeface="Times New Roman" pitchFamily="18" charset="0"/>
              </a:rPr>
              <a:t> Thu- </a:t>
            </a:r>
            <a:r>
              <a:rPr lang="en-US" sz="2800" b="1" dirty="0" err="1">
                <a:solidFill>
                  <a:schemeClr val="tx2">
                    <a:lumMod val="50000"/>
                  </a:schemeClr>
                </a:solidFill>
                <a:latin typeface="Times New Roman" pitchFamily="18" charset="0"/>
              </a:rPr>
              <a:t>Đ</a:t>
            </a:r>
            <a:r>
              <a:rPr lang="en-US" sz="2800" b="1" dirty="0" err="1">
                <a:solidFill>
                  <a:schemeClr val="tx2">
                    <a:lumMod val="50000"/>
                  </a:schemeClr>
                </a:solidFill>
                <a:latin typeface="Times New Roman" pitchFamily="18" charset="0"/>
                <a:cs typeface="Times New Roman" pitchFamily="18" charset="0"/>
              </a:rPr>
              <a:t>ông</a:t>
            </a:r>
            <a:r>
              <a:rPr lang="en-US" sz="2800" b="1" dirty="0">
                <a:solidFill>
                  <a:schemeClr val="tx2">
                    <a:lumMod val="50000"/>
                  </a:schemeClr>
                </a:solidFill>
                <a:latin typeface="Times New Roman" pitchFamily="18" charset="0"/>
                <a:cs typeface="Times New Roman" pitchFamily="18" charset="0"/>
              </a:rPr>
              <a:t> </a:t>
            </a:r>
            <a:r>
              <a:rPr lang="en-US" sz="2800" b="1" dirty="0" err="1">
                <a:solidFill>
                  <a:schemeClr val="tx2">
                    <a:lumMod val="50000"/>
                  </a:schemeClr>
                </a:solidFill>
                <a:latin typeface="Times New Roman" pitchFamily="18" charset="0"/>
                <a:cs typeface="Times New Roman" pitchFamily="18" charset="0"/>
              </a:rPr>
              <a:t>năm</a:t>
            </a:r>
            <a:r>
              <a:rPr lang="en-US" sz="2800" b="1" dirty="0">
                <a:solidFill>
                  <a:schemeClr val="tx2">
                    <a:lumMod val="50000"/>
                  </a:schemeClr>
                </a:solidFill>
                <a:latin typeface="Times New Roman" pitchFamily="18" charset="0"/>
                <a:cs typeface="Times New Roman" pitchFamily="18" charset="0"/>
              </a:rPr>
              <a:t> 1947</a:t>
            </a:r>
          </a:p>
          <a:p>
            <a:pPr marL="571500" indent="-396875" algn="just">
              <a:buAutoNum type="romanUcPeriod"/>
            </a:pP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Đẩy</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mạnh</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kháng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chiến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toàn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dân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toàn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diện</a:t>
            </a:r>
            <a:r>
              <a:rPr lang="en-US" sz="2800" b="1" dirty="0">
                <a:solidFill>
                  <a:srgbClr val="0000CC"/>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tự</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đọc</a:t>
            </a:r>
            <a:r>
              <a:rPr lang="en-US" sz="2800" b="1" dirty="0">
                <a:solidFill>
                  <a:schemeClr val="tx2">
                    <a:lumMod val="50000"/>
                  </a:schemeClr>
                </a:solidFill>
                <a:latin typeface="Times New Roman" pitchFamily="18" charset="0"/>
                <a:cs typeface="Times New Roman" pitchFamily="18" charset="0"/>
              </a:rPr>
              <a:t>)</a:t>
            </a:r>
          </a:p>
        </p:txBody>
      </p:sp>
      <p:sp>
        <p:nvSpPr>
          <p:cNvPr id="6" name="Rectangle 3">
            <a:extLst>
              <a:ext uri="{FF2B5EF4-FFF2-40B4-BE49-F238E27FC236}">
                <a16:creationId xmlns:a16="http://schemas.microsoft.com/office/drawing/2014/main" id="{4E66C8DE-A767-4F07-8657-FC758F8659AD}"/>
              </a:ext>
            </a:extLst>
          </p:cNvPr>
          <p:cNvSpPr>
            <a:spLocks noGrp="1" noChangeArrowheads="1"/>
          </p:cNvSpPr>
          <p:nvPr>
            <p:ph type="title"/>
          </p:nvPr>
        </p:nvSpPr>
        <p:spPr>
          <a:xfrm>
            <a:off x="228600" y="76200"/>
            <a:ext cx="9144000" cy="914400"/>
          </a:xfrm>
          <a:solidFill>
            <a:schemeClr val="accent5">
              <a:lumMod val="20000"/>
              <a:lumOff val="80000"/>
            </a:schemeClr>
          </a:solidFill>
        </p:spPr>
        <p:txBody>
          <a:bodyPr>
            <a:normAutofit fontScale="90000"/>
          </a:bodyPr>
          <a:lstStyle/>
          <a:p>
            <a:br>
              <a:rPr lang="en-US" sz="2800" b="1" dirty="0">
                <a:solidFill>
                  <a:srgbClr val="FF0000"/>
                </a:solidFill>
                <a:latin typeface="Times New Roman" pitchFamily="18" charset="0"/>
              </a:rPr>
            </a:br>
            <a:r>
              <a:rPr lang="en-US" sz="2800" b="1" dirty="0">
                <a:solidFill>
                  <a:srgbClr val="FF0000"/>
                </a:solidFill>
                <a:latin typeface="Times New Roman" pitchFamily="18" charset="0"/>
              </a:rPr>
              <a:t>A.VIỆT NAM TỪ CUỐI NĂM 1946 ĐẾN NĂM 1954</a:t>
            </a:r>
          </a:p>
        </p:txBody>
      </p:sp>
    </p:spTree>
    <p:extLst>
      <p:ext uri="{BB962C8B-B14F-4D97-AF65-F5344CB8AC3E}">
        <p14:creationId xmlns:p14="http://schemas.microsoft.com/office/powerpoint/2010/main" val="3199867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356370" y="-24991"/>
            <a:ext cx="8431259" cy="1781666"/>
          </a:xfrm>
          <a:prstGeom prst="rect">
            <a:avLst/>
          </a:prstGeom>
          <a:noFill/>
          <a:ln w="9525">
            <a:solidFill>
              <a:schemeClr val="bg1"/>
            </a:solidFill>
            <a:miter lim="800000"/>
            <a:headEnd/>
            <a:tailEnd/>
          </a:ln>
          <a:effectLst/>
        </p:spPr>
        <p:txBody>
          <a:bodyPr wrap="none" anchor="ctr"/>
          <a:lstStyle/>
          <a:p>
            <a:pPr algn="ctr"/>
            <a:r>
              <a:rPr lang="en-US" sz="2400" b="1" u="sng" dirty="0">
                <a:solidFill>
                  <a:prstClr val="black"/>
                </a:solidFill>
                <a:latin typeface="Times New Roman" pitchFamily="18" charset="0"/>
              </a:rPr>
              <a:t>BÀI 25</a:t>
            </a:r>
            <a:r>
              <a:rPr lang="en-US" sz="2400" b="1" dirty="0">
                <a:solidFill>
                  <a:prstClr val="black"/>
                </a:solidFill>
                <a:latin typeface="Times New Roman" pitchFamily="18" charset="0"/>
              </a:rPr>
              <a:t> </a:t>
            </a:r>
          </a:p>
          <a:p>
            <a:pPr algn="ctr"/>
            <a:r>
              <a:rPr lang="en-US" sz="2400" b="1" dirty="0">
                <a:solidFill>
                  <a:prstClr val="black"/>
                </a:solidFill>
                <a:latin typeface="Times New Roman" pitchFamily="18" charset="0"/>
              </a:rPr>
              <a:t> NHỮNG NĂM ĐẦU CUỘC KHÁNG CHIẾN</a:t>
            </a:r>
          </a:p>
          <a:p>
            <a:pPr algn="ctr"/>
            <a:r>
              <a:rPr lang="en-US" sz="2400" b="1" dirty="0">
                <a:solidFill>
                  <a:prstClr val="black"/>
                </a:solidFill>
                <a:latin typeface="Times New Roman" pitchFamily="18" charset="0"/>
              </a:rPr>
              <a:t> TOÀN QUỐC CHỐNG THỰC DÂN PHÁP (1946- 1950)</a:t>
            </a:r>
          </a:p>
          <a:p>
            <a:pPr algn="ctr"/>
            <a:endParaRPr lang="en-US" sz="2800" b="1" dirty="0">
              <a:solidFill>
                <a:prstClr val="black"/>
              </a:solidFill>
              <a:latin typeface="Times New Roman" pitchFamily="18" charset="0"/>
            </a:endParaRPr>
          </a:p>
        </p:txBody>
      </p:sp>
      <p:sp>
        <p:nvSpPr>
          <p:cNvPr id="10" name="Rectangle 3"/>
          <p:cNvSpPr>
            <a:spLocks noChangeArrowheads="1"/>
          </p:cNvSpPr>
          <p:nvPr/>
        </p:nvSpPr>
        <p:spPr bwMode="auto">
          <a:xfrm>
            <a:off x="356370" y="1524000"/>
            <a:ext cx="825423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just">
              <a:spcBef>
                <a:spcPct val="20000"/>
              </a:spcBef>
            </a:pPr>
            <a:r>
              <a:rPr lang="en-US" sz="3200" b="1" dirty="0">
                <a:solidFill>
                  <a:srgbClr val="FF0000"/>
                </a:solidFill>
                <a:latin typeface="Times New Roman" pitchFamily="18" charset="0"/>
              </a:rPr>
              <a:t>IV. </a:t>
            </a:r>
            <a:r>
              <a:rPr lang="en-US" sz="3200" b="1" dirty="0" err="1">
                <a:solidFill>
                  <a:srgbClr val="FF0000"/>
                </a:solidFill>
                <a:latin typeface="Times New Roman" pitchFamily="18" charset="0"/>
                <a:cs typeface="Times New Roman" pitchFamily="18" charset="0"/>
              </a:rPr>
              <a:t>Chiến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dịch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Việt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Bắc</a:t>
            </a:r>
            <a:r>
              <a:rPr lang="en-US" sz="3200" b="1" dirty="0">
                <a:solidFill>
                  <a:srgbClr val="FF0000"/>
                </a:solidFill>
                <a:latin typeface="Times New Roman" pitchFamily="18" charset="0"/>
                <a:cs typeface="Times New Roman" pitchFamily="18" charset="0"/>
              </a:rPr>
              <a:t> Thu- </a:t>
            </a:r>
            <a:r>
              <a:rPr lang="en-US" sz="3200" b="1" dirty="0" err="1">
                <a:solidFill>
                  <a:srgbClr val="FF0000"/>
                </a:solidFill>
                <a:latin typeface="Times New Roman" pitchFamily="18" charset="0"/>
              </a:rPr>
              <a:t>Đ</a:t>
            </a:r>
            <a:r>
              <a:rPr lang="en-US" sz="3200" b="1" dirty="0" err="1">
                <a:solidFill>
                  <a:srgbClr val="FF0000"/>
                </a:solidFill>
                <a:latin typeface="Times New Roman" pitchFamily="18" charset="0"/>
                <a:cs typeface="Times New Roman" pitchFamily="18" charset="0"/>
              </a:rPr>
              <a:t>ông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năm</a:t>
            </a:r>
            <a:r>
              <a:rPr lang="en-US" sz="3200" b="1" dirty="0">
                <a:solidFill>
                  <a:srgbClr val="FF0000"/>
                </a:solidFill>
                <a:latin typeface="Times New Roman" pitchFamily="18" charset="0"/>
                <a:cs typeface="Times New Roman" pitchFamily="18" charset="0"/>
              </a:rPr>
              <a:t> 1947</a:t>
            </a:r>
          </a:p>
        </p:txBody>
      </p:sp>
    </p:spTree>
    <p:extLst>
      <p:ext uri="{BB962C8B-B14F-4D97-AF65-F5344CB8AC3E}">
        <p14:creationId xmlns:p14="http://schemas.microsoft.com/office/powerpoint/2010/main" val="8141119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ban_do_nghien_cuu[1]">
            <a:hlinkClick r:id="rId2" action="ppaction://hlinksldjump"/>
          </p:cNvPr>
          <p:cNvPicPr>
            <a:picLocks noChangeAspect="1" noChangeArrowheads="1"/>
          </p:cNvPicPr>
          <p:nvPr/>
        </p:nvPicPr>
        <p:blipFill>
          <a:blip r:embed="rId3" cstate="print"/>
          <a:srcRect/>
          <a:stretch>
            <a:fillRect/>
          </a:stretch>
        </p:blipFill>
        <p:spPr bwMode="auto">
          <a:xfrm>
            <a:off x="-180975" y="0"/>
            <a:ext cx="5486400" cy="6858000"/>
          </a:xfrm>
          <a:prstGeom prst="rect">
            <a:avLst/>
          </a:prstGeom>
          <a:noFill/>
          <a:ln w="9525">
            <a:noFill/>
            <a:miter lim="800000"/>
            <a:headEnd/>
            <a:tailEnd/>
          </a:ln>
        </p:spPr>
      </p:pic>
      <p:sp>
        <p:nvSpPr>
          <p:cNvPr id="84995" name="Text Box 3"/>
          <p:cNvSpPr txBox="1">
            <a:spLocks noChangeArrowheads="1"/>
          </p:cNvSpPr>
          <p:nvPr/>
        </p:nvSpPr>
        <p:spPr bwMode="auto">
          <a:xfrm>
            <a:off x="1511300" y="584200"/>
            <a:ext cx="1143000" cy="336550"/>
          </a:xfrm>
          <a:prstGeom prst="rect">
            <a:avLst/>
          </a:prstGeom>
          <a:noFill/>
          <a:ln w="9525">
            <a:noFill/>
            <a:miter lim="800000"/>
            <a:headEnd/>
            <a:tailEnd/>
          </a:ln>
        </p:spPr>
        <p:txBody>
          <a:bodyPr>
            <a:spAutoFit/>
          </a:bodyPr>
          <a:lstStyle/>
          <a:p>
            <a:pPr fontAlgn="base">
              <a:spcBef>
                <a:spcPct val="50000"/>
              </a:spcBef>
              <a:spcAft>
                <a:spcPct val="0"/>
              </a:spcAft>
            </a:pPr>
            <a:r>
              <a:rPr lang="en-US" sz="1600" b="1">
                <a:solidFill>
                  <a:srgbClr val="CC0000"/>
                </a:solidFill>
                <a:latin typeface="Times New Roman" pitchFamily="18" charset="0"/>
              </a:rPr>
              <a:t>Việt Bắc</a:t>
            </a:r>
          </a:p>
        </p:txBody>
      </p:sp>
      <p:sp>
        <p:nvSpPr>
          <p:cNvPr id="84996" name="AutoShape 4"/>
          <p:cNvSpPr>
            <a:spLocks noChangeArrowheads="1"/>
          </p:cNvSpPr>
          <p:nvPr/>
        </p:nvSpPr>
        <p:spPr bwMode="auto">
          <a:xfrm rot="-3962250">
            <a:off x="1429544" y="-16668"/>
            <a:ext cx="1157287" cy="1479550"/>
          </a:xfrm>
          <a:prstGeom prst="wedgeEllipseCallout">
            <a:avLst>
              <a:gd name="adj1" fmla="val 6704"/>
              <a:gd name="adj2" fmla="val 114551"/>
            </a:avLst>
          </a:prstGeom>
          <a:noFill/>
          <a:ln w="38100">
            <a:solidFill>
              <a:srgbClr val="CC0000"/>
            </a:solidFill>
            <a:miter lim="800000"/>
            <a:headEnd/>
            <a:tailEnd/>
          </a:ln>
        </p:spPr>
        <p:txBody>
          <a:bodyPr vert="eaVert"/>
          <a:lstStyle/>
          <a:p>
            <a:pPr eaLnBrk="0" fontAlgn="base" hangingPunct="0">
              <a:spcBef>
                <a:spcPct val="0"/>
              </a:spcBef>
              <a:spcAft>
                <a:spcPct val="0"/>
              </a:spcAft>
            </a:pPr>
            <a:endParaRPr lang="vi-VN" sz="2800">
              <a:solidFill>
                <a:srgbClr val="000000"/>
              </a:solidFill>
              <a:latin typeface="Times New Roman" pitchFamily="18" charset="0"/>
            </a:endParaRPr>
          </a:p>
        </p:txBody>
      </p:sp>
      <p:sp>
        <p:nvSpPr>
          <p:cNvPr id="19460" name="Text Box 5"/>
          <p:cNvSpPr txBox="1">
            <a:spLocks noChangeArrowheads="1"/>
          </p:cNvSpPr>
          <p:nvPr/>
        </p:nvSpPr>
        <p:spPr bwMode="auto">
          <a:xfrm>
            <a:off x="2592388" y="0"/>
            <a:ext cx="971550" cy="641350"/>
          </a:xfrm>
          <a:prstGeom prst="rect">
            <a:avLst/>
          </a:prstGeom>
          <a:noFill/>
          <a:ln w="9525">
            <a:noFill/>
            <a:miter lim="800000"/>
            <a:headEnd/>
            <a:tailEnd/>
          </a:ln>
        </p:spPr>
        <p:txBody>
          <a:bodyPr>
            <a:spAutoFit/>
          </a:bodyPr>
          <a:lstStyle/>
          <a:p>
            <a:pPr fontAlgn="base">
              <a:spcBef>
                <a:spcPct val="50000"/>
              </a:spcBef>
              <a:spcAft>
                <a:spcPct val="0"/>
              </a:spcAft>
            </a:pPr>
            <a:r>
              <a:rPr lang="en-US">
                <a:solidFill>
                  <a:srgbClr val="000000"/>
                </a:solidFill>
                <a:latin typeface="Times New Roman" pitchFamily="18" charset="0"/>
              </a:rPr>
              <a:t>TRUNG QUỐC</a:t>
            </a:r>
          </a:p>
        </p:txBody>
      </p:sp>
      <p:pic>
        <p:nvPicPr>
          <p:cNvPr id="84998" name="Picture 6" descr="phi"/>
          <p:cNvPicPr>
            <a:picLocks noChangeAspect="1" noChangeArrowheads="1"/>
          </p:cNvPicPr>
          <p:nvPr/>
        </p:nvPicPr>
        <p:blipFill>
          <a:blip r:embed="rId4" cstate="print"/>
          <a:srcRect/>
          <a:stretch>
            <a:fillRect/>
          </a:stretch>
        </p:blipFill>
        <p:spPr bwMode="auto">
          <a:xfrm>
            <a:off x="3671888" y="188913"/>
            <a:ext cx="5472112" cy="4248150"/>
          </a:xfrm>
          <a:prstGeom prst="rect">
            <a:avLst/>
          </a:prstGeom>
          <a:noFill/>
          <a:ln w="9525">
            <a:noFill/>
            <a:miter lim="800000"/>
            <a:headEnd/>
            <a:tailEnd/>
          </a:ln>
        </p:spPr>
      </p:pic>
      <p:sp>
        <p:nvSpPr>
          <p:cNvPr id="84999" name="Rectangle 7"/>
          <p:cNvSpPr>
            <a:spLocks noGrp="1" noChangeArrowheads="1"/>
          </p:cNvSpPr>
          <p:nvPr>
            <p:ph type="title" idx="4294967295"/>
          </p:nvPr>
        </p:nvSpPr>
        <p:spPr>
          <a:xfrm>
            <a:off x="3886200" y="4437063"/>
            <a:ext cx="5105400" cy="973137"/>
          </a:xfrm>
        </p:spPr>
        <p:txBody>
          <a:bodyPr anchor="ctr"/>
          <a:lstStyle/>
          <a:p>
            <a:pPr algn="ctr"/>
            <a:r>
              <a:rPr lang="en-US" sz="2500" b="1" i="1" dirty="0">
                <a:solidFill>
                  <a:srgbClr val="FF00FF"/>
                </a:solidFill>
                <a:latin typeface="Times New Roman" pitchFamily="18" charset="0"/>
              </a:rPr>
              <a:t> </a:t>
            </a:r>
            <a:r>
              <a:rPr lang="en-US" sz="2500" b="1" i="1" dirty="0" err="1">
                <a:solidFill>
                  <a:schemeClr val="tx1"/>
                </a:solidFill>
                <a:latin typeface="Times New Roman" pitchFamily="18" charset="0"/>
              </a:rPr>
              <a:t>Căn</a:t>
            </a:r>
            <a:r>
              <a:rPr lang="en-US" sz="2500" b="1" i="1" dirty="0">
                <a:solidFill>
                  <a:schemeClr val="tx1"/>
                </a:solidFill>
                <a:latin typeface="Times New Roman" pitchFamily="18" charset="0"/>
              </a:rPr>
              <a:t> </a:t>
            </a:r>
            <a:r>
              <a:rPr lang="en-US" sz="2500" b="1" i="1" dirty="0" err="1">
                <a:solidFill>
                  <a:schemeClr val="tx1"/>
                </a:solidFill>
                <a:latin typeface="Times New Roman" pitchFamily="18" charset="0"/>
              </a:rPr>
              <a:t>cứ</a:t>
            </a:r>
            <a:r>
              <a:rPr lang="en-US" sz="2500" b="1" i="1" dirty="0">
                <a:solidFill>
                  <a:schemeClr val="tx1"/>
                </a:solidFill>
                <a:latin typeface="Times New Roman" pitchFamily="18" charset="0"/>
              </a:rPr>
              <a:t> </a:t>
            </a:r>
            <a:r>
              <a:rPr lang="en-US" sz="2500" b="1" i="1" dirty="0" err="1">
                <a:solidFill>
                  <a:schemeClr val="tx1"/>
                </a:solidFill>
                <a:latin typeface="Times New Roman" pitchFamily="18" charset="0"/>
              </a:rPr>
              <a:t>địa</a:t>
            </a:r>
            <a:r>
              <a:rPr lang="en-US" sz="2500" b="1" i="1" dirty="0">
                <a:solidFill>
                  <a:schemeClr val="tx1"/>
                </a:solidFill>
                <a:latin typeface="Times New Roman" pitchFamily="18" charset="0"/>
              </a:rPr>
              <a:t> </a:t>
            </a:r>
            <a:r>
              <a:rPr lang="en-US" sz="2500" b="1" i="1" dirty="0" err="1">
                <a:solidFill>
                  <a:schemeClr val="tx1"/>
                </a:solidFill>
                <a:latin typeface="Times New Roman" pitchFamily="18" charset="0"/>
              </a:rPr>
              <a:t>Việt</a:t>
            </a:r>
            <a:r>
              <a:rPr lang="en-US" sz="2500" b="1" i="1" dirty="0">
                <a:solidFill>
                  <a:schemeClr val="tx1"/>
                </a:solidFill>
                <a:latin typeface="Times New Roman" pitchFamily="18" charset="0"/>
              </a:rPr>
              <a:t> </a:t>
            </a:r>
            <a:r>
              <a:rPr lang="en-US" sz="2500" b="1" i="1" dirty="0" err="1">
                <a:solidFill>
                  <a:schemeClr val="tx1"/>
                </a:solidFill>
                <a:latin typeface="Times New Roman" pitchFamily="18" charset="0"/>
              </a:rPr>
              <a:t>Bắc</a:t>
            </a:r>
            <a:r>
              <a:rPr lang="en-US" sz="2500" b="1" i="1" dirty="0">
                <a:solidFill>
                  <a:schemeClr val="tx1"/>
                </a:solidFill>
                <a:latin typeface="Times New Roman" pitchFamily="18" charset="0"/>
              </a:rPr>
              <a:t> </a:t>
            </a:r>
            <a:r>
              <a:rPr lang="en-US" sz="2500" b="1" i="1" dirty="0" err="1">
                <a:solidFill>
                  <a:schemeClr val="tx1"/>
                </a:solidFill>
                <a:latin typeface="Times New Roman" pitchFamily="18" charset="0"/>
              </a:rPr>
              <a:t>gồm</a:t>
            </a:r>
            <a:r>
              <a:rPr lang="en-US" sz="2500" b="1" i="1" dirty="0">
                <a:solidFill>
                  <a:schemeClr val="tx1"/>
                </a:solidFill>
                <a:latin typeface="Times New Roman" pitchFamily="18" charset="0"/>
              </a:rPr>
              <a:t> </a:t>
            </a:r>
            <a:r>
              <a:rPr lang="en-US" sz="2500" b="1" i="1" dirty="0" err="1">
                <a:solidFill>
                  <a:schemeClr val="tx1"/>
                </a:solidFill>
                <a:latin typeface="Times New Roman" pitchFamily="18" charset="0"/>
              </a:rPr>
              <a:t>mấy</a:t>
            </a:r>
            <a:r>
              <a:rPr lang="en-US" sz="2500" b="1" i="1" dirty="0">
                <a:solidFill>
                  <a:schemeClr val="tx1"/>
                </a:solidFill>
                <a:latin typeface="Times New Roman" pitchFamily="18" charset="0"/>
              </a:rPr>
              <a:t> </a:t>
            </a:r>
            <a:r>
              <a:rPr lang="en-US" sz="2500" b="1" i="1" dirty="0" err="1">
                <a:solidFill>
                  <a:schemeClr val="tx1"/>
                </a:solidFill>
                <a:latin typeface="Times New Roman" pitchFamily="18" charset="0"/>
              </a:rPr>
              <a:t>tỉnh</a:t>
            </a:r>
            <a:br>
              <a:rPr lang="en-US" sz="2500" b="1" i="1" dirty="0">
                <a:solidFill>
                  <a:schemeClr val="tx1"/>
                </a:solidFill>
                <a:latin typeface="Times New Roman" pitchFamily="18" charset="0"/>
              </a:rPr>
            </a:br>
            <a:r>
              <a:rPr lang="en-US" sz="2500" b="1" i="1" dirty="0">
                <a:solidFill>
                  <a:schemeClr val="tx1"/>
                </a:solidFill>
                <a:latin typeface="Times New Roman" pitchFamily="18" charset="0"/>
              </a:rPr>
              <a:t> </a:t>
            </a:r>
            <a:r>
              <a:rPr lang="en-US" sz="2500" b="1" i="1" dirty="0" err="1">
                <a:solidFill>
                  <a:schemeClr val="tx1"/>
                </a:solidFill>
                <a:latin typeface="Times New Roman" pitchFamily="18" charset="0"/>
              </a:rPr>
              <a:t>Kể</a:t>
            </a:r>
            <a:r>
              <a:rPr lang="en-US" sz="2500" b="1" i="1" dirty="0">
                <a:solidFill>
                  <a:schemeClr val="tx1"/>
                </a:solidFill>
                <a:latin typeface="Times New Roman" pitchFamily="18" charset="0"/>
              </a:rPr>
              <a:t> </a:t>
            </a:r>
            <a:r>
              <a:rPr lang="en-US" sz="2500" b="1" i="1" dirty="0" err="1">
                <a:solidFill>
                  <a:schemeClr val="tx1"/>
                </a:solidFill>
                <a:latin typeface="Times New Roman" pitchFamily="18" charset="0"/>
              </a:rPr>
              <a:t>tên</a:t>
            </a:r>
            <a:r>
              <a:rPr lang="en-US" sz="2500" b="1" i="1" dirty="0">
                <a:solidFill>
                  <a:schemeClr val="tx1"/>
                </a:solidFill>
                <a:latin typeface="Times New Roman" pitchFamily="18" charset="0"/>
              </a:rPr>
              <a:t> </a:t>
            </a:r>
            <a:r>
              <a:rPr lang="en-US" sz="2500" b="1" i="1" dirty="0" err="1">
                <a:solidFill>
                  <a:schemeClr val="tx1"/>
                </a:solidFill>
                <a:latin typeface="Times New Roman" pitchFamily="18" charset="0"/>
              </a:rPr>
              <a:t>các</a:t>
            </a:r>
            <a:r>
              <a:rPr lang="en-US" sz="2500" b="1" i="1" dirty="0">
                <a:solidFill>
                  <a:schemeClr val="tx1"/>
                </a:solidFill>
                <a:latin typeface="Times New Roman" pitchFamily="18" charset="0"/>
              </a:rPr>
              <a:t> </a:t>
            </a:r>
            <a:r>
              <a:rPr lang="en-US" sz="2500" b="1" i="1" dirty="0" err="1">
                <a:solidFill>
                  <a:schemeClr val="tx1"/>
                </a:solidFill>
                <a:latin typeface="Times New Roman" pitchFamily="18" charset="0"/>
              </a:rPr>
              <a:t>tỉnh</a:t>
            </a:r>
            <a:r>
              <a:rPr lang="en-US" sz="2500" b="1" i="1" dirty="0">
                <a:solidFill>
                  <a:schemeClr val="tx1"/>
                </a:solidFill>
                <a:latin typeface="Times New Roman" pitchFamily="18" charset="0"/>
              </a:rPr>
              <a:t>?</a:t>
            </a:r>
            <a:r>
              <a:rPr lang="en-US" sz="1900" b="1" dirty="0">
                <a:solidFill>
                  <a:schemeClr val="tx1"/>
                </a:solidFill>
                <a:latin typeface="Times New Roman" pitchFamily="18" charset="0"/>
              </a:rPr>
              <a:t> </a:t>
            </a:r>
          </a:p>
        </p:txBody>
      </p:sp>
      <p:sp>
        <p:nvSpPr>
          <p:cNvPr id="2" name="Oval 1"/>
          <p:cNvSpPr>
            <a:spLocks noChangeArrowheads="1"/>
          </p:cNvSpPr>
          <p:nvPr/>
        </p:nvSpPr>
        <p:spPr bwMode="auto">
          <a:xfrm>
            <a:off x="6767513" y="719138"/>
            <a:ext cx="576262" cy="347662"/>
          </a:xfrm>
          <a:prstGeom prst="ellipse">
            <a:avLst/>
          </a:prstGeom>
          <a:noFill/>
          <a:ln w="28575" algn="ctr">
            <a:solidFill>
              <a:srgbClr val="FF0000"/>
            </a:solidFill>
            <a:round/>
            <a:headEnd/>
            <a:tailEnd/>
          </a:ln>
        </p:spPr>
        <p:txBody>
          <a:bodyPr wrap="none" anchor="ctr"/>
          <a:lstStyle/>
          <a:p>
            <a:pPr algn="ctr" fontAlgn="base">
              <a:spcBef>
                <a:spcPct val="0"/>
              </a:spcBef>
              <a:spcAft>
                <a:spcPct val="0"/>
              </a:spcAft>
            </a:pPr>
            <a:endParaRPr lang="en-US" sz="1600">
              <a:solidFill>
                <a:srgbClr val="FF0000"/>
              </a:solidFill>
            </a:endParaRPr>
          </a:p>
        </p:txBody>
      </p:sp>
      <p:sp>
        <p:nvSpPr>
          <p:cNvPr id="13" name="Oval 12"/>
          <p:cNvSpPr>
            <a:spLocks noChangeArrowheads="1"/>
          </p:cNvSpPr>
          <p:nvPr/>
        </p:nvSpPr>
        <p:spPr bwMode="auto">
          <a:xfrm>
            <a:off x="6480175" y="1517650"/>
            <a:ext cx="720725" cy="347663"/>
          </a:xfrm>
          <a:prstGeom prst="ellipse">
            <a:avLst/>
          </a:prstGeom>
          <a:noFill/>
          <a:ln w="28575" algn="ctr">
            <a:solidFill>
              <a:srgbClr val="FF0000"/>
            </a:solidFill>
            <a:round/>
            <a:headEnd/>
            <a:tailEnd/>
          </a:ln>
        </p:spPr>
        <p:txBody>
          <a:bodyPr wrap="none" anchor="ctr"/>
          <a:lstStyle/>
          <a:p>
            <a:pPr algn="ctr" fontAlgn="base">
              <a:spcBef>
                <a:spcPct val="0"/>
              </a:spcBef>
              <a:spcAft>
                <a:spcPct val="0"/>
              </a:spcAft>
            </a:pPr>
            <a:endParaRPr lang="en-US" sz="1600">
              <a:solidFill>
                <a:srgbClr val="FF0000"/>
              </a:solidFill>
            </a:endParaRPr>
          </a:p>
        </p:txBody>
      </p:sp>
      <p:sp>
        <p:nvSpPr>
          <p:cNvPr id="14" name="Oval 13"/>
          <p:cNvSpPr>
            <a:spLocks noChangeArrowheads="1"/>
          </p:cNvSpPr>
          <p:nvPr/>
        </p:nvSpPr>
        <p:spPr bwMode="auto">
          <a:xfrm>
            <a:off x="7667625" y="2060575"/>
            <a:ext cx="576263" cy="347663"/>
          </a:xfrm>
          <a:prstGeom prst="ellipse">
            <a:avLst/>
          </a:prstGeom>
          <a:noFill/>
          <a:ln w="28575" algn="ctr">
            <a:solidFill>
              <a:srgbClr val="FF0000"/>
            </a:solidFill>
            <a:round/>
            <a:headEnd/>
            <a:tailEnd/>
          </a:ln>
        </p:spPr>
        <p:txBody>
          <a:bodyPr wrap="none" anchor="ctr"/>
          <a:lstStyle/>
          <a:p>
            <a:pPr algn="ctr" fontAlgn="base">
              <a:spcBef>
                <a:spcPct val="0"/>
              </a:spcBef>
              <a:spcAft>
                <a:spcPct val="0"/>
              </a:spcAft>
            </a:pPr>
            <a:endParaRPr lang="en-US" sz="1600">
              <a:solidFill>
                <a:srgbClr val="FF0000"/>
              </a:solidFill>
            </a:endParaRPr>
          </a:p>
        </p:txBody>
      </p:sp>
      <p:sp>
        <p:nvSpPr>
          <p:cNvPr id="15" name="Oval 14"/>
          <p:cNvSpPr>
            <a:spLocks noChangeArrowheads="1"/>
          </p:cNvSpPr>
          <p:nvPr/>
        </p:nvSpPr>
        <p:spPr bwMode="auto">
          <a:xfrm>
            <a:off x="4787900" y="374650"/>
            <a:ext cx="720725" cy="349250"/>
          </a:xfrm>
          <a:prstGeom prst="ellipse">
            <a:avLst/>
          </a:prstGeom>
          <a:noFill/>
          <a:ln w="28575" algn="ctr">
            <a:solidFill>
              <a:srgbClr val="FF0000"/>
            </a:solidFill>
            <a:round/>
            <a:headEnd/>
            <a:tailEnd/>
          </a:ln>
        </p:spPr>
        <p:txBody>
          <a:bodyPr wrap="none" anchor="ctr"/>
          <a:lstStyle/>
          <a:p>
            <a:pPr algn="ctr" fontAlgn="base">
              <a:spcBef>
                <a:spcPct val="0"/>
              </a:spcBef>
              <a:spcAft>
                <a:spcPct val="0"/>
              </a:spcAft>
            </a:pPr>
            <a:endParaRPr lang="en-US" sz="1600">
              <a:solidFill>
                <a:srgbClr val="FF0000"/>
              </a:solidFill>
            </a:endParaRPr>
          </a:p>
        </p:txBody>
      </p:sp>
      <p:sp>
        <p:nvSpPr>
          <p:cNvPr id="16" name="Oval 15"/>
          <p:cNvSpPr>
            <a:spLocks noChangeArrowheads="1"/>
          </p:cNvSpPr>
          <p:nvPr/>
        </p:nvSpPr>
        <p:spPr bwMode="auto">
          <a:xfrm>
            <a:off x="4359275" y="1887538"/>
            <a:ext cx="946150" cy="347662"/>
          </a:xfrm>
          <a:prstGeom prst="ellipse">
            <a:avLst/>
          </a:prstGeom>
          <a:noFill/>
          <a:ln w="28575" algn="ctr">
            <a:solidFill>
              <a:srgbClr val="FF0000"/>
            </a:solidFill>
            <a:round/>
            <a:headEnd/>
            <a:tailEnd/>
          </a:ln>
        </p:spPr>
        <p:txBody>
          <a:bodyPr wrap="none" anchor="ctr"/>
          <a:lstStyle/>
          <a:p>
            <a:pPr algn="ctr" fontAlgn="base">
              <a:spcBef>
                <a:spcPct val="0"/>
              </a:spcBef>
              <a:spcAft>
                <a:spcPct val="0"/>
              </a:spcAft>
            </a:pPr>
            <a:endParaRPr lang="en-US" sz="1600">
              <a:solidFill>
                <a:srgbClr val="FF0000"/>
              </a:solidFill>
            </a:endParaRPr>
          </a:p>
        </p:txBody>
      </p:sp>
      <p:sp>
        <p:nvSpPr>
          <p:cNvPr id="17" name="Oval 16"/>
          <p:cNvSpPr>
            <a:spLocks noChangeArrowheads="1"/>
          </p:cNvSpPr>
          <p:nvPr/>
        </p:nvSpPr>
        <p:spPr bwMode="auto">
          <a:xfrm>
            <a:off x="6556375" y="2408238"/>
            <a:ext cx="860425" cy="349250"/>
          </a:xfrm>
          <a:prstGeom prst="ellipse">
            <a:avLst/>
          </a:prstGeom>
          <a:noFill/>
          <a:ln w="28575" algn="ctr">
            <a:solidFill>
              <a:srgbClr val="FF0000"/>
            </a:solidFill>
            <a:round/>
            <a:headEnd/>
            <a:tailEnd/>
          </a:ln>
        </p:spPr>
        <p:txBody>
          <a:bodyPr wrap="none" anchor="ctr"/>
          <a:lstStyle/>
          <a:p>
            <a:pPr algn="ctr" fontAlgn="base">
              <a:spcBef>
                <a:spcPct val="0"/>
              </a:spcBef>
              <a:spcAft>
                <a:spcPct val="0"/>
              </a:spcAft>
            </a:pPr>
            <a:endParaRPr lang="en-US" sz="1600">
              <a:solidFill>
                <a:srgbClr val="FF0000"/>
              </a:solidFill>
            </a:endParaRPr>
          </a:p>
        </p:txBody>
      </p:sp>
    </p:spTree>
    <p:extLst>
      <p:ext uri="{BB962C8B-B14F-4D97-AF65-F5344CB8AC3E}">
        <p14:creationId xmlns:p14="http://schemas.microsoft.com/office/powerpoint/2010/main" val="6534229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4995"/>
                                        </p:tgtEl>
                                        <p:attrNameLst>
                                          <p:attrName>style.visibility</p:attrName>
                                        </p:attrNameLst>
                                      </p:cBhvr>
                                      <p:to>
                                        <p:strVal val="visible"/>
                                      </p:to>
                                    </p:set>
                                    <p:anim calcmode="lin" valueType="num">
                                      <p:cBhvr>
                                        <p:cTn id="7" dur="500" fill="hold"/>
                                        <p:tgtEl>
                                          <p:spTgt spid="84995"/>
                                        </p:tgtEl>
                                        <p:attrNameLst>
                                          <p:attrName>ppt_w</p:attrName>
                                        </p:attrNameLst>
                                      </p:cBhvr>
                                      <p:tavLst>
                                        <p:tav tm="0">
                                          <p:val>
                                            <p:fltVal val="0"/>
                                          </p:val>
                                        </p:tav>
                                        <p:tav tm="100000">
                                          <p:val>
                                            <p:strVal val="#ppt_w"/>
                                          </p:val>
                                        </p:tav>
                                      </p:tavLst>
                                    </p:anim>
                                    <p:anim calcmode="lin" valueType="num">
                                      <p:cBhvr>
                                        <p:cTn id="8" dur="500" fill="hold"/>
                                        <p:tgtEl>
                                          <p:spTgt spid="84995"/>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4996"/>
                                        </p:tgtEl>
                                        <p:attrNameLst>
                                          <p:attrName>style.visibility</p:attrName>
                                        </p:attrNameLst>
                                      </p:cBhvr>
                                      <p:to>
                                        <p:strVal val="visible"/>
                                      </p:to>
                                    </p:set>
                                    <p:animEffect transition="in" filter="wipe(left)">
                                      <p:cBhvr>
                                        <p:cTn id="12" dur="2000"/>
                                        <p:tgtEl>
                                          <p:spTgt spid="84996"/>
                                        </p:tgtEl>
                                      </p:cBhvr>
                                    </p:animEffect>
                                  </p:childTnLst>
                                </p:cTn>
                              </p:par>
                            </p:childTnLst>
                          </p:cTn>
                        </p:par>
                        <p:par>
                          <p:cTn id="13" fill="hold" nodeType="afterGroup">
                            <p:stCondLst>
                              <p:cond delay="2500"/>
                            </p:stCondLst>
                            <p:childTnLst>
                              <p:par>
                                <p:cTn id="14" presetID="13" presetClass="entr" presetSubtype="16" fill="hold" nodeType="afterEffect">
                                  <p:stCondLst>
                                    <p:cond delay="0"/>
                                  </p:stCondLst>
                                  <p:childTnLst>
                                    <p:set>
                                      <p:cBhvr>
                                        <p:cTn id="15" dur="1" fill="hold">
                                          <p:stCondLst>
                                            <p:cond delay="0"/>
                                          </p:stCondLst>
                                        </p:cTn>
                                        <p:tgtEl>
                                          <p:spTgt spid="84998"/>
                                        </p:tgtEl>
                                        <p:attrNameLst>
                                          <p:attrName>style.visibility</p:attrName>
                                        </p:attrNameLst>
                                      </p:cBhvr>
                                      <p:to>
                                        <p:strVal val="visible"/>
                                      </p:to>
                                    </p:set>
                                    <p:animEffect transition="in" filter="plus(in)">
                                      <p:cBhvr>
                                        <p:cTn id="16" dur="2000"/>
                                        <p:tgtEl>
                                          <p:spTgt spid="8499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heel(1)">
                                      <p:cBhvr>
                                        <p:cTn id="21" dur="2000"/>
                                        <p:tgtEl>
                                          <p:spTgt spid="2"/>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heel(1)">
                                      <p:cBhvr>
                                        <p:cTn id="26" dur="2000"/>
                                        <p:tgtEl>
                                          <p:spTgt spid="1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heel(1)">
                                      <p:cBhvr>
                                        <p:cTn id="31" dur="2000"/>
                                        <p:tgtEl>
                                          <p:spTgt spid="1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heel(1)">
                                      <p:cBhvr>
                                        <p:cTn id="36" dur="2000"/>
                                        <p:tgtEl>
                                          <p:spTgt spid="15"/>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heel(1)">
                                      <p:cBhvr>
                                        <p:cTn id="41" dur="2000"/>
                                        <p:tgtEl>
                                          <p:spTgt spid="16"/>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heel(1)">
                                      <p:cBhvr>
                                        <p:cTn id="46"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p:bldP spid="84996" grpId="0" animBg="1"/>
      <p:bldP spid="2" grpId="0" animBg="1"/>
      <p:bldP spid="13" grpId="0" animBg="1"/>
      <p:bldP spid="14" grpId="0" animBg="1"/>
      <p:bldP spid="15" grpId="0" animBg="1"/>
      <p:bldP spid="16"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381000" y="1230312"/>
            <a:ext cx="8044028" cy="598488"/>
          </a:xfrm>
        </p:spPr>
        <p:txBody>
          <a:bodyPr/>
          <a:lstStyle/>
          <a:p>
            <a:pPr eaLnBrk="1" hangingPunct="1"/>
            <a:r>
              <a:rPr lang="en-US" sz="2800" b="1" dirty="0">
                <a:solidFill>
                  <a:schemeClr val="tx1"/>
                </a:solidFill>
                <a:latin typeface="Times New Roman" pitchFamily="18" charset="0"/>
              </a:rPr>
              <a:t>a. </a:t>
            </a:r>
            <a:r>
              <a:rPr lang="en-US" sz="2800" b="1" dirty="0" err="1">
                <a:solidFill>
                  <a:schemeClr val="tx1"/>
                </a:solidFill>
                <a:latin typeface="Times New Roman" pitchFamily="18" charset="0"/>
              </a:rPr>
              <a:t>Âm</a:t>
            </a:r>
            <a:r>
              <a:rPr lang="en-US" sz="2800" b="1" dirty="0">
                <a:solidFill>
                  <a:schemeClr val="tx1"/>
                </a:solidFill>
                <a:latin typeface="Times New Roman" pitchFamily="18" charset="0"/>
              </a:rPr>
              <a:t> </a:t>
            </a:r>
            <a:r>
              <a:rPr lang="en-US" sz="2800" b="1" dirty="0" err="1">
                <a:solidFill>
                  <a:schemeClr val="tx1"/>
                </a:solidFill>
                <a:latin typeface="Times New Roman" pitchFamily="18" charset="0"/>
              </a:rPr>
              <a:t>mưu</a:t>
            </a:r>
            <a:r>
              <a:rPr lang="en-US" sz="2800" b="1" dirty="0">
                <a:solidFill>
                  <a:schemeClr val="tx1"/>
                </a:solidFill>
                <a:latin typeface="Times New Roman" pitchFamily="18" charset="0"/>
              </a:rPr>
              <a:t> </a:t>
            </a:r>
            <a:r>
              <a:rPr lang="en-US" sz="2800" b="1" dirty="0" err="1">
                <a:solidFill>
                  <a:schemeClr val="tx1"/>
                </a:solidFill>
                <a:latin typeface="Times New Roman" pitchFamily="18" charset="0"/>
              </a:rPr>
              <a:t>của</a:t>
            </a:r>
            <a:r>
              <a:rPr lang="en-US" sz="2800" b="1" dirty="0">
                <a:solidFill>
                  <a:schemeClr val="tx1"/>
                </a:solidFill>
                <a:latin typeface="Times New Roman" pitchFamily="18" charset="0"/>
              </a:rPr>
              <a:t> </a:t>
            </a:r>
            <a:r>
              <a:rPr lang="en-US" sz="2800" b="1" dirty="0" err="1">
                <a:solidFill>
                  <a:schemeClr val="tx1"/>
                </a:solidFill>
                <a:latin typeface="Times New Roman" pitchFamily="18" charset="0"/>
              </a:rPr>
              <a:t>Pháp</a:t>
            </a:r>
            <a:r>
              <a:rPr lang="en-US" sz="2800" b="1" dirty="0">
                <a:solidFill>
                  <a:schemeClr val="tx1"/>
                </a:solidFill>
                <a:latin typeface="Times New Roman" pitchFamily="18" charset="0"/>
              </a:rPr>
              <a:t>:</a:t>
            </a:r>
          </a:p>
        </p:txBody>
      </p:sp>
      <p:sp>
        <p:nvSpPr>
          <p:cNvPr id="98307" name="Rectangle 3"/>
          <p:cNvSpPr>
            <a:spLocks noGrp="1" noChangeArrowheads="1"/>
          </p:cNvSpPr>
          <p:nvPr>
            <p:ph sz="quarter" idx="1"/>
          </p:nvPr>
        </p:nvSpPr>
        <p:spPr>
          <a:xfrm>
            <a:off x="457200" y="1965325"/>
            <a:ext cx="8382000" cy="2454275"/>
          </a:xfrm>
        </p:spPr>
        <p:txBody>
          <a:bodyPr/>
          <a:lstStyle/>
          <a:p>
            <a:pPr indent="-168275" eaLnBrk="1" hangingPunct="1">
              <a:buFontTx/>
              <a:buNone/>
            </a:pPr>
            <a:r>
              <a:rPr lang="en-US" dirty="0">
                <a:latin typeface="Times New Roman" pitchFamily="18" charset="0"/>
              </a:rPr>
              <a:t>- </a:t>
            </a:r>
            <a:r>
              <a:rPr lang="en-US" dirty="0" err="1">
                <a:latin typeface="Times New Roman" pitchFamily="18" charset="0"/>
              </a:rPr>
              <a:t>Tiêu</a:t>
            </a:r>
            <a:r>
              <a:rPr lang="en-US" dirty="0">
                <a:latin typeface="Times New Roman" pitchFamily="18" charset="0"/>
              </a:rPr>
              <a:t> </a:t>
            </a:r>
            <a:r>
              <a:rPr lang="en-US" dirty="0" err="1">
                <a:latin typeface="Times New Roman" pitchFamily="18" charset="0"/>
              </a:rPr>
              <a:t>diệt</a:t>
            </a:r>
            <a:r>
              <a:rPr lang="en-US" dirty="0">
                <a:latin typeface="Times New Roman" pitchFamily="18" charset="0"/>
              </a:rPr>
              <a:t> </a:t>
            </a:r>
            <a:r>
              <a:rPr lang="en-US" dirty="0" err="1">
                <a:latin typeface="Times New Roman" pitchFamily="18" charset="0"/>
              </a:rPr>
              <a:t>bộ</a:t>
            </a:r>
            <a:r>
              <a:rPr lang="en-US" dirty="0">
                <a:latin typeface="Times New Roman" pitchFamily="18" charset="0"/>
              </a:rPr>
              <a:t> </a:t>
            </a:r>
            <a:r>
              <a:rPr lang="en-US" dirty="0" err="1">
                <a:latin typeface="Times New Roman" pitchFamily="18" charset="0"/>
              </a:rPr>
              <a:t>đội</a:t>
            </a:r>
            <a:r>
              <a:rPr lang="en-US" dirty="0">
                <a:latin typeface="Times New Roman" pitchFamily="18" charset="0"/>
              </a:rPr>
              <a:t> </a:t>
            </a:r>
            <a:r>
              <a:rPr lang="en-US" dirty="0" err="1">
                <a:latin typeface="Times New Roman" pitchFamily="18" charset="0"/>
              </a:rPr>
              <a:t>chủ</a:t>
            </a:r>
            <a:r>
              <a:rPr lang="en-US" dirty="0">
                <a:latin typeface="Times New Roman" pitchFamily="18" charset="0"/>
              </a:rPr>
              <a:t> </a:t>
            </a:r>
            <a:r>
              <a:rPr lang="en-US" dirty="0" err="1">
                <a:latin typeface="Times New Roman" pitchFamily="18" charset="0"/>
              </a:rPr>
              <a:t>lực</a:t>
            </a:r>
            <a:r>
              <a:rPr lang="en-US" dirty="0">
                <a:latin typeface="Times New Roman" pitchFamily="18" charset="0"/>
              </a:rPr>
              <a:t>.</a:t>
            </a:r>
          </a:p>
          <a:p>
            <a:pPr indent="-168275" eaLnBrk="1" hangingPunct="1">
              <a:buFont typeface="Wingdings 3" pitchFamily="18" charset="2"/>
              <a:buNone/>
            </a:pPr>
            <a:r>
              <a:rPr lang="en-US" dirty="0">
                <a:latin typeface="Times New Roman" pitchFamily="18" charset="0"/>
              </a:rPr>
              <a:t>- </a:t>
            </a:r>
            <a:r>
              <a:rPr lang="en-US" dirty="0" err="1">
                <a:latin typeface="Times New Roman" pitchFamily="18" charset="0"/>
              </a:rPr>
              <a:t>Đập</a:t>
            </a:r>
            <a:r>
              <a:rPr lang="en-US" dirty="0">
                <a:latin typeface="Times New Roman" pitchFamily="18" charset="0"/>
              </a:rPr>
              <a:t> tan </a:t>
            </a:r>
            <a:r>
              <a:rPr lang="en-US" dirty="0" err="1">
                <a:latin typeface="Times New Roman" pitchFamily="18" charset="0"/>
              </a:rPr>
              <a:t>cơ</a:t>
            </a:r>
            <a:r>
              <a:rPr lang="en-US" dirty="0">
                <a:latin typeface="Times New Roman" pitchFamily="18" charset="0"/>
              </a:rPr>
              <a:t> </a:t>
            </a:r>
            <a:r>
              <a:rPr lang="en-US" dirty="0" err="1">
                <a:latin typeface="Times New Roman" pitchFamily="18" charset="0"/>
              </a:rPr>
              <a:t>quan</a:t>
            </a:r>
            <a:r>
              <a:rPr lang="en-US" dirty="0">
                <a:latin typeface="Times New Roman" pitchFamily="18" charset="0"/>
              </a:rPr>
              <a:t> </a:t>
            </a:r>
            <a:r>
              <a:rPr lang="en-US" dirty="0" err="1">
                <a:latin typeface="Times New Roman" pitchFamily="18" charset="0"/>
              </a:rPr>
              <a:t>đầu</a:t>
            </a:r>
            <a:r>
              <a:rPr lang="en-US" dirty="0">
                <a:latin typeface="Times New Roman" pitchFamily="18" charset="0"/>
              </a:rPr>
              <a:t> </a:t>
            </a:r>
            <a:r>
              <a:rPr lang="en-US" dirty="0" err="1">
                <a:latin typeface="Times New Roman" pitchFamily="18" charset="0"/>
              </a:rPr>
              <a:t>não</a:t>
            </a:r>
            <a:r>
              <a:rPr lang="en-US" dirty="0">
                <a:latin typeface="Times New Roman" pitchFamily="18" charset="0"/>
              </a:rPr>
              <a:t> </a:t>
            </a:r>
            <a:r>
              <a:rPr lang="en-US" dirty="0" err="1">
                <a:latin typeface="Times New Roman" pitchFamily="18" charset="0"/>
              </a:rPr>
              <a:t>kháng</a:t>
            </a:r>
            <a:r>
              <a:rPr lang="en-US" dirty="0">
                <a:latin typeface="Times New Roman" pitchFamily="18" charset="0"/>
              </a:rPr>
              <a:t> </a:t>
            </a:r>
            <a:r>
              <a:rPr lang="en-US" dirty="0" err="1">
                <a:latin typeface="Times New Roman" pitchFamily="18" charset="0"/>
              </a:rPr>
              <a:t>chiến</a:t>
            </a:r>
            <a:r>
              <a:rPr lang="en-US" dirty="0">
                <a:latin typeface="Times New Roman" pitchFamily="18" charset="0"/>
              </a:rPr>
              <a:t>.</a:t>
            </a:r>
          </a:p>
          <a:p>
            <a:pPr indent="-168275" eaLnBrk="1" hangingPunct="1">
              <a:buFont typeface="Wingdings 3" pitchFamily="18" charset="2"/>
              <a:buNone/>
            </a:pPr>
            <a:r>
              <a:rPr lang="en-US" dirty="0">
                <a:latin typeface="Times New Roman" pitchFamily="18" charset="0"/>
              </a:rPr>
              <a:t>- </a:t>
            </a:r>
            <a:r>
              <a:rPr lang="en-US" dirty="0" err="1">
                <a:latin typeface="Times New Roman" pitchFamily="18" charset="0"/>
              </a:rPr>
              <a:t>Khoá</a:t>
            </a:r>
            <a:r>
              <a:rPr lang="en-US" dirty="0">
                <a:latin typeface="Times New Roman" pitchFamily="18" charset="0"/>
              </a:rPr>
              <a:t> </a:t>
            </a:r>
            <a:r>
              <a:rPr lang="en-US" dirty="0" err="1">
                <a:latin typeface="Times New Roman" pitchFamily="18" charset="0"/>
              </a:rPr>
              <a:t>chặt</a:t>
            </a:r>
            <a:r>
              <a:rPr lang="en-US" dirty="0">
                <a:latin typeface="Times New Roman" pitchFamily="18" charset="0"/>
              </a:rPr>
              <a:t> </a:t>
            </a:r>
            <a:r>
              <a:rPr lang="en-US" dirty="0" err="1">
                <a:latin typeface="Times New Roman" pitchFamily="18" charset="0"/>
              </a:rPr>
              <a:t>biên</a:t>
            </a:r>
            <a:r>
              <a:rPr lang="en-US" dirty="0">
                <a:latin typeface="Times New Roman" pitchFamily="18" charset="0"/>
              </a:rPr>
              <a:t> </a:t>
            </a:r>
            <a:r>
              <a:rPr lang="en-US" dirty="0" err="1">
                <a:latin typeface="Times New Roman" pitchFamily="18" charset="0"/>
              </a:rPr>
              <a:t>giới</a:t>
            </a:r>
            <a:r>
              <a:rPr lang="en-US" dirty="0">
                <a:latin typeface="Times New Roman" pitchFamily="18" charset="0"/>
              </a:rPr>
              <a:t> </a:t>
            </a:r>
            <a:r>
              <a:rPr lang="en-US" dirty="0" err="1">
                <a:latin typeface="Times New Roman" pitchFamily="18" charset="0"/>
              </a:rPr>
              <a:t>Việt</a:t>
            </a:r>
            <a:r>
              <a:rPr lang="en-US" dirty="0">
                <a:latin typeface="Times New Roman" pitchFamily="18" charset="0"/>
              </a:rPr>
              <a:t> – </a:t>
            </a:r>
            <a:r>
              <a:rPr lang="en-US" dirty="0" err="1">
                <a:latin typeface="Times New Roman" pitchFamily="18" charset="0"/>
              </a:rPr>
              <a:t>Trung</a:t>
            </a:r>
            <a:r>
              <a:rPr lang="en-US" dirty="0">
                <a:latin typeface="Times New Roman" pitchFamily="18" charset="0"/>
              </a:rPr>
              <a:t>, </a:t>
            </a:r>
            <a:r>
              <a:rPr lang="en-US" dirty="0" err="1">
                <a:latin typeface="Times New Roman" pitchFamily="18" charset="0"/>
              </a:rPr>
              <a:t>cô</a:t>
            </a:r>
            <a:r>
              <a:rPr lang="en-US" dirty="0">
                <a:latin typeface="Times New Roman" pitchFamily="18" charset="0"/>
              </a:rPr>
              <a:t> </a:t>
            </a:r>
            <a:r>
              <a:rPr lang="en-US" dirty="0" err="1">
                <a:latin typeface="Times New Roman" pitchFamily="18" charset="0"/>
              </a:rPr>
              <a:t>lập</a:t>
            </a:r>
            <a:r>
              <a:rPr lang="en-US" dirty="0">
                <a:latin typeface="Times New Roman" pitchFamily="18" charset="0"/>
              </a:rPr>
              <a:t> </a:t>
            </a:r>
            <a:r>
              <a:rPr lang="en-US" dirty="0" err="1">
                <a:latin typeface="Times New Roman" pitchFamily="18" charset="0"/>
              </a:rPr>
              <a:t>Việt</a:t>
            </a:r>
            <a:r>
              <a:rPr lang="en-US" dirty="0">
                <a:latin typeface="Times New Roman" pitchFamily="18" charset="0"/>
              </a:rPr>
              <a:t> </a:t>
            </a:r>
            <a:r>
              <a:rPr lang="en-US" dirty="0" err="1">
                <a:latin typeface="Times New Roman" pitchFamily="18" charset="0"/>
              </a:rPr>
              <a:t>Bắc</a:t>
            </a:r>
            <a:endParaRPr lang="en-US" dirty="0">
              <a:latin typeface="Times New Roman" pitchFamily="18" charset="0"/>
            </a:endParaRPr>
          </a:p>
          <a:p>
            <a:pPr indent="-168275" eaLnBrk="1" hangingPunct="1">
              <a:buFontTx/>
              <a:buNone/>
            </a:pPr>
            <a:r>
              <a:rPr lang="en-US" i="1" dirty="0">
                <a:latin typeface="Times New Roman" pitchFamily="18" charset="0"/>
              </a:rPr>
              <a:t>=&gt; </a:t>
            </a:r>
            <a:r>
              <a:rPr lang="en-US" i="1" dirty="0" err="1">
                <a:latin typeface="Times New Roman" pitchFamily="18" charset="0"/>
              </a:rPr>
              <a:t>Phương</a:t>
            </a:r>
            <a:r>
              <a:rPr lang="en-US" i="1" dirty="0">
                <a:latin typeface="Times New Roman" pitchFamily="18" charset="0"/>
              </a:rPr>
              <a:t> </a:t>
            </a:r>
            <a:r>
              <a:rPr lang="en-US" i="1" dirty="0" err="1">
                <a:latin typeface="Times New Roman" pitchFamily="18" charset="0"/>
              </a:rPr>
              <a:t>châm</a:t>
            </a:r>
            <a:r>
              <a:rPr lang="en-US" i="1" dirty="0">
                <a:latin typeface="Times New Roman" pitchFamily="18" charset="0"/>
              </a:rPr>
              <a:t> </a:t>
            </a:r>
            <a:r>
              <a:rPr lang="en-US" i="1" dirty="0">
                <a:solidFill>
                  <a:srgbClr val="C00000"/>
                </a:solidFill>
                <a:latin typeface="Times New Roman" pitchFamily="18" charset="0"/>
              </a:rPr>
              <a:t>“ </a:t>
            </a:r>
            <a:r>
              <a:rPr lang="en-US" b="1" i="1" dirty="0" err="1">
                <a:solidFill>
                  <a:srgbClr val="C00000"/>
                </a:solidFill>
                <a:latin typeface="Times New Roman" pitchFamily="18" charset="0"/>
              </a:rPr>
              <a:t>đ</a:t>
            </a:r>
            <a:r>
              <a:rPr lang="en-US" b="1" i="1" dirty="0" err="1">
                <a:solidFill>
                  <a:srgbClr val="CC0000"/>
                </a:solidFill>
                <a:latin typeface="Times New Roman" pitchFamily="18" charset="0"/>
              </a:rPr>
              <a:t>ánh</a:t>
            </a:r>
            <a:r>
              <a:rPr lang="en-US" b="1" i="1" dirty="0">
                <a:solidFill>
                  <a:srgbClr val="CC0000"/>
                </a:solidFill>
                <a:latin typeface="Times New Roman" pitchFamily="18" charset="0"/>
              </a:rPr>
              <a:t> </a:t>
            </a:r>
            <a:r>
              <a:rPr lang="en-US" b="1" i="1" dirty="0" err="1">
                <a:solidFill>
                  <a:srgbClr val="CC0000"/>
                </a:solidFill>
                <a:latin typeface="Times New Roman" pitchFamily="18" charset="0"/>
              </a:rPr>
              <a:t>nhanh</a:t>
            </a:r>
            <a:r>
              <a:rPr lang="en-US" b="1" i="1" dirty="0">
                <a:solidFill>
                  <a:srgbClr val="CC0000"/>
                </a:solidFill>
                <a:latin typeface="Times New Roman" pitchFamily="18" charset="0"/>
              </a:rPr>
              <a:t>, </a:t>
            </a:r>
            <a:r>
              <a:rPr lang="en-US" b="1" i="1" dirty="0" err="1">
                <a:solidFill>
                  <a:srgbClr val="CC0000"/>
                </a:solidFill>
                <a:latin typeface="Times New Roman" pitchFamily="18" charset="0"/>
              </a:rPr>
              <a:t>thắng</a:t>
            </a:r>
            <a:r>
              <a:rPr lang="en-US" b="1" i="1" dirty="0">
                <a:solidFill>
                  <a:srgbClr val="CC0000"/>
                </a:solidFill>
                <a:latin typeface="Times New Roman" pitchFamily="18" charset="0"/>
              </a:rPr>
              <a:t> </a:t>
            </a:r>
            <a:r>
              <a:rPr lang="en-US" b="1" i="1" dirty="0" err="1">
                <a:solidFill>
                  <a:srgbClr val="CC0000"/>
                </a:solidFill>
                <a:latin typeface="Times New Roman" pitchFamily="18" charset="0"/>
              </a:rPr>
              <a:t>nhanh</a:t>
            </a:r>
            <a:r>
              <a:rPr lang="en-US" i="1" dirty="0">
                <a:solidFill>
                  <a:srgbClr val="CC0000"/>
                </a:solidFill>
                <a:latin typeface="Times New Roman" pitchFamily="18" charset="0"/>
              </a:rPr>
              <a:t>”</a:t>
            </a:r>
          </a:p>
          <a:p>
            <a:pPr eaLnBrk="1" hangingPunct="1">
              <a:buFontTx/>
              <a:buNone/>
            </a:pPr>
            <a:endParaRPr lang="en-US" dirty="0">
              <a:latin typeface="Times New Roman" pitchFamily="18" charset="0"/>
            </a:endParaRPr>
          </a:p>
          <a:p>
            <a:pPr eaLnBrk="1" hangingPunct="1">
              <a:buFontTx/>
              <a:buNone/>
            </a:pPr>
            <a:endParaRPr lang="en-US" i="1" dirty="0">
              <a:latin typeface="Times New Roman" pitchFamily="18" charset="0"/>
            </a:endParaRPr>
          </a:p>
        </p:txBody>
      </p:sp>
      <p:sp>
        <p:nvSpPr>
          <p:cNvPr id="98313" name="Text Box 9"/>
          <p:cNvSpPr txBox="1">
            <a:spLocks noChangeArrowheads="1"/>
          </p:cNvSpPr>
          <p:nvPr/>
        </p:nvSpPr>
        <p:spPr bwMode="auto">
          <a:xfrm>
            <a:off x="469090" y="2028420"/>
            <a:ext cx="8331200" cy="1076325"/>
          </a:xfrm>
          <a:prstGeom prst="rect">
            <a:avLst/>
          </a:prstGeom>
          <a:solidFill>
            <a:schemeClr val="bg1">
              <a:lumMod val="95000"/>
            </a:schemeClr>
          </a:solidFill>
          <a:ln>
            <a:noFill/>
          </a:ln>
        </p:spPr>
        <p:txBody>
          <a:bodyPr wrap="square">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lgn="ctr" eaLnBrk="1" hangingPunct="1">
              <a:spcBef>
                <a:spcPct val="50000"/>
              </a:spcBef>
            </a:pPr>
            <a:r>
              <a:rPr lang="en-US" sz="3200" b="1" dirty="0" err="1">
                <a:solidFill>
                  <a:srgbClr val="0000CC"/>
                </a:solidFill>
              </a:rPr>
              <a:t>Thực</a:t>
            </a:r>
            <a:r>
              <a:rPr lang="en-US" sz="3200" b="1" dirty="0">
                <a:solidFill>
                  <a:srgbClr val="0000CC"/>
                </a:solidFill>
              </a:rPr>
              <a:t> </a:t>
            </a:r>
            <a:r>
              <a:rPr lang="en-US" sz="3200" b="1" dirty="0" err="1">
                <a:solidFill>
                  <a:srgbClr val="0000CC"/>
                </a:solidFill>
              </a:rPr>
              <a:t>dân</a:t>
            </a:r>
            <a:r>
              <a:rPr lang="en-US" sz="3200" b="1" dirty="0">
                <a:solidFill>
                  <a:srgbClr val="0000CC"/>
                </a:solidFill>
              </a:rPr>
              <a:t> </a:t>
            </a:r>
            <a:r>
              <a:rPr lang="en-US" sz="3200" b="1" dirty="0" err="1">
                <a:solidFill>
                  <a:srgbClr val="0000CC"/>
                </a:solidFill>
              </a:rPr>
              <a:t>Pháp</a:t>
            </a:r>
            <a:r>
              <a:rPr lang="en-US" sz="3200" b="1" dirty="0">
                <a:solidFill>
                  <a:srgbClr val="0000CC"/>
                </a:solidFill>
              </a:rPr>
              <a:t> </a:t>
            </a:r>
            <a:r>
              <a:rPr lang="en-US" sz="3200" b="1" dirty="0" err="1">
                <a:solidFill>
                  <a:srgbClr val="0000CC"/>
                </a:solidFill>
              </a:rPr>
              <a:t>tiến</a:t>
            </a:r>
            <a:r>
              <a:rPr lang="en-US" sz="3200" b="1" dirty="0">
                <a:solidFill>
                  <a:srgbClr val="0000CC"/>
                </a:solidFill>
              </a:rPr>
              <a:t> </a:t>
            </a:r>
            <a:r>
              <a:rPr lang="en-US" sz="3200" b="1" dirty="0" err="1">
                <a:solidFill>
                  <a:srgbClr val="0000CC"/>
                </a:solidFill>
              </a:rPr>
              <a:t>công</a:t>
            </a:r>
            <a:r>
              <a:rPr lang="en-US" sz="3200" b="1" dirty="0">
                <a:solidFill>
                  <a:srgbClr val="0000CC"/>
                </a:solidFill>
              </a:rPr>
              <a:t> </a:t>
            </a:r>
            <a:r>
              <a:rPr lang="en-US" sz="3200" b="1" dirty="0" err="1">
                <a:solidFill>
                  <a:srgbClr val="0000CC"/>
                </a:solidFill>
              </a:rPr>
              <a:t>căn</a:t>
            </a:r>
            <a:r>
              <a:rPr lang="en-US" sz="3200" b="1" dirty="0">
                <a:solidFill>
                  <a:srgbClr val="0000CC"/>
                </a:solidFill>
              </a:rPr>
              <a:t> </a:t>
            </a:r>
            <a:r>
              <a:rPr lang="en-US" sz="3200" b="1" dirty="0" err="1">
                <a:solidFill>
                  <a:srgbClr val="0000CC"/>
                </a:solidFill>
              </a:rPr>
              <a:t>cứ</a:t>
            </a:r>
            <a:r>
              <a:rPr lang="en-US" sz="3200" b="1" dirty="0">
                <a:solidFill>
                  <a:srgbClr val="0000CC"/>
                </a:solidFill>
              </a:rPr>
              <a:t> </a:t>
            </a:r>
            <a:r>
              <a:rPr lang="en-US" sz="3200" b="1" dirty="0" err="1">
                <a:solidFill>
                  <a:srgbClr val="0000CC"/>
                </a:solidFill>
              </a:rPr>
              <a:t>địa</a:t>
            </a:r>
            <a:r>
              <a:rPr lang="en-US" sz="3200" b="1" dirty="0">
                <a:solidFill>
                  <a:srgbClr val="0000CC"/>
                </a:solidFill>
              </a:rPr>
              <a:t> </a:t>
            </a:r>
            <a:r>
              <a:rPr lang="en-US" sz="3200" b="1" dirty="0" err="1">
                <a:solidFill>
                  <a:srgbClr val="0000CC"/>
                </a:solidFill>
              </a:rPr>
              <a:t>Việt</a:t>
            </a:r>
            <a:r>
              <a:rPr lang="en-US" sz="3200" b="1" dirty="0">
                <a:solidFill>
                  <a:srgbClr val="0000CC"/>
                </a:solidFill>
              </a:rPr>
              <a:t> </a:t>
            </a:r>
            <a:r>
              <a:rPr lang="en-US" sz="3200" b="1" dirty="0" err="1">
                <a:solidFill>
                  <a:srgbClr val="0000CC"/>
                </a:solidFill>
              </a:rPr>
              <a:t>Bắc</a:t>
            </a:r>
            <a:r>
              <a:rPr lang="en-US" sz="3200" b="1" dirty="0">
                <a:solidFill>
                  <a:srgbClr val="0000CC"/>
                </a:solidFill>
              </a:rPr>
              <a:t> </a:t>
            </a:r>
            <a:r>
              <a:rPr lang="en-US" sz="3200" b="1" dirty="0" err="1">
                <a:solidFill>
                  <a:srgbClr val="0000CC"/>
                </a:solidFill>
              </a:rPr>
              <a:t>với</a:t>
            </a:r>
            <a:r>
              <a:rPr lang="en-US" sz="3200" b="1" dirty="0">
                <a:solidFill>
                  <a:srgbClr val="0000CC"/>
                </a:solidFill>
              </a:rPr>
              <a:t> </a:t>
            </a:r>
            <a:r>
              <a:rPr lang="en-US" sz="3200" b="1" dirty="0" err="1">
                <a:solidFill>
                  <a:srgbClr val="0000CC"/>
                </a:solidFill>
              </a:rPr>
              <a:t>âm</a:t>
            </a:r>
            <a:r>
              <a:rPr lang="en-US" sz="3200" b="1" dirty="0">
                <a:solidFill>
                  <a:srgbClr val="0000CC"/>
                </a:solidFill>
              </a:rPr>
              <a:t> </a:t>
            </a:r>
            <a:r>
              <a:rPr lang="en-US" sz="3200" b="1" dirty="0" err="1">
                <a:solidFill>
                  <a:srgbClr val="0000CC"/>
                </a:solidFill>
              </a:rPr>
              <a:t>mưu</a:t>
            </a:r>
            <a:r>
              <a:rPr lang="en-US" sz="3200" b="1" dirty="0">
                <a:solidFill>
                  <a:srgbClr val="0000CC"/>
                </a:solidFill>
              </a:rPr>
              <a:t> </a:t>
            </a:r>
            <a:r>
              <a:rPr lang="en-US" sz="3200" b="1" dirty="0" err="1">
                <a:solidFill>
                  <a:srgbClr val="0000CC"/>
                </a:solidFill>
              </a:rPr>
              <a:t>gì</a:t>
            </a:r>
            <a:r>
              <a:rPr lang="en-US" sz="3200" b="1" dirty="0">
                <a:solidFill>
                  <a:srgbClr val="0000CC"/>
                </a:solidFill>
              </a:rPr>
              <a:t>?</a:t>
            </a:r>
          </a:p>
        </p:txBody>
      </p:sp>
      <p:sp>
        <p:nvSpPr>
          <p:cNvPr id="7173" name="Rectangle 10"/>
          <p:cNvSpPr>
            <a:spLocks noChangeArrowheads="1"/>
          </p:cNvSpPr>
          <p:nvPr/>
        </p:nvSpPr>
        <p:spPr bwMode="auto">
          <a:xfrm>
            <a:off x="0" y="182561"/>
            <a:ext cx="8839200" cy="884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spcBef>
                <a:spcPct val="20000"/>
              </a:spcBef>
            </a:pPr>
            <a:r>
              <a:rPr lang="en-US" sz="2600" b="1" dirty="0">
                <a:solidFill>
                  <a:srgbClr val="FF0000"/>
                </a:solidFill>
                <a:latin typeface="Times New Roman" panose="02020603050405020304" pitchFamily="18" charset="0"/>
                <a:cs typeface="Times New Roman" panose="02020603050405020304" pitchFamily="18" charset="0"/>
              </a:rPr>
              <a:t>  </a:t>
            </a:r>
            <a:r>
              <a:rPr lang="en-US" sz="2800" b="1" dirty="0">
                <a:solidFill>
                  <a:srgbClr val="FF0000"/>
                </a:solidFill>
                <a:latin typeface="Times New Roman" panose="02020603050405020304" pitchFamily="18" charset="0"/>
                <a:cs typeface="Times New Roman" panose="02020603050405020304" pitchFamily="18" charset="0"/>
              </a:rPr>
              <a:t>1. </a:t>
            </a:r>
            <a:r>
              <a:rPr lang="en-US" sz="2800" b="1" dirty="0" err="1">
                <a:solidFill>
                  <a:srgbClr val="FF0000"/>
                </a:solidFill>
                <a:latin typeface="Times New Roman" panose="02020603050405020304" pitchFamily="18" charset="0"/>
                <a:cs typeface="Times New Roman" panose="02020603050405020304" pitchFamily="18" charset="0"/>
              </a:rPr>
              <a:t>Thực</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dân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Pháp</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tiến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công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cứ</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địa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kháng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chiến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Việt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Bắc</a:t>
            </a:r>
            <a:endParaRPr lang="en-US" sz="2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98180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98306"/>
                                        </p:tgtEl>
                                        <p:attrNameLst>
                                          <p:attrName>style.visibility</p:attrName>
                                        </p:attrNameLst>
                                      </p:cBhvr>
                                      <p:to>
                                        <p:strVal val="visible"/>
                                      </p:to>
                                    </p:set>
                                    <p:animEffect transition="in" filter="fade">
                                      <p:cBhvr>
                                        <p:cTn id="7" dur="1000">
                                          <p:stCondLst>
                                            <p:cond delay="0"/>
                                          </p:stCondLst>
                                        </p:cTn>
                                        <p:tgtEl>
                                          <p:spTgt spid="983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8313"/>
                                        </p:tgtEl>
                                        <p:attrNameLst>
                                          <p:attrName>style.visibility</p:attrName>
                                        </p:attrNameLst>
                                      </p:cBhvr>
                                      <p:to>
                                        <p:strVal val="visible"/>
                                      </p:to>
                                    </p:set>
                                    <p:animEffect transition="in" filter="box(in)">
                                      <p:cBhvr>
                                        <p:cTn id="12" dur="1000"/>
                                        <p:tgtEl>
                                          <p:spTgt spid="983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xit" presetSubtype="16" fill="hold" grpId="1" nodeType="clickEffect">
                                  <p:stCondLst>
                                    <p:cond delay="0"/>
                                  </p:stCondLst>
                                  <p:childTnLst>
                                    <p:animEffect transition="out" filter="box(in)">
                                      <p:cBhvr>
                                        <p:cTn id="16" dur="500"/>
                                        <p:tgtEl>
                                          <p:spTgt spid="98313"/>
                                        </p:tgtEl>
                                      </p:cBhvr>
                                    </p:animEffect>
                                    <p:set>
                                      <p:cBhvr>
                                        <p:cTn id="17" dur="1" fill="hold">
                                          <p:stCondLst>
                                            <p:cond delay="499"/>
                                          </p:stCondLst>
                                        </p:cTn>
                                        <p:tgtEl>
                                          <p:spTgt spid="98313"/>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iterate type="lt">
                                    <p:tmPct val="10000"/>
                                  </p:iterate>
                                  <p:childTnLst>
                                    <p:set>
                                      <p:cBhvr>
                                        <p:cTn id="21" dur="1" fill="hold">
                                          <p:stCondLst>
                                            <p:cond delay="0"/>
                                          </p:stCondLst>
                                        </p:cTn>
                                        <p:tgtEl>
                                          <p:spTgt spid="98307">
                                            <p:txEl>
                                              <p:pRg st="0" end="0"/>
                                            </p:txEl>
                                          </p:spTgt>
                                        </p:tgtEl>
                                        <p:attrNameLst>
                                          <p:attrName>style.visibility</p:attrName>
                                        </p:attrNameLst>
                                      </p:cBhvr>
                                      <p:to>
                                        <p:strVal val="visible"/>
                                      </p:to>
                                    </p:set>
                                    <p:animEffect transition="in" filter="fade">
                                      <p:cBhvr>
                                        <p:cTn id="22" dur="500">
                                          <p:stCondLst>
                                            <p:cond delay="0"/>
                                          </p:stCondLst>
                                        </p:cTn>
                                        <p:tgtEl>
                                          <p:spTgt spid="98307">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iterate type="lt">
                                    <p:tmPct val="10000"/>
                                  </p:iterate>
                                  <p:childTnLst>
                                    <p:set>
                                      <p:cBhvr>
                                        <p:cTn id="26" dur="1" fill="hold">
                                          <p:stCondLst>
                                            <p:cond delay="0"/>
                                          </p:stCondLst>
                                        </p:cTn>
                                        <p:tgtEl>
                                          <p:spTgt spid="98307">
                                            <p:txEl>
                                              <p:pRg st="1" end="1"/>
                                            </p:txEl>
                                          </p:spTgt>
                                        </p:tgtEl>
                                        <p:attrNameLst>
                                          <p:attrName>style.visibility</p:attrName>
                                        </p:attrNameLst>
                                      </p:cBhvr>
                                      <p:to>
                                        <p:strVal val="visible"/>
                                      </p:to>
                                    </p:set>
                                    <p:animEffect transition="in" filter="fade">
                                      <p:cBhvr>
                                        <p:cTn id="27" dur="500">
                                          <p:stCondLst>
                                            <p:cond delay="0"/>
                                          </p:stCondLst>
                                        </p:cTn>
                                        <p:tgtEl>
                                          <p:spTgt spid="98307">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iterate type="lt">
                                    <p:tmPct val="10000"/>
                                  </p:iterate>
                                  <p:childTnLst>
                                    <p:set>
                                      <p:cBhvr>
                                        <p:cTn id="31" dur="1" fill="hold">
                                          <p:stCondLst>
                                            <p:cond delay="0"/>
                                          </p:stCondLst>
                                        </p:cTn>
                                        <p:tgtEl>
                                          <p:spTgt spid="98307">
                                            <p:txEl>
                                              <p:pRg st="2" end="2"/>
                                            </p:txEl>
                                          </p:spTgt>
                                        </p:tgtEl>
                                        <p:attrNameLst>
                                          <p:attrName>style.visibility</p:attrName>
                                        </p:attrNameLst>
                                      </p:cBhvr>
                                      <p:to>
                                        <p:strVal val="visible"/>
                                      </p:to>
                                    </p:set>
                                    <p:animEffect transition="in" filter="fade">
                                      <p:cBhvr>
                                        <p:cTn id="32" dur="500">
                                          <p:stCondLst>
                                            <p:cond delay="0"/>
                                          </p:stCondLst>
                                        </p:cTn>
                                        <p:tgtEl>
                                          <p:spTgt spid="98307">
                                            <p:txEl>
                                              <p:pRg st="2" end="2"/>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iterate type="lt">
                                    <p:tmPct val="10000"/>
                                  </p:iterate>
                                  <p:childTnLst>
                                    <p:set>
                                      <p:cBhvr>
                                        <p:cTn id="36" dur="1" fill="hold">
                                          <p:stCondLst>
                                            <p:cond delay="0"/>
                                          </p:stCondLst>
                                        </p:cTn>
                                        <p:tgtEl>
                                          <p:spTgt spid="98307">
                                            <p:txEl>
                                              <p:pRg st="3" end="3"/>
                                            </p:txEl>
                                          </p:spTgt>
                                        </p:tgtEl>
                                        <p:attrNameLst>
                                          <p:attrName>style.visibility</p:attrName>
                                        </p:attrNameLst>
                                      </p:cBhvr>
                                      <p:to>
                                        <p:strVal val="visible"/>
                                      </p:to>
                                    </p:set>
                                    <p:animEffect transition="in" filter="fade">
                                      <p:cBhvr>
                                        <p:cTn id="37" dur="500">
                                          <p:stCondLst>
                                            <p:cond delay="0"/>
                                          </p:stCondLst>
                                        </p:cTn>
                                        <p:tgtEl>
                                          <p:spTgt spid="983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6" grpId="0"/>
      <p:bldP spid="98307" grpId="0" uiExpand="1" build="p"/>
      <p:bldP spid="98313" grpId="0" animBg="1"/>
      <p:bldP spid="98313"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8100"/>
            <a:ext cx="8763000" cy="6629400"/>
          </a:xfrm>
        </p:spPr>
        <p:txBody>
          <a:bodyPr/>
          <a:lstStyle/>
          <a:p>
            <a:pPr marL="0" indent="0">
              <a:buNone/>
            </a:pPr>
            <a:endParaRPr lang="en-US" dirty="0"/>
          </a:p>
          <a:p>
            <a:pPr marL="0" indent="0">
              <a:buNone/>
            </a:pPr>
            <a:r>
              <a:rPr lang="en-US" b="1" dirty="0"/>
              <a:t>    </a:t>
            </a:r>
            <a:r>
              <a:rPr lang="en-US" sz="2800" b="1" dirty="0">
                <a:latin typeface="Times New Roman" pitchFamily="18" charset="0"/>
                <a:cs typeface="Times New Roman" pitchFamily="18" charset="0"/>
              </a:rPr>
              <a:t>b. </a:t>
            </a:r>
            <a:r>
              <a:rPr lang="en-US" sz="2800" b="1" dirty="0" err="1">
                <a:latin typeface="Times New Roman" pitchFamily="18" charset="0"/>
                <a:cs typeface="Times New Roman" pitchFamily="18" charset="0"/>
              </a:rPr>
              <a:t>Hành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động</a:t>
            </a:r>
            <a:r>
              <a:rPr lang="en-US" sz="2800" b="1" dirty="0">
                <a:latin typeface="Times New Roman" pitchFamily="18" charset="0"/>
                <a:cs typeface="Times New Roman" pitchFamily="18" charset="0"/>
              </a:rPr>
              <a:t> </a:t>
            </a:r>
          </a:p>
          <a:p>
            <a:pPr marL="0" indent="0" algn="ctr">
              <a:buNone/>
            </a:pPr>
            <a:r>
              <a:rPr lang="en-US" sz="2800" dirty="0">
                <a:latin typeface="Times New Roman" pitchFamily="18" charset="0"/>
                <a:cs typeface="Times New Roman" pitchFamily="18" charset="0"/>
              </a:rPr>
              <a:t> </a:t>
            </a:r>
          </a:p>
        </p:txBody>
      </p:sp>
      <p:sp>
        <p:nvSpPr>
          <p:cNvPr id="4" name="TextBox 3"/>
          <p:cNvSpPr txBox="1"/>
          <p:nvPr/>
        </p:nvSpPr>
        <p:spPr>
          <a:xfrm>
            <a:off x="381001" y="1270337"/>
            <a:ext cx="8458200" cy="1015663"/>
          </a:xfrm>
          <a:prstGeom prst="rect">
            <a:avLst/>
          </a:prstGeom>
          <a:noFill/>
        </p:spPr>
        <p:txBody>
          <a:bodyPr wrap="square" rtlCol="0">
            <a:spAutoFit/>
          </a:bodyPr>
          <a:lstStyle/>
          <a:p>
            <a:pPr indent="544513"/>
            <a:r>
              <a:rPr lang="en-US" sz="3000" b="1" dirty="0" err="1">
                <a:solidFill>
                  <a:srgbClr val="0000CC"/>
                </a:solidFill>
                <a:latin typeface="Times New Roman" pitchFamily="18" charset="0"/>
                <a:cs typeface="Times New Roman" pitchFamily="18" charset="0"/>
              </a:rPr>
              <a:t>Để</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thực</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hiện</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được</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âm</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mưu</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đó</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thực</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dân</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Pháp</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có</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hành</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động</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gì</a:t>
            </a:r>
            <a:r>
              <a:rPr lang="en-US" sz="3000" b="1" dirty="0">
                <a:solidFill>
                  <a:srgbClr val="0000CC"/>
                </a:solidFill>
                <a:latin typeface="Times New Roman" pitchFamily="18" charset="0"/>
                <a:cs typeface="Times New Roman" pitchFamily="18" charset="0"/>
              </a:rPr>
              <a:t> ?</a:t>
            </a:r>
          </a:p>
        </p:txBody>
      </p:sp>
      <p:sp>
        <p:nvSpPr>
          <p:cNvPr id="5" name="TextBox 4"/>
          <p:cNvSpPr txBox="1"/>
          <p:nvPr/>
        </p:nvSpPr>
        <p:spPr>
          <a:xfrm>
            <a:off x="381000" y="1284982"/>
            <a:ext cx="8458200" cy="1077218"/>
          </a:xfrm>
          <a:prstGeom prst="rect">
            <a:avLst/>
          </a:prstGeom>
          <a:noFill/>
        </p:spPr>
        <p:txBody>
          <a:bodyPr wrap="square" rtlCol="0">
            <a:spAutoFit/>
          </a:bodyPr>
          <a:lstStyle/>
          <a:p>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Pháp</a:t>
            </a:r>
            <a:r>
              <a:rPr lang="en-US" sz="3200" dirty="0">
                <a:latin typeface="Times New Roman" pitchFamily="18" charset="0"/>
                <a:cs typeface="Times New Roman" pitchFamily="18" charset="0"/>
              </a:rPr>
              <a:t> chia </a:t>
            </a:r>
            <a:r>
              <a:rPr lang="en-US" sz="3200" dirty="0" err="1">
                <a:latin typeface="Times New Roman" pitchFamily="18" charset="0"/>
                <a:cs typeface="Times New Roman" pitchFamily="18" charset="0"/>
              </a:rPr>
              <a:t>làm</a:t>
            </a:r>
            <a:r>
              <a:rPr lang="en-US" sz="3200" dirty="0">
                <a:latin typeface="Times New Roman" pitchFamily="18" charset="0"/>
                <a:cs typeface="Times New Roman" pitchFamily="18" charset="0"/>
              </a:rPr>
              <a:t> Ba </a:t>
            </a:r>
            <a:r>
              <a:rPr lang="en-US" sz="3200" dirty="0" err="1">
                <a:latin typeface="Times New Roman" pitchFamily="18" charset="0"/>
                <a:cs typeface="Times New Roman" pitchFamily="18" charset="0"/>
              </a:rPr>
              <a:t>cánh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quân</a:t>
            </a:r>
            <a:r>
              <a:rPr lang="en-US" sz="3200" dirty="0">
                <a:latin typeface="Times New Roman" pitchFamily="18" charset="0"/>
                <a:cs typeface="Times New Roman" pitchFamily="18" charset="0"/>
              </a:rPr>
              <a:t>: </a:t>
            </a:r>
            <a:r>
              <a:rPr lang="en-US" sz="3200" b="1" dirty="0" err="1">
                <a:latin typeface="Times New Roman" pitchFamily="18" charset="0"/>
                <a:cs typeface="Times New Roman" pitchFamily="18" charset="0"/>
              </a:rPr>
              <a:t>dù</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bộ</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thủy</a:t>
            </a:r>
            <a:r>
              <a:rPr lang="en-US" sz="3200" b="1" dirty="0">
                <a:latin typeface="Times New Roman" pitchFamily="18" charset="0"/>
                <a:cs typeface="Times New Roman" pitchFamily="18" charset="0"/>
              </a:rPr>
              <a:t> </a:t>
            </a:r>
            <a:r>
              <a:rPr lang="en-US" sz="3200" dirty="0">
                <a:latin typeface="Times New Roman" pitchFamily="18" charset="0"/>
                <a:cs typeface="Times New Roman" pitchFamily="18" charset="0"/>
              </a:rPr>
              <a:t>-&gt; </a:t>
            </a:r>
            <a:r>
              <a:rPr lang="en-US" sz="3200" dirty="0" err="1">
                <a:latin typeface="Times New Roman" pitchFamily="18" charset="0"/>
                <a:cs typeface="Times New Roman" pitchFamily="18" charset="0"/>
              </a:rPr>
              <a:t>tạo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gọng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kìm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kẹp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chặt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Việt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Bắc</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190585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circle(in)">
                                      <p:cBhvr>
                                        <p:cTn id="14" dur="20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xit" presetSubtype="4" fill="hold" grpId="0" nodeType="clickEffect">
                                  <p:stCondLst>
                                    <p:cond delay="0"/>
                                  </p:stCondLst>
                                  <p:childTnLst>
                                    <p:animEffect transition="out" filter="wipe(down)">
                                      <p:cBhvr>
                                        <p:cTn id="18" dur="500"/>
                                        <p:tgtEl>
                                          <p:spTgt spid="4">
                                            <p:txEl>
                                              <p:pRg st="0" end="0"/>
                                            </p:txEl>
                                          </p:spTgt>
                                        </p:tgtEl>
                                      </p:cBhvr>
                                    </p:animEffect>
                                    <p:set>
                                      <p:cBhvr>
                                        <p:cTn id="19" dur="1" fill="hold">
                                          <p:stCondLst>
                                            <p:cond delay="499"/>
                                          </p:stCondLst>
                                        </p:cTn>
                                        <p:tgtEl>
                                          <p:spTgt spid="4">
                                            <p:txEl>
                                              <p:pRg st="0" end="0"/>
                                            </p:txEl>
                                          </p:spTgt>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circle(in)">
                                      <p:cBhvr>
                                        <p:cTn id="24"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5" name="Group 2"/>
          <p:cNvGrpSpPr>
            <a:grpSpLocks/>
          </p:cNvGrpSpPr>
          <p:nvPr/>
        </p:nvGrpSpPr>
        <p:grpSpPr bwMode="auto">
          <a:xfrm>
            <a:off x="0" y="-26988"/>
            <a:ext cx="9144000" cy="6858001"/>
            <a:chOff x="672" y="0"/>
            <a:chExt cx="4464" cy="4320"/>
          </a:xfrm>
        </p:grpSpPr>
        <p:grpSp>
          <p:nvGrpSpPr>
            <p:cNvPr id="21538" name="Group 3"/>
            <p:cNvGrpSpPr>
              <a:grpSpLocks/>
            </p:cNvGrpSpPr>
            <p:nvPr/>
          </p:nvGrpSpPr>
          <p:grpSpPr bwMode="auto">
            <a:xfrm>
              <a:off x="672" y="0"/>
              <a:ext cx="4464" cy="4320"/>
              <a:chOff x="672" y="0"/>
              <a:chExt cx="4464" cy="4320"/>
            </a:xfrm>
          </p:grpSpPr>
          <p:grpSp>
            <p:nvGrpSpPr>
              <p:cNvPr id="21540" name="Group 4"/>
              <p:cNvGrpSpPr>
                <a:grpSpLocks/>
              </p:cNvGrpSpPr>
              <p:nvPr/>
            </p:nvGrpSpPr>
            <p:grpSpPr bwMode="auto">
              <a:xfrm>
                <a:off x="672" y="0"/>
                <a:ext cx="4464" cy="4320"/>
                <a:chOff x="672" y="0"/>
                <a:chExt cx="4464" cy="4320"/>
              </a:xfrm>
            </p:grpSpPr>
            <p:grpSp>
              <p:nvGrpSpPr>
                <p:cNvPr id="21543" name="Group 5"/>
                <p:cNvGrpSpPr>
                  <a:grpSpLocks/>
                </p:cNvGrpSpPr>
                <p:nvPr/>
              </p:nvGrpSpPr>
              <p:grpSpPr bwMode="auto">
                <a:xfrm>
                  <a:off x="672" y="0"/>
                  <a:ext cx="4464" cy="4320"/>
                  <a:chOff x="768" y="0"/>
                  <a:chExt cx="4274" cy="4320"/>
                </a:xfrm>
              </p:grpSpPr>
              <p:pic>
                <p:nvPicPr>
                  <p:cNvPr id="21545" name="Picture 6" descr="Picture1"/>
                  <p:cNvPicPr>
                    <a:picLocks noChangeAspect="1" noChangeArrowheads="1"/>
                  </p:cNvPicPr>
                  <p:nvPr/>
                </p:nvPicPr>
                <p:blipFill>
                  <a:blip r:embed="rId4" cstate="print">
                    <a:lum bright="-6000" contrast="24000"/>
                  </a:blip>
                  <a:srcRect/>
                  <a:stretch>
                    <a:fillRect/>
                  </a:stretch>
                </p:blipFill>
                <p:spPr bwMode="auto">
                  <a:xfrm>
                    <a:off x="768" y="0"/>
                    <a:ext cx="4274" cy="4320"/>
                  </a:xfrm>
                  <a:prstGeom prst="rect">
                    <a:avLst/>
                  </a:prstGeom>
                  <a:noFill/>
                  <a:ln w="57150">
                    <a:solidFill>
                      <a:schemeClr val="bg1"/>
                    </a:solidFill>
                    <a:miter lim="800000"/>
                    <a:headEnd/>
                    <a:tailEnd/>
                  </a:ln>
                </p:spPr>
              </p:pic>
              <p:sp>
                <p:nvSpPr>
                  <p:cNvPr id="21546" name="Text Box 7"/>
                  <p:cNvSpPr txBox="1">
                    <a:spLocks noChangeArrowheads="1"/>
                  </p:cNvSpPr>
                  <p:nvPr/>
                </p:nvSpPr>
                <p:spPr bwMode="auto">
                  <a:xfrm>
                    <a:off x="2928" y="1824"/>
                    <a:ext cx="480" cy="154"/>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altLang="vi-VN" sz="1000" b="1">
                        <a:solidFill>
                          <a:srgbClr val="000000"/>
                        </a:solidFill>
                      </a:rPr>
                      <a:t>Chợ Mới</a:t>
                    </a:r>
                  </a:p>
                </p:txBody>
              </p:sp>
            </p:grpSp>
            <p:sp>
              <p:nvSpPr>
                <p:cNvPr id="89096" name="AutoShape 8"/>
                <p:cNvSpPr>
                  <a:spLocks noChangeArrowheads="1"/>
                </p:cNvSpPr>
                <p:nvPr/>
              </p:nvSpPr>
              <p:spPr bwMode="auto">
                <a:xfrm>
                  <a:off x="2910" y="3159"/>
                  <a:ext cx="191" cy="192"/>
                </a:xfrm>
                <a:prstGeom prst="star5">
                  <a:avLst/>
                </a:prstGeom>
                <a:solidFill>
                  <a:srgbClr val="FF0000"/>
                </a:solidFill>
                <a:ln>
                  <a:noFill/>
                </a:ln>
                <a:effectLst/>
              </p:spPr>
              <p:txBody>
                <a:bodyPr wrap="none" anchor="ctr"/>
                <a:lstStyle/>
                <a:p>
                  <a:pPr algn="ctr" fontAlgn="base">
                    <a:spcBef>
                      <a:spcPct val="0"/>
                    </a:spcBef>
                    <a:spcAft>
                      <a:spcPct val="0"/>
                    </a:spcAft>
                    <a:defRPr/>
                  </a:pPr>
                  <a:endParaRPr lang="vi-VN" sz="1600">
                    <a:solidFill>
                      <a:srgbClr val="000000"/>
                    </a:solidFill>
                  </a:endParaRPr>
                </a:p>
              </p:txBody>
            </p:sp>
          </p:grpSp>
          <p:sp>
            <p:nvSpPr>
              <p:cNvPr id="21541" name="Text Box 9"/>
              <p:cNvSpPr txBox="1">
                <a:spLocks noChangeArrowheads="1"/>
              </p:cNvSpPr>
              <p:nvPr/>
            </p:nvSpPr>
            <p:spPr bwMode="auto">
              <a:xfrm>
                <a:off x="1767" y="1574"/>
                <a:ext cx="480" cy="154"/>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altLang="vi-VN" sz="1000" b="1">
                    <a:solidFill>
                      <a:srgbClr val="000000"/>
                    </a:solidFill>
                  </a:rPr>
                  <a:t>Khe lau</a:t>
                </a:r>
              </a:p>
            </p:txBody>
          </p:sp>
          <p:sp>
            <p:nvSpPr>
              <p:cNvPr id="21542" name="Text Box 10"/>
              <p:cNvSpPr txBox="1">
                <a:spLocks noChangeArrowheads="1"/>
              </p:cNvSpPr>
              <p:nvPr/>
            </p:nvSpPr>
            <p:spPr bwMode="auto">
              <a:xfrm>
                <a:off x="3447" y="909"/>
                <a:ext cx="576" cy="250"/>
              </a:xfrm>
              <a:prstGeom prst="rect">
                <a:avLst/>
              </a:prstGeom>
              <a:noFill/>
              <a:ln w="9525">
                <a:noFill/>
                <a:miter lim="800000"/>
                <a:headEnd/>
                <a:tailEnd/>
              </a:ln>
            </p:spPr>
            <p:txBody>
              <a:bodyPr>
                <a:spAutoFit/>
              </a:bodyPr>
              <a:lstStyle/>
              <a:p>
                <a:pPr algn="ctr" eaLnBrk="0" fontAlgn="base" hangingPunct="0">
                  <a:spcBef>
                    <a:spcPct val="50000"/>
                  </a:spcBef>
                  <a:spcAft>
                    <a:spcPct val="0"/>
                  </a:spcAft>
                </a:pPr>
                <a:r>
                  <a:rPr lang="en-US" altLang="vi-VN" sz="1000" b="1">
                    <a:solidFill>
                      <a:srgbClr val="000000"/>
                    </a:solidFill>
                  </a:rPr>
                  <a:t>Đèo                  Bông Lau</a:t>
                </a:r>
              </a:p>
            </p:txBody>
          </p:sp>
        </p:grpSp>
        <p:sp>
          <p:nvSpPr>
            <p:cNvPr id="21539" name="Text Box 11"/>
            <p:cNvSpPr txBox="1">
              <a:spLocks noChangeArrowheads="1"/>
            </p:cNvSpPr>
            <p:nvPr/>
          </p:nvSpPr>
          <p:spPr bwMode="auto">
            <a:xfrm>
              <a:off x="2032" y="1056"/>
              <a:ext cx="288" cy="96"/>
            </a:xfrm>
            <a:prstGeom prst="rect">
              <a:avLst/>
            </a:prstGeom>
            <a:noFill/>
            <a:ln w="9525">
              <a:noFill/>
              <a:miter lim="800000"/>
              <a:headEnd/>
              <a:tailEnd/>
            </a:ln>
          </p:spPr>
          <p:txBody>
            <a:bodyPr lIns="0" tIns="0" rIns="0" bIns="0">
              <a:spAutoFit/>
            </a:bodyPr>
            <a:lstStyle/>
            <a:p>
              <a:pPr eaLnBrk="0" fontAlgn="base" hangingPunct="0">
                <a:spcBef>
                  <a:spcPct val="50000"/>
                </a:spcBef>
                <a:spcAft>
                  <a:spcPct val="0"/>
                </a:spcAft>
              </a:pPr>
              <a:r>
                <a:rPr lang="en-US" altLang="vi-VN" sz="1000" b="1">
                  <a:solidFill>
                    <a:srgbClr val="333333"/>
                  </a:solidFill>
                </a:rPr>
                <a:t>Đài Thị</a:t>
              </a:r>
            </a:p>
          </p:txBody>
        </p:sp>
      </p:grpSp>
      <p:grpSp>
        <p:nvGrpSpPr>
          <p:cNvPr id="9" name="Group 12"/>
          <p:cNvGrpSpPr>
            <a:grpSpLocks/>
          </p:cNvGrpSpPr>
          <p:nvPr/>
        </p:nvGrpSpPr>
        <p:grpSpPr bwMode="auto">
          <a:xfrm>
            <a:off x="5445125" y="1016000"/>
            <a:ext cx="1214438" cy="911225"/>
            <a:chOff x="2976" y="656"/>
            <a:chExt cx="672" cy="400"/>
          </a:xfrm>
        </p:grpSpPr>
        <p:sp>
          <p:nvSpPr>
            <p:cNvPr id="8225" name="Line 13"/>
            <p:cNvSpPr>
              <a:spLocks noChangeShapeType="1"/>
            </p:cNvSpPr>
            <p:nvPr/>
          </p:nvSpPr>
          <p:spPr bwMode="auto">
            <a:xfrm flipH="1">
              <a:off x="2976" y="720"/>
              <a:ext cx="144" cy="48"/>
            </a:xfrm>
            <a:prstGeom prst="line">
              <a:avLst/>
            </a:prstGeom>
            <a:noFill/>
            <a:ln w="76200">
              <a:solidFill>
                <a:schemeClr val="tx1"/>
              </a:solidFill>
              <a:round/>
              <a:headEnd/>
              <a:tailEnd type="stealth" w="med" len="lg"/>
            </a:ln>
            <a:effectLst>
              <a:outerShdw dist="35921" dir="2700000" algn="ctr" rotWithShape="0">
                <a:schemeClr val="bg1"/>
              </a:outerShdw>
            </a:effectLst>
          </p:spPr>
          <p:txBody>
            <a:bodyPr/>
            <a:lstStyle/>
            <a:p>
              <a:pPr eaLnBrk="0" fontAlgn="base" hangingPunct="0">
                <a:spcBef>
                  <a:spcPct val="0"/>
                </a:spcBef>
                <a:spcAft>
                  <a:spcPct val="0"/>
                </a:spcAft>
                <a:defRPr/>
              </a:pPr>
              <a:endParaRPr lang="en-US" sz="1600">
                <a:solidFill>
                  <a:srgbClr val="000000"/>
                </a:solidFill>
                <a:latin typeface="Times New Roman" pitchFamily="18" charset="0"/>
              </a:endParaRPr>
            </a:p>
          </p:txBody>
        </p:sp>
        <p:sp>
          <p:nvSpPr>
            <p:cNvPr id="8226" name="Freeform 14"/>
            <p:cNvSpPr>
              <a:spLocks/>
            </p:cNvSpPr>
            <p:nvPr/>
          </p:nvSpPr>
          <p:spPr bwMode="auto">
            <a:xfrm>
              <a:off x="3120" y="656"/>
              <a:ext cx="528" cy="400"/>
            </a:xfrm>
            <a:custGeom>
              <a:avLst/>
              <a:gdLst>
                <a:gd name="T0" fmla="*/ 0 w 528"/>
                <a:gd name="T1" fmla="*/ 64 h 400"/>
                <a:gd name="T2" fmla="*/ 144 w 528"/>
                <a:gd name="T3" fmla="*/ 16 h 400"/>
                <a:gd name="T4" fmla="*/ 288 w 528"/>
                <a:gd name="T5" fmla="*/ 16 h 400"/>
                <a:gd name="T6" fmla="*/ 384 w 528"/>
                <a:gd name="T7" fmla="*/ 112 h 400"/>
                <a:gd name="T8" fmla="*/ 480 w 528"/>
                <a:gd name="T9" fmla="*/ 256 h 400"/>
                <a:gd name="T10" fmla="*/ 528 w 528"/>
                <a:gd name="T11" fmla="*/ 400 h 4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8" h="400">
                  <a:moveTo>
                    <a:pt x="0" y="64"/>
                  </a:moveTo>
                  <a:cubicBezTo>
                    <a:pt x="48" y="44"/>
                    <a:pt x="96" y="24"/>
                    <a:pt x="144" y="16"/>
                  </a:cubicBezTo>
                  <a:cubicBezTo>
                    <a:pt x="192" y="8"/>
                    <a:pt x="248" y="0"/>
                    <a:pt x="288" y="16"/>
                  </a:cubicBezTo>
                  <a:cubicBezTo>
                    <a:pt x="328" y="32"/>
                    <a:pt x="352" y="72"/>
                    <a:pt x="384" y="112"/>
                  </a:cubicBezTo>
                  <a:cubicBezTo>
                    <a:pt x="416" y="152"/>
                    <a:pt x="456" y="208"/>
                    <a:pt x="480" y="256"/>
                  </a:cubicBezTo>
                  <a:cubicBezTo>
                    <a:pt x="504" y="304"/>
                    <a:pt x="504" y="384"/>
                    <a:pt x="528" y="400"/>
                  </a:cubicBezTo>
                </a:path>
              </a:pathLst>
            </a:custGeom>
            <a:noFill/>
            <a:ln w="76200" cmpd="sng">
              <a:solidFill>
                <a:schemeClr val="tx1"/>
              </a:solidFill>
              <a:round/>
              <a:headEnd/>
              <a:tailEnd/>
            </a:ln>
            <a:effectLst>
              <a:outerShdw dist="35921" dir="2700000" algn="ctr" rotWithShape="0">
                <a:schemeClr val="bg1"/>
              </a:outerShdw>
            </a:effectLst>
          </p:spPr>
          <p:txBody>
            <a:bodyPr/>
            <a:lstStyle/>
            <a:p>
              <a:pPr eaLnBrk="0" fontAlgn="base" hangingPunct="0">
                <a:spcBef>
                  <a:spcPct val="0"/>
                </a:spcBef>
                <a:spcAft>
                  <a:spcPct val="0"/>
                </a:spcAft>
                <a:defRPr/>
              </a:pPr>
              <a:endParaRPr lang="en-US" sz="1600">
                <a:solidFill>
                  <a:srgbClr val="000000"/>
                </a:solidFill>
                <a:latin typeface="Times New Roman" pitchFamily="18" charset="0"/>
              </a:endParaRPr>
            </a:p>
          </p:txBody>
        </p:sp>
      </p:grpSp>
      <p:grpSp>
        <p:nvGrpSpPr>
          <p:cNvPr id="10" name="Group 15"/>
          <p:cNvGrpSpPr>
            <a:grpSpLocks/>
          </p:cNvGrpSpPr>
          <p:nvPr/>
        </p:nvGrpSpPr>
        <p:grpSpPr bwMode="auto">
          <a:xfrm rot="-416581">
            <a:off x="7064375" y="2514600"/>
            <a:ext cx="315913" cy="627063"/>
            <a:chOff x="3744" y="1296"/>
            <a:chExt cx="240" cy="480"/>
          </a:xfrm>
        </p:grpSpPr>
        <p:sp>
          <p:nvSpPr>
            <p:cNvPr id="8223" name="Line 16"/>
            <p:cNvSpPr>
              <a:spLocks noChangeShapeType="1"/>
            </p:cNvSpPr>
            <p:nvPr/>
          </p:nvSpPr>
          <p:spPr bwMode="auto">
            <a:xfrm flipH="1" flipV="1">
              <a:off x="3744" y="1294"/>
              <a:ext cx="48" cy="96"/>
            </a:xfrm>
            <a:prstGeom prst="line">
              <a:avLst/>
            </a:prstGeom>
            <a:noFill/>
            <a:ln w="76200">
              <a:solidFill>
                <a:schemeClr val="tx1"/>
              </a:solidFill>
              <a:round/>
              <a:headEnd/>
              <a:tailEnd type="stealth" w="med" len="lg"/>
            </a:ln>
            <a:effectLst>
              <a:outerShdw dist="28398" dir="6993903" algn="ctr" rotWithShape="0">
                <a:schemeClr val="bg1"/>
              </a:outerShdw>
            </a:effectLst>
          </p:spPr>
          <p:txBody>
            <a:bodyPr/>
            <a:lstStyle/>
            <a:p>
              <a:pPr eaLnBrk="0" fontAlgn="base" hangingPunct="0">
                <a:spcBef>
                  <a:spcPct val="0"/>
                </a:spcBef>
                <a:spcAft>
                  <a:spcPct val="0"/>
                </a:spcAft>
                <a:defRPr/>
              </a:pPr>
              <a:endParaRPr lang="en-US" sz="1600">
                <a:solidFill>
                  <a:srgbClr val="000000"/>
                </a:solidFill>
                <a:latin typeface="Times New Roman" pitchFamily="18" charset="0"/>
              </a:endParaRPr>
            </a:p>
          </p:txBody>
        </p:sp>
        <p:sp>
          <p:nvSpPr>
            <p:cNvPr id="8224" name="Freeform 17"/>
            <p:cNvSpPr>
              <a:spLocks/>
            </p:cNvSpPr>
            <p:nvPr/>
          </p:nvSpPr>
          <p:spPr bwMode="auto">
            <a:xfrm>
              <a:off x="3792" y="1392"/>
              <a:ext cx="192" cy="384"/>
            </a:xfrm>
            <a:custGeom>
              <a:avLst/>
              <a:gdLst>
                <a:gd name="T0" fmla="*/ 0 w 192"/>
                <a:gd name="T1" fmla="*/ 0 h 384"/>
                <a:gd name="T2" fmla="*/ 96 w 192"/>
                <a:gd name="T3" fmla="*/ 192 h 384"/>
                <a:gd name="T4" fmla="*/ 192 w 192"/>
                <a:gd name="T5" fmla="*/ 384 h 384"/>
                <a:gd name="T6" fmla="*/ 0 60000 65536"/>
                <a:gd name="T7" fmla="*/ 0 60000 65536"/>
                <a:gd name="T8" fmla="*/ 0 60000 65536"/>
              </a:gdLst>
              <a:ahLst/>
              <a:cxnLst>
                <a:cxn ang="T6">
                  <a:pos x="T0" y="T1"/>
                </a:cxn>
                <a:cxn ang="T7">
                  <a:pos x="T2" y="T3"/>
                </a:cxn>
                <a:cxn ang="T8">
                  <a:pos x="T4" y="T5"/>
                </a:cxn>
              </a:cxnLst>
              <a:rect l="0" t="0" r="r" b="b"/>
              <a:pathLst>
                <a:path w="192" h="384">
                  <a:moveTo>
                    <a:pt x="0" y="0"/>
                  </a:moveTo>
                  <a:cubicBezTo>
                    <a:pt x="32" y="64"/>
                    <a:pt x="64" y="128"/>
                    <a:pt x="96" y="192"/>
                  </a:cubicBezTo>
                  <a:cubicBezTo>
                    <a:pt x="128" y="256"/>
                    <a:pt x="176" y="360"/>
                    <a:pt x="192" y="384"/>
                  </a:cubicBezTo>
                </a:path>
              </a:pathLst>
            </a:custGeom>
            <a:noFill/>
            <a:ln w="76200" cmpd="sng">
              <a:solidFill>
                <a:schemeClr val="tx1"/>
              </a:solidFill>
              <a:round/>
              <a:headEnd/>
              <a:tailEnd/>
            </a:ln>
            <a:effectLst>
              <a:outerShdw dist="28398" dir="6993903" algn="ctr" rotWithShape="0">
                <a:schemeClr val="bg1"/>
              </a:outerShdw>
            </a:effectLst>
          </p:spPr>
          <p:txBody>
            <a:bodyPr/>
            <a:lstStyle/>
            <a:p>
              <a:pPr eaLnBrk="0" fontAlgn="base" hangingPunct="0">
                <a:spcBef>
                  <a:spcPct val="0"/>
                </a:spcBef>
                <a:spcAft>
                  <a:spcPct val="0"/>
                </a:spcAft>
                <a:defRPr/>
              </a:pPr>
              <a:endParaRPr lang="en-US" sz="1600">
                <a:solidFill>
                  <a:srgbClr val="000000"/>
                </a:solidFill>
                <a:latin typeface="Times New Roman" pitchFamily="18" charset="0"/>
              </a:endParaRPr>
            </a:p>
          </p:txBody>
        </p:sp>
      </p:grpSp>
      <p:grpSp>
        <p:nvGrpSpPr>
          <p:cNvPr id="11" name="Group 18"/>
          <p:cNvGrpSpPr>
            <a:grpSpLocks/>
          </p:cNvGrpSpPr>
          <p:nvPr/>
        </p:nvGrpSpPr>
        <p:grpSpPr bwMode="auto">
          <a:xfrm>
            <a:off x="5148263" y="1304925"/>
            <a:ext cx="252412" cy="647700"/>
            <a:chOff x="2872" y="816"/>
            <a:chExt cx="56" cy="336"/>
          </a:xfrm>
        </p:grpSpPr>
        <p:sp>
          <p:nvSpPr>
            <p:cNvPr id="8221" name="Line 19"/>
            <p:cNvSpPr>
              <a:spLocks noChangeShapeType="1"/>
            </p:cNvSpPr>
            <p:nvPr/>
          </p:nvSpPr>
          <p:spPr bwMode="auto">
            <a:xfrm>
              <a:off x="2880" y="1008"/>
              <a:ext cx="0" cy="144"/>
            </a:xfrm>
            <a:prstGeom prst="line">
              <a:avLst/>
            </a:prstGeom>
            <a:noFill/>
            <a:ln w="76200">
              <a:solidFill>
                <a:schemeClr val="tx1"/>
              </a:solidFill>
              <a:round/>
              <a:headEnd/>
              <a:tailEnd type="stealth" w="med" len="lg"/>
            </a:ln>
            <a:effectLst>
              <a:outerShdw dist="28398" dir="3806097" algn="ctr" rotWithShape="0">
                <a:schemeClr val="bg1"/>
              </a:outerShdw>
            </a:effectLst>
          </p:spPr>
          <p:txBody>
            <a:bodyPr/>
            <a:lstStyle/>
            <a:p>
              <a:pPr eaLnBrk="0" fontAlgn="base" hangingPunct="0">
                <a:spcBef>
                  <a:spcPct val="0"/>
                </a:spcBef>
                <a:spcAft>
                  <a:spcPct val="0"/>
                </a:spcAft>
                <a:defRPr/>
              </a:pPr>
              <a:endParaRPr lang="en-US" sz="1600">
                <a:solidFill>
                  <a:srgbClr val="000000"/>
                </a:solidFill>
                <a:latin typeface="Times New Roman" pitchFamily="18" charset="0"/>
              </a:endParaRPr>
            </a:p>
          </p:txBody>
        </p:sp>
        <p:sp>
          <p:nvSpPr>
            <p:cNvPr id="8222" name="Freeform 20"/>
            <p:cNvSpPr>
              <a:spLocks/>
            </p:cNvSpPr>
            <p:nvPr/>
          </p:nvSpPr>
          <p:spPr bwMode="auto">
            <a:xfrm>
              <a:off x="2872" y="816"/>
              <a:ext cx="56" cy="240"/>
            </a:xfrm>
            <a:custGeom>
              <a:avLst/>
              <a:gdLst>
                <a:gd name="T0" fmla="*/ 56 w 56"/>
                <a:gd name="T1" fmla="*/ 0 h 240"/>
                <a:gd name="T2" fmla="*/ 8 w 56"/>
                <a:gd name="T3" fmla="*/ 48 h 240"/>
                <a:gd name="T4" fmla="*/ 8 w 56"/>
                <a:gd name="T5" fmla="*/ 144 h 240"/>
                <a:gd name="T6" fmla="*/ 8 w 56"/>
                <a:gd name="T7" fmla="*/ 24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 h="240">
                  <a:moveTo>
                    <a:pt x="56" y="0"/>
                  </a:moveTo>
                  <a:cubicBezTo>
                    <a:pt x="36" y="12"/>
                    <a:pt x="16" y="24"/>
                    <a:pt x="8" y="48"/>
                  </a:cubicBezTo>
                  <a:cubicBezTo>
                    <a:pt x="0" y="72"/>
                    <a:pt x="8" y="112"/>
                    <a:pt x="8" y="144"/>
                  </a:cubicBezTo>
                  <a:cubicBezTo>
                    <a:pt x="8" y="176"/>
                    <a:pt x="8" y="208"/>
                    <a:pt x="8" y="240"/>
                  </a:cubicBezTo>
                </a:path>
              </a:pathLst>
            </a:custGeom>
            <a:noFill/>
            <a:ln w="76200" cmpd="sng">
              <a:solidFill>
                <a:schemeClr val="tx1"/>
              </a:solidFill>
              <a:round/>
              <a:headEnd/>
              <a:tailEnd/>
            </a:ln>
            <a:effectLst>
              <a:outerShdw dist="28398" dir="3806097" algn="ctr" rotWithShape="0">
                <a:schemeClr val="bg1"/>
              </a:outerShdw>
            </a:effectLst>
          </p:spPr>
          <p:txBody>
            <a:bodyPr/>
            <a:lstStyle/>
            <a:p>
              <a:pPr eaLnBrk="0" fontAlgn="base" hangingPunct="0">
                <a:spcBef>
                  <a:spcPct val="0"/>
                </a:spcBef>
                <a:spcAft>
                  <a:spcPct val="0"/>
                </a:spcAft>
                <a:defRPr/>
              </a:pPr>
              <a:endParaRPr lang="en-US" sz="1600">
                <a:solidFill>
                  <a:srgbClr val="000000"/>
                </a:solidFill>
                <a:latin typeface="Times New Roman" pitchFamily="18" charset="0"/>
              </a:endParaRPr>
            </a:p>
          </p:txBody>
        </p:sp>
      </p:grpSp>
      <p:pic>
        <p:nvPicPr>
          <p:cNvPr id="89109" name="Picture 21"/>
          <p:cNvPicPr>
            <a:picLocks noChangeAspect="1" noChangeArrowheads="1"/>
          </p:cNvPicPr>
          <p:nvPr/>
        </p:nvPicPr>
        <p:blipFill>
          <a:blip r:embed="rId5" cstate="print">
            <a:clrChange>
              <a:clrFrom>
                <a:srgbClr val="FFFFFF"/>
              </a:clrFrom>
              <a:clrTo>
                <a:srgbClr val="FFFFFF">
                  <a:alpha val="0"/>
                </a:srgbClr>
              </a:clrTo>
            </a:clrChange>
            <a:lum contrast="54000"/>
          </a:blip>
          <a:srcRect r="54716" b="-18681"/>
          <a:stretch>
            <a:fillRect/>
          </a:stretch>
        </p:blipFill>
        <p:spPr bwMode="auto">
          <a:xfrm>
            <a:off x="3373438" y="63500"/>
            <a:ext cx="334962" cy="625475"/>
          </a:xfrm>
          <a:prstGeom prst="rect">
            <a:avLst/>
          </a:prstGeom>
          <a:noFill/>
          <a:ln w="9525">
            <a:noFill/>
            <a:miter lim="800000"/>
            <a:headEnd/>
            <a:tailEnd/>
          </a:ln>
        </p:spPr>
      </p:pic>
      <p:sp>
        <p:nvSpPr>
          <p:cNvPr id="89110" name="Freeform 22"/>
          <p:cNvSpPr>
            <a:spLocks/>
          </p:cNvSpPr>
          <p:nvPr/>
        </p:nvSpPr>
        <p:spPr bwMode="auto">
          <a:xfrm>
            <a:off x="6738938" y="1989138"/>
            <a:ext cx="173037" cy="357187"/>
          </a:xfrm>
          <a:custGeom>
            <a:avLst/>
            <a:gdLst>
              <a:gd name="T0" fmla="*/ 2147483647 w 96"/>
              <a:gd name="T1" fmla="*/ 2147483647 h 192"/>
              <a:gd name="T2" fmla="*/ 0 w 96"/>
              <a:gd name="T3" fmla="*/ 0 h 192"/>
              <a:gd name="T4" fmla="*/ 0 60000 65536"/>
              <a:gd name="T5" fmla="*/ 0 60000 65536"/>
            </a:gdLst>
            <a:ahLst/>
            <a:cxnLst>
              <a:cxn ang="T4">
                <a:pos x="T0" y="T1"/>
              </a:cxn>
              <a:cxn ang="T5">
                <a:pos x="T2" y="T3"/>
              </a:cxn>
            </a:cxnLst>
            <a:rect l="0" t="0" r="r" b="b"/>
            <a:pathLst>
              <a:path w="96" h="192">
                <a:moveTo>
                  <a:pt x="96" y="192"/>
                </a:moveTo>
                <a:cubicBezTo>
                  <a:pt x="56" y="112"/>
                  <a:pt x="16" y="32"/>
                  <a:pt x="0" y="0"/>
                </a:cubicBezTo>
              </a:path>
            </a:pathLst>
          </a:custGeom>
          <a:noFill/>
          <a:ln w="76200" cmpd="sng">
            <a:solidFill>
              <a:schemeClr val="tx1"/>
            </a:solidFill>
            <a:round/>
            <a:headEnd/>
            <a:tailEnd type="stealth" w="med" len="med"/>
          </a:ln>
          <a:effectLst>
            <a:outerShdw dist="35921" dir="8100000" algn="ctr" rotWithShape="0">
              <a:schemeClr val="bg1"/>
            </a:outerShdw>
          </a:effectLst>
        </p:spPr>
        <p:txBody>
          <a:bodyPr/>
          <a:lstStyle/>
          <a:p>
            <a:pPr eaLnBrk="0" fontAlgn="base" hangingPunct="0">
              <a:spcBef>
                <a:spcPct val="0"/>
              </a:spcBef>
              <a:spcAft>
                <a:spcPct val="0"/>
              </a:spcAft>
              <a:defRPr/>
            </a:pPr>
            <a:endParaRPr lang="en-US" sz="1600">
              <a:solidFill>
                <a:srgbClr val="000000"/>
              </a:solidFill>
              <a:latin typeface="Times New Roman" pitchFamily="18" charset="0"/>
            </a:endParaRPr>
          </a:p>
        </p:txBody>
      </p:sp>
      <p:sp>
        <p:nvSpPr>
          <p:cNvPr id="89111" name="Freeform 23"/>
          <p:cNvSpPr>
            <a:spLocks/>
          </p:cNvSpPr>
          <p:nvPr/>
        </p:nvSpPr>
        <p:spPr bwMode="auto">
          <a:xfrm>
            <a:off x="4832350" y="917575"/>
            <a:ext cx="1144588" cy="207963"/>
          </a:xfrm>
          <a:custGeom>
            <a:avLst/>
            <a:gdLst>
              <a:gd name="T0" fmla="*/ 2147483647 w 768"/>
              <a:gd name="T1" fmla="*/ 2147483647 h 104"/>
              <a:gd name="T2" fmla="*/ 2147483647 w 768"/>
              <a:gd name="T3" fmla="*/ 2147483647 h 104"/>
              <a:gd name="T4" fmla="*/ 0 w 768"/>
              <a:gd name="T5" fmla="*/ 2147483647 h 104"/>
              <a:gd name="T6" fmla="*/ 0 60000 65536"/>
              <a:gd name="T7" fmla="*/ 0 60000 65536"/>
              <a:gd name="T8" fmla="*/ 0 60000 65536"/>
            </a:gdLst>
            <a:ahLst/>
            <a:cxnLst>
              <a:cxn ang="T6">
                <a:pos x="T0" y="T1"/>
              </a:cxn>
              <a:cxn ang="T7">
                <a:pos x="T2" y="T3"/>
              </a:cxn>
              <a:cxn ang="T8">
                <a:pos x="T4" y="T5"/>
              </a:cxn>
            </a:cxnLst>
            <a:rect l="0" t="0" r="r" b="b"/>
            <a:pathLst>
              <a:path w="768" h="104">
                <a:moveTo>
                  <a:pt x="768" y="56"/>
                </a:moveTo>
                <a:cubicBezTo>
                  <a:pt x="664" y="28"/>
                  <a:pt x="560" y="0"/>
                  <a:pt x="432" y="8"/>
                </a:cubicBezTo>
                <a:cubicBezTo>
                  <a:pt x="304" y="16"/>
                  <a:pt x="152" y="60"/>
                  <a:pt x="0" y="104"/>
                </a:cubicBezTo>
              </a:path>
            </a:pathLst>
          </a:custGeom>
          <a:noFill/>
          <a:ln w="76200" cmpd="sng">
            <a:solidFill>
              <a:schemeClr val="tx1"/>
            </a:solidFill>
            <a:round/>
            <a:headEnd/>
            <a:tailEnd type="stealth" w="med" len="med"/>
          </a:ln>
          <a:effectLst>
            <a:outerShdw dist="28398" dir="1593903" algn="ctr" rotWithShape="0">
              <a:schemeClr val="bg1"/>
            </a:outerShdw>
          </a:effectLst>
        </p:spPr>
        <p:txBody>
          <a:bodyPr/>
          <a:lstStyle/>
          <a:p>
            <a:pPr eaLnBrk="0" fontAlgn="base" hangingPunct="0">
              <a:spcBef>
                <a:spcPct val="0"/>
              </a:spcBef>
              <a:spcAft>
                <a:spcPct val="0"/>
              </a:spcAft>
              <a:defRPr/>
            </a:pPr>
            <a:endParaRPr lang="en-US" sz="1600">
              <a:solidFill>
                <a:srgbClr val="000000"/>
              </a:solidFill>
              <a:latin typeface="Times New Roman" pitchFamily="18" charset="0"/>
            </a:endParaRPr>
          </a:p>
        </p:txBody>
      </p:sp>
      <p:sp>
        <p:nvSpPr>
          <p:cNvPr id="89112" name="Freeform 24"/>
          <p:cNvSpPr>
            <a:spLocks/>
          </p:cNvSpPr>
          <p:nvPr/>
        </p:nvSpPr>
        <p:spPr bwMode="auto">
          <a:xfrm>
            <a:off x="4102100" y="1182688"/>
            <a:ext cx="685800" cy="482600"/>
          </a:xfrm>
          <a:custGeom>
            <a:avLst/>
            <a:gdLst>
              <a:gd name="T0" fmla="*/ 2147483647 w 384"/>
              <a:gd name="T1" fmla="*/ 0 h 384"/>
              <a:gd name="T2" fmla="*/ 2147483647 w 384"/>
              <a:gd name="T3" fmla="*/ 2147483647 h 384"/>
              <a:gd name="T4" fmla="*/ 0 w 384"/>
              <a:gd name="T5" fmla="*/ 2147483647 h 384"/>
              <a:gd name="T6" fmla="*/ 0 60000 65536"/>
              <a:gd name="T7" fmla="*/ 0 60000 65536"/>
              <a:gd name="T8" fmla="*/ 0 60000 65536"/>
            </a:gdLst>
            <a:ahLst/>
            <a:cxnLst>
              <a:cxn ang="T6">
                <a:pos x="T0" y="T1"/>
              </a:cxn>
              <a:cxn ang="T7">
                <a:pos x="T2" y="T3"/>
              </a:cxn>
              <a:cxn ang="T8">
                <a:pos x="T4" y="T5"/>
              </a:cxn>
            </a:cxnLst>
            <a:rect l="0" t="0" r="r" b="b"/>
            <a:pathLst>
              <a:path w="384" h="384">
                <a:moveTo>
                  <a:pt x="384" y="0"/>
                </a:moveTo>
                <a:cubicBezTo>
                  <a:pt x="320" y="16"/>
                  <a:pt x="256" y="32"/>
                  <a:pt x="192" y="96"/>
                </a:cubicBezTo>
                <a:cubicBezTo>
                  <a:pt x="128" y="160"/>
                  <a:pt x="32" y="336"/>
                  <a:pt x="0" y="384"/>
                </a:cubicBezTo>
              </a:path>
            </a:pathLst>
          </a:custGeom>
          <a:noFill/>
          <a:ln w="76200" cmpd="sng">
            <a:solidFill>
              <a:schemeClr val="tx1"/>
            </a:solidFill>
            <a:round/>
            <a:headEnd/>
            <a:tailEnd type="stealth" w="med" len="med"/>
          </a:ln>
          <a:effectLst>
            <a:outerShdw dist="28398" dir="1593903" algn="ctr" rotWithShape="0">
              <a:schemeClr val="bg1"/>
            </a:outerShdw>
          </a:effectLst>
        </p:spPr>
        <p:txBody>
          <a:bodyPr/>
          <a:lstStyle/>
          <a:p>
            <a:pPr eaLnBrk="0" fontAlgn="base" hangingPunct="0">
              <a:spcBef>
                <a:spcPct val="0"/>
              </a:spcBef>
              <a:spcAft>
                <a:spcPct val="0"/>
              </a:spcAft>
              <a:defRPr/>
            </a:pPr>
            <a:endParaRPr lang="en-US" sz="1600">
              <a:solidFill>
                <a:srgbClr val="000000"/>
              </a:solidFill>
              <a:latin typeface="Times New Roman" pitchFamily="18" charset="0"/>
            </a:endParaRPr>
          </a:p>
        </p:txBody>
      </p:sp>
      <p:pic>
        <p:nvPicPr>
          <p:cNvPr id="89113" name="Picture 25"/>
          <p:cNvPicPr>
            <a:picLocks noChangeAspect="1" noChangeArrowheads="1"/>
          </p:cNvPicPr>
          <p:nvPr/>
        </p:nvPicPr>
        <p:blipFill>
          <a:blip r:embed="rId5" cstate="print">
            <a:clrChange>
              <a:clrFrom>
                <a:srgbClr val="FFFFFF"/>
              </a:clrFrom>
              <a:clrTo>
                <a:srgbClr val="FFFFFF">
                  <a:alpha val="0"/>
                </a:srgbClr>
              </a:clrTo>
            </a:clrChange>
            <a:lum contrast="48000"/>
          </a:blip>
          <a:srcRect r="54716" b="-18681"/>
          <a:stretch>
            <a:fillRect/>
          </a:stretch>
        </p:blipFill>
        <p:spPr bwMode="auto">
          <a:xfrm>
            <a:off x="3527425" y="57150"/>
            <a:ext cx="336550" cy="625475"/>
          </a:xfrm>
          <a:prstGeom prst="rect">
            <a:avLst/>
          </a:prstGeom>
          <a:noFill/>
          <a:ln w="9525">
            <a:noFill/>
            <a:miter lim="800000"/>
            <a:headEnd/>
            <a:tailEnd/>
          </a:ln>
        </p:spPr>
      </p:pic>
      <p:pic>
        <p:nvPicPr>
          <p:cNvPr id="89114" name="Picture 26"/>
          <p:cNvPicPr>
            <a:picLocks noChangeAspect="1" noChangeArrowheads="1"/>
          </p:cNvPicPr>
          <p:nvPr/>
        </p:nvPicPr>
        <p:blipFill>
          <a:blip r:embed="rId5" cstate="print">
            <a:clrChange>
              <a:clrFrom>
                <a:srgbClr val="FFFFFF"/>
              </a:clrFrom>
              <a:clrTo>
                <a:srgbClr val="FFFFFF">
                  <a:alpha val="0"/>
                </a:srgbClr>
              </a:clrTo>
            </a:clrChange>
            <a:lum contrast="48000"/>
          </a:blip>
          <a:srcRect r="54716" b="-18681"/>
          <a:stretch>
            <a:fillRect/>
          </a:stretch>
        </p:blipFill>
        <p:spPr bwMode="auto">
          <a:xfrm>
            <a:off x="5184775" y="260350"/>
            <a:ext cx="307975" cy="560388"/>
          </a:xfrm>
          <a:prstGeom prst="rect">
            <a:avLst/>
          </a:prstGeom>
          <a:noFill/>
          <a:ln w="9525">
            <a:noFill/>
            <a:miter lim="800000"/>
            <a:headEnd/>
            <a:tailEnd/>
          </a:ln>
        </p:spPr>
      </p:pic>
      <p:sp>
        <p:nvSpPr>
          <p:cNvPr id="89115" name="Freeform 27"/>
          <p:cNvSpPr>
            <a:spLocks/>
          </p:cNvSpPr>
          <p:nvPr/>
        </p:nvSpPr>
        <p:spPr bwMode="auto">
          <a:xfrm rot="262096">
            <a:off x="3694113" y="4437063"/>
            <a:ext cx="914400" cy="457200"/>
          </a:xfrm>
          <a:custGeom>
            <a:avLst/>
            <a:gdLst>
              <a:gd name="T0" fmla="*/ 2147483647 w 576"/>
              <a:gd name="T1" fmla="*/ 2147483647 h 288"/>
              <a:gd name="T2" fmla="*/ 2147483647 w 576"/>
              <a:gd name="T3" fmla="*/ 2147483647 h 288"/>
              <a:gd name="T4" fmla="*/ 2147483647 w 576"/>
              <a:gd name="T5" fmla="*/ 2147483647 h 288"/>
              <a:gd name="T6" fmla="*/ 0 w 576"/>
              <a:gd name="T7" fmla="*/ 0 h 2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288">
                <a:moveTo>
                  <a:pt x="576" y="288"/>
                </a:moveTo>
                <a:cubicBezTo>
                  <a:pt x="516" y="252"/>
                  <a:pt x="456" y="216"/>
                  <a:pt x="384" y="192"/>
                </a:cubicBezTo>
                <a:cubicBezTo>
                  <a:pt x="312" y="168"/>
                  <a:pt x="208" y="176"/>
                  <a:pt x="144" y="144"/>
                </a:cubicBezTo>
                <a:cubicBezTo>
                  <a:pt x="80" y="112"/>
                  <a:pt x="40" y="56"/>
                  <a:pt x="0" y="0"/>
                </a:cubicBezTo>
              </a:path>
            </a:pathLst>
          </a:custGeom>
          <a:noFill/>
          <a:ln w="76200" cmpd="sng">
            <a:solidFill>
              <a:schemeClr val="tx1"/>
            </a:solidFill>
            <a:round/>
            <a:headEnd/>
            <a:tailEnd type="stealth" w="med" len="med"/>
          </a:ln>
          <a:effectLst>
            <a:outerShdw dist="45791" dir="3378596" algn="ctr" rotWithShape="0">
              <a:schemeClr val="bg1"/>
            </a:outerShdw>
          </a:effectLst>
        </p:spPr>
        <p:txBody>
          <a:bodyPr/>
          <a:lstStyle/>
          <a:p>
            <a:pPr eaLnBrk="0" fontAlgn="base" hangingPunct="0">
              <a:spcBef>
                <a:spcPct val="0"/>
              </a:spcBef>
              <a:spcAft>
                <a:spcPct val="0"/>
              </a:spcAft>
              <a:defRPr/>
            </a:pPr>
            <a:endParaRPr lang="en-US" sz="1600">
              <a:solidFill>
                <a:srgbClr val="000000"/>
              </a:solidFill>
              <a:latin typeface="Times New Roman" pitchFamily="18" charset="0"/>
            </a:endParaRPr>
          </a:p>
        </p:txBody>
      </p:sp>
      <p:sp>
        <p:nvSpPr>
          <p:cNvPr id="89116" name="Freeform 28"/>
          <p:cNvSpPr>
            <a:spLocks/>
          </p:cNvSpPr>
          <p:nvPr/>
        </p:nvSpPr>
        <p:spPr bwMode="auto">
          <a:xfrm rot="-487806">
            <a:off x="2981325" y="3716338"/>
            <a:ext cx="566738" cy="684212"/>
          </a:xfrm>
          <a:custGeom>
            <a:avLst/>
            <a:gdLst>
              <a:gd name="T0" fmla="*/ 2147483647 w 336"/>
              <a:gd name="T1" fmla="*/ 2147483647 h 480"/>
              <a:gd name="T2" fmla="*/ 2147483647 w 336"/>
              <a:gd name="T3" fmla="*/ 2147483647 h 480"/>
              <a:gd name="T4" fmla="*/ 2147483647 w 336"/>
              <a:gd name="T5" fmla="*/ 2147483647 h 480"/>
              <a:gd name="T6" fmla="*/ 2147483647 w 336"/>
              <a:gd name="T7" fmla="*/ 2147483647 h 480"/>
              <a:gd name="T8" fmla="*/ 0 w 336"/>
              <a:gd name="T9" fmla="*/ 0 h 4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6" h="480">
                <a:moveTo>
                  <a:pt x="336" y="480"/>
                </a:moveTo>
                <a:cubicBezTo>
                  <a:pt x="320" y="408"/>
                  <a:pt x="304" y="336"/>
                  <a:pt x="288" y="288"/>
                </a:cubicBezTo>
                <a:cubicBezTo>
                  <a:pt x="272" y="240"/>
                  <a:pt x="264" y="232"/>
                  <a:pt x="240" y="192"/>
                </a:cubicBezTo>
                <a:cubicBezTo>
                  <a:pt x="216" y="152"/>
                  <a:pt x="184" y="80"/>
                  <a:pt x="144" y="48"/>
                </a:cubicBezTo>
                <a:cubicBezTo>
                  <a:pt x="104" y="16"/>
                  <a:pt x="52" y="8"/>
                  <a:pt x="0" y="0"/>
                </a:cubicBezTo>
              </a:path>
            </a:pathLst>
          </a:custGeom>
          <a:noFill/>
          <a:ln w="76200" cmpd="sng">
            <a:solidFill>
              <a:schemeClr val="tx1"/>
            </a:solidFill>
            <a:round/>
            <a:headEnd/>
            <a:tailEnd type="stealth" w="med" len="med"/>
          </a:ln>
          <a:effectLst>
            <a:outerShdw dist="28398" dir="3806097" algn="ctr" rotWithShape="0">
              <a:schemeClr val="bg1"/>
            </a:outerShdw>
          </a:effectLst>
        </p:spPr>
        <p:txBody>
          <a:bodyPr/>
          <a:lstStyle/>
          <a:p>
            <a:pPr eaLnBrk="0" fontAlgn="base" hangingPunct="0">
              <a:spcBef>
                <a:spcPct val="0"/>
              </a:spcBef>
              <a:spcAft>
                <a:spcPct val="0"/>
              </a:spcAft>
              <a:defRPr/>
            </a:pPr>
            <a:endParaRPr lang="en-US" sz="1600">
              <a:solidFill>
                <a:srgbClr val="000000"/>
              </a:solidFill>
              <a:latin typeface="Times New Roman" pitchFamily="18" charset="0"/>
            </a:endParaRPr>
          </a:p>
        </p:txBody>
      </p:sp>
      <p:sp>
        <p:nvSpPr>
          <p:cNvPr id="89117" name="Freeform 29"/>
          <p:cNvSpPr>
            <a:spLocks/>
          </p:cNvSpPr>
          <p:nvPr/>
        </p:nvSpPr>
        <p:spPr bwMode="auto">
          <a:xfrm>
            <a:off x="2987675" y="2312988"/>
            <a:ext cx="144463" cy="1295400"/>
          </a:xfrm>
          <a:custGeom>
            <a:avLst/>
            <a:gdLst>
              <a:gd name="T0" fmla="*/ 2147483647 w 160"/>
              <a:gd name="T1" fmla="*/ 2147483647 h 816"/>
              <a:gd name="T2" fmla="*/ 2147483647 w 160"/>
              <a:gd name="T3" fmla="*/ 2147483647 h 816"/>
              <a:gd name="T4" fmla="*/ 2147483647 w 160"/>
              <a:gd name="T5" fmla="*/ 2147483647 h 816"/>
              <a:gd name="T6" fmla="*/ 2147483647 w 160"/>
              <a:gd name="T7" fmla="*/ 2147483647 h 816"/>
              <a:gd name="T8" fmla="*/ 2147483647 w 160"/>
              <a:gd name="T9" fmla="*/ 0 h 8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0" h="816">
                <a:moveTo>
                  <a:pt x="56" y="816"/>
                </a:moveTo>
                <a:cubicBezTo>
                  <a:pt x="108" y="736"/>
                  <a:pt x="160" y="656"/>
                  <a:pt x="152" y="576"/>
                </a:cubicBezTo>
                <a:cubicBezTo>
                  <a:pt x="144" y="496"/>
                  <a:pt x="16" y="408"/>
                  <a:pt x="8" y="336"/>
                </a:cubicBezTo>
                <a:cubicBezTo>
                  <a:pt x="0" y="264"/>
                  <a:pt x="88" y="200"/>
                  <a:pt x="104" y="144"/>
                </a:cubicBezTo>
                <a:cubicBezTo>
                  <a:pt x="120" y="88"/>
                  <a:pt x="112" y="44"/>
                  <a:pt x="104" y="0"/>
                </a:cubicBezTo>
              </a:path>
            </a:pathLst>
          </a:custGeom>
          <a:noFill/>
          <a:ln w="76200" cmpd="sng">
            <a:solidFill>
              <a:schemeClr val="tx1"/>
            </a:solidFill>
            <a:round/>
            <a:headEnd/>
            <a:tailEnd type="stealth" w="med" len="med"/>
          </a:ln>
          <a:effectLst>
            <a:outerShdw dist="45791" dir="2021404" algn="ctr" rotWithShape="0">
              <a:schemeClr val="bg1"/>
            </a:outerShdw>
          </a:effectLst>
        </p:spPr>
        <p:txBody>
          <a:bodyPr/>
          <a:lstStyle/>
          <a:p>
            <a:pPr eaLnBrk="0" fontAlgn="base" hangingPunct="0">
              <a:spcBef>
                <a:spcPct val="0"/>
              </a:spcBef>
              <a:spcAft>
                <a:spcPct val="0"/>
              </a:spcAft>
              <a:defRPr/>
            </a:pPr>
            <a:endParaRPr lang="en-US" sz="1600">
              <a:solidFill>
                <a:srgbClr val="000000"/>
              </a:solidFill>
              <a:latin typeface="Times New Roman" pitchFamily="18" charset="0"/>
            </a:endParaRPr>
          </a:p>
        </p:txBody>
      </p:sp>
      <p:grpSp>
        <p:nvGrpSpPr>
          <p:cNvPr id="21518" name="Group 45"/>
          <p:cNvGrpSpPr>
            <a:grpSpLocks/>
          </p:cNvGrpSpPr>
          <p:nvPr/>
        </p:nvGrpSpPr>
        <p:grpSpPr bwMode="auto">
          <a:xfrm>
            <a:off x="0" y="6057900"/>
            <a:ext cx="3327400" cy="800100"/>
            <a:chOff x="648" y="3816"/>
            <a:chExt cx="2096" cy="504"/>
          </a:xfrm>
        </p:grpSpPr>
        <p:sp>
          <p:nvSpPr>
            <p:cNvPr id="21526" name="Rectangle 30"/>
            <p:cNvSpPr>
              <a:spLocks noChangeArrowheads="1"/>
            </p:cNvSpPr>
            <p:nvPr/>
          </p:nvSpPr>
          <p:spPr bwMode="auto">
            <a:xfrm>
              <a:off x="648" y="3821"/>
              <a:ext cx="2096" cy="499"/>
            </a:xfrm>
            <a:prstGeom prst="rect">
              <a:avLst/>
            </a:prstGeom>
            <a:solidFill>
              <a:srgbClr val="E5F5FF"/>
            </a:solidFill>
            <a:ln w="9525">
              <a:solidFill>
                <a:schemeClr val="hlink"/>
              </a:solidFill>
              <a:miter lim="800000"/>
              <a:headEnd/>
              <a:tailEnd/>
            </a:ln>
          </p:spPr>
          <p:txBody>
            <a:bodyPr wrap="none" anchor="ctr"/>
            <a:lstStyle/>
            <a:p>
              <a:pPr algn="ctr" fontAlgn="base">
                <a:spcBef>
                  <a:spcPct val="0"/>
                </a:spcBef>
                <a:spcAft>
                  <a:spcPct val="0"/>
                </a:spcAft>
              </a:pPr>
              <a:endParaRPr lang="vi-VN" altLang="vi-VN" sz="1600">
                <a:solidFill>
                  <a:srgbClr val="000000"/>
                </a:solidFill>
              </a:endParaRPr>
            </a:p>
          </p:txBody>
        </p:sp>
        <p:pic>
          <p:nvPicPr>
            <p:cNvPr id="21527" name="Picture 32"/>
            <p:cNvPicPr>
              <a:picLocks noChangeAspect="1" noChangeArrowheads="1"/>
            </p:cNvPicPr>
            <p:nvPr/>
          </p:nvPicPr>
          <p:blipFill>
            <a:blip r:embed="rId5" cstate="print">
              <a:clrChange>
                <a:clrFrom>
                  <a:srgbClr val="FFFFFF"/>
                </a:clrFrom>
                <a:clrTo>
                  <a:srgbClr val="FFFFFF">
                    <a:alpha val="0"/>
                  </a:srgbClr>
                </a:clrTo>
              </a:clrChange>
              <a:lum contrast="48000"/>
            </a:blip>
            <a:srcRect r="54716" b="-18681"/>
            <a:stretch>
              <a:fillRect/>
            </a:stretch>
          </p:blipFill>
          <p:spPr bwMode="auto">
            <a:xfrm>
              <a:off x="857" y="3816"/>
              <a:ext cx="185" cy="346"/>
            </a:xfrm>
            <a:prstGeom prst="rect">
              <a:avLst/>
            </a:prstGeom>
            <a:noFill/>
            <a:ln w="9525">
              <a:noFill/>
              <a:miter lim="800000"/>
              <a:headEnd/>
              <a:tailEnd/>
            </a:ln>
          </p:spPr>
        </p:pic>
        <p:sp>
          <p:nvSpPr>
            <p:cNvPr id="21528" name="Text Box 33"/>
            <p:cNvSpPr txBox="1">
              <a:spLocks noChangeArrowheads="1"/>
            </p:cNvSpPr>
            <p:nvPr/>
          </p:nvSpPr>
          <p:spPr bwMode="auto">
            <a:xfrm>
              <a:off x="1169" y="3826"/>
              <a:ext cx="1371" cy="192"/>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altLang="vi-VN" sz="1400" b="1">
                  <a:solidFill>
                    <a:srgbClr val="000000"/>
                  </a:solidFill>
                </a:rPr>
                <a:t>Nơi quân Pháp nhảy dù</a:t>
              </a:r>
            </a:p>
          </p:txBody>
        </p:sp>
        <p:grpSp>
          <p:nvGrpSpPr>
            <p:cNvPr id="21529" name="Group 34"/>
            <p:cNvGrpSpPr>
              <a:grpSpLocks/>
            </p:cNvGrpSpPr>
            <p:nvPr/>
          </p:nvGrpSpPr>
          <p:grpSpPr bwMode="auto">
            <a:xfrm>
              <a:off x="680" y="4128"/>
              <a:ext cx="2024" cy="192"/>
              <a:chOff x="680" y="4128"/>
              <a:chExt cx="2024" cy="192"/>
            </a:xfrm>
          </p:grpSpPr>
          <p:sp>
            <p:nvSpPr>
              <p:cNvPr id="21530" name="Line 35"/>
              <p:cNvSpPr>
                <a:spLocks noChangeShapeType="1"/>
              </p:cNvSpPr>
              <p:nvPr/>
            </p:nvSpPr>
            <p:spPr bwMode="auto">
              <a:xfrm>
                <a:off x="680" y="4224"/>
                <a:ext cx="384" cy="0"/>
              </a:xfrm>
              <a:prstGeom prst="line">
                <a:avLst/>
              </a:prstGeom>
              <a:noFill/>
              <a:ln w="57150">
                <a:solidFill>
                  <a:schemeClr val="tx1"/>
                </a:solidFill>
                <a:round/>
                <a:headEnd/>
                <a:tailEnd type="triangle" w="med" len="med"/>
              </a:ln>
            </p:spPr>
            <p:txBody>
              <a:bodyPr/>
              <a:lstStyle/>
              <a:p>
                <a:pPr fontAlgn="base">
                  <a:spcBef>
                    <a:spcPct val="0"/>
                  </a:spcBef>
                  <a:spcAft>
                    <a:spcPct val="0"/>
                  </a:spcAft>
                </a:pPr>
                <a:endParaRPr lang="en-US">
                  <a:solidFill>
                    <a:srgbClr val="000000"/>
                  </a:solidFill>
                </a:endParaRPr>
              </a:p>
            </p:txBody>
          </p:sp>
          <p:sp>
            <p:nvSpPr>
              <p:cNvPr id="21531" name="Text Box 36"/>
              <p:cNvSpPr txBox="1">
                <a:spLocks noChangeArrowheads="1"/>
              </p:cNvSpPr>
              <p:nvPr/>
            </p:nvSpPr>
            <p:spPr bwMode="auto">
              <a:xfrm>
                <a:off x="1060" y="4128"/>
                <a:ext cx="1644" cy="192"/>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altLang="vi-VN" sz="1400" b="1">
                    <a:solidFill>
                      <a:srgbClr val="000000"/>
                    </a:solidFill>
                  </a:rPr>
                  <a:t>Mũi tấn công của quân Pháp</a:t>
                </a:r>
              </a:p>
            </p:txBody>
          </p:sp>
        </p:grpSp>
      </p:grpSp>
      <p:sp>
        <p:nvSpPr>
          <p:cNvPr id="89125" name="Text Box 37"/>
          <p:cNvSpPr txBox="1">
            <a:spLocks noChangeArrowheads="1"/>
          </p:cNvSpPr>
          <p:nvPr/>
        </p:nvSpPr>
        <p:spPr bwMode="auto">
          <a:xfrm>
            <a:off x="4608513" y="4652963"/>
            <a:ext cx="1143000" cy="304800"/>
          </a:xfrm>
          <a:prstGeom prst="rect">
            <a:avLst/>
          </a:prstGeom>
          <a:ln/>
        </p:spPr>
        <p:style>
          <a:lnRef idx="1">
            <a:schemeClr val="accent2"/>
          </a:lnRef>
          <a:fillRef idx="2">
            <a:schemeClr val="accent2"/>
          </a:fillRef>
          <a:effectRef idx="1">
            <a:schemeClr val="accent2"/>
          </a:effectRef>
          <a:fontRef idx="minor">
            <a:schemeClr val="dk1"/>
          </a:fontRef>
        </p:style>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0" fontAlgn="base" hangingPunct="0">
              <a:spcBef>
                <a:spcPct val="50000"/>
              </a:spcBef>
              <a:spcAft>
                <a:spcPct val="0"/>
              </a:spcAft>
              <a:defRPr/>
            </a:pPr>
            <a:r>
              <a:rPr lang="en-US" altLang="vi-VN" sz="1400" b="1" dirty="0">
                <a:solidFill>
                  <a:srgbClr val="FF0000"/>
                </a:solidFill>
                <a:latin typeface="Arial" charset="0"/>
              </a:rPr>
              <a:t>09-10-1947</a:t>
            </a:r>
          </a:p>
        </p:txBody>
      </p:sp>
      <p:sp>
        <p:nvSpPr>
          <p:cNvPr id="89126" name="Text Box 38"/>
          <p:cNvSpPr txBox="1">
            <a:spLocks noChangeArrowheads="1"/>
          </p:cNvSpPr>
          <p:nvPr/>
        </p:nvSpPr>
        <p:spPr bwMode="auto">
          <a:xfrm>
            <a:off x="7019925" y="2852738"/>
            <a:ext cx="1143000" cy="304800"/>
          </a:xfrm>
          <a:prstGeom prst="rect">
            <a:avLst/>
          </a:prstGeom>
          <a:ln/>
        </p:spPr>
        <p:style>
          <a:lnRef idx="1">
            <a:schemeClr val="accent2"/>
          </a:lnRef>
          <a:fillRef idx="2">
            <a:schemeClr val="accent2"/>
          </a:fillRef>
          <a:effectRef idx="1">
            <a:schemeClr val="accent2"/>
          </a:effectRef>
          <a:fontRef idx="minor">
            <a:schemeClr val="dk1"/>
          </a:fontRef>
        </p:style>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eaLnBrk="0" fontAlgn="base" hangingPunct="0">
              <a:spcBef>
                <a:spcPct val="50000"/>
              </a:spcBef>
              <a:spcAft>
                <a:spcPct val="0"/>
              </a:spcAft>
              <a:defRPr/>
            </a:pPr>
            <a:r>
              <a:rPr lang="en-US" altLang="vi-VN" sz="1400" b="1" dirty="0">
                <a:solidFill>
                  <a:srgbClr val="FF0000"/>
                </a:solidFill>
                <a:latin typeface="Arial" charset="0"/>
              </a:rPr>
              <a:t>07-10-1947</a:t>
            </a:r>
          </a:p>
        </p:txBody>
      </p:sp>
      <p:sp>
        <p:nvSpPr>
          <p:cNvPr id="21521" name="Rectangle 39"/>
          <p:cNvSpPr>
            <a:spLocks noChangeArrowheads="1"/>
          </p:cNvSpPr>
          <p:nvPr/>
        </p:nvSpPr>
        <p:spPr bwMode="auto">
          <a:xfrm>
            <a:off x="5410200" y="6172200"/>
            <a:ext cx="3733800" cy="685800"/>
          </a:xfrm>
          <a:prstGeom prst="rect">
            <a:avLst/>
          </a:prstGeom>
          <a:solidFill>
            <a:srgbClr val="E5F5FF"/>
          </a:solidFill>
          <a:ln w="9525">
            <a:solidFill>
              <a:schemeClr val="tx1"/>
            </a:solidFill>
            <a:miter lim="800000"/>
            <a:headEnd/>
            <a:tailEnd/>
          </a:ln>
        </p:spPr>
        <p:txBody>
          <a:bodyPr wrap="none" anchor="ctr"/>
          <a:lstStyle/>
          <a:p>
            <a:pPr algn="ctr" eaLnBrk="0" fontAlgn="base" hangingPunct="0">
              <a:spcBef>
                <a:spcPct val="0"/>
              </a:spcBef>
              <a:spcAft>
                <a:spcPct val="0"/>
              </a:spcAft>
            </a:pPr>
            <a:r>
              <a:rPr lang="en-US" altLang="vi-VN" sz="2000" b="1">
                <a:solidFill>
                  <a:srgbClr val="000066"/>
                </a:solidFill>
                <a:hlinkClick r:id="rId6" action="ppaction://hlinksldjump"/>
              </a:rPr>
              <a:t>VIỆT BẮC THU ĐÔNG </a:t>
            </a:r>
            <a:r>
              <a:rPr lang="en-US" altLang="vi-VN" sz="2200" b="1">
                <a:solidFill>
                  <a:srgbClr val="000066"/>
                </a:solidFill>
                <a:hlinkClick r:id="rId6" action="ppaction://hlinksldjump"/>
              </a:rPr>
              <a:t>1947</a:t>
            </a:r>
            <a:endParaRPr lang="en-US" altLang="vi-VN" sz="2200" b="1">
              <a:solidFill>
                <a:srgbClr val="000066"/>
              </a:solidFill>
            </a:endParaRPr>
          </a:p>
        </p:txBody>
      </p:sp>
      <p:pic>
        <p:nvPicPr>
          <p:cNvPr id="14359" name="Picture 23" descr="j0233070"/>
          <p:cNvPicPr>
            <a:picLocks noChangeAspect="1" noChangeArrowheads="1"/>
          </p:cNvPicPr>
          <p:nvPr/>
        </p:nvPicPr>
        <p:blipFill>
          <a:blip r:embed="rId7" cstate="print"/>
          <a:srcRect/>
          <a:stretch>
            <a:fillRect/>
          </a:stretch>
        </p:blipFill>
        <p:spPr bwMode="auto">
          <a:xfrm>
            <a:off x="-2276475" y="19050"/>
            <a:ext cx="2276475" cy="762000"/>
          </a:xfrm>
          <a:prstGeom prst="rect">
            <a:avLst/>
          </a:prstGeom>
          <a:noFill/>
          <a:ln w="9525">
            <a:noFill/>
            <a:miter lim="800000"/>
            <a:headEnd/>
            <a:tailEnd/>
          </a:ln>
        </p:spPr>
      </p:pic>
      <p:pic>
        <p:nvPicPr>
          <p:cNvPr id="2" name="Picture 23" descr="j0233070"/>
          <p:cNvPicPr>
            <a:picLocks noChangeAspect="1" noChangeArrowheads="1"/>
          </p:cNvPicPr>
          <p:nvPr/>
        </p:nvPicPr>
        <p:blipFill>
          <a:blip r:embed="rId7" cstate="print"/>
          <a:srcRect/>
          <a:stretch>
            <a:fillRect/>
          </a:stretch>
        </p:blipFill>
        <p:spPr bwMode="auto">
          <a:xfrm>
            <a:off x="-3384550" y="114300"/>
            <a:ext cx="2276475" cy="762000"/>
          </a:xfrm>
          <a:prstGeom prst="rect">
            <a:avLst/>
          </a:prstGeom>
          <a:noFill/>
          <a:ln w="9525">
            <a:noFill/>
            <a:miter lim="800000"/>
            <a:headEnd/>
            <a:tailEnd/>
          </a:ln>
        </p:spPr>
      </p:pic>
      <p:pic>
        <p:nvPicPr>
          <p:cNvPr id="3" name="Picture 23" descr="j0233070"/>
          <p:cNvPicPr>
            <a:picLocks noChangeAspect="1" noChangeArrowheads="1"/>
          </p:cNvPicPr>
          <p:nvPr/>
        </p:nvPicPr>
        <p:blipFill>
          <a:blip r:embed="rId7" cstate="print"/>
          <a:srcRect/>
          <a:stretch>
            <a:fillRect/>
          </a:stretch>
        </p:blipFill>
        <p:spPr bwMode="auto">
          <a:xfrm>
            <a:off x="-2773363" y="190500"/>
            <a:ext cx="2276475" cy="762000"/>
          </a:xfrm>
          <a:prstGeom prst="rect">
            <a:avLst/>
          </a:prstGeom>
          <a:noFill/>
          <a:ln w="9525">
            <a:noFill/>
            <a:miter lim="800000"/>
            <a:headEnd/>
            <a:tailEnd/>
          </a:ln>
        </p:spPr>
      </p:pic>
      <p:sp>
        <p:nvSpPr>
          <p:cNvPr id="89134" name="AutoShape 46"/>
          <p:cNvSpPr>
            <a:spLocks noChangeArrowheads="1"/>
          </p:cNvSpPr>
          <p:nvPr/>
        </p:nvSpPr>
        <p:spPr bwMode="auto">
          <a:xfrm>
            <a:off x="3527425" y="2528888"/>
            <a:ext cx="2952750" cy="1368425"/>
          </a:xfrm>
          <a:prstGeom prst="horizontalScroll">
            <a:avLst>
              <a:gd name="adj" fmla="val 12500"/>
            </a:avLst>
          </a:prstGeom>
          <a:solidFill>
            <a:schemeClr val="accent1">
              <a:lumMod val="40000"/>
              <a:lumOff val="60000"/>
            </a:schemeClr>
          </a:solidFill>
          <a:ln w="9525">
            <a:solidFill>
              <a:schemeClr val="tx1"/>
            </a:solidFill>
            <a:round/>
            <a:headEnd/>
            <a:tailEnd/>
          </a:ln>
        </p:spPr>
        <p:txBody>
          <a:bodyPr wrap="none" anchor="ctr"/>
          <a:lstStyle/>
          <a:p>
            <a:pPr algn="ctr" fontAlgn="base">
              <a:spcAft>
                <a:spcPct val="0"/>
              </a:spcAft>
            </a:pPr>
            <a:r>
              <a:rPr lang="en-US" altLang="vi-VN" sz="2400" b="1" dirty="0" err="1">
                <a:solidFill>
                  <a:srgbClr val="0000CC"/>
                </a:solidFill>
                <a:latin typeface="Times New Roman" pitchFamily="18" charset="0"/>
              </a:rPr>
              <a:t>Chiến</a:t>
            </a:r>
            <a:r>
              <a:rPr lang="en-US" altLang="vi-VN" sz="2400" b="1" dirty="0">
                <a:solidFill>
                  <a:srgbClr val="0000CC"/>
                </a:solidFill>
                <a:latin typeface="Times New Roman" pitchFamily="18" charset="0"/>
              </a:rPr>
              <a:t> </a:t>
            </a:r>
            <a:r>
              <a:rPr lang="en-US" altLang="vi-VN" sz="2400" b="1" dirty="0" err="1">
                <a:solidFill>
                  <a:srgbClr val="0000CC"/>
                </a:solidFill>
                <a:latin typeface="Times New Roman" pitchFamily="18" charset="0"/>
              </a:rPr>
              <a:t>thuật</a:t>
            </a:r>
            <a:r>
              <a:rPr lang="en-US" altLang="vi-VN" sz="2400" b="1" dirty="0">
                <a:solidFill>
                  <a:srgbClr val="0000CC"/>
                </a:solidFill>
                <a:latin typeface="Times New Roman" pitchFamily="18" charset="0"/>
              </a:rPr>
              <a:t> </a:t>
            </a:r>
            <a:r>
              <a:rPr lang="en-US" altLang="vi-VN" sz="2400" b="1" dirty="0" err="1">
                <a:solidFill>
                  <a:srgbClr val="0000CC"/>
                </a:solidFill>
                <a:latin typeface="Times New Roman" pitchFamily="18" charset="0"/>
              </a:rPr>
              <a:t>gọng</a:t>
            </a:r>
            <a:r>
              <a:rPr lang="en-US" altLang="vi-VN" sz="2400" b="1" dirty="0">
                <a:solidFill>
                  <a:srgbClr val="0000CC"/>
                </a:solidFill>
                <a:latin typeface="Times New Roman" pitchFamily="18" charset="0"/>
              </a:rPr>
              <a:t> </a:t>
            </a:r>
            <a:r>
              <a:rPr lang="en-US" altLang="vi-VN" sz="2400" b="1" dirty="0" err="1">
                <a:solidFill>
                  <a:srgbClr val="0000CC"/>
                </a:solidFill>
                <a:latin typeface="Times New Roman" pitchFamily="18" charset="0"/>
              </a:rPr>
              <a:t>kìm</a:t>
            </a:r>
            <a:r>
              <a:rPr lang="en-US" altLang="vi-VN" sz="2400" b="1" dirty="0">
                <a:solidFill>
                  <a:srgbClr val="0000CC"/>
                </a:solidFill>
                <a:latin typeface="Times New Roman" pitchFamily="18" charset="0"/>
              </a:rPr>
              <a:t>, </a:t>
            </a:r>
          </a:p>
          <a:p>
            <a:pPr algn="ctr" fontAlgn="base">
              <a:spcAft>
                <a:spcPct val="0"/>
              </a:spcAft>
            </a:pPr>
            <a:r>
              <a:rPr lang="en-US" altLang="vi-VN" sz="2400" b="1" dirty="0" err="1">
                <a:solidFill>
                  <a:srgbClr val="0000CC"/>
                </a:solidFill>
                <a:latin typeface="Times New Roman" pitchFamily="18" charset="0"/>
              </a:rPr>
              <a:t>kẹp</a:t>
            </a:r>
            <a:r>
              <a:rPr lang="en-US" altLang="vi-VN" sz="2400" b="1" dirty="0">
                <a:solidFill>
                  <a:srgbClr val="0000CC"/>
                </a:solidFill>
                <a:latin typeface="Times New Roman" pitchFamily="18" charset="0"/>
              </a:rPr>
              <a:t> </a:t>
            </a:r>
            <a:r>
              <a:rPr lang="en-US" altLang="vi-VN" sz="2400" b="1" dirty="0" err="1">
                <a:solidFill>
                  <a:srgbClr val="0000CC"/>
                </a:solidFill>
                <a:latin typeface="Times New Roman" pitchFamily="18" charset="0"/>
              </a:rPr>
              <a:t>chặt</a:t>
            </a:r>
            <a:r>
              <a:rPr lang="en-US" altLang="vi-VN" sz="2400" b="1" dirty="0">
                <a:solidFill>
                  <a:srgbClr val="0000CC"/>
                </a:solidFill>
                <a:latin typeface="Times New Roman" pitchFamily="18" charset="0"/>
              </a:rPr>
              <a:t> </a:t>
            </a:r>
            <a:r>
              <a:rPr lang="en-US" altLang="vi-VN" sz="2400" b="1" dirty="0" err="1">
                <a:solidFill>
                  <a:srgbClr val="0000CC"/>
                </a:solidFill>
                <a:latin typeface="Times New Roman" pitchFamily="18" charset="0"/>
              </a:rPr>
              <a:t>Việt</a:t>
            </a:r>
            <a:r>
              <a:rPr lang="en-US" altLang="vi-VN" sz="2400" b="1" dirty="0">
                <a:solidFill>
                  <a:srgbClr val="0000CC"/>
                </a:solidFill>
                <a:latin typeface="Times New Roman" pitchFamily="18" charset="0"/>
              </a:rPr>
              <a:t> </a:t>
            </a:r>
            <a:r>
              <a:rPr lang="en-US" altLang="vi-VN" sz="2400" b="1" dirty="0" err="1">
                <a:solidFill>
                  <a:srgbClr val="0000CC"/>
                </a:solidFill>
                <a:latin typeface="Times New Roman" pitchFamily="18" charset="0"/>
              </a:rPr>
              <a:t>Bắc</a:t>
            </a:r>
            <a:endParaRPr lang="en-US" altLang="vi-VN" sz="2400" dirty="0">
              <a:solidFill>
                <a:srgbClr val="0000CC"/>
              </a:solidFill>
              <a:latin typeface="Times New Roman" pitchFamily="18" charset="0"/>
            </a:endParaRPr>
          </a:p>
        </p:txBody>
      </p:sp>
    </p:spTree>
    <p:extLst>
      <p:ext uri="{BB962C8B-B14F-4D97-AF65-F5344CB8AC3E}">
        <p14:creationId xmlns:p14="http://schemas.microsoft.com/office/powerpoint/2010/main" val="78469646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8.33333E-7 -1.32948E-6 L 1.29948 -1.32948E-6 " pathEditMode="relative" rAng="0" ptsTypes="AA">
                                      <p:cBhvr>
                                        <p:cTn id="6" dur="5000" fill="hold"/>
                                        <p:tgtEl>
                                          <p:spTgt spid="14359"/>
                                        </p:tgtEl>
                                        <p:attrNameLst>
                                          <p:attrName>ppt_x</p:attrName>
                                          <p:attrName>ppt_y</p:attrName>
                                        </p:attrNameLst>
                                      </p:cBhvr>
                                      <p:rCtr x="64965" y="0"/>
                                    </p:animMotion>
                                  </p:childTnLst>
                                </p:cTn>
                              </p:par>
                              <p:par>
                                <p:cTn id="7" presetID="4" presetClass="entr" presetSubtype="16" fill="hold" nodeType="withEffect">
                                  <p:stCondLst>
                                    <p:cond delay="2000"/>
                                  </p:stCondLst>
                                  <p:childTnLst>
                                    <p:set>
                                      <p:cBhvr>
                                        <p:cTn id="8" dur="1" fill="hold">
                                          <p:stCondLst>
                                            <p:cond delay="0"/>
                                          </p:stCondLst>
                                        </p:cTn>
                                        <p:tgtEl>
                                          <p:spTgt spid="89113"/>
                                        </p:tgtEl>
                                        <p:attrNameLst>
                                          <p:attrName>style.visibility</p:attrName>
                                        </p:attrNameLst>
                                      </p:cBhvr>
                                      <p:to>
                                        <p:strVal val="visible"/>
                                      </p:to>
                                    </p:set>
                                    <p:animEffect transition="in" filter="box(in)">
                                      <p:cBhvr>
                                        <p:cTn id="9" dur="500"/>
                                        <p:tgtEl>
                                          <p:spTgt spid="89113"/>
                                        </p:tgtEl>
                                      </p:cBhvr>
                                    </p:animEffect>
                                  </p:childTnLst>
                                  <p:subTnLst>
                                    <p:audio>
                                      <p:cMediaNode>
                                        <p:cTn display="0" masterRel="sameClick">
                                          <p:stCondLst>
                                            <p:cond evt="begin" delay="0">
                                              <p:tn val="7"/>
                                            </p:cond>
                                          </p:stCondLst>
                                          <p:endCondLst>
                                            <p:cond evt="onStopAudio" delay="0">
                                              <p:tgtEl>
                                                <p:sldTgt/>
                                              </p:tgtEl>
                                            </p:cond>
                                          </p:endCondLst>
                                        </p:cTn>
                                        <p:tgtEl>
                                          <p:sndTgt r:embed="rId3" name="bomb.wav"/>
                                        </p:tgtEl>
                                      </p:cMediaNode>
                                    </p:audio>
                                  </p:subTnLst>
                                </p:cTn>
                              </p:par>
                              <p:par>
                                <p:cTn id="10" presetID="0" presetClass="path" presetSubtype="0" accel="50000" decel="50000" fill="hold" nodeType="withEffect">
                                  <p:stCondLst>
                                    <p:cond delay="2000"/>
                                  </p:stCondLst>
                                  <p:childTnLst>
                                    <p:animMotion origin="layout" path="M -0.00018 -0.00024 L 0.10364 0.25185 " pathEditMode="relative" rAng="0" ptsTypes="AA">
                                      <p:cBhvr>
                                        <p:cTn id="11" dur="2000" fill="hold"/>
                                        <p:tgtEl>
                                          <p:spTgt spid="89113"/>
                                        </p:tgtEl>
                                        <p:attrNameLst>
                                          <p:attrName>ppt_x</p:attrName>
                                          <p:attrName>ppt_y</p:attrName>
                                        </p:attrNameLst>
                                      </p:cBhvr>
                                      <p:rCtr x="5191" y="12604"/>
                                    </p:animMotion>
                                  </p:childTnLst>
                                  <p:subTnLst>
                                    <p:audio>
                                      <p:cMediaNode>
                                        <p:cTn display="0" masterRel="sameClick">
                                          <p:stCondLst>
                                            <p:cond evt="begin" delay="0">
                                              <p:tn val="10"/>
                                            </p:cond>
                                          </p:stCondLst>
                                          <p:endCondLst>
                                            <p:cond evt="onStopAudio" delay="0">
                                              <p:tgtEl>
                                                <p:sldTgt/>
                                              </p:tgtEl>
                                            </p:cond>
                                          </p:endCondLst>
                                        </p:cTn>
                                        <p:tgtEl>
                                          <p:sndTgt r:embed="rId3" name="bomb.wav"/>
                                        </p:tgtEl>
                                      </p:cMediaNode>
                                    </p:audio>
                                  </p:subTnLst>
                                </p:cTn>
                              </p:par>
                              <p:par>
                                <p:cTn id="12" presetID="0" presetClass="path" presetSubtype="0" accel="50000" decel="50000" fill="hold" nodeType="withEffect">
                                  <p:stCondLst>
                                    <p:cond delay="2000"/>
                                  </p:stCondLst>
                                  <p:childTnLst>
                                    <p:animMotion origin="layout" path="M 0.00156 -0.0257 L 1.37326 -0.02778 " pathEditMode="relative" rAng="0" ptsTypes="AA">
                                      <p:cBhvr>
                                        <p:cTn id="13" dur="5000" fill="hold"/>
                                        <p:tgtEl>
                                          <p:spTgt spid="3"/>
                                        </p:tgtEl>
                                        <p:attrNameLst>
                                          <p:attrName>ppt_x</p:attrName>
                                          <p:attrName>ppt_y</p:attrName>
                                        </p:attrNameLst>
                                      </p:cBhvr>
                                      <p:rCtr x="68576" y="-116"/>
                                    </p:animMotion>
                                  </p:childTnLst>
                                </p:cTn>
                              </p:par>
                              <p:par>
                                <p:cTn id="14" presetID="4" presetClass="entr" presetSubtype="16" fill="hold" nodeType="withEffect">
                                  <p:stCondLst>
                                    <p:cond delay="4500"/>
                                  </p:stCondLst>
                                  <p:childTnLst>
                                    <p:set>
                                      <p:cBhvr>
                                        <p:cTn id="15" dur="1" fill="hold">
                                          <p:stCondLst>
                                            <p:cond delay="0"/>
                                          </p:stCondLst>
                                        </p:cTn>
                                        <p:tgtEl>
                                          <p:spTgt spid="89114"/>
                                        </p:tgtEl>
                                        <p:attrNameLst>
                                          <p:attrName>style.visibility</p:attrName>
                                        </p:attrNameLst>
                                      </p:cBhvr>
                                      <p:to>
                                        <p:strVal val="visible"/>
                                      </p:to>
                                    </p:set>
                                    <p:animEffect transition="in" filter="box(in)">
                                      <p:cBhvr>
                                        <p:cTn id="16" dur="500"/>
                                        <p:tgtEl>
                                          <p:spTgt spid="89114"/>
                                        </p:tgtEl>
                                      </p:cBhvr>
                                    </p:animEffect>
                                  </p:childTnLst>
                                  <p:subTnLst>
                                    <p:audio>
                                      <p:cMediaNode>
                                        <p:cTn display="0" masterRel="sameClick">
                                          <p:stCondLst>
                                            <p:cond evt="begin" delay="0">
                                              <p:tn val="14"/>
                                            </p:cond>
                                          </p:stCondLst>
                                          <p:endCondLst>
                                            <p:cond evt="onStopAudio" delay="0">
                                              <p:tgtEl>
                                                <p:sldTgt/>
                                              </p:tgtEl>
                                            </p:cond>
                                          </p:endCondLst>
                                        </p:cTn>
                                        <p:tgtEl>
                                          <p:sndTgt r:embed="rId3" name="bomb.wav"/>
                                        </p:tgtEl>
                                      </p:cMediaNode>
                                    </p:audio>
                                  </p:subTnLst>
                                </p:cTn>
                              </p:par>
                              <p:par>
                                <p:cTn id="17" presetID="0" presetClass="path" presetSubtype="0" accel="50000" decel="50000" fill="hold" nodeType="withEffect">
                                  <p:stCondLst>
                                    <p:cond delay="4500"/>
                                  </p:stCondLst>
                                  <p:childTnLst>
                                    <p:animMotion origin="layout" path="M -4.16667E-6 -8.97317E-7 L -0.04843 0.32678 " pathEditMode="relative" rAng="0" ptsTypes="AA">
                                      <p:cBhvr>
                                        <p:cTn id="18" dur="2000" fill="hold"/>
                                        <p:tgtEl>
                                          <p:spTgt spid="89114"/>
                                        </p:tgtEl>
                                        <p:attrNameLst>
                                          <p:attrName>ppt_x</p:attrName>
                                          <p:attrName>ppt_y</p:attrName>
                                        </p:attrNameLst>
                                      </p:cBhvr>
                                      <p:rCtr x="-2431" y="16327"/>
                                    </p:animMotion>
                                  </p:childTnLst>
                                  <p:subTnLst>
                                    <p:audio>
                                      <p:cMediaNode>
                                        <p:cTn display="0" masterRel="sameClick">
                                          <p:stCondLst>
                                            <p:cond evt="begin" delay="0">
                                              <p:tn val="17"/>
                                            </p:cond>
                                          </p:stCondLst>
                                          <p:endCondLst>
                                            <p:cond evt="onStopAudio" delay="0">
                                              <p:tgtEl>
                                                <p:sldTgt/>
                                              </p:tgtEl>
                                            </p:cond>
                                          </p:endCondLst>
                                        </p:cTn>
                                        <p:tgtEl>
                                          <p:sndTgt r:embed="rId3" name="bomb.wav"/>
                                        </p:tgtEl>
                                      </p:cMediaNode>
                                    </p:audio>
                                  </p:subTnLst>
                                </p:cTn>
                              </p:par>
                              <p:par>
                                <p:cTn id="19" presetID="0" presetClass="path" presetSubtype="0" accel="50000" decel="50000" fill="hold" nodeType="withEffect">
                                  <p:stCondLst>
                                    <p:cond delay="4500"/>
                                  </p:stCondLst>
                                  <p:childTnLst>
                                    <p:animMotion origin="layout" path="M 0.09601 -0.01851 L 1.43872 -0.01851 " pathEditMode="relative" rAng="0" ptsTypes="AA">
                                      <p:cBhvr>
                                        <p:cTn id="20" dur="5000" fill="hold"/>
                                        <p:tgtEl>
                                          <p:spTgt spid="2"/>
                                        </p:tgtEl>
                                        <p:attrNameLst>
                                          <p:attrName>ppt_x</p:attrName>
                                          <p:attrName>ppt_y</p:attrName>
                                        </p:attrNameLst>
                                      </p:cBhvr>
                                      <p:rCtr x="67135" y="0"/>
                                    </p:animMotion>
                                  </p:childTnLst>
                                </p:cTn>
                              </p:par>
                              <p:par>
                                <p:cTn id="21" presetID="4" presetClass="entr" presetSubtype="16" fill="hold" nodeType="withEffect">
                                  <p:stCondLst>
                                    <p:cond delay="6500"/>
                                  </p:stCondLst>
                                  <p:childTnLst>
                                    <p:set>
                                      <p:cBhvr>
                                        <p:cTn id="22" dur="1" fill="hold">
                                          <p:stCondLst>
                                            <p:cond delay="0"/>
                                          </p:stCondLst>
                                        </p:cTn>
                                        <p:tgtEl>
                                          <p:spTgt spid="89109"/>
                                        </p:tgtEl>
                                        <p:attrNameLst>
                                          <p:attrName>style.visibility</p:attrName>
                                        </p:attrNameLst>
                                      </p:cBhvr>
                                      <p:to>
                                        <p:strVal val="visible"/>
                                      </p:to>
                                    </p:set>
                                    <p:animEffect transition="in" filter="box(in)">
                                      <p:cBhvr>
                                        <p:cTn id="23" dur="500"/>
                                        <p:tgtEl>
                                          <p:spTgt spid="89109"/>
                                        </p:tgtEl>
                                      </p:cBhvr>
                                    </p:animEffect>
                                  </p:childTnLst>
                                  <p:subTnLst>
                                    <p:audio>
                                      <p:cMediaNode>
                                        <p:cTn display="0" masterRel="sameClick">
                                          <p:stCondLst>
                                            <p:cond evt="begin" delay="0">
                                              <p:tn val="21"/>
                                            </p:cond>
                                          </p:stCondLst>
                                          <p:endCondLst>
                                            <p:cond evt="onStopAudio" delay="0">
                                              <p:tgtEl>
                                                <p:sldTgt/>
                                              </p:tgtEl>
                                            </p:cond>
                                          </p:endCondLst>
                                        </p:cTn>
                                        <p:tgtEl>
                                          <p:sndTgt r:embed="rId3" name="bomb.wav"/>
                                        </p:tgtEl>
                                      </p:cMediaNode>
                                    </p:audio>
                                  </p:subTnLst>
                                </p:cTn>
                              </p:par>
                              <p:par>
                                <p:cTn id="24" presetID="0" presetClass="path" presetSubtype="0" accel="50000" decel="50000" fill="hold" nodeType="withEffect">
                                  <p:stCondLst>
                                    <p:cond delay="6500"/>
                                  </p:stCondLst>
                                  <p:childTnLst>
                                    <p:animMotion origin="layout" path="M -2.77778E-6 -3.60777E-7 L 0.00261 0.25624 " pathEditMode="relative" rAng="0" ptsTypes="AA">
                                      <p:cBhvr>
                                        <p:cTn id="25" dur="2000" fill="hold"/>
                                        <p:tgtEl>
                                          <p:spTgt spid="89109"/>
                                        </p:tgtEl>
                                        <p:attrNameLst>
                                          <p:attrName>ppt_x</p:attrName>
                                          <p:attrName>ppt_y</p:attrName>
                                        </p:attrNameLst>
                                      </p:cBhvr>
                                      <p:rCtr x="122" y="12812"/>
                                    </p:animMotion>
                                  </p:childTnLst>
                                  <p:subTnLst>
                                    <p:audio>
                                      <p:cMediaNode>
                                        <p:cTn display="0" masterRel="sameClick">
                                          <p:stCondLst>
                                            <p:cond evt="begin" delay="0">
                                              <p:tn val="24"/>
                                            </p:cond>
                                          </p:stCondLst>
                                          <p:endCondLst>
                                            <p:cond evt="onStopAudio" delay="0">
                                              <p:tgtEl>
                                                <p:sldTgt/>
                                              </p:tgtEl>
                                            </p:cond>
                                          </p:endCondLst>
                                        </p:cTn>
                                        <p:tgtEl>
                                          <p:sndTgt r:embed="rId3" name="bomb.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2000"/>
                                        <p:tgtEl>
                                          <p:spTgt spid="10"/>
                                        </p:tgtEl>
                                      </p:cBhvr>
                                    </p:animEffect>
                                  </p:childTnLst>
                                </p:cTn>
                              </p:par>
                              <p:par>
                                <p:cTn id="31" presetID="55" presetClass="entr" presetSubtype="0" repeatCount="3000" fill="hold" grpId="0" nodeType="withEffect">
                                  <p:stCondLst>
                                    <p:cond delay="0"/>
                                  </p:stCondLst>
                                  <p:childTnLst>
                                    <p:set>
                                      <p:cBhvr>
                                        <p:cTn id="32" dur="1" fill="hold">
                                          <p:stCondLst>
                                            <p:cond delay="0"/>
                                          </p:stCondLst>
                                        </p:cTn>
                                        <p:tgtEl>
                                          <p:spTgt spid="89126"/>
                                        </p:tgtEl>
                                        <p:attrNameLst>
                                          <p:attrName>style.visibility</p:attrName>
                                        </p:attrNameLst>
                                      </p:cBhvr>
                                      <p:to>
                                        <p:strVal val="visible"/>
                                      </p:to>
                                    </p:set>
                                    <p:anim calcmode="lin" valueType="num">
                                      <p:cBhvr>
                                        <p:cTn id="33" dur="1000" fill="hold"/>
                                        <p:tgtEl>
                                          <p:spTgt spid="89126"/>
                                        </p:tgtEl>
                                        <p:attrNameLst>
                                          <p:attrName>ppt_w</p:attrName>
                                        </p:attrNameLst>
                                      </p:cBhvr>
                                      <p:tavLst>
                                        <p:tav tm="0">
                                          <p:val>
                                            <p:strVal val="#ppt_w*0.70"/>
                                          </p:val>
                                        </p:tav>
                                        <p:tav tm="100000">
                                          <p:val>
                                            <p:strVal val="#ppt_w"/>
                                          </p:val>
                                        </p:tav>
                                      </p:tavLst>
                                    </p:anim>
                                    <p:anim calcmode="lin" valueType="num">
                                      <p:cBhvr>
                                        <p:cTn id="34" dur="1000" fill="hold"/>
                                        <p:tgtEl>
                                          <p:spTgt spid="89126"/>
                                        </p:tgtEl>
                                        <p:attrNameLst>
                                          <p:attrName>ppt_h</p:attrName>
                                        </p:attrNameLst>
                                      </p:cBhvr>
                                      <p:tavLst>
                                        <p:tav tm="0">
                                          <p:val>
                                            <p:strVal val="#ppt_h"/>
                                          </p:val>
                                        </p:tav>
                                        <p:tav tm="100000">
                                          <p:val>
                                            <p:strVal val="#ppt_h"/>
                                          </p:val>
                                        </p:tav>
                                      </p:tavLst>
                                    </p:anim>
                                    <p:animEffect transition="in" filter="fade">
                                      <p:cBhvr>
                                        <p:cTn id="35" dur="1000"/>
                                        <p:tgtEl>
                                          <p:spTgt spid="89126"/>
                                        </p:tgtEl>
                                      </p:cBhvr>
                                    </p:animEffect>
                                  </p:childTnLst>
                                </p:cTn>
                              </p:par>
                            </p:childTnLst>
                          </p:cTn>
                        </p:par>
                        <p:par>
                          <p:cTn id="36" fill="hold" nodeType="afterGroup">
                            <p:stCondLst>
                              <p:cond delay="3000"/>
                            </p:stCondLst>
                            <p:childTnLst>
                              <p:par>
                                <p:cTn id="37" presetID="22" presetClass="entr" presetSubtype="4" fill="hold" nodeType="afterEffect">
                                  <p:stCondLst>
                                    <p:cond delay="0"/>
                                  </p:stCondLst>
                                  <p:childTnLst>
                                    <p:set>
                                      <p:cBhvr>
                                        <p:cTn id="38" dur="1" fill="hold">
                                          <p:stCondLst>
                                            <p:cond delay="0"/>
                                          </p:stCondLst>
                                        </p:cTn>
                                        <p:tgtEl>
                                          <p:spTgt spid="89110"/>
                                        </p:tgtEl>
                                        <p:attrNameLst>
                                          <p:attrName>style.visibility</p:attrName>
                                        </p:attrNameLst>
                                      </p:cBhvr>
                                      <p:to>
                                        <p:strVal val="visible"/>
                                      </p:to>
                                    </p:set>
                                    <p:animEffect transition="in" filter="wipe(down)">
                                      <p:cBhvr>
                                        <p:cTn id="39" dur="2000"/>
                                        <p:tgtEl>
                                          <p:spTgt spid="89110"/>
                                        </p:tgtEl>
                                      </p:cBhvr>
                                    </p:animEffect>
                                  </p:childTnLst>
                                </p:cTn>
                              </p:par>
                            </p:childTnLst>
                          </p:cTn>
                        </p:par>
                        <p:par>
                          <p:cTn id="40" fill="hold" nodeType="afterGroup">
                            <p:stCondLst>
                              <p:cond delay="5000"/>
                            </p:stCondLst>
                            <p:childTnLst>
                              <p:par>
                                <p:cTn id="41" presetID="22" presetClass="entr" presetSubtype="2"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right)">
                                      <p:cBhvr>
                                        <p:cTn id="43" dur="2000"/>
                                        <p:tgtEl>
                                          <p:spTgt spid="9"/>
                                        </p:tgtEl>
                                      </p:cBhvr>
                                    </p:animEffect>
                                  </p:childTnLst>
                                </p:cTn>
                              </p:par>
                            </p:childTnLst>
                          </p:cTn>
                        </p:par>
                        <p:par>
                          <p:cTn id="44" fill="hold" nodeType="afterGroup">
                            <p:stCondLst>
                              <p:cond delay="7000"/>
                            </p:stCondLst>
                            <p:childTnLst>
                              <p:par>
                                <p:cTn id="45" presetID="22" presetClass="entr" presetSubtype="1"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up)">
                                      <p:cBhvr>
                                        <p:cTn id="47" dur="2000"/>
                                        <p:tgtEl>
                                          <p:spTgt spid="11"/>
                                        </p:tgtEl>
                                      </p:cBhvr>
                                    </p:animEffect>
                                  </p:childTnLst>
                                </p:cTn>
                              </p:par>
                            </p:childTnLst>
                          </p:cTn>
                        </p:par>
                        <p:par>
                          <p:cTn id="48" fill="hold" nodeType="afterGroup">
                            <p:stCondLst>
                              <p:cond delay="9000"/>
                            </p:stCondLst>
                            <p:childTnLst>
                              <p:par>
                                <p:cTn id="49" presetID="22" presetClass="entr" presetSubtype="2" fill="hold" nodeType="afterEffect">
                                  <p:stCondLst>
                                    <p:cond delay="0"/>
                                  </p:stCondLst>
                                  <p:childTnLst>
                                    <p:set>
                                      <p:cBhvr>
                                        <p:cTn id="50" dur="1" fill="hold">
                                          <p:stCondLst>
                                            <p:cond delay="0"/>
                                          </p:stCondLst>
                                        </p:cTn>
                                        <p:tgtEl>
                                          <p:spTgt spid="89111"/>
                                        </p:tgtEl>
                                        <p:attrNameLst>
                                          <p:attrName>style.visibility</p:attrName>
                                        </p:attrNameLst>
                                      </p:cBhvr>
                                      <p:to>
                                        <p:strVal val="visible"/>
                                      </p:to>
                                    </p:set>
                                    <p:animEffect transition="in" filter="wipe(right)">
                                      <p:cBhvr>
                                        <p:cTn id="51" dur="2000"/>
                                        <p:tgtEl>
                                          <p:spTgt spid="89111"/>
                                        </p:tgtEl>
                                      </p:cBhvr>
                                    </p:animEffect>
                                  </p:childTnLst>
                                </p:cTn>
                              </p:par>
                            </p:childTnLst>
                          </p:cTn>
                        </p:par>
                        <p:par>
                          <p:cTn id="52" fill="hold" nodeType="afterGroup">
                            <p:stCondLst>
                              <p:cond delay="11000"/>
                            </p:stCondLst>
                            <p:childTnLst>
                              <p:par>
                                <p:cTn id="53" presetID="22" presetClass="entr" presetSubtype="2" fill="hold" nodeType="afterEffect">
                                  <p:stCondLst>
                                    <p:cond delay="0"/>
                                  </p:stCondLst>
                                  <p:childTnLst>
                                    <p:set>
                                      <p:cBhvr>
                                        <p:cTn id="54" dur="1" fill="hold">
                                          <p:stCondLst>
                                            <p:cond delay="0"/>
                                          </p:stCondLst>
                                        </p:cTn>
                                        <p:tgtEl>
                                          <p:spTgt spid="89112"/>
                                        </p:tgtEl>
                                        <p:attrNameLst>
                                          <p:attrName>style.visibility</p:attrName>
                                        </p:attrNameLst>
                                      </p:cBhvr>
                                      <p:to>
                                        <p:strVal val="visible"/>
                                      </p:to>
                                    </p:set>
                                    <p:animEffect transition="in" filter="wipe(right)">
                                      <p:cBhvr>
                                        <p:cTn id="55" dur="2000"/>
                                        <p:tgtEl>
                                          <p:spTgt spid="89112"/>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2" fill="hold" nodeType="clickEffect">
                                  <p:stCondLst>
                                    <p:cond delay="0"/>
                                  </p:stCondLst>
                                  <p:childTnLst>
                                    <p:set>
                                      <p:cBhvr>
                                        <p:cTn id="59" dur="1" fill="hold">
                                          <p:stCondLst>
                                            <p:cond delay="0"/>
                                          </p:stCondLst>
                                        </p:cTn>
                                        <p:tgtEl>
                                          <p:spTgt spid="89115"/>
                                        </p:tgtEl>
                                        <p:attrNameLst>
                                          <p:attrName>style.visibility</p:attrName>
                                        </p:attrNameLst>
                                      </p:cBhvr>
                                      <p:to>
                                        <p:strVal val="visible"/>
                                      </p:to>
                                    </p:set>
                                    <p:animEffect transition="in" filter="wipe(right)">
                                      <p:cBhvr>
                                        <p:cTn id="60" dur="2000"/>
                                        <p:tgtEl>
                                          <p:spTgt spid="89115"/>
                                        </p:tgtEl>
                                      </p:cBhvr>
                                    </p:animEffect>
                                  </p:childTnLst>
                                </p:cTn>
                              </p:par>
                              <p:par>
                                <p:cTn id="61" presetID="55" presetClass="entr" presetSubtype="0" repeatCount="3000" fill="hold" grpId="0" nodeType="withEffect">
                                  <p:stCondLst>
                                    <p:cond delay="0"/>
                                  </p:stCondLst>
                                  <p:childTnLst>
                                    <p:set>
                                      <p:cBhvr>
                                        <p:cTn id="62" dur="1" fill="hold">
                                          <p:stCondLst>
                                            <p:cond delay="0"/>
                                          </p:stCondLst>
                                        </p:cTn>
                                        <p:tgtEl>
                                          <p:spTgt spid="89125"/>
                                        </p:tgtEl>
                                        <p:attrNameLst>
                                          <p:attrName>style.visibility</p:attrName>
                                        </p:attrNameLst>
                                      </p:cBhvr>
                                      <p:to>
                                        <p:strVal val="visible"/>
                                      </p:to>
                                    </p:set>
                                    <p:anim calcmode="lin" valueType="num">
                                      <p:cBhvr>
                                        <p:cTn id="63" dur="1000" fill="hold"/>
                                        <p:tgtEl>
                                          <p:spTgt spid="89125"/>
                                        </p:tgtEl>
                                        <p:attrNameLst>
                                          <p:attrName>ppt_w</p:attrName>
                                        </p:attrNameLst>
                                      </p:cBhvr>
                                      <p:tavLst>
                                        <p:tav tm="0">
                                          <p:val>
                                            <p:strVal val="#ppt_w*0.70"/>
                                          </p:val>
                                        </p:tav>
                                        <p:tav tm="100000">
                                          <p:val>
                                            <p:strVal val="#ppt_w"/>
                                          </p:val>
                                        </p:tav>
                                      </p:tavLst>
                                    </p:anim>
                                    <p:anim calcmode="lin" valueType="num">
                                      <p:cBhvr>
                                        <p:cTn id="64" dur="1000" fill="hold"/>
                                        <p:tgtEl>
                                          <p:spTgt spid="89125"/>
                                        </p:tgtEl>
                                        <p:attrNameLst>
                                          <p:attrName>ppt_h</p:attrName>
                                        </p:attrNameLst>
                                      </p:cBhvr>
                                      <p:tavLst>
                                        <p:tav tm="0">
                                          <p:val>
                                            <p:strVal val="#ppt_h"/>
                                          </p:val>
                                        </p:tav>
                                        <p:tav tm="100000">
                                          <p:val>
                                            <p:strVal val="#ppt_h"/>
                                          </p:val>
                                        </p:tav>
                                      </p:tavLst>
                                    </p:anim>
                                    <p:animEffect transition="in" filter="fade">
                                      <p:cBhvr>
                                        <p:cTn id="65" dur="1000"/>
                                        <p:tgtEl>
                                          <p:spTgt spid="89125"/>
                                        </p:tgtEl>
                                      </p:cBhvr>
                                    </p:animEffect>
                                  </p:childTnLst>
                                </p:cTn>
                              </p:par>
                            </p:childTnLst>
                          </p:cTn>
                        </p:par>
                        <p:par>
                          <p:cTn id="66" fill="hold" nodeType="afterGroup">
                            <p:stCondLst>
                              <p:cond delay="3000"/>
                            </p:stCondLst>
                            <p:childTnLst>
                              <p:par>
                                <p:cTn id="67" presetID="22" presetClass="entr" presetSubtype="4" fill="hold" nodeType="afterEffect">
                                  <p:stCondLst>
                                    <p:cond delay="0"/>
                                  </p:stCondLst>
                                  <p:childTnLst>
                                    <p:set>
                                      <p:cBhvr>
                                        <p:cTn id="68" dur="1" fill="hold">
                                          <p:stCondLst>
                                            <p:cond delay="0"/>
                                          </p:stCondLst>
                                        </p:cTn>
                                        <p:tgtEl>
                                          <p:spTgt spid="89116"/>
                                        </p:tgtEl>
                                        <p:attrNameLst>
                                          <p:attrName>style.visibility</p:attrName>
                                        </p:attrNameLst>
                                      </p:cBhvr>
                                      <p:to>
                                        <p:strVal val="visible"/>
                                      </p:to>
                                    </p:set>
                                    <p:animEffect transition="in" filter="wipe(down)">
                                      <p:cBhvr>
                                        <p:cTn id="69" dur="2000"/>
                                        <p:tgtEl>
                                          <p:spTgt spid="89116"/>
                                        </p:tgtEl>
                                      </p:cBhvr>
                                    </p:animEffect>
                                  </p:childTnLst>
                                </p:cTn>
                              </p:par>
                            </p:childTnLst>
                          </p:cTn>
                        </p:par>
                        <p:par>
                          <p:cTn id="70" fill="hold" nodeType="afterGroup">
                            <p:stCondLst>
                              <p:cond delay="5000"/>
                            </p:stCondLst>
                            <p:childTnLst>
                              <p:par>
                                <p:cTn id="71" presetID="22" presetClass="entr" presetSubtype="4" fill="hold" nodeType="afterEffect">
                                  <p:stCondLst>
                                    <p:cond delay="0"/>
                                  </p:stCondLst>
                                  <p:childTnLst>
                                    <p:set>
                                      <p:cBhvr>
                                        <p:cTn id="72" dur="1" fill="hold">
                                          <p:stCondLst>
                                            <p:cond delay="0"/>
                                          </p:stCondLst>
                                        </p:cTn>
                                        <p:tgtEl>
                                          <p:spTgt spid="89117"/>
                                        </p:tgtEl>
                                        <p:attrNameLst>
                                          <p:attrName>style.visibility</p:attrName>
                                        </p:attrNameLst>
                                      </p:cBhvr>
                                      <p:to>
                                        <p:strVal val="visible"/>
                                      </p:to>
                                    </p:set>
                                    <p:animEffect transition="in" filter="wipe(down)">
                                      <p:cBhvr>
                                        <p:cTn id="73" dur="2000"/>
                                        <p:tgtEl>
                                          <p:spTgt spid="89117"/>
                                        </p:tgtEl>
                                      </p:cBhvr>
                                    </p:animEffect>
                                  </p:childTnLst>
                                </p:cTn>
                              </p:par>
                              <p:par>
                                <p:cTn id="74" presetID="8" presetClass="entr" presetSubtype="16" fill="hold" grpId="0" nodeType="withEffect">
                                  <p:stCondLst>
                                    <p:cond delay="0"/>
                                  </p:stCondLst>
                                  <p:childTnLst>
                                    <p:set>
                                      <p:cBhvr>
                                        <p:cTn id="75" dur="1" fill="hold">
                                          <p:stCondLst>
                                            <p:cond delay="0"/>
                                          </p:stCondLst>
                                        </p:cTn>
                                        <p:tgtEl>
                                          <p:spTgt spid="89134"/>
                                        </p:tgtEl>
                                        <p:attrNameLst>
                                          <p:attrName>style.visibility</p:attrName>
                                        </p:attrNameLst>
                                      </p:cBhvr>
                                      <p:to>
                                        <p:strVal val="visible"/>
                                      </p:to>
                                    </p:set>
                                    <p:animEffect transition="in" filter="diamond(in)">
                                      <p:cBhvr>
                                        <p:cTn id="76" dur="2000"/>
                                        <p:tgtEl>
                                          <p:spTgt spid="89134"/>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xit" presetSubtype="4" fill="hold" grpId="1" nodeType="clickEffect">
                                  <p:stCondLst>
                                    <p:cond delay="0"/>
                                  </p:stCondLst>
                                  <p:childTnLst>
                                    <p:animEffect transition="out" filter="wipe(down)">
                                      <p:cBhvr>
                                        <p:cTn id="80" dur="500"/>
                                        <p:tgtEl>
                                          <p:spTgt spid="89134"/>
                                        </p:tgtEl>
                                      </p:cBhvr>
                                    </p:animEffect>
                                    <p:set>
                                      <p:cBhvr>
                                        <p:cTn id="81" dur="1" fill="hold">
                                          <p:stCondLst>
                                            <p:cond delay="499"/>
                                          </p:stCondLst>
                                        </p:cTn>
                                        <p:tgtEl>
                                          <p:spTgt spid="891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25" grpId="0" animBg="1"/>
      <p:bldP spid="89126" grpId="0" animBg="1"/>
      <p:bldP spid="89134" grpId="0" animBg="1"/>
      <p:bldP spid="89134"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04800"/>
            <a:ext cx="8839200" cy="6400800"/>
          </a:xfrm>
        </p:spPr>
        <p:txBody>
          <a:bodyPr/>
          <a:lstStyle/>
          <a:p>
            <a:pPr marL="0" indent="0">
              <a:buNone/>
            </a:pPr>
            <a:r>
              <a:rPr lang="en-US" sz="3200" b="1" dirty="0">
                <a:solidFill>
                  <a:srgbClr val="FF0000"/>
                </a:solidFill>
                <a:latin typeface="Times New Roman" pitchFamily="18" charset="0"/>
                <a:cs typeface="Times New Roman" pitchFamily="18" charset="0"/>
              </a:rPr>
              <a:t>  2. </a:t>
            </a:r>
            <a:r>
              <a:rPr lang="en-US" sz="3200" b="1" dirty="0" err="1">
                <a:solidFill>
                  <a:srgbClr val="FF0000"/>
                </a:solidFill>
                <a:latin typeface="Times New Roman" pitchFamily="18" charset="0"/>
                <a:cs typeface="Times New Roman" pitchFamily="18" charset="0"/>
              </a:rPr>
              <a:t>Quân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dân</a:t>
            </a:r>
            <a:r>
              <a:rPr lang="en-US" sz="3200" b="1" dirty="0">
                <a:solidFill>
                  <a:srgbClr val="FF0000"/>
                </a:solidFill>
                <a:latin typeface="Times New Roman" pitchFamily="18" charset="0"/>
                <a:cs typeface="Times New Roman" pitchFamily="18" charset="0"/>
              </a:rPr>
              <a:t> ta </a:t>
            </a:r>
            <a:r>
              <a:rPr lang="en-US" sz="3200" b="1" dirty="0" err="1">
                <a:solidFill>
                  <a:srgbClr val="FF0000"/>
                </a:solidFill>
                <a:latin typeface="Times New Roman" pitchFamily="18" charset="0"/>
                <a:cs typeface="Times New Roman" pitchFamily="18" charset="0"/>
              </a:rPr>
              <a:t>chiến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đấu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bảo</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vệ</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căn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cứ</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Việt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Bắc</a:t>
            </a:r>
            <a:r>
              <a:rPr lang="en-US" sz="3200" b="1" dirty="0">
                <a:solidFill>
                  <a:srgbClr val="FF0000"/>
                </a:solidFill>
                <a:latin typeface="Times New Roman" pitchFamily="18" charset="0"/>
                <a:cs typeface="Times New Roman" pitchFamily="18" charset="0"/>
              </a:rPr>
              <a:t> </a:t>
            </a:r>
          </a:p>
          <a:p>
            <a:pPr marL="0" indent="0">
              <a:buNone/>
            </a:pPr>
            <a:r>
              <a:rPr lang="en-US" sz="3200" b="1" dirty="0">
                <a:latin typeface="Times New Roman" pitchFamily="18" charset="0"/>
                <a:cs typeface="Times New Roman" pitchFamily="18" charset="0"/>
              </a:rPr>
              <a:t> a. </a:t>
            </a:r>
            <a:r>
              <a:rPr lang="en-US" sz="3200" b="1" dirty="0" err="1">
                <a:latin typeface="Times New Roman" pitchFamily="18" charset="0"/>
                <a:cs typeface="Times New Roman" pitchFamily="18" charset="0"/>
              </a:rPr>
              <a:t>Diễn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biến</a:t>
            </a:r>
            <a:r>
              <a:rPr lang="en-US" sz="3200" b="1" dirty="0">
                <a:latin typeface="Times New Roman" pitchFamily="18" charset="0"/>
                <a:cs typeface="Times New Roman" pitchFamily="18" charset="0"/>
              </a:rPr>
              <a:t> </a:t>
            </a:r>
          </a:p>
          <a:p>
            <a:pPr marL="0" indent="0">
              <a:buNone/>
            </a:pPr>
            <a:r>
              <a:rPr lang="en-US" dirty="0">
                <a:latin typeface="Times New Roman" pitchFamily="18" charset="0"/>
                <a:cs typeface="Times New Roman" pitchFamily="18" charset="0"/>
              </a:rPr>
              <a:t>  </a:t>
            </a:r>
          </a:p>
        </p:txBody>
      </p:sp>
      <p:sp>
        <p:nvSpPr>
          <p:cNvPr id="4" name="TextBox 3"/>
          <p:cNvSpPr txBox="1"/>
          <p:nvPr/>
        </p:nvSpPr>
        <p:spPr>
          <a:xfrm>
            <a:off x="381000" y="1447800"/>
            <a:ext cx="8458200" cy="1477328"/>
          </a:xfrm>
          <a:prstGeom prst="rect">
            <a:avLst/>
          </a:prstGeom>
          <a:noFill/>
        </p:spPr>
        <p:txBody>
          <a:bodyPr wrap="square" rtlCol="0">
            <a:spAutoFit/>
          </a:bodyPr>
          <a:lstStyle/>
          <a:p>
            <a:pPr algn="ctr"/>
            <a:r>
              <a:rPr lang="en-US" sz="3000" b="1" dirty="0" err="1">
                <a:solidFill>
                  <a:srgbClr val="0000CC"/>
                </a:solidFill>
                <a:latin typeface="Times New Roman" pitchFamily="18" charset="0"/>
                <a:cs typeface="Times New Roman" pitchFamily="18" charset="0"/>
              </a:rPr>
              <a:t>Trước</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âm</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mưu</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và</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hành</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động</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của</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thực</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dân</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Pháp</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quân</a:t>
            </a:r>
            <a:r>
              <a:rPr lang="en-US" sz="3000" b="1" dirty="0">
                <a:solidFill>
                  <a:srgbClr val="0000CC"/>
                </a:solidFill>
                <a:latin typeface="Times New Roman" pitchFamily="18" charset="0"/>
                <a:cs typeface="Times New Roman" pitchFamily="18" charset="0"/>
              </a:rPr>
              <a:t> ta </a:t>
            </a:r>
            <a:r>
              <a:rPr lang="en-US" sz="3000" b="1" dirty="0" err="1">
                <a:solidFill>
                  <a:srgbClr val="0000CC"/>
                </a:solidFill>
                <a:latin typeface="Times New Roman" pitchFamily="18" charset="0"/>
                <a:cs typeface="Times New Roman" pitchFamily="18" charset="0"/>
              </a:rPr>
              <a:t>đã</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chiến</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đấu</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bảo</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vệ</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căn</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cứ</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địa</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Việt</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Bắc</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như</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thế</a:t>
            </a:r>
            <a:r>
              <a:rPr lang="en-US" sz="3000" b="1" dirty="0">
                <a:solidFill>
                  <a:srgbClr val="0000CC"/>
                </a:solidFill>
                <a:latin typeface="Times New Roman" pitchFamily="18" charset="0"/>
                <a:cs typeface="Times New Roman" pitchFamily="18" charset="0"/>
              </a:rPr>
              <a:t> </a:t>
            </a:r>
            <a:r>
              <a:rPr lang="en-US" sz="3000" b="1" dirty="0" err="1">
                <a:solidFill>
                  <a:srgbClr val="0000CC"/>
                </a:solidFill>
                <a:latin typeface="Times New Roman" pitchFamily="18" charset="0"/>
                <a:cs typeface="Times New Roman" pitchFamily="18" charset="0"/>
              </a:rPr>
              <a:t>nào</a:t>
            </a:r>
            <a:r>
              <a:rPr lang="en-US" sz="3000" b="1" dirty="0">
                <a:solidFill>
                  <a:srgbClr val="0000CC"/>
                </a:solidFill>
                <a:latin typeface="Times New Roman" pitchFamily="18" charset="0"/>
                <a:cs typeface="Times New Roman" pitchFamily="18" charset="0"/>
              </a:rPr>
              <a:t> ? </a:t>
            </a:r>
          </a:p>
        </p:txBody>
      </p:sp>
    </p:spTree>
    <p:extLst>
      <p:ext uri="{BB962C8B-B14F-4D97-AF65-F5344CB8AC3E}">
        <p14:creationId xmlns:p14="http://schemas.microsoft.com/office/powerpoint/2010/main" val="25631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circle(in)">
                                      <p:cBhvr>
                                        <p:cTn id="14" dur="20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circle(in)">
                                      <p:cBhvr>
                                        <p:cTn id="26" dur="20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xit" presetSubtype="0" fill="hold" grpId="0" nodeType="clickEffect">
                                  <p:stCondLst>
                                    <p:cond delay="0"/>
                                  </p:stCondLst>
                                  <p:childTnLst>
                                    <p:anim calcmode="lin" valueType="num">
                                      <p:cBhvr>
                                        <p:cTn id="30" dur="1000"/>
                                        <p:tgtEl>
                                          <p:spTgt spid="4">
                                            <p:txEl>
                                              <p:pRg st="0" end="0"/>
                                            </p:txEl>
                                          </p:spTgt>
                                        </p:tgtEl>
                                        <p:attrNameLst>
                                          <p:attrName>ppt_w</p:attrName>
                                        </p:attrNameLst>
                                      </p:cBhvr>
                                      <p:tavLst>
                                        <p:tav tm="0">
                                          <p:val>
                                            <p:strVal val="ppt_w"/>
                                          </p:val>
                                        </p:tav>
                                        <p:tav tm="100000">
                                          <p:val>
                                            <p:strVal val="ppt_w*0.70"/>
                                          </p:val>
                                        </p:tav>
                                      </p:tavLst>
                                    </p:anim>
                                    <p:anim calcmode="lin" valueType="num">
                                      <p:cBhvr>
                                        <p:cTn id="31" dur="1000"/>
                                        <p:tgtEl>
                                          <p:spTgt spid="4">
                                            <p:txEl>
                                              <p:pRg st="0" end="0"/>
                                            </p:txEl>
                                          </p:spTgt>
                                        </p:tgtEl>
                                        <p:attrNameLst>
                                          <p:attrName>ppt_h</p:attrName>
                                        </p:attrNameLst>
                                      </p:cBhvr>
                                      <p:tavLst>
                                        <p:tav tm="0">
                                          <p:val>
                                            <p:strVal val="ppt_h"/>
                                          </p:val>
                                        </p:tav>
                                        <p:tav tm="100000">
                                          <p:val>
                                            <p:strVal val="ppt_h"/>
                                          </p:val>
                                        </p:tav>
                                      </p:tavLst>
                                    </p:anim>
                                    <p:animEffect transition="out" filter="fade">
                                      <p:cBhvr>
                                        <p:cTn id="32" dur="1000"/>
                                        <p:tgtEl>
                                          <p:spTgt spid="4">
                                            <p:txEl>
                                              <p:pRg st="0" end="0"/>
                                            </p:txEl>
                                          </p:spTgt>
                                        </p:tgtEl>
                                      </p:cBhvr>
                                    </p:animEffect>
                                    <p:set>
                                      <p:cBhvr>
                                        <p:cTn id="33" dur="1" fill="hold">
                                          <p:stCondLst>
                                            <p:cond delay="999"/>
                                          </p:stCondLst>
                                        </p:cTn>
                                        <p:tgtEl>
                                          <p:spTgt spid="4">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Đại tương Võ Nguyên Giáp trong VBTĐ 19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32325" cy="504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3"/>
          <p:cNvSpPr txBox="1">
            <a:spLocks noChangeArrowheads="1"/>
          </p:cNvSpPr>
          <p:nvPr/>
        </p:nvSpPr>
        <p:spPr bwMode="auto">
          <a:xfrm>
            <a:off x="0" y="5234732"/>
            <a:ext cx="43195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ct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lgn="ctr" eaLnBrk="1" hangingPunct="1"/>
            <a:r>
              <a:rPr lang="en-US" altLang="vi-VN" sz="2000" b="1" dirty="0" err="1">
                <a:solidFill>
                  <a:srgbClr val="CC0000"/>
                </a:solidFill>
              </a:rPr>
              <a:t>Tổng</a:t>
            </a:r>
            <a:r>
              <a:rPr lang="en-US" altLang="vi-VN" sz="2000" b="1" dirty="0">
                <a:solidFill>
                  <a:srgbClr val="CC0000"/>
                </a:solidFill>
              </a:rPr>
              <a:t> </a:t>
            </a:r>
            <a:r>
              <a:rPr lang="en-US" altLang="vi-VN" sz="2000" b="1" dirty="0" err="1">
                <a:solidFill>
                  <a:srgbClr val="CC0000"/>
                </a:solidFill>
              </a:rPr>
              <a:t>chỉ</a:t>
            </a:r>
            <a:r>
              <a:rPr lang="en-US" altLang="vi-VN" sz="2000" b="1" dirty="0">
                <a:solidFill>
                  <a:srgbClr val="CC0000"/>
                </a:solidFill>
              </a:rPr>
              <a:t> </a:t>
            </a:r>
            <a:r>
              <a:rPr lang="en-US" altLang="vi-VN" sz="2000" b="1" dirty="0" err="1">
                <a:solidFill>
                  <a:srgbClr val="CC0000"/>
                </a:solidFill>
              </a:rPr>
              <a:t>huy</a:t>
            </a:r>
            <a:r>
              <a:rPr lang="en-US" altLang="vi-VN" sz="2000" b="1" dirty="0">
                <a:solidFill>
                  <a:srgbClr val="CC0000"/>
                </a:solidFill>
              </a:rPr>
              <a:t> </a:t>
            </a:r>
            <a:r>
              <a:rPr lang="en-US" altLang="vi-VN" sz="2000" b="1" dirty="0" err="1">
                <a:solidFill>
                  <a:srgbClr val="CC0000"/>
                </a:solidFill>
              </a:rPr>
              <a:t>Võ</a:t>
            </a:r>
            <a:r>
              <a:rPr lang="en-US" altLang="vi-VN" sz="2000" b="1" dirty="0">
                <a:solidFill>
                  <a:srgbClr val="CC0000"/>
                </a:solidFill>
              </a:rPr>
              <a:t> </a:t>
            </a:r>
            <a:r>
              <a:rPr lang="en-US" altLang="vi-VN" sz="2000" b="1" dirty="0" err="1">
                <a:solidFill>
                  <a:srgbClr val="CC0000"/>
                </a:solidFill>
              </a:rPr>
              <a:t>Nguyên</a:t>
            </a:r>
            <a:r>
              <a:rPr lang="en-US" altLang="vi-VN" sz="2000" b="1" dirty="0">
                <a:solidFill>
                  <a:srgbClr val="CC0000"/>
                </a:solidFill>
              </a:rPr>
              <a:t> </a:t>
            </a:r>
            <a:r>
              <a:rPr lang="en-US" altLang="vi-VN" sz="2000" b="1" dirty="0" err="1">
                <a:solidFill>
                  <a:srgbClr val="CC0000"/>
                </a:solidFill>
              </a:rPr>
              <a:t>Giáp</a:t>
            </a:r>
            <a:r>
              <a:rPr lang="en-US" altLang="vi-VN" sz="2000" b="1" dirty="0">
                <a:solidFill>
                  <a:srgbClr val="CC0000"/>
                </a:solidFill>
              </a:rPr>
              <a:t> </a:t>
            </a:r>
          </a:p>
          <a:p>
            <a:pPr algn="ctr" eaLnBrk="1" hangingPunct="1"/>
            <a:r>
              <a:rPr lang="en-US" altLang="vi-VN" sz="2000" b="1" dirty="0" err="1">
                <a:solidFill>
                  <a:srgbClr val="CC0000"/>
                </a:solidFill>
              </a:rPr>
              <a:t>trong</a:t>
            </a:r>
            <a:r>
              <a:rPr lang="en-US" altLang="vi-VN" sz="2000" b="1" dirty="0">
                <a:solidFill>
                  <a:srgbClr val="CC0000"/>
                </a:solidFill>
              </a:rPr>
              <a:t> </a:t>
            </a:r>
            <a:r>
              <a:rPr lang="en-US" altLang="vi-VN" sz="2000" b="1" dirty="0" err="1">
                <a:solidFill>
                  <a:srgbClr val="CC0000"/>
                </a:solidFill>
              </a:rPr>
              <a:t>chiến</a:t>
            </a:r>
            <a:r>
              <a:rPr lang="en-US" altLang="vi-VN" sz="2000" b="1" dirty="0">
                <a:solidFill>
                  <a:srgbClr val="CC0000"/>
                </a:solidFill>
              </a:rPr>
              <a:t> </a:t>
            </a:r>
            <a:r>
              <a:rPr lang="en-US" altLang="vi-VN" sz="2000" b="1" dirty="0" err="1">
                <a:solidFill>
                  <a:srgbClr val="CC0000"/>
                </a:solidFill>
              </a:rPr>
              <a:t>dịch</a:t>
            </a:r>
            <a:endParaRPr lang="en-US" altLang="vi-VN" sz="2000" b="1" dirty="0">
              <a:solidFill>
                <a:srgbClr val="CC0000"/>
              </a:solidFill>
            </a:endParaRPr>
          </a:p>
        </p:txBody>
      </p:sp>
      <p:pic>
        <p:nvPicPr>
          <p:cNvPr id="182276" name="Picture 4" descr="VNG báo cáo tình hình CDVBTD1947"/>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4356100" y="0"/>
            <a:ext cx="4787900" cy="5040313"/>
          </a:xfrm>
          <a:noFill/>
        </p:spPr>
      </p:pic>
      <p:sp>
        <p:nvSpPr>
          <p:cNvPr id="182277" name="Text Box 5"/>
          <p:cNvSpPr txBox="1">
            <a:spLocks noChangeArrowheads="1"/>
          </p:cNvSpPr>
          <p:nvPr/>
        </p:nvSpPr>
        <p:spPr bwMode="auto">
          <a:xfrm>
            <a:off x="4319588" y="5157788"/>
            <a:ext cx="4672012" cy="11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lgn="ctr" eaLnBrk="1" hangingPunct="1">
              <a:spcBef>
                <a:spcPct val="50000"/>
              </a:spcBef>
            </a:pPr>
            <a:r>
              <a:rPr lang="en-US" altLang="vi-VN" b="1" dirty="0" err="1">
                <a:solidFill>
                  <a:srgbClr val="CC0000"/>
                </a:solidFill>
              </a:rPr>
              <a:t>Chủ</a:t>
            </a:r>
            <a:r>
              <a:rPr lang="en-US" altLang="vi-VN" b="1" dirty="0">
                <a:solidFill>
                  <a:srgbClr val="CC0000"/>
                </a:solidFill>
              </a:rPr>
              <a:t> </a:t>
            </a:r>
            <a:r>
              <a:rPr lang="en-US" altLang="vi-VN" b="1" dirty="0" err="1">
                <a:solidFill>
                  <a:srgbClr val="CC0000"/>
                </a:solidFill>
              </a:rPr>
              <a:t>tịch</a:t>
            </a:r>
            <a:r>
              <a:rPr lang="en-US" altLang="vi-VN" b="1" dirty="0">
                <a:solidFill>
                  <a:srgbClr val="CC0000"/>
                </a:solidFill>
              </a:rPr>
              <a:t> </a:t>
            </a:r>
            <a:r>
              <a:rPr lang="en-US" altLang="vi-VN" b="1" dirty="0" err="1">
                <a:solidFill>
                  <a:srgbClr val="CC0000"/>
                </a:solidFill>
              </a:rPr>
              <a:t>Hồ</a:t>
            </a:r>
            <a:r>
              <a:rPr lang="en-US" altLang="vi-VN" b="1" dirty="0">
                <a:solidFill>
                  <a:srgbClr val="CC0000"/>
                </a:solidFill>
              </a:rPr>
              <a:t> </a:t>
            </a:r>
            <a:r>
              <a:rPr lang="en-US" altLang="vi-VN" b="1" dirty="0" err="1">
                <a:solidFill>
                  <a:srgbClr val="CC0000"/>
                </a:solidFill>
              </a:rPr>
              <a:t>Chí</a:t>
            </a:r>
            <a:r>
              <a:rPr lang="en-US" altLang="vi-VN" b="1" dirty="0">
                <a:solidFill>
                  <a:srgbClr val="CC0000"/>
                </a:solidFill>
              </a:rPr>
              <a:t> Minh </a:t>
            </a:r>
            <a:r>
              <a:rPr lang="en-US" altLang="vi-VN" b="1" dirty="0" err="1">
                <a:solidFill>
                  <a:srgbClr val="CC0000"/>
                </a:solidFill>
              </a:rPr>
              <a:t>và</a:t>
            </a:r>
            <a:r>
              <a:rPr lang="en-US" altLang="vi-VN" b="1" dirty="0">
                <a:solidFill>
                  <a:srgbClr val="CC0000"/>
                </a:solidFill>
              </a:rPr>
              <a:t> </a:t>
            </a:r>
            <a:r>
              <a:rPr lang="en-US" altLang="vi-VN" b="1" dirty="0" err="1">
                <a:solidFill>
                  <a:srgbClr val="CC0000"/>
                </a:solidFill>
              </a:rPr>
              <a:t>Hội</a:t>
            </a:r>
            <a:r>
              <a:rPr lang="en-US" altLang="vi-VN" b="1" dirty="0">
                <a:solidFill>
                  <a:srgbClr val="CC0000"/>
                </a:solidFill>
              </a:rPr>
              <a:t> </a:t>
            </a:r>
            <a:r>
              <a:rPr lang="en-US" altLang="vi-VN" b="1" dirty="0" err="1">
                <a:solidFill>
                  <a:srgbClr val="CC0000"/>
                </a:solidFill>
              </a:rPr>
              <a:t>đồng</a:t>
            </a:r>
            <a:r>
              <a:rPr lang="en-US" altLang="vi-VN" b="1" dirty="0">
                <a:solidFill>
                  <a:srgbClr val="CC0000"/>
                </a:solidFill>
              </a:rPr>
              <a:t> </a:t>
            </a:r>
            <a:r>
              <a:rPr lang="en-US" altLang="vi-VN" b="1" dirty="0" err="1">
                <a:solidFill>
                  <a:srgbClr val="CC0000"/>
                </a:solidFill>
              </a:rPr>
              <a:t>Chính</a:t>
            </a:r>
            <a:r>
              <a:rPr lang="en-US" altLang="vi-VN" b="1" dirty="0">
                <a:solidFill>
                  <a:srgbClr val="CC0000"/>
                </a:solidFill>
              </a:rPr>
              <a:t> </a:t>
            </a:r>
            <a:r>
              <a:rPr lang="en-US" altLang="vi-VN" b="1" dirty="0" err="1">
                <a:solidFill>
                  <a:srgbClr val="CC0000"/>
                </a:solidFill>
              </a:rPr>
              <a:t>phủ</a:t>
            </a:r>
            <a:r>
              <a:rPr lang="en-US" altLang="vi-VN" b="1" dirty="0">
                <a:solidFill>
                  <a:srgbClr val="CC0000"/>
                </a:solidFill>
              </a:rPr>
              <a:t> </a:t>
            </a:r>
            <a:r>
              <a:rPr lang="en-US" altLang="vi-VN" b="1" dirty="0" err="1">
                <a:solidFill>
                  <a:srgbClr val="CC0000"/>
                </a:solidFill>
              </a:rPr>
              <a:t>nghe</a:t>
            </a:r>
            <a:r>
              <a:rPr lang="en-US" altLang="vi-VN" b="1" dirty="0">
                <a:solidFill>
                  <a:srgbClr val="CC0000"/>
                </a:solidFill>
              </a:rPr>
              <a:t> </a:t>
            </a:r>
            <a:r>
              <a:rPr lang="en-US" altLang="vi-VN" b="1" dirty="0" err="1">
                <a:solidFill>
                  <a:srgbClr val="CC0000"/>
                </a:solidFill>
              </a:rPr>
              <a:t>đồng</a:t>
            </a:r>
            <a:r>
              <a:rPr lang="en-US" altLang="vi-VN" b="1" dirty="0">
                <a:solidFill>
                  <a:srgbClr val="CC0000"/>
                </a:solidFill>
              </a:rPr>
              <a:t> chi  </a:t>
            </a:r>
            <a:r>
              <a:rPr lang="en-US" altLang="vi-VN" b="1" dirty="0" err="1">
                <a:solidFill>
                  <a:srgbClr val="CC0000"/>
                </a:solidFill>
              </a:rPr>
              <a:t>Võ</a:t>
            </a:r>
            <a:r>
              <a:rPr lang="en-US" altLang="vi-VN" b="1" dirty="0">
                <a:solidFill>
                  <a:srgbClr val="CC0000"/>
                </a:solidFill>
              </a:rPr>
              <a:t> </a:t>
            </a:r>
            <a:r>
              <a:rPr lang="en-US" altLang="vi-VN" b="1" dirty="0" err="1">
                <a:solidFill>
                  <a:srgbClr val="CC0000"/>
                </a:solidFill>
              </a:rPr>
              <a:t>Nguyên</a:t>
            </a:r>
            <a:r>
              <a:rPr lang="en-US" altLang="vi-VN" b="1" dirty="0">
                <a:solidFill>
                  <a:srgbClr val="CC0000"/>
                </a:solidFill>
              </a:rPr>
              <a:t> </a:t>
            </a:r>
            <a:r>
              <a:rPr lang="en-US" altLang="vi-VN" b="1" dirty="0" err="1">
                <a:solidFill>
                  <a:srgbClr val="CC0000"/>
                </a:solidFill>
              </a:rPr>
              <a:t>Giáp</a:t>
            </a:r>
            <a:r>
              <a:rPr lang="en-US" altLang="vi-VN" b="1" dirty="0">
                <a:solidFill>
                  <a:srgbClr val="CC0000"/>
                </a:solidFill>
              </a:rPr>
              <a:t> </a:t>
            </a:r>
            <a:r>
              <a:rPr lang="en-US" altLang="vi-VN" b="1" dirty="0" err="1">
                <a:solidFill>
                  <a:srgbClr val="CC0000"/>
                </a:solidFill>
              </a:rPr>
              <a:t>báo</a:t>
            </a:r>
            <a:r>
              <a:rPr lang="en-US" altLang="vi-VN" b="1" dirty="0">
                <a:solidFill>
                  <a:srgbClr val="CC0000"/>
                </a:solidFill>
              </a:rPr>
              <a:t> </a:t>
            </a:r>
            <a:r>
              <a:rPr lang="en-US" altLang="vi-VN" b="1" dirty="0" err="1">
                <a:solidFill>
                  <a:srgbClr val="CC0000"/>
                </a:solidFill>
              </a:rPr>
              <a:t>cáo</a:t>
            </a:r>
            <a:r>
              <a:rPr lang="en-US" altLang="vi-VN" b="1" dirty="0">
                <a:solidFill>
                  <a:srgbClr val="CC0000"/>
                </a:solidFill>
              </a:rPr>
              <a:t> </a:t>
            </a:r>
            <a:r>
              <a:rPr lang="en-US" altLang="vi-VN" b="1" dirty="0" err="1">
                <a:solidFill>
                  <a:srgbClr val="CC0000"/>
                </a:solidFill>
              </a:rPr>
              <a:t>tình</a:t>
            </a:r>
            <a:r>
              <a:rPr lang="en-US" altLang="vi-VN" b="1" dirty="0">
                <a:solidFill>
                  <a:srgbClr val="CC0000"/>
                </a:solidFill>
              </a:rPr>
              <a:t> </a:t>
            </a:r>
            <a:r>
              <a:rPr lang="en-US" altLang="vi-VN" b="1" dirty="0" err="1">
                <a:solidFill>
                  <a:srgbClr val="CC0000"/>
                </a:solidFill>
              </a:rPr>
              <a:t>hình</a:t>
            </a:r>
            <a:r>
              <a:rPr lang="en-US" altLang="vi-VN" b="1" dirty="0">
                <a:solidFill>
                  <a:srgbClr val="CC0000"/>
                </a:solidFill>
              </a:rPr>
              <a:t> </a:t>
            </a:r>
            <a:r>
              <a:rPr lang="en-US" altLang="vi-VN" b="1" dirty="0" err="1">
                <a:solidFill>
                  <a:srgbClr val="CC0000"/>
                </a:solidFill>
              </a:rPr>
              <a:t>Chiến</a:t>
            </a:r>
            <a:r>
              <a:rPr lang="en-US" altLang="vi-VN" b="1" dirty="0">
                <a:solidFill>
                  <a:srgbClr val="CC0000"/>
                </a:solidFill>
              </a:rPr>
              <a:t> </a:t>
            </a:r>
            <a:r>
              <a:rPr lang="en-US" altLang="vi-VN" b="1" dirty="0" err="1">
                <a:solidFill>
                  <a:srgbClr val="CC0000"/>
                </a:solidFill>
              </a:rPr>
              <a:t>dịch</a:t>
            </a:r>
            <a:r>
              <a:rPr lang="en-US" altLang="vi-VN" b="1" dirty="0">
                <a:solidFill>
                  <a:srgbClr val="CC0000"/>
                </a:solidFill>
              </a:rPr>
              <a:t> </a:t>
            </a:r>
            <a:r>
              <a:rPr lang="en-US" altLang="vi-VN" b="1" dirty="0" err="1">
                <a:solidFill>
                  <a:srgbClr val="CC0000"/>
                </a:solidFill>
              </a:rPr>
              <a:t>Việt</a:t>
            </a:r>
            <a:r>
              <a:rPr lang="en-US" altLang="vi-VN" b="1" dirty="0">
                <a:solidFill>
                  <a:srgbClr val="CC0000"/>
                </a:solidFill>
              </a:rPr>
              <a:t> </a:t>
            </a:r>
            <a:r>
              <a:rPr lang="en-US" altLang="vi-VN" b="1" dirty="0" err="1">
                <a:solidFill>
                  <a:srgbClr val="CC0000"/>
                </a:solidFill>
              </a:rPr>
              <a:t>Bắc</a:t>
            </a:r>
            <a:r>
              <a:rPr lang="en-US" altLang="vi-VN" b="1" dirty="0">
                <a:solidFill>
                  <a:srgbClr val="CC0000"/>
                </a:solidFill>
              </a:rPr>
              <a:t> Thu - </a:t>
            </a:r>
            <a:r>
              <a:rPr lang="en-US" altLang="vi-VN" b="1" dirty="0" err="1">
                <a:solidFill>
                  <a:srgbClr val="CC0000"/>
                </a:solidFill>
              </a:rPr>
              <a:t>Đông</a:t>
            </a:r>
            <a:r>
              <a:rPr lang="en-US" altLang="vi-VN" b="1" dirty="0">
                <a:solidFill>
                  <a:srgbClr val="CC0000"/>
                </a:solidFill>
              </a:rPr>
              <a:t> 1947</a:t>
            </a:r>
          </a:p>
          <a:p>
            <a:pPr algn="ctr" eaLnBrk="1" hangingPunct="1">
              <a:spcBef>
                <a:spcPct val="50000"/>
              </a:spcBef>
            </a:pPr>
            <a:endParaRPr lang="en-US" altLang="vi-VN" b="1" dirty="0"/>
          </a:p>
        </p:txBody>
      </p:sp>
    </p:spTree>
    <p:extLst>
      <p:ext uri="{BB962C8B-B14F-4D97-AF65-F5344CB8AC3E}">
        <p14:creationId xmlns:p14="http://schemas.microsoft.com/office/powerpoint/2010/main" val="37970771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16" fill="hold" nodeType="withEffect">
                                  <p:stCondLst>
                                    <p:cond delay="0"/>
                                  </p:stCondLst>
                                  <p:childTnLst>
                                    <p:set>
                                      <p:cBhvr>
                                        <p:cTn id="6" dur="1" fill="hold">
                                          <p:stCondLst>
                                            <p:cond delay="0"/>
                                          </p:stCondLst>
                                        </p:cTn>
                                        <p:tgtEl>
                                          <p:spTgt spid="182276"/>
                                        </p:tgtEl>
                                        <p:attrNameLst>
                                          <p:attrName>style.visibility</p:attrName>
                                        </p:attrNameLst>
                                      </p:cBhvr>
                                      <p:to>
                                        <p:strVal val="visible"/>
                                      </p:to>
                                    </p:set>
                                    <p:animEffect transition="in" filter="plus(in)">
                                      <p:cBhvr>
                                        <p:cTn id="7" dur="2000"/>
                                        <p:tgtEl>
                                          <p:spTgt spid="1822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82276"/>
                                        </p:tgtEl>
                                        <p:attrNameLst>
                                          <p:attrName>style.visibility</p:attrName>
                                        </p:attrNameLst>
                                      </p:cBhvr>
                                      <p:to>
                                        <p:strVal val="visible"/>
                                      </p:to>
                                    </p:set>
                                    <p:anim calcmode="lin" valueType="num">
                                      <p:cBhvr additive="base">
                                        <p:cTn id="12" dur="500" fill="hold"/>
                                        <p:tgtEl>
                                          <p:spTgt spid="182276"/>
                                        </p:tgtEl>
                                        <p:attrNameLst>
                                          <p:attrName>ppt_x</p:attrName>
                                        </p:attrNameLst>
                                      </p:cBhvr>
                                      <p:tavLst>
                                        <p:tav tm="0">
                                          <p:val>
                                            <p:strVal val="#ppt_x"/>
                                          </p:val>
                                        </p:tav>
                                        <p:tav tm="100000">
                                          <p:val>
                                            <p:strVal val="#ppt_x"/>
                                          </p:val>
                                        </p:tav>
                                      </p:tavLst>
                                    </p:anim>
                                    <p:anim calcmode="lin" valueType="num">
                                      <p:cBhvr additive="base">
                                        <p:cTn id="13" dur="500" fill="hold"/>
                                        <p:tgtEl>
                                          <p:spTgt spid="18227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82277"/>
                                        </p:tgtEl>
                                        <p:attrNameLst>
                                          <p:attrName>style.visibility</p:attrName>
                                        </p:attrNameLst>
                                      </p:cBhvr>
                                      <p:to>
                                        <p:strVal val="visible"/>
                                      </p:to>
                                    </p:set>
                                    <p:anim calcmode="lin" valueType="num">
                                      <p:cBhvr additive="base">
                                        <p:cTn id="18" dur="500" fill="hold"/>
                                        <p:tgtEl>
                                          <p:spTgt spid="182277"/>
                                        </p:tgtEl>
                                        <p:attrNameLst>
                                          <p:attrName>ppt_x</p:attrName>
                                        </p:attrNameLst>
                                      </p:cBhvr>
                                      <p:tavLst>
                                        <p:tav tm="0">
                                          <p:val>
                                            <p:strVal val="#ppt_x"/>
                                          </p:val>
                                        </p:tav>
                                        <p:tav tm="100000">
                                          <p:val>
                                            <p:strVal val="#ppt_x"/>
                                          </p:val>
                                        </p:tav>
                                      </p:tavLst>
                                    </p:anim>
                                    <p:anim calcmode="lin" valueType="num">
                                      <p:cBhvr additive="base">
                                        <p:cTn id="19" dur="500" fill="hold"/>
                                        <p:tgtEl>
                                          <p:spTgt spid="1822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2"/>
          <p:cNvGrpSpPr>
            <a:grpSpLocks/>
          </p:cNvGrpSpPr>
          <p:nvPr/>
        </p:nvGrpSpPr>
        <p:grpSpPr bwMode="auto">
          <a:xfrm>
            <a:off x="50800" y="404813"/>
            <a:ext cx="9017000" cy="6453187"/>
            <a:chOff x="672" y="0"/>
            <a:chExt cx="4464" cy="4320"/>
          </a:xfrm>
        </p:grpSpPr>
        <p:grpSp>
          <p:nvGrpSpPr>
            <p:cNvPr id="10274" name="Group 3"/>
            <p:cNvGrpSpPr>
              <a:grpSpLocks/>
            </p:cNvGrpSpPr>
            <p:nvPr/>
          </p:nvGrpSpPr>
          <p:grpSpPr bwMode="auto">
            <a:xfrm>
              <a:off x="672" y="0"/>
              <a:ext cx="4464" cy="4320"/>
              <a:chOff x="672" y="0"/>
              <a:chExt cx="4464" cy="4320"/>
            </a:xfrm>
          </p:grpSpPr>
          <p:grpSp>
            <p:nvGrpSpPr>
              <p:cNvPr id="10276" name="Group 4"/>
              <p:cNvGrpSpPr>
                <a:grpSpLocks/>
              </p:cNvGrpSpPr>
              <p:nvPr/>
            </p:nvGrpSpPr>
            <p:grpSpPr bwMode="auto">
              <a:xfrm>
                <a:off x="672" y="0"/>
                <a:ext cx="4464" cy="4320"/>
                <a:chOff x="672" y="0"/>
                <a:chExt cx="4464" cy="4320"/>
              </a:xfrm>
            </p:grpSpPr>
            <p:grpSp>
              <p:nvGrpSpPr>
                <p:cNvPr id="10279" name="Group 5"/>
                <p:cNvGrpSpPr>
                  <a:grpSpLocks/>
                </p:cNvGrpSpPr>
                <p:nvPr/>
              </p:nvGrpSpPr>
              <p:grpSpPr bwMode="auto">
                <a:xfrm>
                  <a:off x="672" y="0"/>
                  <a:ext cx="4464" cy="4320"/>
                  <a:chOff x="768" y="0"/>
                  <a:chExt cx="4274" cy="4320"/>
                </a:xfrm>
              </p:grpSpPr>
              <p:pic>
                <p:nvPicPr>
                  <p:cNvPr id="10281" name="Picture 6" descr="Picture1"/>
                  <p:cNvPicPr>
                    <a:picLocks noChangeAspect="1" noChangeArrowheads="1"/>
                  </p:cNvPicPr>
                  <p:nvPr/>
                </p:nvPicPr>
                <p:blipFill>
                  <a:blip r:embed="rId3">
                    <a:lum bright="-6000" contrast="24000"/>
                    <a:extLst>
                      <a:ext uri="{28A0092B-C50C-407E-A947-70E740481C1C}">
                        <a14:useLocalDpi xmlns:a14="http://schemas.microsoft.com/office/drawing/2010/main" val="0"/>
                      </a:ext>
                    </a:extLst>
                  </a:blip>
                  <a:srcRect/>
                  <a:stretch>
                    <a:fillRect/>
                  </a:stretch>
                </p:blipFill>
                <p:spPr bwMode="auto">
                  <a:xfrm>
                    <a:off x="768" y="0"/>
                    <a:ext cx="4274" cy="432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0282" name="Text Box 7"/>
                  <p:cNvSpPr txBox="1">
                    <a:spLocks noChangeArrowheads="1"/>
                  </p:cNvSpPr>
                  <p:nvPr/>
                </p:nvSpPr>
                <p:spPr bwMode="auto">
                  <a:xfrm>
                    <a:off x="2928" y="1824"/>
                    <a:ext cx="480"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vi-VN" sz="1000" b="1">
                        <a:latin typeface="Arial" charset="0"/>
                      </a:rPr>
                      <a:t>Chợ Mới</a:t>
                    </a:r>
                  </a:p>
                </p:txBody>
              </p:sp>
            </p:grpSp>
            <p:sp>
              <p:nvSpPr>
                <p:cNvPr id="154632" name="AutoShape 8"/>
                <p:cNvSpPr>
                  <a:spLocks noChangeArrowheads="1"/>
                </p:cNvSpPr>
                <p:nvPr/>
              </p:nvSpPr>
              <p:spPr bwMode="auto">
                <a:xfrm>
                  <a:off x="2910" y="3159"/>
                  <a:ext cx="191" cy="186"/>
                </a:xfrm>
                <a:prstGeom prst="star5">
                  <a:avLst/>
                </a:prstGeom>
                <a:solidFill>
                  <a:srgbClr val="FF0000"/>
                </a:solidFill>
                <a:ln>
                  <a:noFill/>
                </a:ln>
                <a:effectLst/>
              </p:spPr>
              <p:txBody>
                <a:bodyPr wrap="none" anchor="ctr"/>
                <a:lstStyle/>
                <a:p>
                  <a:pPr algn="ctr" eaLnBrk="1" hangingPunct="1">
                    <a:defRPr/>
                  </a:pPr>
                  <a:endParaRPr lang="vi-VN">
                    <a:latin typeface="Arial" panose="020B0604020202020204" pitchFamily="34" charset="0"/>
                  </a:endParaRPr>
                </a:p>
              </p:txBody>
            </p:sp>
          </p:grpSp>
          <p:sp>
            <p:nvSpPr>
              <p:cNvPr id="10277" name="Text Box 9"/>
              <p:cNvSpPr txBox="1">
                <a:spLocks noChangeArrowheads="1"/>
              </p:cNvSpPr>
              <p:nvPr/>
            </p:nvSpPr>
            <p:spPr bwMode="auto">
              <a:xfrm>
                <a:off x="1767" y="1574"/>
                <a:ext cx="480"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vi-VN" sz="1000" b="1">
                    <a:latin typeface="Arial" charset="0"/>
                  </a:rPr>
                  <a:t>Khe lau</a:t>
                </a:r>
              </a:p>
            </p:txBody>
          </p:sp>
          <p:sp>
            <p:nvSpPr>
              <p:cNvPr id="10278" name="Text Box 10"/>
              <p:cNvSpPr txBox="1">
                <a:spLocks noChangeArrowheads="1"/>
              </p:cNvSpPr>
              <p:nvPr/>
            </p:nvSpPr>
            <p:spPr bwMode="auto">
              <a:xfrm>
                <a:off x="3447" y="908"/>
                <a:ext cx="576"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lgn="ctr">
                  <a:spcBef>
                    <a:spcPct val="50000"/>
                  </a:spcBef>
                </a:pPr>
                <a:r>
                  <a:rPr lang="en-US" altLang="vi-VN" sz="1000" b="1">
                    <a:latin typeface="Arial" charset="0"/>
                  </a:rPr>
                  <a:t>Đèo                  Bông Lau</a:t>
                </a:r>
              </a:p>
            </p:txBody>
          </p:sp>
        </p:grpSp>
        <p:sp>
          <p:nvSpPr>
            <p:cNvPr id="10275" name="Text Box 11"/>
            <p:cNvSpPr txBox="1">
              <a:spLocks noChangeArrowheads="1"/>
            </p:cNvSpPr>
            <p:nvPr/>
          </p:nvSpPr>
          <p:spPr bwMode="auto">
            <a:xfrm>
              <a:off x="2032" y="1056"/>
              <a:ext cx="288"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vi-VN" sz="1000" b="1">
                  <a:solidFill>
                    <a:srgbClr val="333333"/>
                  </a:solidFill>
                  <a:latin typeface="Arial" charset="0"/>
                </a:rPr>
                <a:t>Đài Thị</a:t>
              </a:r>
            </a:p>
          </p:txBody>
        </p:sp>
      </p:grpSp>
      <p:grpSp>
        <p:nvGrpSpPr>
          <p:cNvPr id="10243" name="Group 12"/>
          <p:cNvGrpSpPr>
            <a:grpSpLocks/>
          </p:cNvGrpSpPr>
          <p:nvPr/>
        </p:nvGrpSpPr>
        <p:grpSpPr bwMode="auto">
          <a:xfrm>
            <a:off x="5445125" y="1016000"/>
            <a:ext cx="1214438" cy="911225"/>
            <a:chOff x="2976" y="656"/>
            <a:chExt cx="672" cy="400"/>
          </a:xfrm>
        </p:grpSpPr>
        <p:sp>
          <p:nvSpPr>
            <p:cNvPr id="10272" name="Line 13"/>
            <p:cNvSpPr>
              <a:spLocks noChangeShapeType="1"/>
            </p:cNvSpPr>
            <p:nvPr/>
          </p:nvSpPr>
          <p:spPr bwMode="auto">
            <a:xfrm flipH="1">
              <a:off x="2976" y="720"/>
              <a:ext cx="144" cy="48"/>
            </a:xfrm>
            <a:prstGeom prst="line">
              <a:avLst/>
            </a:prstGeom>
            <a:noFill/>
            <a:ln w="76200">
              <a:solidFill>
                <a:schemeClr val="tx1"/>
              </a:solidFill>
              <a:round/>
              <a:headEnd/>
              <a:tailEnd type="stealth" w="med" len="lg"/>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10273" name="Freeform 14"/>
            <p:cNvSpPr>
              <a:spLocks/>
            </p:cNvSpPr>
            <p:nvPr/>
          </p:nvSpPr>
          <p:spPr bwMode="auto">
            <a:xfrm>
              <a:off x="3120" y="656"/>
              <a:ext cx="528" cy="400"/>
            </a:xfrm>
            <a:custGeom>
              <a:avLst/>
              <a:gdLst>
                <a:gd name="T0" fmla="*/ 0 w 528"/>
                <a:gd name="T1" fmla="*/ 64 h 400"/>
                <a:gd name="T2" fmla="*/ 144 w 528"/>
                <a:gd name="T3" fmla="*/ 16 h 400"/>
                <a:gd name="T4" fmla="*/ 288 w 528"/>
                <a:gd name="T5" fmla="*/ 16 h 400"/>
                <a:gd name="T6" fmla="*/ 384 w 528"/>
                <a:gd name="T7" fmla="*/ 112 h 400"/>
                <a:gd name="T8" fmla="*/ 480 w 528"/>
                <a:gd name="T9" fmla="*/ 256 h 400"/>
                <a:gd name="T10" fmla="*/ 528 w 528"/>
                <a:gd name="T11" fmla="*/ 400 h 4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8" h="400">
                  <a:moveTo>
                    <a:pt x="0" y="64"/>
                  </a:moveTo>
                  <a:cubicBezTo>
                    <a:pt x="48" y="44"/>
                    <a:pt x="96" y="24"/>
                    <a:pt x="144" y="16"/>
                  </a:cubicBezTo>
                  <a:cubicBezTo>
                    <a:pt x="192" y="8"/>
                    <a:pt x="248" y="0"/>
                    <a:pt x="288" y="16"/>
                  </a:cubicBezTo>
                  <a:cubicBezTo>
                    <a:pt x="328" y="32"/>
                    <a:pt x="352" y="72"/>
                    <a:pt x="384" y="112"/>
                  </a:cubicBezTo>
                  <a:cubicBezTo>
                    <a:pt x="416" y="152"/>
                    <a:pt x="456" y="208"/>
                    <a:pt x="480" y="256"/>
                  </a:cubicBezTo>
                  <a:cubicBezTo>
                    <a:pt x="504" y="304"/>
                    <a:pt x="504" y="384"/>
                    <a:pt x="528" y="400"/>
                  </a:cubicBezTo>
                </a:path>
              </a:pathLst>
            </a:custGeom>
            <a:noFill/>
            <a:ln w="76200" cmpd="sng">
              <a:solidFill>
                <a:schemeClr val="tx1"/>
              </a:solidFill>
              <a:round/>
              <a:headEnd/>
              <a:tailEnd/>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0244" name="Group 15"/>
          <p:cNvGrpSpPr>
            <a:grpSpLocks/>
          </p:cNvGrpSpPr>
          <p:nvPr/>
        </p:nvGrpSpPr>
        <p:grpSpPr bwMode="auto">
          <a:xfrm rot="-416581">
            <a:off x="7064375" y="2514600"/>
            <a:ext cx="315913" cy="627063"/>
            <a:chOff x="3744" y="1296"/>
            <a:chExt cx="240" cy="480"/>
          </a:xfrm>
        </p:grpSpPr>
        <p:sp>
          <p:nvSpPr>
            <p:cNvPr id="10270" name="Line 16"/>
            <p:cNvSpPr>
              <a:spLocks noChangeShapeType="1"/>
            </p:cNvSpPr>
            <p:nvPr/>
          </p:nvSpPr>
          <p:spPr bwMode="auto">
            <a:xfrm flipH="1" flipV="1">
              <a:off x="3744" y="1295"/>
              <a:ext cx="48" cy="96"/>
            </a:xfrm>
            <a:prstGeom prst="line">
              <a:avLst/>
            </a:prstGeom>
            <a:noFill/>
            <a:ln w="76200">
              <a:solidFill>
                <a:schemeClr val="tx1"/>
              </a:solidFill>
              <a:round/>
              <a:headEnd/>
              <a:tailEnd type="stealth" w="med" len="lg"/>
            </a:ln>
            <a:effectLst>
              <a:outerShdw dist="28398" dir="6993903"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10271" name="Freeform 17"/>
            <p:cNvSpPr>
              <a:spLocks/>
            </p:cNvSpPr>
            <p:nvPr/>
          </p:nvSpPr>
          <p:spPr bwMode="auto">
            <a:xfrm>
              <a:off x="3792" y="1392"/>
              <a:ext cx="192" cy="384"/>
            </a:xfrm>
            <a:custGeom>
              <a:avLst/>
              <a:gdLst>
                <a:gd name="T0" fmla="*/ 0 w 192"/>
                <a:gd name="T1" fmla="*/ 0 h 384"/>
                <a:gd name="T2" fmla="*/ 96 w 192"/>
                <a:gd name="T3" fmla="*/ 192 h 384"/>
                <a:gd name="T4" fmla="*/ 192 w 192"/>
                <a:gd name="T5" fmla="*/ 384 h 384"/>
                <a:gd name="T6" fmla="*/ 0 60000 65536"/>
                <a:gd name="T7" fmla="*/ 0 60000 65536"/>
                <a:gd name="T8" fmla="*/ 0 60000 65536"/>
              </a:gdLst>
              <a:ahLst/>
              <a:cxnLst>
                <a:cxn ang="T6">
                  <a:pos x="T0" y="T1"/>
                </a:cxn>
                <a:cxn ang="T7">
                  <a:pos x="T2" y="T3"/>
                </a:cxn>
                <a:cxn ang="T8">
                  <a:pos x="T4" y="T5"/>
                </a:cxn>
              </a:cxnLst>
              <a:rect l="0" t="0" r="r" b="b"/>
              <a:pathLst>
                <a:path w="192" h="384">
                  <a:moveTo>
                    <a:pt x="0" y="0"/>
                  </a:moveTo>
                  <a:cubicBezTo>
                    <a:pt x="32" y="64"/>
                    <a:pt x="64" y="128"/>
                    <a:pt x="96" y="192"/>
                  </a:cubicBezTo>
                  <a:cubicBezTo>
                    <a:pt x="128" y="256"/>
                    <a:pt x="176" y="360"/>
                    <a:pt x="192" y="384"/>
                  </a:cubicBezTo>
                </a:path>
              </a:pathLst>
            </a:custGeom>
            <a:noFill/>
            <a:ln w="76200" cmpd="sng">
              <a:solidFill>
                <a:schemeClr val="tx1"/>
              </a:solidFill>
              <a:round/>
              <a:headEnd/>
              <a:tailEnd/>
            </a:ln>
            <a:effectLst>
              <a:outerShdw dist="28398" dir="6993903" algn="ctr" rotWithShape="0">
                <a:schemeClr val="bg1"/>
              </a:outerShdw>
            </a:effectLst>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10245" name="Group 18"/>
          <p:cNvGrpSpPr>
            <a:grpSpLocks/>
          </p:cNvGrpSpPr>
          <p:nvPr/>
        </p:nvGrpSpPr>
        <p:grpSpPr bwMode="auto">
          <a:xfrm>
            <a:off x="5148263" y="1304925"/>
            <a:ext cx="252412" cy="647700"/>
            <a:chOff x="2872" y="816"/>
            <a:chExt cx="56" cy="336"/>
          </a:xfrm>
        </p:grpSpPr>
        <p:sp>
          <p:nvSpPr>
            <p:cNvPr id="10268" name="Line 19"/>
            <p:cNvSpPr>
              <a:spLocks noChangeShapeType="1"/>
            </p:cNvSpPr>
            <p:nvPr/>
          </p:nvSpPr>
          <p:spPr bwMode="auto">
            <a:xfrm>
              <a:off x="2880" y="1008"/>
              <a:ext cx="0" cy="144"/>
            </a:xfrm>
            <a:prstGeom prst="line">
              <a:avLst/>
            </a:prstGeom>
            <a:noFill/>
            <a:ln w="76200">
              <a:solidFill>
                <a:schemeClr val="tx1"/>
              </a:solidFill>
              <a:round/>
              <a:headEnd/>
              <a:tailEnd type="stealth" w="med" len="lg"/>
            </a:ln>
            <a:effectLst>
              <a:outerShdw dist="28398" dir="3806097"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10269" name="Freeform 20"/>
            <p:cNvSpPr>
              <a:spLocks/>
            </p:cNvSpPr>
            <p:nvPr/>
          </p:nvSpPr>
          <p:spPr bwMode="auto">
            <a:xfrm>
              <a:off x="2872" y="816"/>
              <a:ext cx="56" cy="240"/>
            </a:xfrm>
            <a:custGeom>
              <a:avLst/>
              <a:gdLst>
                <a:gd name="T0" fmla="*/ 56 w 56"/>
                <a:gd name="T1" fmla="*/ 0 h 240"/>
                <a:gd name="T2" fmla="*/ 8 w 56"/>
                <a:gd name="T3" fmla="*/ 48 h 240"/>
                <a:gd name="T4" fmla="*/ 8 w 56"/>
                <a:gd name="T5" fmla="*/ 144 h 240"/>
                <a:gd name="T6" fmla="*/ 8 w 56"/>
                <a:gd name="T7" fmla="*/ 24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 h="240">
                  <a:moveTo>
                    <a:pt x="56" y="0"/>
                  </a:moveTo>
                  <a:cubicBezTo>
                    <a:pt x="36" y="12"/>
                    <a:pt x="16" y="24"/>
                    <a:pt x="8" y="48"/>
                  </a:cubicBezTo>
                  <a:cubicBezTo>
                    <a:pt x="0" y="72"/>
                    <a:pt x="8" y="112"/>
                    <a:pt x="8" y="144"/>
                  </a:cubicBezTo>
                  <a:cubicBezTo>
                    <a:pt x="8" y="176"/>
                    <a:pt x="8" y="208"/>
                    <a:pt x="8" y="240"/>
                  </a:cubicBezTo>
                </a:path>
              </a:pathLst>
            </a:custGeom>
            <a:noFill/>
            <a:ln w="76200" cmpd="sng">
              <a:solidFill>
                <a:schemeClr val="tx1"/>
              </a:solidFill>
              <a:round/>
              <a:headEnd/>
              <a:tailEnd/>
            </a:ln>
            <a:effectLst>
              <a:outerShdw dist="28398" dir="3806097" algn="ctr" rotWithShape="0">
                <a:schemeClr val="bg1"/>
              </a:outerShdw>
            </a:effectLst>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10246" name="Picture 21"/>
          <p:cNvPicPr>
            <a:picLocks noChangeAspect="1" noChangeArrowheads="1"/>
          </p:cNvPicPr>
          <p:nvPr/>
        </p:nvPicPr>
        <p:blipFill>
          <a:blip r:embed="rId4">
            <a:clrChange>
              <a:clrFrom>
                <a:srgbClr val="FFFFFF"/>
              </a:clrFrom>
              <a:clrTo>
                <a:srgbClr val="FFFFFF">
                  <a:alpha val="0"/>
                </a:srgbClr>
              </a:clrTo>
            </a:clrChange>
            <a:lum contrast="54000"/>
            <a:extLst>
              <a:ext uri="{28A0092B-C50C-407E-A947-70E740481C1C}">
                <a14:useLocalDpi xmlns:a14="http://schemas.microsoft.com/office/drawing/2010/main" val="0"/>
              </a:ext>
            </a:extLst>
          </a:blip>
          <a:srcRect r="54716" b="-18681"/>
          <a:stretch>
            <a:fillRect/>
          </a:stretch>
        </p:blipFill>
        <p:spPr bwMode="auto">
          <a:xfrm>
            <a:off x="4967288" y="2133600"/>
            <a:ext cx="334962"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7" name="Freeform 22"/>
          <p:cNvSpPr>
            <a:spLocks/>
          </p:cNvSpPr>
          <p:nvPr/>
        </p:nvSpPr>
        <p:spPr bwMode="auto">
          <a:xfrm>
            <a:off x="6738938" y="1989138"/>
            <a:ext cx="173037" cy="357187"/>
          </a:xfrm>
          <a:custGeom>
            <a:avLst/>
            <a:gdLst>
              <a:gd name="T0" fmla="*/ 2147483647 w 96"/>
              <a:gd name="T1" fmla="*/ 2147483647 h 192"/>
              <a:gd name="T2" fmla="*/ 0 w 96"/>
              <a:gd name="T3" fmla="*/ 0 h 192"/>
              <a:gd name="T4" fmla="*/ 0 60000 65536"/>
              <a:gd name="T5" fmla="*/ 0 60000 65536"/>
            </a:gdLst>
            <a:ahLst/>
            <a:cxnLst>
              <a:cxn ang="T4">
                <a:pos x="T0" y="T1"/>
              </a:cxn>
              <a:cxn ang="T5">
                <a:pos x="T2" y="T3"/>
              </a:cxn>
            </a:cxnLst>
            <a:rect l="0" t="0" r="r" b="b"/>
            <a:pathLst>
              <a:path w="96" h="192">
                <a:moveTo>
                  <a:pt x="96" y="192"/>
                </a:moveTo>
                <a:cubicBezTo>
                  <a:pt x="56" y="112"/>
                  <a:pt x="16" y="32"/>
                  <a:pt x="0" y="0"/>
                </a:cubicBezTo>
              </a:path>
            </a:pathLst>
          </a:custGeom>
          <a:noFill/>
          <a:ln w="76200" cmpd="sng">
            <a:solidFill>
              <a:schemeClr val="tx1"/>
            </a:solidFill>
            <a:round/>
            <a:headEnd/>
            <a:tailEnd type="stealth" w="med" len="med"/>
          </a:ln>
          <a:effectLst>
            <a:outerShdw dist="35921" dir="8100000" algn="ctr" rotWithShape="0">
              <a:schemeClr val="bg1"/>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48" name="Freeform 23"/>
          <p:cNvSpPr>
            <a:spLocks/>
          </p:cNvSpPr>
          <p:nvPr/>
        </p:nvSpPr>
        <p:spPr bwMode="auto">
          <a:xfrm>
            <a:off x="4832350" y="917575"/>
            <a:ext cx="1144588" cy="207963"/>
          </a:xfrm>
          <a:custGeom>
            <a:avLst/>
            <a:gdLst>
              <a:gd name="T0" fmla="*/ 2147483647 w 768"/>
              <a:gd name="T1" fmla="*/ 2147483647 h 104"/>
              <a:gd name="T2" fmla="*/ 2147483647 w 768"/>
              <a:gd name="T3" fmla="*/ 2147483647 h 104"/>
              <a:gd name="T4" fmla="*/ 0 w 768"/>
              <a:gd name="T5" fmla="*/ 2147483647 h 104"/>
              <a:gd name="T6" fmla="*/ 0 60000 65536"/>
              <a:gd name="T7" fmla="*/ 0 60000 65536"/>
              <a:gd name="T8" fmla="*/ 0 60000 65536"/>
            </a:gdLst>
            <a:ahLst/>
            <a:cxnLst>
              <a:cxn ang="T6">
                <a:pos x="T0" y="T1"/>
              </a:cxn>
              <a:cxn ang="T7">
                <a:pos x="T2" y="T3"/>
              </a:cxn>
              <a:cxn ang="T8">
                <a:pos x="T4" y="T5"/>
              </a:cxn>
            </a:cxnLst>
            <a:rect l="0" t="0" r="r" b="b"/>
            <a:pathLst>
              <a:path w="768" h="104">
                <a:moveTo>
                  <a:pt x="768" y="56"/>
                </a:moveTo>
                <a:cubicBezTo>
                  <a:pt x="664" y="28"/>
                  <a:pt x="560" y="0"/>
                  <a:pt x="432" y="8"/>
                </a:cubicBezTo>
                <a:cubicBezTo>
                  <a:pt x="304" y="16"/>
                  <a:pt x="152" y="60"/>
                  <a:pt x="0" y="104"/>
                </a:cubicBezTo>
              </a:path>
            </a:pathLst>
          </a:custGeom>
          <a:noFill/>
          <a:ln w="76200" cmpd="sng">
            <a:solidFill>
              <a:schemeClr val="tx1"/>
            </a:solidFill>
            <a:round/>
            <a:headEnd/>
            <a:tailEnd type="stealth" w="med" len="med"/>
          </a:ln>
          <a:effectLst>
            <a:outerShdw dist="28398" dir="1593903" algn="ctr" rotWithShape="0">
              <a:schemeClr val="bg1"/>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49" name="Freeform 24"/>
          <p:cNvSpPr>
            <a:spLocks/>
          </p:cNvSpPr>
          <p:nvPr/>
        </p:nvSpPr>
        <p:spPr bwMode="auto">
          <a:xfrm>
            <a:off x="4102100" y="1182688"/>
            <a:ext cx="685800" cy="482600"/>
          </a:xfrm>
          <a:custGeom>
            <a:avLst/>
            <a:gdLst>
              <a:gd name="T0" fmla="*/ 2147483647 w 384"/>
              <a:gd name="T1" fmla="*/ 0 h 384"/>
              <a:gd name="T2" fmla="*/ 2147483647 w 384"/>
              <a:gd name="T3" fmla="*/ 2147483647 h 384"/>
              <a:gd name="T4" fmla="*/ 0 w 384"/>
              <a:gd name="T5" fmla="*/ 2147483647 h 384"/>
              <a:gd name="T6" fmla="*/ 0 60000 65536"/>
              <a:gd name="T7" fmla="*/ 0 60000 65536"/>
              <a:gd name="T8" fmla="*/ 0 60000 65536"/>
            </a:gdLst>
            <a:ahLst/>
            <a:cxnLst>
              <a:cxn ang="T6">
                <a:pos x="T0" y="T1"/>
              </a:cxn>
              <a:cxn ang="T7">
                <a:pos x="T2" y="T3"/>
              </a:cxn>
              <a:cxn ang="T8">
                <a:pos x="T4" y="T5"/>
              </a:cxn>
            </a:cxnLst>
            <a:rect l="0" t="0" r="r" b="b"/>
            <a:pathLst>
              <a:path w="384" h="384">
                <a:moveTo>
                  <a:pt x="384" y="0"/>
                </a:moveTo>
                <a:cubicBezTo>
                  <a:pt x="320" y="16"/>
                  <a:pt x="256" y="32"/>
                  <a:pt x="192" y="96"/>
                </a:cubicBezTo>
                <a:cubicBezTo>
                  <a:pt x="128" y="160"/>
                  <a:pt x="32" y="336"/>
                  <a:pt x="0" y="384"/>
                </a:cubicBezTo>
              </a:path>
            </a:pathLst>
          </a:custGeom>
          <a:noFill/>
          <a:ln w="76200" cmpd="sng">
            <a:solidFill>
              <a:schemeClr val="tx1"/>
            </a:solidFill>
            <a:round/>
            <a:headEnd/>
            <a:tailEnd type="stealth" w="med" len="med"/>
          </a:ln>
          <a:effectLst>
            <a:outerShdw dist="28398" dir="1593903" algn="ctr" rotWithShape="0">
              <a:schemeClr val="bg1"/>
            </a:outerShdw>
          </a:effectLst>
          <a:extLst>
            <a:ext uri="{909E8E84-426E-40DD-AFC4-6F175D3DCCD1}">
              <a14:hiddenFill xmlns:a14="http://schemas.microsoft.com/office/drawing/2010/main">
                <a:solidFill>
                  <a:srgbClr val="FFFFFF"/>
                </a:solidFill>
              </a14:hiddenFill>
            </a:ext>
          </a:extLst>
        </p:spPr>
        <p:txBody>
          <a:bodyPr/>
          <a:lstStyle/>
          <a:p>
            <a:endParaRPr lang="en-US"/>
          </a:p>
        </p:txBody>
      </p:sp>
      <p:pic>
        <p:nvPicPr>
          <p:cNvPr id="10250" name="Picture 25"/>
          <p:cNvPicPr>
            <a:picLocks noChangeAspect="1" noChangeArrowheads="1"/>
          </p:cNvPicPr>
          <p:nvPr/>
        </p:nvPicPr>
        <p:blipFill>
          <a:blip r:embed="rId4">
            <a:clrChange>
              <a:clrFrom>
                <a:srgbClr val="FFFFFF"/>
              </a:clrFrom>
              <a:clrTo>
                <a:srgbClr val="FFFFFF">
                  <a:alpha val="0"/>
                </a:srgbClr>
              </a:clrTo>
            </a:clrChange>
            <a:lum contrast="48000"/>
            <a:extLst>
              <a:ext uri="{28A0092B-C50C-407E-A947-70E740481C1C}">
                <a14:useLocalDpi xmlns:a14="http://schemas.microsoft.com/office/drawing/2010/main" val="0"/>
              </a:ext>
            </a:extLst>
          </a:blip>
          <a:srcRect r="54716" b="-18681"/>
          <a:stretch>
            <a:fillRect/>
          </a:stretch>
        </p:blipFill>
        <p:spPr bwMode="auto">
          <a:xfrm>
            <a:off x="3635375" y="2205038"/>
            <a:ext cx="3365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1" name="Picture 26"/>
          <p:cNvPicPr>
            <a:picLocks noChangeAspect="1" noChangeArrowheads="1"/>
          </p:cNvPicPr>
          <p:nvPr/>
        </p:nvPicPr>
        <p:blipFill>
          <a:blip r:embed="rId4">
            <a:clrChange>
              <a:clrFrom>
                <a:srgbClr val="FFFFFF"/>
              </a:clrFrom>
              <a:clrTo>
                <a:srgbClr val="FFFFFF">
                  <a:alpha val="0"/>
                </a:srgbClr>
              </a:clrTo>
            </a:clrChange>
            <a:lum contrast="48000"/>
            <a:extLst>
              <a:ext uri="{28A0092B-C50C-407E-A947-70E740481C1C}">
                <a14:useLocalDpi xmlns:a14="http://schemas.microsoft.com/office/drawing/2010/main" val="0"/>
              </a:ext>
            </a:extLst>
          </a:blip>
          <a:srcRect r="54716" b="-18681"/>
          <a:stretch>
            <a:fillRect/>
          </a:stretch>
        </p:blipFill>
        <p:spPr bwMode="auto">
          <a:xfrm>
            <a:off x="4716463" y="2852738"/>
            <a:ext cx="307975"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2" name="Freeform 27"/>
          <p:cNvSpPr>
            <a:spLocks/>
          </p:cNvSpPr>
          <p:nvPr/>
        </p:nvSpPr>
        <p:spPr bwMode="auto">
          <a:xfrm rot="262096">
            <a:off x="3694113" y="4437063"/>
            <a:ext cx="914400" cy="457200"/>
          </a:xfrm>
          <a:custGeom>
            <a:avLst/>
            <a:gdLst>
              <a:gd name="T0" fmla="*/ 2147483647 w 576"/>
              <a:gd name="T1" fmla="*/ 2147483647 h 288"/>
              <a:gd name="T2" fmla="*/ 2147483647 w 576"/>
              <a:gd name="T3" fmla="*/ 2147483647 h 288"/>
              <a:gd name="T4" fmla="*/ 2147483647 w 576"/>
              <a:gd name="T5" fmla="*/ 2147483647 h 288"/>
              <a:gd name="T6" fmla="*/ 0 w 576"/>
              <a:gd name="T7" fmla="*/ 0 h 2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288">
                <a:moveTo>
                  <a:pt x="576" y="288"/>
                </a:moveTo>
                <a:cubicBezTo>
                  <a:pt x="516" y="252"/>
                  <a:pt x="456" y="216"/>
                  <a:pt x="384" y="192"/>
                </a:cubicBezTo>
                <a:cubicBezTo>
                  <a:pt x="312" y="168"/>
                  <a:pt x="208" y="176"/>
                  <a:pt x="144" y="144"/>
                </a:cubicBezTo>
                <a:cubicBezTo>
                  <a:pt x="80" y="112"/>
                  <a:pt x="40" y="56"/>
                  <a:pt x="0" y="0"/>
                </a:cubicBezTo>
              </a:path>
            </a:pathLst>
          </a:custGeom>
          <a:noFill/>
          <a:ln w="76200" cmpd="sng">
            <a:solidFill>
              <a:schemeClr val="tx1"/>
            </a:solidFill>
            <a:round/>
            <a:headEnd/>
            <a:tailEnd type="stealth" w="med" len="med"/>
          </a:ln>
          <a:effectLst>
            <a:outerShdw dist="45791" dir="3378596" algn="ctr" rotWithShape="0">
              <a:schemeClr val="bg1"/>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53" name="Freeform 28"/>
          <p:cNvSpPr>
            <a:spLocks/>
          </p:cNvSpPr>
          <p:nvPr/>
        </p:nvSpPr>
        <p:spPr bwMode="auto">
          <a:xfrm rot="-487806">
            <a:off x="2981325" y="3716338"/>
            <a:ext cx="566738" cy="684212"/>
          </a:xfrm>
          <a:custGeom>
            <a:avLst/>
            <a:gdLst>
              <a:gd name="T0" fmla="*/ 2147483647 w 336"/>
              <a:gd name="T1" fmla="*/ 2147483647 h 480"/>
              <a:gd name="T2" fmla="*/ 2147483647 w 336"/>
              <a:gd name="T3" fmla="*/ 2147483647 h 480"/>
              <a:gd name="T4" fmla="*/ 2147483647 w 336"/>
              <a:gd name="T5" fmla="*/ 2147483647 h 480"/>
              <a:gd name="T6" fmla="*/ 2147483647 w 336"/>
              <a:gd name="T7" fmla="*/ 2147483647 h 480"/>
              <a:gd name="T8" fmla="*/ 0 w 336"/>
              <a:gd name="T9" fmla="*/ 0 h 4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6" h="480">
                <a:moveTo>
                  <a:pt x="336" y="480"/>
                </a:moveTo>
                <a:cubicBezTo>
                  <a:pt x="320" y="408"/>
                  <a:pt x="304" y="336"/>
                  <a:pt x="288" y="288"/>
                </a:cubicBezTo>
                <a:cubicBezTo>
                  <a:pt x="272" y="240"/>
                  <a:pt x="264" y="232"/>
                  <a:pt x="240" y="192"/>
                </a:cubicBezTo>
                <a:cubicBezTo>
                  <a:pt x="216" y="152"/>
                  <a:pt x="184" y="80"/>
                  <a:pt x="144" y="48"/>
                </a:cubicBezTo>
                <a:cubicBezTo>
                  <a:pt x="104" y="16"/>
                  <a:pt x="52" y="8"/>
                  <a:pt x="0" y="0"/>
                </a:cubicBezTo>
              </a:path>
            </a:pathLst>
          </a:custGeom>
          <a:noFill/>
          <a:ln w="76200" cmpd="sng">
            <a:solidFill>
              <a:schemeClr val="tx1"/>
            </a:solidFill>
            <a:round/>
            <a:headEnd/>
            <a:tailEnd type="stealth" w="med" len="med"/>
          </a:ln>
          <a:effectLst>
            <a:outerShdw dist="28398" dir="3806097" algn="ctr" rotWithShape="0">
              <a:schemeClr val="bg1"/>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54" name="Freeform 29"/>
          <p:cNvSpPr>
            <a:spLocks/>
          </p:cNvSpPr>
          <p:nvPr/>
        </p:nvSpPr>
        <p:spPr bwMode="auto">
          <a:xfrm>
            <a:off x="2987675" y="2312988"/>
            <a:ext cx="144463" cy="1295400"/>
          </a:xfrm>
          <a:custGeom>
            <a:avLst/>
            <a:gdLst>
              <a:gd name="T0" fmla="*/ 2147483647 w 160"/>
              <a:gd name="T1" fmla="*/ 2147483647 h 816"/>
              <a:gd name="T2" fmla="*/ 2147483647 w 160"/>
              <a:gd name="T3" fmla="*/ 2147483647 h 816"/>
              <a:gd name="T4" fmla="*/ 2147483647 w 160"/>
              <a:gd name="T5" fmla="*/ 2147483647 h 816"/>
              <a:gd name="T6" fmla="*/ 2147483647 w 160"/>
              <a:gd name="T7" fmla="*/ 2147483647 h 816"/>
              <a:gd name="T8" fmla="*/ 2147483647 w 160"/>
              <a:gd name="T9" fmla="*/ 0 h 8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0" h="816">
                <a:moveTo>
                  <a:pt x="56" y="816"/>
                </a:moveTo>
                <a:cubicBezTo>
                  <a:pt x="108" y="736"/>
                  <a:pt x="160" y="656"/>
                  <a:pt x="152" y="576"/>
                </a:cubicBezTo>
                <a:cubicBezTo>
                  <a:pt x="144" y="496"/>
                  <a:pt x="16" y="408"/>
                  <a:pt x="8" y="336"/>
                </a:cubicBezTo>
                <a:cubicBezTo>
                  <a:pt x="0" y="264"/>
                  <a:pt x="88" y="200"/>
                  <a:pt x="104" y="144"/>
                </a:cubicBezTo>
                <a:cubicBezTo>
                  <a:pt x="120" y="88"/>
                  <a:pt x="112" y="44"/>
                  <a:pt x="104" y="0"/>
                </a:cubicBezTo>
              </a:path>
            </a:pathLst>
          </a:custGeom>
          <a:noFill/>
          <a:ln w="76200" cmpd="sng">
            <a:solidFill>
              <a:schemeClr val="tx1"/>
            </a:solidFill>
            <a:round/>
            <a:headEnd/>
            <a:tailEnd type="stealth" w="med" len="med"/>
          </a:ln>
          <a:effectLst>
            <a:outerShdw dist="45791" dir="2021404" algn="ctr" rotWithShape="0">
              <a:schemeClr val="bg1"/>
            </a:outerShdw>
          </a:effectLst>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10255" name="Group 30"/>
          <p:cNvGrpSpPr>
            <a:grpSpLocks/>
          </p:cNvGrpSpPr>
          <p:nvPr/>
        </p:nvGrpSpPr>
        <p:grpSpPr bwMode="auto">
          <a:xfrm>
            <a:off x="0" y="6057900"/>
            <a:ext cx="3327400" cy="800100"/>
            <a:chOff x="648" y="3816"/>
            <a:chExt cx="2096" cy="504"/>
          </a:xfrm>
        </p:grpSpPr>
        <p:sp>
          <p:nvSpPr>
            <p:cNvPr id="10262" name="Rectangle 31"/>
            <p:cNvSpPr>
              <a:spLocks noChangeArrowheads="1"/>
            </p:cNvSpPr>
            <p:nvPr/>
          </p:nvSpPr>
          <p:spPr bwMode="auto">
            <a:xfrm>
              <a:off x="648" y="3821"/>
              <a:ext cx="2096" cy="499"/>
            </a:xfrm>
            <a:prstGeom prst="rect">
              <a:avLst/>
            </a:prstGeom>
            <a:solidFill>
              <a:srgbClr val="E5F5FF"/>
            </a:solidFill>
            <a:ln w="9525">
              <a:solidFill>
                <a:schemeClr val="hlink"/>
              </a:solidFill>
              <a:miter lim="800000"/>
              <a:headEnd/>
              <a:tailEnd/>
            </a:ln>
          </p:spPr>
          <p:txBody>
            <a:bodyPr wrap="none" anchor="ctr"/>
            <a:lstStyle/>
            <a:p>
              <a:pPr algn="ctr" eaLnBrk="1" hangingPunct="1"/>
              <a:endParaRPr lang="vi-VN" altLang="vi-VN">
                <a:latin typeface="Arial" charset="0"/>
              </a:endParaRPr>
            </a:p>
          </p:txBody>
        </p:sp>
        <p:pic>
          <p:nvPicPr>
            <p:cNvPr id="10263" name="Picture 32"/>
            <p:cNvPicPr>
              <a:picLocks noChangeAspect="1" noChangeArrowheads="1"/>
            </p:cNvPicPr>
            <p:nvPr/>
          </p:nvPicPr>
          <p:blipFill>
            <a:blip r:embed="rId4">
              <a:clrChange>
                <a:clrFrom>
                  <a:srgbClr val="FFFFFF"/>
                </a:clrFrom>
                <a:clrTo>
                  <a:srgbClr val="FFFFFF">
                    <a:alpha val="0"/>
                  </a:srgbClr>
                </a:clrTo>
              </a:clrChange>
              <a:lum contrast="48000"/>
              <a:extLst>
                <a:ext uri="{28A0092B-C50C-407E-A947-70E740481C1C}">
                  <a14:useLocalDpi xmlns:a14="http://schemas.microsoft.com/office/drawing/2010/main" val="0"/>
                </a:ext>
              </a:extLst>
            </a:blip>
            <a:srcRect r="54716" b="-18681"/>
            <a:stretch>
              <a:fillRect/>
            </a:stretch>
          </p:blipFill>
          <p:spPr bwMode="auto">
            <a:xfrm>
              <a:off x="857" y="3816"/>
              <a:ext cx="185"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4" name="Text Box 33"/>
            <p:cNvSpPr txBox="1">
              <a:spLocks noChangeArrowheads="1"/>
            </p:cNvSpPr>
            <p:nvPr/>
          </p:nvSpPr>
          <p:spPr bwMode="auto">
            <a:xfrm>
              <a:off x="1169" y="3826"/>
              <a:ext cx="137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vi-VN" sz="1400" b="1">
                  <a:latin typeface="Arial" charset="0"/>
                </a:rPr>
                <a:t>Nơi quân Pháp nhảy dù</a:t>
              </a:r>
            </a:p>
          </p:txBody>
        </p:sp>
        <p:grpSp>
          <p:nvGrpSpPr>
            <p:cNvPr id="10265" name="Group 34"/>
            <p:cNvGrpSpPr>
              <a:grpSpLocks/>
            </p:cNvGrpSpPr>
            <p:nvPr/>
          </p:nvGrpSpPr>
          <p:grpSpPr bwMode="auto">
            <a:xfrm>
              <a:off x="680" y="4128"/>
              <a:ext cx="2024" cy="192"/>
              <a:chOff x="680" y="4128"/>
              <a:chExt cx="2024" cy="192"/>
            </a:xfrm>
          </p:grpSpPr>
          <p:sp>
            <p:nvSpPr>
              <p:cNvPr id="10266" name="Line 35"/>
              <p:cNvSpPr>
                <a:spLocks noChangeShapeType="1"/>
              </p:cNvSpPr>
              <p:nvPr/>
            </p:nvSpPr>
            <p:spPr bwMode="auto">
              <a:xfrm>
                <a:off x="680" y="4224"/>
                <a:ext cx="384"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267" name="Text Box 36"/>
              <p:cNvSpPr txBox="1">
                <a:spLocks noChangeArrowheads="1"/>
              </p:cNvSpPr>
              <p:nvPr/>
            </p:nvSpPr>
            <p:spPr bwMode="auto">
              <a:xfrm>
                <a:off x="1060" y="4128"/>
                <a:ext cx="164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vi-VN" sz="1400" b="1">
                    <a:latin typeface="Arial" charset="0"/>
                  </a:rPr>
                  <a:t>Mũi tấn công của quân Pháp</a:t>
                </a:r>
              </a:p>
            </p:txBody>
          </p:sp>
        </p:grpSp>
      </p:grpSp>
      <p:sp>
        <p:nvSpPr>
          <p:cNvPr id="10256" name="Text Box 37"/>
          <p:cNvSpPr txBox="1">
            <a:spLocks noChangeArrowheads="1"/>
          </p:cNvSpPr>
          <p:nvPr/>
        </p:nvSpPr>
        <p:spPr bwMode="auto">
          <a:xfrm>
            <a:off x="4608513" y="4652963"/>
            <a:ext cx="1143000" cy="304800"/>
          </a:xfrm>
          <a:prstGeom prst="rect">
            <a:avLst/>
          </a:prstGeom>
          <a:solidFill>
            <a:srgbClr val="FFFFFF">
              <a:alpha val="6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vi-VN" sz="1400" b="1">
                <a:solidFill>
                  <a:srgbClr val="993300"/>
                </a:solidFill>
                <a:latin typeface="Arial" charset="0"/>
              </a:rPr>
              <a:t>09-10-1947</a:t>
            </a:r>
          </a:p>
        </p:txBody>
      </p:sp>
      <p:sp>
        <p:nvSpPr>
          <p:cNvPr id="10257" name="Text Box 38"/>
          <p:cNvSpPr txBox="1">
            <a:spLocks noChangeArrowheads="1"/>
          </p:cNvSpPr>
          <p:nvPr/>
        </p:nvSpPr>
        <p:spPr bwMode="auto">
          <a:xfrm>
            <a:off x="7019925" y="2852738"/>
            <a:ext cx="1143000" cy="304800"/>
          </a:xfrm>
          <a:prstGeom prst="rect">
            <a:avLst/>
          </a:prstGeom>
          <a:solidFill>
            <a:srgbClr val="FFFFFF">
              <a:alpha val="6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vi-VN" sz="1400" b="1">
                <a:solidFill>
                  <a:srgbClr val="993300"/>
                </a:solidFill>
                <a:latin typeface="Arial" charset="0"/>
              </a:rPr>
              <a:t>07-10-1947</a:t>
            </a:r>
          </a:p>
        </p:txBody>
      </p:sp>
      <p:sp>
        <p:nvSpPr>
          <p:cNvPr id="10258" name="Rectangle 39"/>
          <p:cNvSpPr>
            <a:spLocks noChangeArrowheads="1"/>
          </p:cNvSpPr>
          <p:nvPr/>
        </p:nvSpPr>
        <p:spPr bwMode="auto">
          <a:xfrm>
            <a:off x="5410200" y="6172200"/>
            <a:ext cx="3733800" cy="685800"/>
          </a:xfrm>
          <a:prstGeom prst="rect">
            <a:avLst/>
          </a:prstGeom>
          <a:solidFill>
            <a:srgbClr val="E5F5FF"/>
          </a:solidFill>
          <a:ln w="9525">
            <a:solidFill>
              <a:schemeClr val="tx1"/>
            </a:solidFill>
            <a:miter lim="800000"/>
            <a:headEnd/>
            <a:tailEnd/>
          </a:ln>
        </p:spPr>
        <p:txBody>
          <a:bodyPr wrap="none" anchor="ctr"/>
          <a:lstStyle/>
          <a:p>
            <a:pPr algn="ctr"/>
            <a:r>
              <a:rPr lang="en-US" altLang="vi-VN" sz="2000" b="1">
                <a:solidFill>
                  <a:srgbClr val="000066"/>
                </a:solidFill>
                <a:latin typeface="Arial" charset="0"/>
                <a:hlinkClick r:id="rId5" action="ppaction://hlinksldjump"/>
              </a:rPr>
              <a:t>VIỆT BẮC THU ĐÔNG </a:t>
            </a:r>
            <a:r>
              <a:rPr lang="en-US" altLang="vi-VN" sz="2200" b="1">
                <a:solidFill>
                  <a:srgbClr val="000066"/>
                </a:solidFill>
                <a:latin typeface="Arial" charset="0"/>
                <a:hlinkClick r:id="rId5" action="ppaction://hlinksldjump"/>
              </a:rPr>
              <a:t>1947</a:t>
            </a:r>
            <a:endParaRPr lang="en-US" altLang="vi-VN" sz="2200" b="1">
              <a:solidFill>
                <a:srgbClr val="000066"/>
              </a:solidFill>
              <a:latin typeface="Arial" charset="0"/>
            </a:endParaRPr>
          </a:p>
        </p:txBody>
      </p:sp>
    </p:spTree>
    <p:extLst>
      <p:ext uri="{BB962C8B-B14F-4D97-AF65-F5344CB8AC3E}">
        <p14:creationId xmlns:p14="http://schemas.microsoft.com/office/powerpoint/2010/main" val="24565235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44000" cy="6858000"/>
            <a:chOff x="672" y="0"/>
            <a:chExt cx="4464" cy="4320"/>
          </a:xfrm>
        </p:grpSpPr>
        <p:grpSp>
          <p:nvGrpSpPr>
            <p:cNvPr id="13373" name="Group 3"/>
            <p:cNvGrpSpPr>
              <a:grpSpLocks/>
            </p:cNvGrpSpPr>
            <p:nvPr/>
          </p:nvGrpSpPr>
          <p:grpSpPr bwMode="auto">
            <a:xfrm>
              <a:off x="672" y="0"/>
              <a:ext cx="4464" cy="4320"/>
              <a:chOff x="672" y="0"/>
              <a:chExt cx="4464" cy="4320"/>
            </a:xfrm>
          </p:grpSpPr>
          <p:grpSp>
            <p:nvGrpSpPr>
              <p:cNvPr id="13375" name="Group 4"/>
              <p:cNvGrpSpPr>
                <a:grpSpLocks/>
              </p:cNvGrpSpPr>
              <p:nvPr/>
            </p:nvGrpSpPr>
            <p:grpSpPr bwMode="auto">
              <a:xfrm>
                <a:off x="672" y="0"/>
                <a:ext cx="4464" cy="4320"/>
                <a:chOff x="672" y="0"/>
                <a:chExt cx="4464" cy="4320"/>
              </a:xfrm>
            </p:grpSpPr>
            <p:grpSp>
              <p:nvGrpSpPr>
                <p:cNvPr id="13378" name="Group 5"/>
                <p:cNvGrpSpPr>
                  <a:grpSpLocks/>
                </p:cNvGrpSpPr>
                <p:nvPr/>
              </p:nvGrpSpPr>
              <p:grpSpPr bwMode="auto">
                <a:xfrm>
                  <a:off x="672" y="0"/>
                  <a:ext cx="4464" cy="4320"/>
                  <a:chOff x="768" y="0"/>
                  <a:chExt cx="4274" cy="4320"/>
                </a:xfrm>
              </p:grpSpPr>
              <p:pic>
                <p:nvPicPr>
                  <p:cNvPr id="13380" name="Picture 6" descr="Picture1"/>
                  <p:cNvPicPr>
                    <a:picLocks noChangeAspect="1" noChangeArrowheads="1"/>
                  </p:cNvPicPr>
                  <p:nvPr/>
                </p:nvPicPr>
                <p:blipFill>
                  <a:blip r:embed="rId3">
                    <a:lum bright="-6000" contrast="24000"/>
                    <a:extLst>
                      <a:ext uri="{28A0092B-C50C-407E-A947-70E740481C1C}">
                        <a14:useLocalDpi xmlns:a14="http://schemas.microsoft.com/office/drawing/2010/main" val="0"/>
                      </a:ext>
                    </a:extLst>
                  </a:blip>
                  <a:srcRect/>
                  <a:stretch>
                    <a:fillRect/>
                  </a:stretch>
                </p:blipFill>
                <p:spPr bwMode="auto">
                  <a:xfrm>
                    <a:off x="768" y="0"/>
                    <a:ext cx="4274" cy="432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3381" name="Text Box 7"/>
                  <p:cNvSpPr txBox="1">
                    <a:spLocks noChangeArrowheads="1"/>
                  </p:cNvSpPr>
                  <p:nvPr/>
                </p:nvSpPr>
                <p:spPr bwMode="auto">
                  <a:xfrm>
                    <a:off x="2928" y="1824"/>
                    <a:ext cx="48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vi-VN" sz="1000" b="1">
                        <a:latin typeface="Arial" charset="0"/>
                      </a:rPr>
                      <a:t>Chợ Mới</a:t>
                    </a:r>
                  </a:p>
                </p:txBody>
              </p:sp>
            </p:grpSp>
            <p:sp>
              <p:nvSpPr>
                <p:cNvPr id="79880" name="AutoShape 8"/>
                <p:cNvSpPr>
                  <a:spLocks noChangeArrowheads="1"/>
                </p:cNvSpPr>
                <p:nvPr/>
              </p:nvSpPr>
              <p:spPr bwMode="auto">
                <a:xfrm>
                  <a:off x="2910" y="3159"/>
                  <a:ext cx="191" cy="192"/>
                </a:xfrm>
                <a:prstGeom prst="star5">
                  <a:avLst/>
                </a:prstGeom>
                <a:solidFill>
                  <a:srgbClr val="FF0000"/>
                </a:solidFill>
                <a:ln>
                  <a:noFill/>
                </a:ln>
                <a:effectLst/>
              </p:spPr>
              <p:txBody>
                <a:bodyPr wrap="none" anchor="ctr"/>
                <a:lstStyle/>
                <a:p>
                  <a:pPr algn="ctr" eaLnBrk="1" hangingPunct="1">
                    <a:defRPr/>
                  </a:pPr>
                  <a:endParaRPr lang="vi-VN">
                    <a:latin typeface="Arial" panose="020B0604020202020204" pitchFamily="34" charset="0"/>
                  </a:endParaRPr>
                </a:p>
              </p:txBody>
            </p:sp>
          </p:grpSp>
          <p:sp>
            <p:nvSpPr>
              <p:cNvPr id="13376" name="Text Box 9"/>
              <p:cNvSpPr txBox="1">
                <a:spLocks noChangeArrowheads="1"/>
              </p:cNvSpPr>
              <p:nvPr/>
            </p:nvSpPr>
            <p:spPr bwMode="auto">
              <a:xfrm>
                <a:off x="1767" y="1574"/>
                <a:ext cx="48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vi-VN" sz="1000" b="1">
                    <a:latin typeface="Arial" charset="0"/>
                  </a:rPr>
                  <a:t>Khe lau</a:t>
                </a:r>
              </a:p>
            </p:txBody>
          </p:sp>
          <p:sp>
            <p:nvSpPr>
              <p:cNvPr id="13377" name="Text Box 10"/>
              <p:cNvSpPr txBox="1">
                <a:spLocks noChangeArrowheads="1"/>
              </p:cNvSpPr>
              <p:nvPr/>
            </p:nvSpPr>
            <p:spPr bwMode="auto">
              <a:xfrm>
                <a:off x="3447" y="909"/>
                <a:ext cx="57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lgn="ctr">
                  <a:spcBef>
                    <a:spcPct val="50000"/>
                  </a:spcBef>
                </a:pPr>
                <a:r>
                  <a:rPr lang="en-US" altLang="vi-VN" sz="1000" b="1">
                    <a:latin typeface="Arial" charset="0"/>
                  </a:rPr>
                  <a:t>Đèo                  Bông Lau</a:t>
                </a:r>
              </a:p>
            </p:txBody>
          </p:sp>
        </p:grpSp>
        <p:sp>
          <p:nvSpPr>
            <p:cNvPr id="13374" name="Text Box 11"/>
            <p:cNvSpPr txBox="1">
              <a:spLocks noChangeArrowheads="1"/>
            </p:cNvSpPr>
            <p:nvPr/>
          </p:nvSpPr>
          <p:spPr bwMode="auto">
            <a:xfrm>
              <a:off x="2032" y="1056"/>
              <a:ext cx="28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vi-VN" sz="1000" b="1">
                  <a:solidFill>
                    <a:srgbClr val="333333"/>
                  </a:solidFill>
                  <a:latin typeface="Arial" charset="0"/>
                </a:rPr>
                <a:t>Đài Thị</a:t>
              </a:r>
            </a:p>
          </p:txBody>
        </p:sp>
      </p:grpSp>
      <p:grpSp>
        <p:nvGrpSpPr>
          <p:cNvPr id="7" name="Group 12"/>
          <p:cNvGrpSpPr>
            <a:grpSpLocks/>
          </p:cNvGrpSpPr>
          <p:nvPr/>
        </p:nvGrpSpPr>
        <p:grpSpPr bwMode="auto">
          <a:xfrm>
            <a:off x="5292725" y="1004888"/>
            <a:ext cx="1430338" cy="984250"/>
            <a:chOff x="2976" y="656"/>
            <a:chExt cx="672" cy="400"/>
          </a:xfrm>
        </p:grpSpPr>
        <p:sp>
          <p:nvSpPr>
            <p:cNvPr id="13371" name="Line 13"/>
            <p:cNvSpPr>
              <a:spLocks noChangeShapeType="1"/>
            </p:cNvSpPr>
            <p:nvPr/>
          </p:nvSpPr>
          <p:spPr bwMode="auto">
            <a:xfrm flipH="1">
              <a:off x="2976" y="720"/>
              <a:ext cx="144" cy="48"/>
            </a:xfrm>
            <a:prstGeom prst="line">
              <a:avLst/>
            </a:prstGeom>
            <a:noFill/>
            <a:ln w="76200">
              <a:solidFill>
                <a:schemeClr val="tx1"/>
              </a:solidFill>
              <a:round/>
              <a:headEnd/>
              <a:tailEnd type="stealth" w="med" len="lg"/>
            </a:ln>
            <a:effectLst>
              <a:outerShdw dist="35921" dir="2700000"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13372" name="Freeform 14"/>
            <p:cNvSpPr>
              <a:spLocks/>
            </p:cNvSpPr>
            <p:nvPr/>
          </p:nvSpPr>
          <p:spPr bwMode="auto">
            <a:xfrm>
              <a:off x="3120" y="656"/>
              <a:ext cx="528" cy="400"/>
            </a:xfrm>
            <a:custGeom>
              <a:avLst/>
              <a:gdLst>
                <a:gd name="T0" fmla="*/ 0 w 528"/>
                <a:gd name="T1" fmla="*/ 64 h 400"/>
                <a:gd name="T2" fmla="*/ 144 w 528"/>
                <a:gd name="T3" fmla="*/ 16 h 400"/>
                <a:gd name="T4" fmla="*/ 288 w 528"/>
                <a:gd name="T5" fmla="*/ 16 h 400"/>
                <a:gd name="T6" fmla="*/ 384 w 528"/>
                <a:gd name="T7" fmla="*/ 112 h 400"/>
                <a:gd name="T8" fmla="*/ 480 w 528"/>
                <a:gd name="T9" fmla="*/ 256 h 400"/>
                <a:gd name="T10" fmla="*/ 528 w 528"/>
                <a:gd name="T11" fmla="*/ 400 h 4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8" h="400">
                  <a:moveTo>
                    <a:pt x="0" y="64"/>
                  </a:moveTo>
                  <a:cubicBezTo>
                    <a:pt x="48" y="44"/>
                    <a:pt x="96" y="24"/>
                    <a:pt x="144" y="16"/>
                  </a:cubicBezTo>
                  <a:cubicBezTo>
                    <a:pt x="192" y="8"/>
                    <a:pt x="248" y="0"/>
                    <a:pt x="288" y="16"/>
                  </a:cubicBezTo>
                  <a:cubicBezTo>
                    <a:pt x="328" y="32"/>
                    <a:pt x="352" y="72"/>
                    <a:pt x="384" y="112"/>
                  </a:cubicBezTo>
                  <a:cubicBezTo>
                    <a:pt x="416" y="152"/>
                    <a:pt x="456" y="208"/>
                    <a:pt x="480" y="256"/>
                  </a:cubicBezTo>
                  <a:cubicBezTo>
                    <a:pt x="504" y="304"/>
                    <a:pt x="504" y="384"/>
                    <a:pt x="528" y="400"/>
                  </a:cubicBezTo>
                </a:path>
              </a:pathLst>
            </a:custGeom>
            <a:noFill/>
            <a:ln w="76200" cmpd="sng">
              <a:solidFill>
                <a:schemeClr val="tx1"/>
              </a:solidFill>
              <a:round/>
              <a:headEnd/>
              <a:tailEnd/>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8" name="Group 15"/>
          <p:cNvGrpSpPr>
            <a:grpSpLocks/>
          </p:cNvGrpSpPr>
          <p:nvPr/>
        </p:nvGrpSpPr>
        <p:grpSpPr bwMode="auto">
          <a:xfrm rot="-416581">
            <a:off x="7064375" y="2528888"/>
            <a:ext cx="315913" cy="627062"/>
            <a:chOff x="3744" y="1296"/>
            <a:chExt cx="240" cy="480"/>
          </a:xfrm>
        </p:grpSpPr>
        <p:sp>
          <p:nvSpPr>
            <p:cNvPr id="13369" name="Line 16"/>
            <p:cNvSpPr>
              <a:spLocks noChangeShapeType="1"/>
            </p:cNvSpPr>
            <p:nvPr/>
          </p:nvSpPr>
          <p:spPr bwMode="auto">
            <a:xfrm flipH="1" flipV="1">
              <a:off x="3744" y="1295"/>
              <a:ext cx="48" cy="96"/>
            </a:xfrm>
            <a:prstGeom prst="line">
              <a:avLst/>
            </a:prstGeom>
            <a:noFill/>
            <a:ln w="76200">
              <a:solidFill>
                <a:schemeClr val="tx1"/>
              </a:solidFill>
              <a:round/>
              <a:headEnd/>
              <a:tailEnd type="stealth" w="med" len="lg"/>
            </a:ln>
            <a:effectLst>
              <a:outerShdw dist="28398" dir="6993903"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13370" name="Freeform 17"/>
            <p:cNvSpPr>
              <a:spLocks/>
            </p:cNvSpPr>
            <p:nvPr/>
          </p:nvSpPr>
          <p:spPr bwMode="auto">
            <a:xfrm>
              <a:off x="3792" y="1392"/>
              <a:ext cx="192" cy="384"/>
            </a:xfrm>
            <a:custGeom>
              <a:avLst/>
              <a:gdLst>
                <a:gd name="T0" fmla="*/ 0 w 192"/>
                <a:gd name="T1" fmla="*/ 0 h 384"/>
                <a:gd name="T2" fmla="*/ 96 w 192"/>
                <a:gd name="T3" fmla="*/ 192 h 384"/>
                <a:gd name="T4" fmla="*/ 192 w 192"/>
                <a:gd name="T5" fmla="*/ 384 h 384"/>
                <a:gd name="T6" fmla="*/ 0 60000 65536"/>
                <a:gd name="T7" fmla="*/ 0 60000 65536"/>
                <a:gd name="T8" fmla="*/ 0 60000 65536"/>
              </a:gdLst>
              <a:ahLst/>
              <a:cxnLst>
                <a:cxn ang="T6">
                  <a:pos x="T0" y="T1"/>
                </a:cxn>
                <a:cxn ang="T7">
                  <a:pos x="T2" y="T3"/>
                </a:cxn>
                <a:cxn ang="T8">
                  <a:pos x="T4" y="T5"/>
                </a:cxn>
              </a:cxnLst>
              <a:rect l="0" t="0" r="r" b="b"/>
              <a:pathLst>
                <a:path w="192" h="384">
                  <a:moveTo>
                    <a:pt x="0" y="0"/>
                  </a:moveTo>
                  <a:cubicBezTo>
                    <a:pt x="32" y="64"/>
                    <a:pt x="64" y="128"/>
                    <a:pt x="96" y="192"/>
                  </a:cubicBezTo>
                  <a:cubicBezTo>
                    <a:pt x="128" y="256"/>
                    <a:pt x="176" y="360"/>
                    <a:pt x="192" y="384"/>
                  </a:cubicBezTo>
                </a:path>
              </a:pathLst>
            </a:custGeom>
            <a:noFill/>
            <a:ln w="76200" cmpd="sng">
              <a:solidFill>
                <a:schemeClr val="tx1"/>
              </a:solidFill>
              <a:round/>
              <a:headEnd/>
              <a:tailEnd/>
            </a:ln>
            <a:effectLst>
              <a:outerShdw dist="28398" dir="6993903" algn="ctr" rotWithShape="0">
                <a:schemeClr val="bg1"/>
              </a:outerShdw>
            </a:effectLst>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9" name="Group 18"/>
          <p:cNvGrpSpPr>
            <a:grpSpLocks/>
          </p:cNvGrpSpPr>
          <p:nvPr/>
        </p:nvGrpSpPr>
        <p:grpSpPr bwMode="auto">
          <a:xfrm>
            <a:off x="5184775" y="1292225"/>
            <a:ext cx="100013" cy="623888"/>
            <a:chOff x="2872" y="816"/>
            <a:chExt cx="56" cy="336"/>
          </a:xfrm>
        </p:grpSpPr>
        <p:sp>
          <p:nvSpPr>
            <p:cNvPr id="13367" name="Line 19"/>
            <p:cNvSpPr>
              <a:spLocks noChangeShapeType="1"/>
            </p:cNvSpPr>
            <p:nvPr/>
          </p:nvSpPr>
          <p:spPr bwMode="auto">
            <a:xfrm>
              <a:off x="2880" y="1008"/>
              <a:ext cx="0" cy="144"/>
            </a:xfrm>
            <a:prstGeom prst="line">
              <a:avLst/>
            </a:prstGeom>
            <a:noFill/>
            <a:ln w="76200">
              <a:solidFill>
                <a:schemeClr val="tx1"/>
              </a:solidFill>
              <a:round/>
              <a:headEnd/>
              <a:tailEnd type="stealth" w="med" len="lg"/>
            </a:ln>
            <a:effectLst>
              <a:outerShdw dist="28398" dir="3806097" algn="ctr" rotWithShape="0">
                <a:schemeClr val="bg1"/>
              </a:outerShdw>
            </a:effectLst>
            <a:extLst>
              <a:ext uri="{909E8E84-426E-40DD-AFC4-6F175D3DCCD1}">
                <a14:hiddenFill xmlns:a14="http://schemas.microsoft.com/office/drawing/2010/main">
                  <a:noFill/>
                </a14:hiddenFill>
              </a:ext>
            </a:extLst>
          </p:spPr>
          <p:txBody>
            <a:bodyPr/>
            <a:lstStyle/>
            <a:p>
              <a:endParaRPr lang="en-US"/>
            </a:p>
          </p:txBody>
        </p:sp>
        <p:sp>
          <p:nvSpPr>
            <p:cNvPr id="13368" name="Freeform 20"/>
            <p:cNvSpPr>
              <a:spLocks/>
            </p:cNvSpPr>
            <p:nvPr/>
          </p:nvSpPr>
          <p:spPr bwMode="auto">
            <a:xfrm>
              <a:off x="2872" y="816"/>
              <a:ext cx="56" cy="240"/>
            </a:xfrm>
            <a:custGeom>
              <a:avLst/>
              <a:gdLst>
                <a:gd name="T0" fmla="*/ 56 w 56"/>
                <a:gd name="T1" fmla="*/ 0 h 240"/>
                <a:gd name="T2" fmla="*/ 8 w 56"/>
                <a:gd name="T3" fmla="*/ 48 h 240"/>
                <a:gd name="T4" fmla="*/ 8 w 56"/>
                <a:gd name="T5" fmla="*/ 144 h 240"/>
                <a:gd name="T6" fmla="*/ 8 w 56"/>
                <a:gd name="T7" fmla="*/ 240 h 24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 h="240">
                  <a:moveTo>
                    <a:pt x="56" y="0"/>
                  </a:moveTo>
                  <a:cubicBezTo>
                    <a:pt x="36" y="12"/>
                    <a:pt x="16" y="24"/>
                    <a:pt x="8" y="48"/>
                  </a:cubicBezTo>
                  <a:cubicBezTo>
                    <a:pt x="0" y="72"/>
                    <a:pt x="8" y="112"/>
                    <a:pt x="8" y="144"/>
                  </a:cubicBezTo>
                  <a:cubicBezTo>
                    <a:pt x="8" y="176"/>
                    <a:pt x="8" y="208"/>
                    <a:pt x="8" y="240"/>
                  </a:cubicBezTo>
                </a:path>
              </a:pathLst>
            </a:custGeom>
            <a:noFill/>
            <a:ln w="76200" cmpd="sng">
              <a:solidFill>
                <a:schemeClr val="tx1"/>
              </a:solidFill>
              <a:round/>
              <a:headEnd/>
              <a:tailEnd/>
            </a:ln>
            <a:effectLst>
              <a:outerShdw dist="28398" dir="3806097" algn="ctr" rotWithShape="0">
                <a:schemeClr val="bg1"/>
              </a:outerShdw>
            </a:effectLst>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79893" name="Picture 21"/>
          <p:cNvPicPr>
            <a:picLocks noChangeAspect="1" noChangeArrowheads="1"/>
          </p:cNvPicPr>
          <p:nvPr/>
        </p:nvPicPr>
        <p:blipFill>
          <a:blip r:embed="rId4">
            <a:clrChange>
              <a:clrFrom>
                <a:srgbClr val="FFFFFF"/>
              </a:clrFrom>
              <a:clrTo>
                <a:srgbClr val="FFFFFF">
                  <a:alpha val="0"/>
                </a:srgbClr>
              </a:clrTo>
            </a:clrChange>
            <a:lum contrast="54000"/>
            <a:extLst>
              <a:ext uri="{28A0092B-C50C-407E-A947-70E740481C1C}">
                <a14:useLocalDpi xmlns:a14="http://schemas.microsoft.com/office/drawing/2010/main" val="0"/>
              </a:ext>
            </a:extLst>
          </a:blip>
          <a:srcRect r="54716" b="-18681"/>
          <a:stretch>
            <a:fillRect/>
          </a:stretch>
        </p:blipFill>
        <p:spPr bwMode="auto">
          <a:xfrm>
            <a:off x="3810000" y="1752600"/>
            <a:ext cx="334963"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94" name="Freeform 22"/>
          <p:cNvSpPr>
            <a:spLocks/>
          </p:cNvSpPr>
          <p:nvPr/>
        </p:nvSpPr>
        <p:spPr bwMode="auto">
          <a:xfrm>
            <a:off x="6738938" y="2133600"/>
            <a:ext cx="173037" cy="357188"/>
          </a:xfrm>
          <a:custGeom>
            <a:avLst/>
            <a:gdLst>
              <a:gd name="T0" fmla="*/ 2147483647 w 96"/>
              <a:gd name="T1" fmla="*/ 2147483647 h 192"/>
              <a:gd name="T2" fmla="*/ 0 w 96"/>
              <a:gd name="T3" fmla="*/ 0 h 192"/>
              <a:gd name="T4" fmla="*/ 0 60000 65536"/>
              <a:gd name="T5" fmla="*/ 0 60000 65536"/>
            </a:gdLst>
            <a:ahLst/>
            <a:cxnLst>
              <a:cxn ang="T4">
                <a:pos x="T0" y="T1"/>
              </a:cxn>
              <a:cxn ang="T5">
                <a:pos x="T2" y="T3"/>
              </a:cxn>
            </a:cxnLst>
            <a:rect l="0" t="0" r="r" b="b"/>
            <a:pathLst>
              <a:path w="96" h="192">
                <a:moveTo>
                  <a:pt x="96" y="192"/>
                </a:moveTo>
                <a:cubicBezTo>
                  <a:pt x="56" y="112"/>
                  <a:pt x="16" y="32"/>
                  <a:pt x="0" y="0"/>
                </a:cubicBezTo>
              </a:path>
            </a:pathLst>
          </a:custGeom>
          <a:noFill/>
          <a:ln w="76200" cmpd="sng">
            <a:solidFill>
              <a:schemeClr val="tx1"/>
            </a:solidFill>
            <a:round/>
            <a:headEnd/>
            <a:tailEnd type="stealth" w="med" len="med"/>
          </a:ln>
          <a:effectLst>
            <a:outerShdw dist="35921" dir="8100000" algn="ctr" rotWithShape="0">
              <a:schemeClr val="bg1"/>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79895" name="Freeform 23"/>
          <p:cNvSpPr>
            <a:spLocks/>
          </p:cNvSpPr>
          <p:nvPr/>
        </p:nvSpPr>
        <p:spPr bwMode="auto">
          <a:xfrm>
            <a:off x="4832350" y="871538"/>
            <a:ext cx="1144588" cy="217487"/>
          </a:xfrm>
          <a:custGeom>
            <a:avLst/>
            <a:gdLst>
              <a:gd name="T0" fmla="*/ 2147483647 w 768"/>
              <a:gd name="T1" fmla="*/ 2147483647 h 104"/>
              <a:gd name="T2" fmla="*/ 2147483647 w 768"/>
              <a:gd name="T3" fmla="*/ 2147483647 h 104"/>
              <a:gd name="T4" fmla="*/ 0 w 768"/>
              <a:gd name="T5" fmla="*/ 2147483647 h 104"/>
              <a:gd name="T6" fmla="*/ 0 60000 65536"/>
              <a:gd name="T7" fmla="*/ 0 60000 65536"/>
              <a:gd name="T8" fmla="*/ 0 60000 65536"/>
            </a:gdLst>
            <a:ahLst/>
            <a:cxnLst>
              <a:cxn ang="T6">
                <a:pos x="T0" y="T1"/>
              </a:cxn>
              <a:cxn ang="T7">
                <a:pos x="T2" y="T3"/>
              </a:cxn>
              <a:cxn ang="T8">
                <a:pos x="T4" y="T5"/>
              </a:cxn>
            </a:cxnLst>
            <a:rect l="0" t="0" r="r" b="b"/>
            <a:pathLst>
              <a:path w="768" h="104">
                <a:moveTo>
                  <a:pt x="768" y="56"/>
                </a:moveTo>
                <a:cubicBezTo>
                  <a:pt x="664" y="28"/>
                  <a:pt x="560" y="0"/>
                  <a:pt x="432" y="8"/>
                </a:cubicBezTo>
                <a:cubicBezTo>
                  <a:pt x="304" y="16"/>
                  <a:pt x="152" y="60"/>
                  <a:pt x="0" y="104"/>
                </a:cubicBezTo>
              </a:path>
            </a:pathLst>
          </a:custGeom>
          <a:noFill/>
          <a:ln w="76200" cmpd="sng">
            <a:solidFill>
              <a:schemeClr val="tx1"/>
            </a:solidFill>
            <a:round/>
            <a:headEnd/>
            <a:tailEnd type="stealth" w="med" len="med"/>
          </a:ln>
          <a:effectLst>
            <a:outerShdw dist="28398" dir="1593903" algn="ctr" rotWithShape="0">
              <a:schemeClr val="bg1"/>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79896" name="Freeform 24"/>
          <p:cNvSpPr>
            <a:spLocks/>
          </p:cNvSpPr>
          <p:nvPr/>
        </p:nvSpPr>
        <p:spPr bwMode="auto">
          <a:xfrm>
            <a:off x="4102100" y="1109663"/>
            <a:ext cx="685800" cy="482600"/>
          </a:xfrm>
          <a:custGeom>
            <a:avLst/>
            <a:gdLst>
              <a:gd name="T0" fmla="*/ 2147483647 w 384"/>
              <a:gd name="T1" fmla="*/ 0 h 384"/>
              <a:gd name="T2" fmla="*/ 2147483647 w 384"/>
              <a:gd name="T3" fmla="*/ 2147483647 h 384"/>
              <a:gd name="T4" fmla="*/ 0 w 384"/>
              <a:gd name="T5" fmla="*/ 2147483647 h 384"/>
              <a:gd name="T6" fmla="*/ 0 60000 65536"/>
              <a:gd name="T7" fmla="*/ 0 60000 65536"/>
              <a:gd name="T8" fmla="*/ 0 60000 65536"/>
            </a:gdLst>
            <a:ahLst/>
            <a:cxnLst>
              <a:cxn ang="T6">
                <a:pos x="T0" y="T1"/>
              </a:cxn>
              <a:cxn ang="T7">
                <a:pos x="T2" y="T3"/>
              </a:cxn>
              <a:cxn ang="T8">
                <a:pos x="T4" y="T5"/>
              </a:cxn>
            </a:cxnLst>
            <a:rect l="0" t="0" r="r" b="b"/>
            <a:pathLst>
              <a:path w="384" h="384">
                <a:moveTo>
                  <a:pt x="384" y="0"/>
                </a:moveTo>
                <a:cubicBezTo>
                  <a:pt x="320" y="16"/>
                  <a:pt x="256" y="32"/>
                  <a:pt x="192" y="96"/>
                </a:cubicBezTo>
                <a:cubicBezTo>
                  <a:pt x="128" y="160"/>
                  <a:pt x="32" y="336"/>
                  <a:pt x="0" y="384"/>
                </a:cubicBezTo>
              </a:path>
            </a:pathLst>
          </a:custGeom>
          <a:noFill/>
          <a:ln w="76200" cmpd="sng">
            <a:solidFill>
              <a:schemeClr val="tx1"/>
            </a:solidFill>
            <a:round/>
            <a:headEnd/>
            <a:tailEnd type="stealth" w="med" len="med"/>
          </a:ln>
          <a:effectLst>
            <a:outerShdw dist="28398" dir="1593903" algn="ctr" rotWithShape="0">
              <a:schemeClr val="bg1"/>
            </a:outerShdw>
          </a:effectLst>
          <a:extLst>
            <a:ext uri="{909E8E84-426E-40DD-AFC4-6F175D3DCCD1}">
              <a14:hiddenFill xmlns:a14="http://schemas.microsoft.com/office/drawing/2010/main">
                <a:solidFill>
                  <a:srgbClr val="FFFFFF"/>
                </a:solidFill>
              </a14:hiddenFill>
            </a:ext>
          </a:extLst>
        </p:spPr>
        <p:txBody>
          <a:bodyPr/>
          <a:lstStyle/>
          <a:p>
            <a:endParaRPr lang="en-US"/>
          </a:p>
        </p:txBody>
      </p:sp>
      <p:pic>
        <p:nvPicPr>
          <p:cNvPr id="79897" name="Picture 25"/>
          <p:cNvPicPr>
            <a:picLocks noChangeAspect="1" noChangeArrowheads="1"/>
          </p:cNvPicPr>
          <p:nvPr/>
        </p:nvPicPr>
        <p:blipFill>
          <a:blip r:embed="rId4">
            <a:clrChange>
              <a:clrFrom>
                <a:srgbClr val="FFFFFF"/>
              </a:clrFrom>
              <a:clrTo>
                <a:srgbClr val="FFFFFF">
                  <a:alpha val="0"/>
                </a:srgbClr>
              </a:clrTo>
            </a:clrChange>
            <a:lum contrast="48000"/>
            <a:extLst>
              <a:ext uri="{28A0092B-C50C-407E-A947-70E740481C1C}">
                <a14:useLocalDpi xmlns:a14="http://schemas.microsoft.com/office/drawing/2010/main" val="0"/>
              </a:ext>
            </a:extLst>
          </a:blip>
          <a:srcRect r="54716" b="-18681"/>
          <a:stretch>
            <a:fillRect/>
          </a:stretch>
        </p:blipFill>
        <p:spPr bwMode="auto">
          <a:xfrm>
            <a:off x="4648200" y="1676400"/>
            <a:ext cx="3365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8" name="Picture 26"/>
          <p:cNvPicPr>
            <a:picLocks noChangeAspect="1" noChangeArrowheads="1"/>
          </p:cNvPicPr>
          <p:nvPr/>
        </p:nvPicPr>
        <p:blipFill>
          <a:blip r:embed="rId4">
            <a:clrChange>
              <a:clrFrom>
                <a:srgbClr val="FFFFFF"/>
              </a:clrFrom>
              <a:clrTo>
                <a:srgbClr val="FFFFFF">
                  <a:alpha val="0"/>
                </a:srgbClr>
              </a:clrTo>
            </a:clrChange>
            <a:lum contrast="48000"/>
            <a:extLst>
              <a:ext uri="{28A0092B-C50C-407E-A947-70E740481C1C}">
                <a14:useLocalDpi xmlns:a14="http://schemas.microsoft.com/office/drawing/2010/main" val="0"/>
              </a:ext>
            </a:extLst>
          </a:blip>
          <a:srcRect r="54716" b="-18681"/>
          <a:stretch>
            <a:fillRect/>
          </a:stretch>
        </p:blipFill>
        <p:spPr bwMode="auto">
          <a:xfrm>
            <a:off x="4876800" y="2514600"/>
            <a:ext cx="307975" cy="56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99" name="Freeform 27"/>
          <p:cNvSpPr>
            <a:spLocks/>
          </p:cNvSpPr>
          <p:nvPr/>
        </p:nvSpPr>
        <p:spPr bwMode="auto">
          <a:xfrm rot="262096">
            <a:off x="3586163" y="4365625"/>
            <a:ext cx="914400" cy="457200"/>
          </a:xfrm>
          <a:custGeom>
            <a:avLst/>
            <a:gdLst>
              <a:gd name="T0" fmla="*/ 2147483647 w 576"/>
              <a:gd name="T1" fmla="*/ 2147483647 h 288"/>
              <a:gd name="T2" fmla="*/ 2147483647 w 576"/>
              <a:gd name="T3" fmla="*/ 2147483647 h 288"/>
              <a:gd name="T4" fmla="*/ 2147483647 w 576"/>
              <a:gd name="T5" fmla="*/ 2147483647 h 288"/>
              <a:gd name="T6" fmla="*/ 0 w 576"/>
              <a:gd name="T7" fmla="*/ 0 h 2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288">
                <a:moveTo>
                  <a:pt x="576" y="288"/>
                </a:moveTo>
                <a:cubicBezTo>
                  <a:pt x="516" y="252"/>
                  <a:pt x="456" y="216"/>
                  <a:pt x="384" y="192"/>
                </a:cubicBezTo>
                <a:cubicBezTo>
                  <a:pt x="312" y="168"/>
                  <a:pt x="208" y="176"/>
                  <a:pt x="144" y="144"/>
                </a:cubicBezTo>
                <a:cubicBezTo>
                  <a:pt x="80" y="112"/>
                  <a:pt x="40" y="56"/>
                  <a:pt x="0" y="0"/>
                </a:cubicBezTo>
              </a:path>
            </a:pathLst>
          </a:custGeom>
          <a:noFill/>
          <a:ln w="76200" cmpd="sng">
            <a:solidFill>
              <a:schemeClr val="tx1"/>
            </a:solidFill>
            <a:round/>
            <a:headEnd/>
            <a:tailEnd type="stealth" w="med" len="med"/>
          </a:ln>
          <a:effectLst>
            <a:outerShdw dist="45791" dir="3378596" algn="ctr" rotWithShape="0">
              <a:schemeClr val="bg1"/>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00" name="Freeform 28"/>
          <p:cNvSpPr>
            <a:spLocks/>
          </p:cNvSpPr>
          <p:nvPr/>
        </p:nvSpPr>
        <p:spPr bwMode="auto">
          <a:xfrm>
            <a:off x="3030538" y="3681413"/>
            <a:ext cx="533400" cy="762000"/>
          </a:xfrm>
          <a:custGeom>
            <a:avLst/>
            <a:gdLst>
              <a:gd name="T0" fmla="*/ 2147483647 w 336"/>
              <a:gd name="T1" fmla="*/ 2147483647 h 480"/>
              <a:gd name="T2" fmla="*/ 2147483647 w 336"/>
              <a:gd name="T3" fmla="*/ 2147483647 h 480"/>
              <a:gd name="T4" fmla="*/ 2147483647 w 336"/>
              <a:gd name="T5" fmla="*/ 2147483647 h 480"/>
              <a:gd name="T6" fmla="*/ 2147483647 w 336"/>
              <a:gd name="T7" fmla="*/ 2147483647 h 480"/>
              <a:gd name="T8" fmla="*/ 0 w 336"/>
              <a:gd name="T9" fmla="*/ 0 h 4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6" h="480">
                <a:moveTo>
                  <a:pt x="336" y="480"/>
                </a:moveTo>
                <a:cubicBezTo>
                  <a:pt x="320" y="408"/>
                  <a:pt x="304" y="336"/>
                  <a:pt x="288" y="288"/>
                </a:cubicBezTo>
                <a:cubicBezTo>
                  <a:pt x="272" y="240"/>
                  <a:pt x="264" y="232"/>
                  <a:pt x="240" y="192"/>
                </a:cubicBezTo>
                <a:cubicBezTo>
                  <a:pt x="216" y="152"/>
                  <a:pt x="184" y="80"/>
                  <a:pt x="144" y="48"/>
                </a:cubicBezTo>
                <a:cubicBezTo>
                  <a:pt x="104" y="16"/>
                  <a:pt x="52" y="8"/>
                  <a:pt x="0" y="0"/>
                </a:cubicBezTo>
              </a:path>
            </a:pathLst>
          </a:custGeom>
          <a:noFill/>
          <a:ln w="76200" cmpd="sng">
            <a:solidFill>
              <a:schemeClr val="tx1"/>
            </a:solidFill>
            <a:round/>
            <a:headEnd/>
            <a:tailEnd type="stealth" w="med" len="med"/>
          </a:ln>
          <a:effectLst>
            <a:outerShdw dist="28398" dir="3806097" algn="ctr" rotWithShape="0">
              <a:schemeClr val="bg1"/>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01" name="Freeform 29"/>
          <p:cNvSpPr>
            <a:spLocks/>
          </p:cNvSpPr>
          <p:nvPr/>
        </p:nvSpPr>
        <p:spPr bwMode="auto">
          <a:xfrm>
            <a:off x="2770188" y="2312988"/>
            <a:ext cx="288925" cy="1439862"/>
          </a:xfrm>
          <a:custGeom>
            <a:avLst/>
            <a:gdLst>
              <a:gd name="T0" fmla="*/ 2147483647 w 160"/>
              <a:gd name="T1" fmla="*/ 2147483647 h 816"/>
              <a:gd name="T2" fmla="*/ 2147483647 w 160"/>
              <a:gd name="T3" fmla="*/ 2147483647 h 816"/>
              <a:gd name="T4" fmla="*/ 2147483647 w 160"/>
              <a:gd name="T5" fmla="*/ 2147483647 h 816"/>
              <a:gd name="T6" fmla="*/ 2147483647 w 160"/>
              <a:gd name="T7" fmla="*/ 2147483647 h 816"/>
              <a:gd name="T8" fmla="*/ 2147483647 w 160"/>
              <a:gd name="T9" fmla="*/ 0 h 81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0" h="816">
                <a:moveTo>
                  <a:pt x="56" y="816"/>
                </a:moveTo>
                <a:cubicBezTo>
                  <a:pt x="108" y="736"/>
                  <a:pt x="160" y="656"/>
                  <a:pt x="152" y="576"/>
                </a:cubicBezTo>
                <a:cubicBezTo>
                  <a:pt x="144" y="496"/>
                  <a:pt x="16" y="408"/>
                  <a:pt x="8" y="336"/>
                </a:cubicBezTo>
                <a:cubicBezTo>
                  <a:pt x="0" y="264"/>
                  <a:pt x="88" y="200"/>
                  <a:pt x="104" y="144"/>
                </a:cubicBezTo>
                <a:cubicBezTo>
                  <a:pt x="120" y="88"/>
                  <a:pt x="112" y="44"/>
                  <a:pt x="104" y="0"/>
                </a:cubicBezTo>
              </a:path>
            </a:pathLst>
          </a:custGeom>
          <a:noFill/>
          <a:ln w="76200" cmpd="sng">
            <a:solidFill>
              <a:schemeClr val="tx1"/>
            </a:solidFill>
            <a:round/>
            <a:headEnd/>
            <a:tailEnd type="stealth" w="med" len="med"/>
          </a:ln>
          <a:effectLst>
            <a:outerShdw dist="45791" dir="2021404" algn="ctr" rotWithShape="0">
              <a:schemeClr val="bg1"/>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02" name="Oval 30"/>
          <p:cNvSpPr>
            <a:spLocks noChangeArrowheads="1"/>
          </p:cNvSpPr>
          <p:nvPr/>
        </p:nvSpPr>
        <p:spPr bwMode="auto">
          <a:xfrm>
            <a:off x="3759200" y="1676400"/>
            <a:ext cx="457200" cy="685800"/>
          </a:xfrm>
          <a:prstGeom prst="ellipse">
            <a:avLst/>
          </a:prstGeom>
          <a:noFill/>
          <a:ln w="5080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vi-VN" altLang="vi-VN">
              <a:latin typeface="Arial" charset="0"/>
            </a:endParaRPr>
          </a:p>
        </p:txBody>
      </p:sp>
      <p:sp>
        <p:nvSpPr>
          <p:cNvPr id="79903" name="Oval 31"/>
          <p:cNvSpPr>
            <a:spLocks noChangeArrowheads="1"/>
          </p:cNvSpPr>
          <p:nvPr/>
        </p:nvSpPr>
        <p:spPr bwMode="auto">
          <a:xfrm>
            <a:off x="4608513" y="1592263"/>
            <a:ext cx="457200" cy="685800"/>
          </a:xfrm>
          <a:prstGeom prst="ellipse">
            <a:avLst/>
          </a:prstGeom>
          <a:noFill/>
          <a:ln w="5080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vi-VN" altLang="vi-VN">
              <a:latin typeface="Arial" charset="0"/>
            </a:endParaRPr>
          </a:p>
        </p:txBody>
      </p:sp>
      <p:sp>
        <p:nvSpPr>
          <p:cNvPr id="79904" name="Oval 32"/>
          <p:cNvSpPr>
            <a:spLocks noChangeArrowheads="1"/>
          </p:cNvSpPr>
          <p:nvPr/>
        </p:nvSpPr>
        <p:spPr bwMode="auto">
          <a:xfrm>
            <a:off x="4826000" y="2425700"/>
            <a:ext cx="457200" cy="685800"/>
          </a:xfrm>
          <a:prstGeom prst="ellipse">
            <a:avLst/>
          </a:prstGeom>
          <a:noFill/>
          <a:ln w="5080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vi-VN" altLang="vi-VN">
              <a:latin typeface="Arial" charset="0"/>
            </a:endParaRPr>
          </a:p>
        </p:txBody>
      </p:sp>
      <p:sp>
        <p:nvSpPr>
          <p:cNvPr id="13330" name="Line 35"/>
          <p:cNvSpPr>
            <a:spLocks noChangeShapeType="1"/>
          </p:cNvSpPr>
          <p:nvPr/>
        </p:nvSpPr>
        <p:spPr bwMode="auto">
          <a:xfrm>
            <a:off x="920750" y="6057900"/>
            <a:ext cx="609600"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13331" name="Group 69"/>
          <p:cNvGrpSpPr>
            <a:grpSpLocks/>
          </p:cNvGrpSpPr>
          <p:nvPr/>
        </p:nvGrpSpPr>
        <p:grpSpPr bwMode="auto">
          <a:xfrm>
            <a:off x="0" y="5486400"/>
            <a:ext cx="3529013" cy="1371600"/>
            <a:chOff x="544" y="3456"/>
            <a:chExt cx="2223" cy="864"/>
          </a:xfrm>
        </p:grpSpPr>
        <p:sp>
          <p:nvSpPr>
            <p:cNvPr id="13354" name="Rectangle 33"/>
            <p:cNvSpPr>
              <a:spLocks noChangeArrowheads="1"/>
            </p:cNvSpPr>
            <p:nvPr/>
          </p:nvSpPr>
          <p:spPr bwMode="auto">
            <a:xfrm>
              <a:off x="544" y="3456"/>
              <a:ext cx="2096" cy="864"/>
            </a:xfrm>
            <a:prstGeom prst="rect">
              <a:avLst/>
            </a:prstGeom>
            <a:solidFill>
              <a:srgbClr val="E5F5FF"/>
            </a:solidFill>
            <a:ln w="9525">
              <a:solidFill>
                <a:schemeClr val="hlink"/>
              </a:solidFill>
              <a:miter lim="800000"/>
              <a:headEnd/>
              <a:tailEnd/>
            </a:ln>
          </p:spPr>
          <p:txBody>
            <a:bodyPr wrap="none" anchor="ctr"/>
            <a:lstStyle/>
            <a:p>
              <a:pPr algn="ctr" eaLnBrk="1" hangingPunct="1"/>
              <a:endParaRPr lang="vi-VN" altLang="vi-VN">
                <a:latin typeface="Arial" charset="0"/>
              </a:endParaRPr>
            </a:p>
          </p:txBody>
        </p:sp>
        <p:pic>
          <p:nvPicPr>
            <p:cNvPr id="13355" name="Picture 34"/>
            <p:cNvPicPr>
              <a:picLocks noChangeAspect="1" noChangeArrowheads="1"/>
            </p:cNvPicPr>
            <p:nvPr/>
          </p:nvPicPr>
          <p:blipFill>
            <a:blip r:embed="rId4">
              <a:clrChange>
                <a:clrFrom>
                  <a:srgbClr val="FFFFFF"/>
                </a:clrFrom>
                <a:clrTo>
                  <a:srgbClr val="FFFFFF">
                    <a:alpha val="0"/>
                  </a:srgbClr>
                </a:clrTo>
              </a:clrChange>
              <a:lum contrast="48000"/>
              <a:extLst>
                <a:ext uri="{28A0092B-C50C-407E-A947-70E740481C1C}">
                  <a14:useLocalDpi xmlns:a14="http://schemas.microsoft.com/office/drawing/2010/main" val="0"/>
                </a:ext>
              </a:extLst>
            </a:blip>
            <a:srcRect r="54716" b="-18681"/>
            <a:stretch>
              <a:fillRect/>
            </a:stretch>
          </p:blipFill>
          <p:spPr bwMode="auto">
            <a:xfrm>
              <a:off x="631" y="3470"/>
              <a:ext cx="185"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56" name="Group 36"/>
            <p:cNvGrpSpPr>
              <a:grpSpLocks/>
            </p:cNvGrpSpPr>
            <p:nvPr/>
          </p:nvGrpSpPr>
          <p:grpSpPr bwMode="auto">
            <a:xfrm>
              <a:off x="580" y="4104"/>
              <a:ext cx="1248" cy="195"/>
              <a:chOff x="-1647" y="2717"/>
              <a:chExt cx="1248" cy="195"/>
            </a:xfrm>
          </p:grpSpPr>
          <p:sp>
            <p:nvSpPr>
              <p:cNvPr id="13365" name="AutoShape 37"/>
              <p:cNvSpPr>
                <a:spLocks noChangeArrowheads="1"/>
              </p:cNvSpPr>
              <p:nvPr/>
            </p:nvSpPr>
            <p:spPr bwMode="auto">
              <a:xfrm>
                <a:off x="-1647" y="2720"/>
                <a:ext cx="336" cy="192"/>
              </a:xfrm>
              <a:prstGeom prst="notchedRightArrow">
                <a:avLst>
                  <a:gd name="adj1" fmla="val 50000"/>
                  <a:gd name="adj2" fmla="val 43750"/>
                </a:avLst>
              </a:prstGeom>
              <a:solidFill>
                <a:srgbClr val="FF0000"/>
              </a:solidFill>
              <a:ln w="9525">
                <a:solidFill>
                  <a:schemeClr val="bg1"/>
                </a:solidFill>
                <a:miter lim="800000"/>
                <a:headEnd/>
                <a:tailEnd/>
              </a:ln>
            </p:spPr>
            <p:txBody>
              <a:bodyPr wrap="none" anchor="ctr"/>
              <a:lstStyle/>
              <a:p>
                <a:pPr algn="ctr" eaLnBrk="1" hangingPunct="1"/>
                <a:endParaRPr lang="vi-VN" altLang="vi-VN">
                  <a:latin typeface="Arial" charset="0"/>
                </a:endParaRPr>
              </a:p>
            </p:txBody>
          </p:sp>
          <p:sp>
            <p:nvSpPr>
              <p:cNvPr id="13366" name="Text Box 38"/>
              <p:cNvSpPr txBox="1">
                <a:spLocks noChangeArrowheads="1"/>
              </p:cNvSpPr>
              <p:nvPr/>
            </p:nvSpPr>
            <p:spPr bwMode="auto">
              <a:xfrm>
                <a:off x="-1293" y="2717"/>
                <a:ext cx="89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vi-VN" sz="1400" b="1">
                    <a:latin typeface="Arial" charset="0"/>
                  </a:rPr>
                  <a:t>Ta phản công</a:t>
                </a:r>
              </a:p>
            </p:txBody>
          </p:sp>
        </p:grpSp>
        <p:grpSp>
          <p:nvGrpSpPr>
            <p:cNvPr id="13357" name="Group 39"/>
            <p:cNvGrpSpPr>
              <a:grpSpLocks/>
            </p:cNvGrpSpPr>
            <p:nvPr/>
          </p:nvGrpSpPr>
          <p:grpSpPr bwMode="auto">
            <a:xfrm>
              <a:off x="1732" y="4104"/>
              <a:ext cx="1035" cy="192"/>
              <a:chOff x="-495" y="2717"/>
              <a:chExt cx="1035" cy="192"/>
            </a:xfrm>
          </p:grpSpPr>
          <p:sp>
            <p:nvSpPr>
              <p:cNvPr id="13363" name="Oval 40"/>
              <p:cNvSpPr>
                <a:spLocks noChangeArrowheads="1"/>
              </p:cNvSpPr>
              <p:nvPr/>
            </p:nvSpPr>
            <p:spPr bwMode="auto">
              <a:xfrm>
                <a:off x="-495" y="2735"/>
                <a:ext cx="240" cy="144"/>
              </a:xfrm>
              <a:prstGeom prst="ellipse">
                <a:avLst/>
              </a:prstGeom>
              <a:noFill/>
              <a:ln w="3810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vi-VN" altLang="vi-VN">
                  <a:latin typeface="Arial" charset="0"/>
                </a:endParaRPr>
              </a:p>
            </p:txBody>
          </p:sp>
          <p:sp>
            <p:nvSpPr>
              <p:cNvPr id="13364" name="Text Box 41"/>
              <p:cNvSpPr txBox="1">
                <a:spLocks noChangeArrowheads="1"/>
              </p:cNvSpPr>
              <p:nvPr/>
            </p:nvSpPr>
            <p:spPr bwMode="auto">
              <a:xfrm>
                <a:off x="-255" y="2717"/>
                <a:ext cx="79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vi-VN" sz="1400" b="1">
                    <a:latin typeface="Arial" charset="0"/>
                  </a:rPr>
                  <a:t>Ta bao vây</a:t>
                </a:r>
              </a:p>
            </p:txBody>
          </p:sp>
        </p:grpSp>
        <p:sp>
          <p:nvSpPr>
            <p:cNvPr id="13358" name="Text Box 42"/>
            <p:cNvSpPr txBox="1">
              <a:spLocks noChangeArrowheads="1"/>
            </p:cNvSpPr>
            <p:nvPr/>
          </p:nvSpPr>
          <p:spPr bwMode="auto">
            <a:xfrm>
              <a:off x="943" y="3480"/>
              <a:ext cx="137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vi-VN" sz="1400" b="1">
                  <a:latin typeface="Arial" charset="0"/>
                </a:rPr>
                <a:t>Nơi quân Pháp nhảy dù</a:t>
              </a:r>
            </a:p>
          </p:txBody>
        </p:sp>
        <p:sp>
          <p:nvSpPr>
            <p:cNvPr id="13359" name="Text Box 43"/>
            <p:cNvSpPr txBox="1">
              <a:spLocks noChangeArrowheads="1"/>
            </p:cNvSpPr>
            <p:nvPr/>
          </p:nvSpPr>
          <p:spPr bwMode="auto">
            <a:xfrm>
              <a:off x="952" y="3720"/>
              <a:ext cx="164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vi-VN" sz="1400" b="1">
                  <a:latin typeface="Arial" charset="0"/>
                </a:rPr>
                <a:t>Mũi tấn công của quân Pháp</a:t>
              </a:r>
            </a:p>
          </p:txBody>
        </p:sp>
        <p:grpSp>
          <p:nvGrpSpPr>
            <p:cNvPr id="13360" name="Group 44"/>
            <p:cNvGrpSpPr>
              <a:grpSpLocks/>
            </p:cNvGrpSpPr>
            <p:nvPr/>
          </p:nvGrpSpPr>
          <p:grpSpPr bwMode="auto">
            <a:xfrm>
              <a:off x="571" y="3910"/>
              <a:ext cx="1833" cy="192"/>
              <a:chOff x="-1656" y="2523"/>
              <a:chExt cx="1833" cy="192"/>
            </a:xfrm>
          </p:grpSpPr>
          <p:sp>
            <p:nvSpPr>
              <p:cNvPr id="13361" name="Line 45"/>
              <p:cNvSpPr>
                <a:spLocks noChangeShapeType="1"/>
              </p:cNvSpPr>
              <p:nvPr/>
            </p:nvSpPr>
            <p:spPr bwMode="auto">
              <a:xfrm>
                <a:off x="-1656" y="2614"/>
                <a:ext cx="384" cy="0"/>
              </a:xfrm>
              <a:prstGeom prst="line">
                <a:avLst/>
              </a:prstGeom>
              <a:noFill/>
              <a:ln w="57150">
                <a:solidFill>
                  <a:srgbClr val="0000CC"/>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62" name="Text Box 46"/>
              <p:cNvSpPr txBox="1">
                <a:spLocks noChangeArrowheads="1"/>
              </p:cNvSpPr>
              <p:nvPr/>
            </p:nvSpPr>
            <p:spPr bwMode="auto">
              <a:xfrm>
                <a:off x="-1275" y="2523"/>
                <a:ext cx="145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vi-VN" sz="1400" b="1">
                    <a:latin typeface="Arial" charset="0"/>
                  </a:rPr>
                  <a:t>Quân Pháp rút lui</a:t>
                </a:r>
              </a:p>
            </p:txBody>
          </p:sp>
        </p:grpSp>
      </p:grpSp>
      <p:sp>
        <p:nvSpPr>
          <p:cNvPr id="79919" name="AutoShape 47"/>
          <p:cNvSpPr>
            <a:spLocks noChangeArrowheads="1"/>
          </p:cNvSpPr>
          <p:nvPr/>
        </p:nvSpPr>
        <p:spPr bwMode="auto">
          <a:xfrm rot="10107198">
            <a:off x="3095625" y="3500438"/>
            <a:ext cx="685800" cy="304800"/>
          </a:xfrm>
          <a:prstGeom prst="notchedRightArrow">
            <a:avLst>
              <a:gd name="adj1" fmla="val 50000"/>
              <a:gd name="adj2" fmla="val 56250"/>
            </a:avLst>
          </a:prstGeom>
          <a:solidFill>
            <a:srgbClr val="FF0000"/>
          </a:solidFill>
          <a:ln w="9525">
            <a:solidFill>
              <a:schemeClr val="bg1"/>
            </a:solidFill>
            <a:miter lim="800000"/>
            <a:headEnd/>
            <a:tailEnd/>
          </a:ln>
        </p:spPr>
        <p:txBody>
          <a:bodyPr wrap="none" anchor="ctr"/>
          <a:lstStyle/>
          <a:p>
            <a:pPr algn="ctr" eaLnBrk="1" hangingPunct="1"/>
            <a:endParaRPr lang="vi-VN" altLang="vi-VN">
              <a:latin typeface="Arial" charset="0"/>
            </a:endParaRPr>
          </a:p>
        </p:txBody>
      </p:sp>
      <p:sp>
        <p:nvSpPr>
          <p:cNvPr id="79920" name="AutoShape 48"/>
          <p:cNvSpPr>
            <a:spLocks noChangeArrowheads="1"/>
          </p:cNvSpPr>
          <p:nvPr/>
        </p:nvSpPr>
        <p:spPr bwMode="auto">
          <a:xfrm>
            <a:off x="2735263" y="3500438"/>
            <a:ext cx="381000" cy="381000"/>
          </a:xfrm>
          <a:prstGeom prst="irregularSeal1">
            <a:avLst/>
          </a:prstGeom>
          <a:solidFill>
            <a:srgbClr val="FF3300"/>
          </a:solidFill>
          <a:ln w="9525">
            <a:solidFill>
              <a:schemeClr val="bg1"/>
            </a:solidFill>
            <a:miter lim="800000"/>
            <a:headEnd/>
            <a:tailEnd/>
          </a:ln>
        </p:spPr>
        <p:txBody>
          <a:bodyPr wrap="none" anchor="ctr"/>
          <a:lstStyle/>
          <a:p>
            <a:pPr algn="ctr" eaLnBrk="1" hangingPunct="1"/>
            <a:endParaRPr lang="vi-VN" altLang="vi-VN">
              <a:latin typeface="Arial" charset="0"/>
            </a:endParaRPr>
          </a:p>
        </p:txBody>
      </p:sp>
      <p:sp>
        <p:nvSpPr>
          <p:cNvPr id="79921" name="AutoShape 49"/>
          <p:cNvSpPr>
            <a:spLocks noChangeArrowheads="1"/>
          </p:cNvSpPr>
          <p:nvPr/>
        </p:nvSpPr>
        <p:spPr bwMode="auto">
          <a:xfrm rot="-10171418">
            <a:off x="3095625" y="2600325"/>
            <a:ext cx="685800" cy="304800"/>
          </a:xfrm>
          <a:prstGeom prst="notchedRightArrow">
            <a:avLst>
              <a:gd name="adj1" fmla="val 50000"/>
              <a:gd name="adj2" fmla="val 56250"/>
            </a:avLst>
          </a:prstGeom>
          <a:solidFill>
            <a:srgbClr val="FF0000"/>
          </a:solidFill>
          <a:ln w="9525">
            <a:solidFill>
              <a:schemeClr val="bg1"/>
            </a:solidFill>
            <a:miter lim="800000"/>
            <a:headEnd/>
            <a:tailEnd/>
          </a:ln>
        </p:spPr>
        <p:txBody>
          <a:bodyPr wrap="none" anchor="ctr"/>
          <a:lstStyle/>
          <a:p>
            <a:pPr algn="ctr" eaLnBrk="1" hangingPunct="1"/>
            <a:endParaRPr lang="vi-VN" altLang="vi-VN">
              <a:latin typeface="Arial" charset="0"/>
            </a:endParaRPr>
          </a:p>
        </p:txBody>
      </p:sp>
      <p:sp>
        <p:nvSpPr>
          <p:cNvPr id="79922" name="AutoShape 50"/>
          <p:cNvSpPr>
            <a:spLocks noChangeArrowheads="1"/>
          </p:cNvSpPr>
          <p:nvPr/>
        </p:nvSpPr>
        <p:spPr bwMode="auto">
          <a:xfrm>
            <a:off x="2700338" y="2492375"/>
            <a:ext cx="381000" cy="381000"/>
          </a:xfrm>
          <a:prstGeom prst="irregularSeal1">
            <a:avLst/>
          </a:prstGeom>
          <a:solidFill>
            <a:srgbClr val="FF3300"/>
          </a:solidFill>
          <a:ln w="9525">
            <a:solidFill>
              <a:schemeClr val="bg1"/>
            </a:solidFill>
            <a:miter lim="800000"/>
            <a:headEnd/>
            <a:tailEnd/>
          </a:ln>
        </p:spPr>
        <p:txBody>
          <a:bodyPr wrap="none" anchor="ctr"/>
          <a:lstStyle/>
          <a:p>
            <a:pPr algn="ctr" eaLnBrk="1" hangingPunct="1"/>
            <a:endParaRPr lang="vi-VN" altLang="vi-VN">
              <a:latin typeface="Arial" charset="0"/>
            </a:endParaRPr>
          </a:p>
        </p:txBody>
      </p:sp>
      <p:sp>
        <p:nvSpPr>
          <p:cNvPr id="79923" name="AutoShape 51"/>
          <p:cNvSpPr>
            <a:spLocks noChangeArrowheads="1"/>
          </p:cNvSpPr>
          <p:nvPr/>
        </p:nvSpPr>
        <p:spPr bwMode="auto">
          <a:xfrm>
            <a:off x="6443663" y="1484313"/>
            <a:ext cx="381000" cy="381000"/>
          </a:xfrm>
          <a:prstGeom prst="irregularSeal1">
            <a:avLst/>
          </a:prstGeom>
          <a:solidFill>
            <a:srgbClr val="FF3300"/>
          </a:solidFill>
          <a:ln w="9525">
            <a:solidFill>
              <a:schemeClr val="bg1"/>
            </a:solidFill>
            <a:miter lim="800000"/>
            <a:headEnd/>
            <a:tailEnd/>
          </a:ln>
        </p:spPr>
        <p:txBody>
          <a:bodyPr wrap="none" anchor="ctr"/>
          <a:lstStyle/>
          <a:p>
            <a:pPr algn="ctr" eaLnBrk="1" hangingPunct="1"/>
            <a:endParaRPr lang="vi-VN" altLang="vi-VN">
              <a:latin typeface="Arial" charset="0"/>
            </a:endParaRPr>
          </a:p>
        </p:txBody>
      </p:sp>
      <p:sp>
        <p:nvSpPr>
          <p:cNvPr id="79924" name="AutoShape 52"/>
          <p:cNvSpPr>
            <a:spLocks noChangeArrowheads="1"/>
          </p:cNvSpPr>
          <p:nvPr/>
        </p:nvSpPr>
        <p:spPr bwMode="auto">
          <a:xfrm rot="-2334921">
            <a:off x="5867400" y="1844675"/>
            <a:ext cx="685800" cy="304800"/>
          </a:xfrm>
          <a:prstGeom prst="notchedRightArrow">
            <a:avLst>
              <a:gd name="adj1" fmla="val 50000"/>
              <a:gd name="adj2" fmla="val 56250"/>
            </a:avLst>
          </a:prstGeom>
          <a:solidFill>
            <a:srgbClr val="FF0000"/>
          </a:solidFill>
          <a:ln w="9525">
            <a:solidFill>
              <a:schemeClr val="bg1"/>
            </a:solidFill>
            <a:miter lim="800000"/>
            <a:headEnd/>
            <a:tailEnd/>
          </a:ln>
        </p:spPr>
        <p:txBody>
          <a:bodyPr wrap="none" anchor="ctr"/>
          <a:lstStyle/>
          <a:p>
            <a:pPr algn="ctr" eaLnBrk="1" hangingPunct="1"/>
            <a:endParaRPr lang="vi-VN" altLang="vi-VN">
              <a:latin typeface="Arial" charset="0"/>
            </a:endParaRPr>
          </a:p>
        </p:txBody>
      </p:sp>
      <p:sp>
        <p:nvSpPr>
          <p:cNvPr id="79925" name="Text Box 53"/>
          <p:cNvSpPr txBox="1">
            <a:spLocks noChangeArrowheads="1"/>
          </p:cNvSpPr>
          <p:nvPr/>
        </p:nvSpPr>
        <p:spPr bwMode="auto">
          <a:xfrm>
            <a:off x="2447925" y="3824288"/>
            <a:ext cx="1143000" cy="304800"/>
          </a:xfrm>
          <a:prstGeom prst="rect">
            <a:avLst/>
          </a:prstGeom>
          <a:solidFill>
            <a:srgbClr val="FFFFFF">
              <a:alpha val="6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vi-VN" sz="1400" b="1">
                <a:solidFill>
                  <a:srgbClr val="FF0000"/>
                </a:solidFill>
              </a:rPr>
              <a:t>24-10-1947</a:t>
            </a:r>
          </a:p>
        </p:txBody>
      </p:sp>
      <p:sp>
        <p:nvSpPr>
          <p:cNvPr id="79926" name="Text Box 54"/>
          <p:cNvSpPr txBox="1">
            <a:spLocks noChangeArrowheads="1"/>
          </p:cNvSpPr>
          <p:nvPr/>
        </p:nvSpPr>
        <p:spPr bwMode="auto">
          <a:xfrm>
            <a:off x="6659563" y="1628775"/>
            <a:ext cx="1143000" cy="304800"/>
          </a:xfrm>
          <a:prstGeom prst="rect">
            <a:avLst/>
          </a:prstGeom>
          <a:solidFill>
            <a:srgbClr val="FFFFFF">
              <a:alpha val="6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vi-VN" sz="1400" b="1">
                <a:solidFill>
                  <a:srgbClr val="FF0000"/>
                </a:solidFill>
              </a:rPr>
              <a:t>30-10-1947</a:t>
            </a:r>
          </a:p>
        </p:txBody>
      </p:sp>
      <p:sp>
        <p:nvSpPr>
          <p:cNvPr id="13340" name="Rectangle 55"/>
          <p:cNvSpPr>
            <a:spLocks noChangeArrowheads="1"/>
          </p:cNvSpPr>
          <p:nvPr/>
        </p:nvSpPr>
        <p:spPr bwMode="auto">
          <a:xfrm>
            <a:off x="5410200" y="6172200"/>
            <a:ext cx="3733800" cy="685800"/>
          </a:xfrm>
          <a:prstGeom prst="rect">
            <a:avLst/>
          </a:prstGeom>
          <a:solidFill>
            <a:srgbClr val="E5F5FF"/>
          </a:solidFill>
          <a:ln w="9525">
            <a:solidFill>
              <a:srgbClr val="CC0000"/>
            </a:solidFill>
            <a:miter lim="800000"/>
            <a:headEnd/>
            <a:tailEnd/>
          </a:ln>
        </p:spPr>
        <p:txBody>
          <a:bodyPr wrap="none" anchor="ctr"/>
          <a:lstStyle/>
          <a:p>
            <a:pPr algn="ctr"/>
            <a:r>
              <a:rPr lang="en-US" altLang="vi-VN" sz="2000" b="1">
                <a:solidFill>
                  <a:srgbClr val="CC0000"/>
                </a:solidFill>
                <a:latin typeface="Arial" charset="0"/>
                <a:hlinkClick r:id="rId5" action="ppaction://hlinksldjump"/>
              </a:rPr>
              <a:t>VIỆT BẮC THU ĐÔNG </a:t>
            </a:r>
            <a:r>
              <a:rPr lang="en-US" altLang="vi-VN" sz="2200" b="1">
                <a:solidFill>
                  <a:srgbClr val="CC0000"/>
                </a:solidFill>
                <a:latin typeface="Arial" charset="0"/>
                <a:hlinkClick r:id="rId5" action="ppaction://hlinksldjump"/>
              </a:rPr>
              <a:t>1947</a:t>
            </a:r>
            <a:endParaRPr lang="en-US" altLang="vi-VN" sz="2200" b="1">
              <a:solidFill>
                <a:srgbClr val="CC0000"/>
              </a:solidFill>
              <a:latin typeface="Arial" charset="0"/>
            </a:endParaRPr>
          </a:p>
        </p:txBody>
      </p:sp>
      <p:sp>
        <p:nvSpPr>
          <p:cNvPr id="79928" name="Freeform 56"/>
          <p:cNvSpPr>
            <a:spLocks/>
          </p:cNvSpPr>
          <p:nvPr/>
        </p:nvSpPr>
        <p:spPr bwMode="auto">
          <a:xfrm>
            <a:off x="6264275" y="1341438"/>
            <a:ext cx="36513" cy="1295400"/>
          </a:xfrm>
          <a:custGeom>
            <a:avLst/>
            <a:gdLst>
              <a:gd name="T0" fmla="*/ 0 w 208"/>
              <a:gd name="T1" fmla="*/ 0 h 480"/>
              <a:gd name="T2" fmla="*/ 2147483647 w 208"/>
              <a:gd name="T3" fmla="*/ 2147483647 h 480"/>
              <a:gd name="T4" fmla="*/ 2147483647 w 208"/>
              <a:gd name="T5" fmla="*/ 2147483647 h 480"/>
              <a:gd name="T6" fmla="*/ 2147483647 w 208"/>
              <a:gd name="T7" fmla="*/ 2147483647 h 480"/>
              <a:gd name="T8" fmla="*/ 0 60000 65536"/>
              <a:gd name="T9" fmla="*/ 0 60000 65536"/>
              <a:gd name="T10" fmla="*/ 0 60000 65536"/>
              <a:gd name="T11" fmla="*/ 0 60000 65536"/>
              <a:gd name="T12" fmla="*/ 0 w 208"/>
              <a:gd name="T13" fmla="*/ 0 h 480"/>
              <a:gd name="T14" fmla="*/ 208 w 208"/>
              <a:gd name="T15" fmla="*/ 480 h 480"/>
            </a:gdLst>
            <a:ahLst/>
            <a:cxnLst>
              <a:cxn ang="T8">
                <a:pos x="T0" y="T1"/>
              </a:cxn>
              <a:cxn ang="T9">
                <a:pos x="T2" y="T3"/>
              </a:cxn>
              <a:cxn ang="T10">
                <a:pos x="T4" y="T5"/>
              </a:cxn>
              <a:cxn ang="T11">
                <a:pos x="T6" y="T7"/>
              </a:cxn>
            </a:cxnLst>
            <a:rect l="T12" t="T13" r="T14" b="T15"/>
            <a:pathLst>
              <a:path w="208" h="480">
                <a:moveTo>
                  <a:pt x="0" y="0"/>
                </a:moveTo>
                <a:cubicBezTo>
                  <a:pt x="32" y="88"/>
                  <a:pt x="64" y="176"/>
                  <a:pt x="96" y="240"/>
                </a:cubicBezTo>
                <a:cubicBezTo>
                  <a:pt x="128" y="304"/>
                  <a:pt x="176" y="344"/>
                  <a:pt x="192" y="384"/>
                </a:cubicBezTo>
                <a:cubicBezTo>
                  <a:pt x="208" y="424"/>
                  <a:pt x="200" y="452"/>
                  <a:pt x="192" y="480"/>
                </a:cubicBezTo>
              </a:path>
            </a:pathLst>
          </a:custGeom>
          <a:noFill/>
          <a:ln w="76200">
            <a:solidFill>
              <a:srgbClr val="0000CC"/>
            </a:solidFill>
            <a:prstDash val="sysDot"/>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29" name="Freeform 57"/>
          <p:cNvSpPr>
            <a:spLocks/>
          </p:cNvSpPr>
          <p:nvPr/>
        </p:nvSpPr>
        <p:spPr bwMode="auto">
          <a:xfrm>
            <a:off x="5562600" y="2768600"/>
            <a:ext cx="704850" cy="1117600"/>
          </a:xfrm>
          <a:custGeom>
            <a:avLst/>
            <a:gdLst>
              <a:gd name="T0" fmla="*/ 2147483647 w 528"/>
              <a:gd name="T1" fmla="*/ 0 h 864"/>
              <a:gd name="T2" fmla="*/ 2147483647 w 528"/>
              <a:gd name="T3" fmla="*/ 2147483647 h 864"/>
              <a:gd name="T4" fmla="*/ 0 w 528"/>
              <a:gd name="T5" fmla="*/ 2147483647 h 864"/>
              <a:gd name="T6" fmla="*/ 0 60000 65536"/>
              <a:gd name="T7" fmla="*/ 0 60000 65536"/>
              <a:gd name="T8" fmla="*/ 0 60000 65536"/>
              <a:gd name="T9" fmla="*/ 0 w 528"/>
              <a:gd name="T10" fmla="*/ 0 h 864"/>
              <a:gd name="T11" fmla="*/ 528 w 528"/>
              <a:gd name="T12" fmla="*/ 864 h 864"/>
            </a:gdLst>
            <a:ahLst/>
            <a:cxnLst>
              <a:cxn ang="T6">
                <a:pos x="T0" y="T1"/>
              </a:cxn>
              <a:cxn ang="T7">
                <a:pos x="T2" y="T3"/>
              </a:cxn>
              <a:cxn ang="T8">
                <a:pos x="T4" y="T5"/>
              </a:cxn>
            </a:cxnLst>
            <a:rect l="T9" t="T10" r="T11" b="T12"/>
            <a:pathLst>
              <a:path w="528" h="864">
                <a:moveTo>
                  <a:pt x="528" y="0"/>
                </a:moveTo>
                <a:cubicBezTo>
                  <a:pt x="404" y="144"/>
                  <a:pt x="280" y="288"/>
                  <a:pt x="192" y="432"/>
                </a:cubicBezTo>
                <a:cubicBezTo>
                  <a:pt x="104" y="576"/>
                  <a:pt x="32" y="792"/>
                  <a:pt x="0" y="864"/>
                </a:cubicBezTo>
              </a:path>
            </a:pathLst>
          </a:custGeom>
          <a:noFill/>
          <a:ln w="76200">
            <a:solidFill>
              <a:srgbClr val="0000CC"/>
            </a:solidFill>
            <a:prstDash val="sysDot"/>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30" name="Freeform 58"/>
          <p:cNvSpPr>
            <a:spLocks/>
          </p:cNvSpPr>
          <p:nvPr/>
        </p:nvSpPr>
        <p:spPr bwMode="auto">
          <a:xfrm>
            <a:off x="4814888" y="3962400"/>
            <a:ext cx="671512" cy="1023938"/>
          </a:xfrm>
          <a:custGeom>
            <a:avLst/>
            <a:gdLst>
              <a:gd name="T0" fmla="*/ 2147483647 w 336"/>
              <a:gd name="T1" fmla="*/ 0 h 432"/>
              <a:gd name="T2" fmla="*/ 2147483647 w 336"/>
              <a:gd name="T3" fmla="*/ 2147483647 h 432"/>
              <a:gd name="T4" fmla="*/ 0 w 336"/>
              <a:gd name="T5" fmla="*/ 2147483647 h 432"/>
              <a:gd name="T6" fmla="*/ 0 60000 65536"/>
              <a:gd name="T7" fmla="*/ 0 60000 65536"/>
              <a:gd name="T8" fmla="*/ 0 60000 65536"/>
              <a:gd name="T9" fmla="*/ 0 w 336"/>
              <a:gd name="T10" fmla="*/ 0 h 432"/>
              <a:gd name="T11" fmla="*/ 336 w 336"/>
              <a:gd name="T12" fmla="*/ 432 h 432"/>
            </a:gdLst>
            <a:ahLst/>
            <a:cxnLst>
              <a:cxn ang="T6">
                <a:pos x="T0" y="T1"/>
              </a:cxn>
              <a:cxn ang="T7">
                <a:pos x="T2" y="T3"/>
              </a:cxn>
              <a:cxn ang="T8">
                <a:pos x="T4" y="T5"/>
              </a:cxn>
            </a:cxnLst>
            <a:rect l="T9" t="T10" r="T11" b="T12"/>
            <a:pathLst>
              <a:path w="336" h="432">
                <a:moveTo>
                  <a:pt x="336" y="0"/>
                </a:moveTo>
                <a:cubicBezTo>
                  <a:pt x="292" y="12"/>
                  <a:pt x="248" y="24"/>
                  <a:pt x="192" y="96"/>
                </a:cubicBezTo>
                <a:cubicBezTo>
                  <a:pt x="136" y="168"/>
                  <a:pt x="8" y="376"/>
                  <a:pt x="0" y="432"/>
                </a:cubicBezTo>
              </a:path>
            </a:pathLst>
          </a:custGeom>
          <a:noFill/>
          <a:ln w="76200">
            <a:solidFill>
              <a:srgbClr val="0000CC"/>
            </a:solidFill>
            <a:prstDash val="sysDot"/>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31" name="Freeform 59"/>
          <p:cNvSpPr>
            <a:spLocks/>
          </p:cNvSpPr>
          <p:nvPr/>
        </p:nvSpPr>
        <p:spPr bwMode="auto">
          <a:xfrm>
            <a:off x="4284663" y="2349500"/>
            <a:ext cx="330200" cy="533400"/>
          </a:xfrm>
          <a:custGeom>
            <a:avLst/>
            <a:gdLst>
              <a:gd name="T0" fmla="*/ 2147483647 w 208"/>
              <a:gd name="T1" fmla="*/ 0 h 432"/>
              <a:gd name="T2" fmla="*/ 2147483647 w 208"/>
              <a:gd name="T3" fmla="*/ 2147483647 h 432"/>
              <a:gd name="T4" fmla="*/ 2147483647 w 208"/>
              <a:gd name="T5" fmla="*/ 2147483647 h 432"/>
              <a:gd name="T6" fmla="*/ 0 w 208"/>
              <a:gd name="T7" fmla="*/ 2147483647 h 432"/>
              <a:gd name="T8" fmla="*/ 0 60000 65536"/>
              <a:gd name="T9" fmla="*/ 0 60000 65536"/>
              <a:gd name="T10" fmla="*/ 0 60000 65536"/>
              <a:gd name="T11" fmla="*/ 0 60000 65536"/>
              <a:gd name="T12" fmla="*/ 0 w 208"/>
              <a:gd name="T13" fmla="*/ 0 h 432"/>
              <a:gd name="T14" fmla="*/ 208 w 208"/>
              <a:gd name="T15" fmla="*/ 432 h 432"/>
            </a:gdLst>
            <a:ahLst/>
            <a:cxnLst>
              <a:cxn ang="T8">
                <a:pos x="T0" y="T1"/>
              </a:cxn>
              <a:cxn ang="T9">
                <a:pos x="T2" y="T3"/>
              </a:cxn>
              <a:cxn ang="T10">
                <a:pos x="T4" y="T5"/>
              </a:cxn>
              <a:cxn ang="T11">
                <a:pos x="T6" y="T7"/>
              </a:cxn>
            </a:cxnLst>
            <a:rect l="T12" t="T13" r="T14" b="T15"/>
            <a:pathLst>
              <a:path w="208" h="432">
                <a:moveTo>
                  <a:pt x="144" y="0"/>
                </a:moveTo>
                <a:cubicBezTo>
                  <a:pt x="176" y="40"/>
                  <a:pt x="208" y="80"/>
                  <a:pt x="192" y="144"/>
                </a:cubicBezTo>
                <a:cubicBezTo>
                  <a:pt x="176" y="208"/>
                  <a:pt x="80" y="336"/>
                  <a:pt x="48" y="384"/>
                </a:cubicBezTo>
                <a:cubicBezTo>
                  <a:pt x="16" y="432"/>
                  <a:pt x="8" y="408"/>
                  <a:pt x="0" y="432"/>
                </a:cubicBezTo>
              </a:path>
            </a:pathLst>
          </a:custGeom>
          <a:noFill/>
          <a:ln w="76200">
            <a:solidFill>
              <a:srgbClr val="0000CC"/>
            </a:solidFill>
            <a:prstDash val="sysDot"/>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32" name="Freeform 60"/>
          <p:cNvSpPr>
            <a:spLocks/>
          </p:cNvSpPr>
          <p:nvPr/>
        </p:nvSpPr>
        <p:spPr bwMode="auto">
          <a:xfrm rot="-1935647">
            <a:off x="4149725" y="3135313"/>
            <a:ext cx="228600" cy="457200"/>
          </a:xfrm>
          <a:custGeom>
            <a:avLst/>
            <a:gdLst>
              <a:gd name="T0" fmla="*/ 2147483647 w 56"/>
              <a:gd name="T1" fmla="*/ 0 h 432"/>
              <a:gd name="T2" fmla="*/ 2147483647 w 56"/>
              <a:gd name="T3" fmla="*/ 2147483647 h 432"/>
              <a:gd name="T4" fmla="*/ 2147483647 w 56"/>
              <a:gd name="T5" fmla="*/ 2147483647 h 432"/>
              <a:gd name="T6" fmla="*/ 0 60000 65536"/>
              <a:gd name="T7" fmla="*/ 0 60000 65536"/>
              <a:gd name="T8" fmla="*/ 0 60000 65536"/>
              <a:gd name="T9" fmla="*/ 0 w 56"/>
              <a:gd name="T10" fmla="*/ 0 h 432"/>
              <a:gd name="T11" fmla="*/ 56 w 56"/>
              <a:gd name="T12" fmla="*/ 432 h 432"/>
            </a:gdLst>
            <a:ahLst/>
            <a:cxnLst>
              <a:cxn ang="T6">
                <a:pos x="T0" y="T1"/>
              </a:cxn>
              <a:cxn ang="T7">
                <a:pos x="T2" y="T3"/>
              </a:cxn>
              <a:cxn ang="T8">
                <a:pos x="T4" y="T5"/>
              </a:cxn>
            </a:cxnLst>
            <a:rect l="T9" t="T10" r="T11" b="T12"/>
            <a:pathLst>
              <a:path w="56" h="432">
                <a:moveTo>
                  <a:pt x="56" y="0"/>
                </a:moveTo>
                <a:cubicBezTo>
                  <a:pt x="36" y="36"/>
                  <a:pt x="16" y="72"/>
                  <a:pt x="8" y="144"/>
                </a:cubicBezTo>
                <a:cubicBezTo>
                  <a:pt x="0" y="216"/>
                  <a:pt x="4" y="324"/>
                  <a:pt x="8" y="432"/>
                </a:cubicBezTo>
              </a:path>
            </a:pathLst>
          </a:custGeom>
          <a:noFill/>
          <a:ln w="76200">
            <a:solidFill>
              <a:srgbClr val="0000CC"/>
            </a:solidFill>
            <a:prstDash val="sysDot"/>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33" name="Freeform 61"/>
          <p:cNvSpPr>
            <a:spLocks/>
          </p:cNvSpPr>
          <p:nvPr/>
        </p:nvSpPr>
        <p:spPr bwMode="auto">
          <a:xfrm rot="-574654">
            <a:off x="4419600" y="3657600"/>
            <a:ext cx="304800" cy="1295400"/>
          </a:xfrm>
          <a:custGeom>
            <a:avLst/>
            <a:gdLst>
              <a:gd name="T0" fmla="*/ 0 w 104"/>
              <a:gd name="T1" fmla="*/ 0 h 912"/>
              <a:gd name="T2" fmla="*/ 2147483647 w 104"/>
              <a:gd name="T3" fmla="*/ 2147483647 h 912"/>
              <a:gd name="T4" fmla="*/ 2147483647 w 104"/>
              <a:gd name="T5" fmla="*/ 2147483647 h 912"/>
              <a:gd name="T6" fmla="*/ 2147483647 w 104"/>
              <a:gd name="T7" fmla="*/ 2147483647 h 912"/>
              <a:gd name="T8" fmla="*/ 2147483647 w 104"/>
              <a:gd name="T9" fmla="*/ 2147483647 h 912"/>
              <a:gd name="T10" fmla="*/ 0 60000 65536"/>
              <a:gd name="T11" fmla="*/ 0 60000 65536"/>
              <a:gd name="T12" fmla="*/ 0 60000 65536"/>
              <a:gd name="T13" fmla="*/ 0 60000 65536"/>
              <a:gd name="T14" fmla="*/ 0 60000 65536"/>
              <a:gd name="T15" fmla="*/ 0 w 104"/>
              <a:gd name="T16" fmla="*/ 0 h 912"/>
              <a:gd name="T17" fmla="*/ 104 w 104"/>
              <a:gd name="T18" fmla="*/ 912 h 912"/>
            </a:gdLst>
            <a:ahLst/>
            <a:cxnLst>
              <a:cxn ang="T10">
                <a:pos x="T0" y="T1"/>
              </a:cxn>
              <a:cxn ang="T11">
                <a:pos x="T2" y="T3"/>
              </a:cxn>
              <a:cxn ang="T12">
                <a:pos x="T4" y="T5"/>
              </a:cxn>
              <a:cxn ang="T13">
                <a:pos x="T6" y="T7"/>
              </a:cxn>
              <a:cxn ang="T14">
                <a:pos x="T8" y="T9"/>
              </a:cxn>
            </a:cxnLst>
            <a:rect l="T15" t="T16" r="T17" b="T18"/>
            <a:pathLst>
              <a:path w="104" h="912">
                <a:moveTo>
                  <a:pt x="0" y="0"/>
                </a:moveTo>
                <a:cubicBezTo>
                  <a:pt x="16" y="4"/>
                  <a:pt x="32" y="8"/>
                  <a:pt x="48" y="48"/>
                </a:cubicBezTo>
                <a:cubicBezTo>
                  <a:pt x="64" y="88"/>
                  <a:pt x="88" y="184"/>
                  <a:pt x="96" y="240"/>
                </a:cubicBezTo>
                <a:cubicBezTo>
                  <a:pt x="104" y="296"/>
                  <a:pt x="104" y="272"/>
                  <a:pt x="96" y="384"/>
                </a:cubicBezTo>
                <a:cubicBezTo>
                  <a:pt x="88" y="496"/>
                  <a:pt x="68" y="704"/>
                  <a:pt x="48" y="912"/>
                </a:cubicBezTo>
              </a:path>
            </a:pathLst>
          </a:custGeom>
          <a:noFill/>
          <a:ln w="76200">
            <a:solidFill>
              <a:srgbClr val="0000CC"/>
            </a:solidFill>
            <a:prstDash val="sysDot"/>
            <a:round/>
            <a:headEnd/>
            <a:tailEnd type="stealth"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34" name="Freeform 62"/>
          <p:cNvSpPr>
            <a:spLocks/>
          </p:cNvSpPr>
          <p:nvPr/>
        </p:nvSpPr>
        <p:spPr bwMode="auto">
          <a:xfrm>
            <a:off x="3419475" y="3681413"/>
            <a:ext cx="457200" cy="838200"/>
          </a:xfrm>
          <a:custGeom>
            <a:avLst/>
            <a:gdLst>
              <a:gd name="T0" fmla="*/ 2147483647 w 336"/>
              <a:gd name="T1" fmla="*/ 2147483647 h 480"/>
              <a:gd name="T2" fmla="*/ 2147483647 w 336"/>
              <a:gd name="T3" fmla="*/ 2147483647 h 480"/>
              <a:gd name="T4" fmla="*/ 2147483647 w 336"/>
              <a:gd name="T5" fmla="*/ 2147483647 h 480"/>
              <a:gd name="T6" fmla="*/ 2147483647 w 336"/>
              <a:gd name="T7" fmla="*/ 2147483647 h 480"/>
              <a:gd name="T8" fmla="*/ 0 w 336"/>
              <a:gd name="T9" fmla="*/ 0 h 480"/>
              <a:gd name="T10" fmla="*/ 0 60000 65536"/>
              <a:gd name="T11" fmla="*/ 0 60000 65536"/>
              <a:gd name="T12" fmla="*/ 0 60000 65536"/>
              <a:gd name="T13" fmla="*/ 0 60000 65536"/>
              <a:gd name="T14" fmla="*/ 0 60000 65536"/>
              <a:gd name="T15" fmla="*/ 0 w 336"/>
              <a:gd name="T16" fmla="*/ 0 h 480"/>
              <a:gd name="T17" fmla="*/ 336 w 336"/>
              <a:gd name="T18" fmla="*/ 480 h 480"/>
            </a:gdLst>
            <a:ahLst/>
            <a:cxnLst>
              <a:cxn ang="T10">
                <a:pos x="T0" y="T1"/>
              </a:cxn>
              <a:cxn ang="T11">
                <a:pos x="T2" y="T3"/>
              </a:cxn>
              <a:cxn ang="T12">
                <a:pos x="T4" y="T5"/>
              </a:cxn>
              <a:cxn ang="T13">
                <a:pos x="T6" y="T7"/>
              </a:cxn>
              <a:cxn ang="T14">
                <a:pos x="T8" y="T9"/>
              </a:cxn>
            </a:cxnLst>
            <a:rect l="T15" t="T16" r="T17" b="T18"/>
            <a:pathLst>
              <a:path w="336" h="480">
                <a:moveTo>
                  <a:pt x="336" y="480"/>
                </a:moveTo>
                <a:cubicBezTo>
                  <a:pt x="320" y="408"/>
                  <a:pt x="304" y="336"/>
                  <a:pt x="288" y="288"/>
                </a:cubicBezTo>
                <a:cubicBezTo>
                  <a:pt x="272" y="240"/>
                  <a:pt x="264" y="232"/>
                  <a:pt x="240" y="192"/>
                </a:cubicBezTo>
                <a:cubicBezTo>
                  <a:pt x="216" y="152"/>
                  <a:pt x="184" y="80"/>
                  <a:pt x="144" y="48"/>
                </a:cubicBezTo>
                <a:cubicBezTo>
                  <a:pt x="104" y="16"/>
                  <a:pt x="52" y="8"/>
                  <a:pt x="0" y="0"/>
                </a:cubicBezTo>
              </a:path>
            </a:pathLst>
          </a:custGeom>
          <a:noFill/>
          <a:ln w="76200">
            <a:solidFill>
              <a:srgbClr val="0000CC"/>
            </a:solidFill>
            <a:prstDash val="sysDot"/>
            <a:round/>
            <a:headEnd type="stealth"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35" name="Freeform 63"/>
          <p:cNvSpPr>
            <a:spLocks/>
          </p:cNvSpPr>
          <p:nvPr/>
        </p:nvSpPr>
        <p:spPr bwMode="auto">
          <a:xfrm rot="19629207" flipH="1">
            <a:off x="3095625" y="2852738"/>
            <a:ext cx="69850" cy="828675"/>
          </a:xfrm>
          <a:custGeom>
            <a:avLst/>
            <a:gdLst>
              <a:gd name="T0" fmla="*/ 2147483647 w 160"/>
              <a:gd name="T1" fmla="*/ 2147483647 h 816"/>
              <a:gd name="T2" fmla="*/ 2147483647 w 160"/>
              <a:gd name="T3" fmla="*/ 2147483647 h 816"/>
              <a:gd name="T4" fmla="*/ 2147483647 w 160"/>
              <a:gd name="T5" fmla="*/ 2147483647 h 816"/>
              <a:gd name="T6" fmla="*/ 2147483647 w 160"/>
              <a:gd name="T7" fmla="*/ 2147483647 h 816"/>
              <a:gd name="T8" fmla="*/ 2147483647 w 160"/>
              <a:gd name="T9" fmla="*/ 0 h 816"/>
              <a:gd name="T10" fmla="*/ 0 60000 65536"/>
              <a:gd name="T11" fmla="*/ 0 60000 65536"/>
              <a:gd name="T12" fmla="*/ 0 60000 65536"/>
              <a:gd name="T13" fmla="*/ 0 60000 65536"/>
              <a:gd name="T14" fmla="*/ 0 60000 65536"/>
              <a:gd name="T15" fmla="*/ 0 w 160"/>
              <a:gd name="T16" fmla="*/ 0 h 816"/>
              <a:gd name="T17" fmla="*/ 160 w 160"/>
              <a:gd name="T18" fmla="*/ 816 h 816"/>
            </a:gdLst>
            <a:ahLst/>
            <a:cxnLst>
              <a:cxn ang="T10">
                <a:pos x="T0" y="T1"/>
              </a:cxn>
              <a:cxn ang="T11">
                <a:pos x="T2" y="T3"/>
              </a:cxn>
              <a:cxn ang="T12">
                <a:pos x="T4" y="T5"/>
              </a:cxn>
              <a:cxn ang="T13">
                <a:pos x="T6" y="T7"/>
              </a:cxn>
              <a:cxn ang="T14">
                <a:pos x="T8" y="T9"/>
              </a:cxn>
            </a:cxnLst>
            <a:rect l="T15" t="T16" r="T17" b="T18"/>
            <a:pathLst>
              <a:path w="160" h="816">
                <a:moveTo>
                  <a:pt x="56" y="816"/>
                </a:moveTo>
                <a:cubicBezTo>
                  <a:pt x="108" y="736"/>
                  <a:pt x="160" y="656"/>
                  <a:pt x="152" y="576"/>
                </a:cubicBezTo>
                <a:cubicBezTo>
                  <a:pt x="144" y="496"/>
                  <a:pt x="16" y="408"/>
                  <a:pt x="8" y="336"/>
                </a:cubicBezTo>
                <a:cubicBezTo>
                  <a:pt x="0" y="264"/>
                  <a:pt x="88" y="200"/>
                  <a:pt x="104" y="144"/>
                </a:cubicBezTo>
                <a:cubicBezTo>
                  <a:pt x="120" y="88"/>
                  <a:pt x="112" y="44"/>
                  <a:pt x="104" y="0"/>
                </a:cubicBezTo>
              </a:path>
            </a:pathLst>
          </a:custGeom>
          <a:noFill/>
          <a:ln w="76200">
            <a:solidFill>
              <a:srgbClr val="0000CC"/>
            </a:solidFill>
            <a:prstDash val="sysDot"/>
            <a:round/>
            <a:headEnd type="stealth" w="med" len="me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36" name="AutoShape 64"/>
          <p:cNvSpPr>
            <a:spLocks noChangeArrowheads="1"/>
          </p:cNvSpPr>
          <p:nvPr/>
        </p:nvSpPr>
        <p:spPr bwMode="auto">
          <a:xfrm rot="8320039">
            <a:off x="5181600" y="2514600"/>
            <a:ext cx="685800" cy="304800"/>
          </a:xfrm>
          <a:prstGeom prst="notchedRightArrow">
            <a:avLst>
              <a:gd name="adj1" fmla="val 50000"/>
              <a:gd name="adj2" fmla="val 56250"/>
            </a:avLst>
          </a:prstGeom>
          <a:solidFill>
            <a:srgbClr val="FF0000"/>
          </a:solidFill>
          <a:ln w="9525">
            <a:solidFill>
              <a:schemeClr val="bg1"/>
            </a:solidFill>
            <a:miter lim="800000"/>
            <a:headEnd/>
            <a:tailEnd/>
          </a:ln>
        </p:spPr>
        <p:txBody>
          <a:bodyPr wrap="none" anchor="ctr"/>
          <a:lstStyle/>
          <a:p>
            <a:pPr algn="ctr" eaLnBrk="1" hangingPunct="1"/>
            <a:endParaRPr lang="vi-VN" altLang="vi-VN">
              <a:latin typeface="Arial" charset="0"/>
            </a:endParaRPr>
          </a:p>
        </p:txBody>
      </p:sp>
      <p:sp>
        <p:nvSpPr>
          <p:cNvPr id="79937" name="AutoShape 65"/>
          <p:cNvSpPr>
            <a:spLocks noChangeArrowheads="1"/>
          </p:cNvSpPr>
          <p:nvPr/>
        </p:nvSpPr>
        <p:spPr bwMode="auto">
          <a:xfrm rot="8320039">
            <a:off x="4038600" y="1905000"/>
            <a:ext cx="685800" cy="304800"/>
          </a:xfrm>
          <a:prstGeom prst="notchedRightArrow">
            <a:avLst>
              <a:gd name="adj1" fmla="val 50000"/>
              <a:gd name="adj2" fmla="val 56250"/>
            </a:avLst>
          </a:prstGeom>
          <a:solidFill>
            <a:srgbClr val="FF0000"/>
          </a:solidFill>
          <a:ln w="9525">
            <a:solidFill>
              <a:schemeClr val="bg1"/>
            </a:solidFill>
            <a:miter lim="800000"/>
            <a:headEnd/>
            <a:tailEnd/>
          </a:ln>
        </p:spPr>
        <p:txBody>
          <a:bodyPr wrap="none" anchor="ctr"/>
          <a:lstStyle/>
          <a:p>
            <a:pPr algn="ctr" eaLnBrk="1" hangingPunct="1"/>
            <a:endParaRPr lang="vi-VN" altLang="vi-VN">
              <a:latin typeface="Arial" charset="0"/>
            </a:endParaRPr>
          </a:p>
        </p:txBody>
      </p:sp>
      <p:sp>
        <p:nvSpPr>
          <p:cNvPr id="79938" name="AutoShape 66"/>
          <p:cNvSpPr>
            <a:spLocks noChangeArrowheads="1"/>
          </p:cNvSpPr>
          <p:nvPr/>
        </p:nvSpPr>
        <p:spPr bwMode="auto">
          <a:xfrm rot="8320039">
            <a:off x="5029200" y="1981200"/>
            <a:ext cx="533400" cy="269875"/>
          </a:xfrm>
          <a:prstGeom prst="notchedRightArrow">
            <a:avLst>
              <a:gd name="adj1" fmla="val 50000"/>
              <a:gd name="adj2" fmla="val 49412"/>
            </a:avLst>
          </a:prstGeom>
          <a:solidFill>
            <a:srgbClr val="FF0000"/>
          </a:solidFill>
          <a:ln w="9525">
            <a:solidFill>
              <a:schemeClr val="bg1"/>
            </a:solidFill>
            <a:miter lim="800000"/>
            <a:headEnd/>
            <a:tailEnd/>
          </a:ln>
        </p:spPr>
        <p:txBody>
          <a:bodyPr wrap="none" anchor="ctr"/>
          <a:lstStyle/>
          <a:p>
            <a:pPr algn="ctr" eaLnBrk="1" hangingPunct="1"/>
            <a:endParaRPr lang="vi-VN" altLang="vi-VN">
              <a:latin typeface="Arial" charset="0"/>
            </a:endParaRPr>
          </a:p>
        </p:txBody>
      </p:sp>
      <p:sp>
        <p:nvSpPr>
          <p:cNvPr id="79939" name="Freeform 67"/>
          <p:cNvSpPr>
            <a:spLocks/>
          </p:cNvSpPr>
          <p:nvPr/>
        </p:nvSpPr>
        <p:spPr bwMode="auto">
          <a:xfrm rot="5209098" flipH="1">
            <a:off x="2809082" y="2383631"/>
            <a:ext cx="576262" cy="219075"/>
          </a:xfrm>
          <a:custGeom>
            <a:avLst/>
            <a:gdLst>
              <a:gd name="T0" fmla="*/ 2147483647 w 384"/>
              <a:gd name="T1" fmla="*/ 0 h 384"/>
              <a:gd name="T2" fmla="*/ 2147483647 w 384"/>
              <a:gd name="T3" fmla="*/ 2147483647 h 384"/>
              <a:gd name="T4" fmla="*/ 0 w 384"/>
              <a:gd name="T5" fmla="*/ 2147483647 h 384"/>
              <a:gd name="T6" fmla="*/ 0 60000 65536"/>
              <a:gd name="T7" fmla="*/ 0 60000 65536"/>
              <a:gd name="T8" fmla="*/ 0 60000 65536"/>
            </a:gdLst>
            <a:ahLst/>
            <a:cxnLst>
              <a:cxn ang="T6">
                <a:pos x="T0" y="T1"/>
              </a:cxn>
              <a:cxn ang="T7">
                <a:pos x="T2" y="T3"/>
              </a:cxn>
              <a:cxn ang="T8">
                <a:pos x="T4" y="T5"/>
              </a:cxn>
            </a:cxnLst>
            <a:rect l="0" t="0" r="r" b="b"/>
            <a:pathLst>
              <a:path w="384" h="384">
                <a:moveTo>
                  <a:pt x="384" y="0"/>
                </a:moveTo>
                <a:cubicBezTo>
                  <a:pt x="320" y="16"/>
                  <a:pt x="256" y="32"/>
                  <a:pt x="192" y="96"/>
                </a:cubicBezTo>
                <a:cubicBezTo>
                  <a:pt x="128" y="160"/>
                  <a:pt x="32" y="336"/>
                  <a:pt x="0" y="384"/>
                </a:cubicBezTo>
              </a:path>
            </a:pathLst>
          </a:custGeom>
          <a:noFill/>
          <a:ln w="76200" cmpd="sng">
            <a:solidFill>
              <a:schemeClr val="tx1"/>
            </a:solidFill>
            <a:round/>
            <a:headEnd/>
            <a:tailEnd type="stealth" w="med" len="med"/>
          </a:ln>
          <a:effectLst>
            <a:outerShdw dist="28398" dir="1593903" algn="ctr" rotWithShape="0">
              <a:schemeClr val="bg1"/>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79940" name="Text Box 68"/>
          <p:cNvSpPr txBox="1">
            <a:spLocks noChangeArrowheads="1"/>
          </p:cNvSpPr>
          <p:nvPr/>
        </p:nvSpPr>
        <p:spPr bwMode="auto">
          <a:xfrm>
            <a:off x="1871663" y="2205038"/>
            <a:ext cx="1143000" cy="304800"/>
          </a:xfrm>
          <a:prstGeom prst="rect">
            <a:avLst/>
          </a:prstGeom>
          <a:solidFill>
            <a:srgbClr val="FFFFFF">
              <a:alpha val="6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imes New Roman" pitchFamily="18" charset="0"/>
              </a:defRPr>
            </a:lvl1pPr>
            <a:lvl2pPr marL="742950" indent="-285750">
              <a:defRPr sz="1600">
                <a:solidFill>
                  <a:schemeClr val="tx1"/>
                </a:solidFill>
                <a:latin typeface="Times New Roman" pitchFamily="18" charset="0"/>
              </a:defRPr>
            </a:lvl2pPr>
            <a:lvl3pPr marL="1143000" indent="-228600">
              <a:defRPr sz="1600">
                <a:solidFill>
                  <a:schemeClr val="tx1"/>
                </a:solidFill>
                <a:latin typeface="Times New Roman" pitchFamily="18" charset="0"/>
              </a:defRPr>
            </a:lvl3pPr>
            <a:lvl4pPr marL="1600200" indent="-228600">
              <a:defRPr sz="1600">
                <a:solidFill>
                  <a:schemeClr val="tx1"/>
                </a:solidFill>
                <a:latin typeface="Times New Roman" pitchFamily="18" charset="0"/>
              </a:defRPr>
            </a:lvl4pPr>
            <a:lvl5pPr marL="2057400" indent="-228600">
              <a:defRPr sz="1600">
                <a:solidFill>
                  <a:schemeClr val="tx1"/>
                </a:solidFill>
                <a:latin typeface="Times New Roman" pitchFamily="18" charset="0"/>
              </a:defRPr>
            </a:lvl5pPr>
            <a:lvl6pPr marL="2514600" indent="-228600" eaLnBrk="0" fontAlgn="base" hangingPunct="0">
              <a:spcBef>
                <a:spcPct val="0"/>
              </a:spcBef>
              <a:spcAft>
                <a:spcPct val="0"/>
              </a:spcAft>
              <a:defRPr sz="1600">
                <a:solidFill>
                  <a:schemeClr val="tx1"/>
                </a:solidFill>
                <a:latin typeface="Times New Roman" pitchFamily="18" charset="0"/>
              </a:defRPr>
            </a:lvl6pPr>
            <a:lvl7pPr marL="2971800" indent="-228600" eaLnBrk="0" fontAlgn="base" hangingPunct="0">
              <a:spcBef>
                <a:spcPct val="0"/>
              </a:spcBef>
              <a:spcAft>
                <a:spcPct val="0"/>
              </a:spcAft>
              <a:defRPr sz="1600">
                <a:solidFill>
                  <a:schemeClr val="tx1"/>
                </a:solidFill>
                <a:latin typeface="Times New Roman" pitchFamily="18" charset="0"/>
              </a:defRPr>
            </a:lvl7pPr>
            <a:lvl8pPr marL="3429000" indent="-228600" eaLnBrk="0" fontAlgn="base" hangingPunct="0">
              <a:spcBef>
                <a:spcPct val="0"/>
              </a:spcBef>
              <a:spcAft>
                <a:spcPct val="0"/>
              </a:spcAft>
              <a:defRPr sz="1600">
                <a:solidFill>
                  <a:schemeClr val="tx1"/>
                </a:solidFill>
                <a:latin typeface="Times New Roman" pitchFamily="18" charset="0"/>
              </a:defRPr>
            </a:lvl8pPr>
            <a:lvl9pPr marL="3886200" indent="-228600" eaLnBrk="0" fontAlgn="base" hangingPunct="0">
              <a:spcBef>
                <a:spcPct val="0"/>
              </a:spcBef>
              <a:spcAft>
                <a:spcPct val="0"/>
              </a:spcAft>
              <a:defRPr sz="1600">
                <a:solidFill>
                  <a:schemeClr val="tx1"/>
                </a:solidFill>
                <a:latin typeface="Times New Roman" pitchFamily="18" charset="0"/>
              </a:defRPr>
            </a:lvl9pPr>
          </a:lstStyle>
          <a:p>
            <a:pPr>
              <a:spcBef>
                <a:spcPct val="50000"/>
              </a:spcBef>
            </a:pPr>
            <a:r>
              <a:rPr lang="en-US" altLang="vi-VN" sz="1400" b="1">
                <a:solidFill>
                  <a:srgbClr val="FF0000"/>
                </a:solidFill>
              </a:rPr>
              <a:t>10-11-1947</a:t>
            </a:r>
          </a:p>
        </p:txBody>
      </p:sp>
    </p:spTree>
    <p:extLst>
      <p:ext uri="{BB962C8B-B14F-4D97-AF65-F5344CB8AC3E}">
        <p14:creationId xmlns:p14="http://schemas.microsoft.com/office/powerpoint/2010/main" val="2782505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repeatCount="3000" fill="hold" grpId="0" nodeType="clickEffect">
                                  <p:stCondLst>
                                    <p:cond delay="0"/>
                                  </p:stCondLst>
                                  <p:childTnLst>
                                    <p:set>
                                      <p:cBhvr>
                                        <p:cTn id="6" dur="1" fill="hold">
                                          <p:stCondLst>
                                            <p:cond delay="0"/>
                                          </p:stCondLst>
                                        </p:cTn>
                                        <p:tgtEl>
                                          <p:spTgt spid="79902"/>
                                        </p:tgtEl>
                                        <p:attrNameLst>
                                          <p:attrName>style.visibility</p:attrName>
                                        </p:attrNameLst>
                                      </p:cBhvr>
                                      <p:to>
                                        <p:strVal val="visible"/>
                                      </p:to>
                                    </p:set>
                                    <p:animEffect transition="in" filter="fade">
                                      <p:cBhvr>
                                        <p:cTn id="7" dur="1000"/>
                                        <p:tgtEl>
                                          <p:spTgt spid="79902"/>
                                        </p:tgtEl>
                                      </p:cBhvr>
                                    </p:animEffect>
                                  </p:childTnLst>
                                  <p:subTnLst>
                                    <p:set>
                                      <p:cBhvr override="childStyle">
                                        <p:cTn dur="1" fill="hold" display="0" masterRel="nextClick" afterEffect="1"/>
                                        <p:tgtEl>
                                          <p:spTgt spid="79902"/>
                                        </p:tgtEl>
                                        <p:attrNameLst>
                                          <p:attrName>style.visibility</p:attrName>
                                        </p:attrNameLst>
                                      </p:cBhvr>
                                      <p:to>
                                        <p:strVal val="hidden"/>
                                      </p:to>
                                    </p:set>
                                  </p:subTnLst>
                                </p:cTn>
                              </p:par>
                              <p:par>
                                <p:cTn id="8" presetID="10" presetClass="entr" presetSubtype="0" repeatCount="3000" fill="hold" grpId="0" nodeType="withEffect">
                                  <p:stCondLst>
                                    <p:cond delay="0"/>
                                  </p:stCondLst>
                                  <p:childTnLst>
                                    <p:set>
                                      <p:cBhvr>
                                        <p:cTn id="9" dur="1" fill="hold">
                                          <p:stCondLst>
                                            <p:cond delay="0"/>
                                          </p:stCondLst>
                                        </p:cTn>
                                        <p:tgtEl>
                                          <p:spTgt spid="79903"/>
                                        </p:tgtEl>
                                        <p:attrNameLst>
                                          <p:attrName>style.visibility</p:attrName>
                                        </p:attrNameLst>
                                      </p:cBhvr>
                                      <p:to>
                                        <p:strVal val="visible"/>
                                      </p:to>
                                    </p:set>
                                    <p:animEffect transition="in" filter="fade">
                                      <p:cBhvr>
                                        <p:cTn id="10" dur="1000"/>
                                        <p:tgtEl>
                                          <p:spTgt spid="79903"/>
                                        </p:tgtEl>
                                      </p:cBhvr>
                                    </p:animEffect>
                                  </p:childTnLst>
                                  <p:subTnLst>
                                    <p:set>
                                      <p:cBhvr override="childStyle">
                                        <p:cTn dur="1" fill="hold" display="0" masterRel="nextClick" afterEffect="1"/>
                                        <p:tgtEl>
                                          <p:spTgt spid="79903"/>
                                        </p:tgtEl>
                                        <p:attrNameLst>
                                          <p:attrName>style.visibility</p:attrName>
                                        </p:attrNameLst>
                                      </p:cBhvr>
                                      <p:to>
                                        <p:strVal val="hidden"/>
                                      </p:to>
                                    </p:set>
                                  </p:subTnLst>
                                </p:cTn>
                              </p:par>
                              <p:par>
                                <p:cTn id="11" presetID="10" presetClass="entr" presetSubtype="0" repeatCount="3000" fill="hold" grpId="0" nodeType="withEffect">
                                  <p:stCondLst>
                                    <p:cond delay="0"/>
                                  </p:stCondLst>
                                  <p:childTnLst>
                                    <p:set>
                                      <p:cBhvr>
                                        <p:cTn id="12" dur="1" fill="hold">
                                          <p:stCondLst>
                                            <p:cond delay="0"/>
                                          </p:stCondLst>
                                        </p:cTn>
                                        <p:tgtEl>
                                          <p:spTgt spid="79904"/>
                                        </p:tgtEl>
                                        <p:attrNameLst>
                                          <p:attrName>style.visibility</p:attrName>
                                        </p:attrNameLst>
                                      </p:cBhvr>
                                      <p:to>
                                        <p:strVal val="visible"/>
                                      </p:to>
                                    </p:set>
                                    <p:animEffect transition="in" filter="fade">
                                      <p:cBhvr>
                                        <p:cTn id="13" dur="1000"/>
                                        <p:tgtEl>
                                          <p:spTgt spid="79904"/>
                                        </p:tgtEl>
                                      </p:cBhvr>
                                    </p:animEffect>
                                  </p:childTnLst>
                                  <p:subTnLst>
                                    <p:set>
                                      <p:cBhvr override="childStyle">
                                        <p:cTn dur="1" fill="hold" display="0" masterRel="nextClick" afterEffect="1"/>
                                        <p:tgtEl>
                                          <p:spTgt spid="79904"/>
                                        </p:tgtEl>
                                        <p:attrNameLst>
                                          <p:attrName>style.visibility</p:attrName>
                                        </p:attrNameLst>
                                      </p:cBhvr>
                                      <p:to>
                                        <p:strVal val="hidden"/>
                                      </p:to>
                                    </p:set>
                                  </p:subTnLst>
                                </p:cTn>
                              </p:par>
                            </p:childTnLst>
                          </p:cTn>
                        </p:par>
                        <p:par>
                          <p:cTn id="14" fill="hold" nodeType="afterGroup">
                            <p:stCondLst>
                              <p:cond delay="3000"/>
                            </p:stCondLst>
                            <p:childTnLst>
                              <p:par>
                                <p:cTn id="15" presetID="22" presetClass="entr" presetSubtype="2" repeatCount="2000" fill="hold" grpId="0" nodeType="afterEffect">
                                  <p:stCondLst>
                                    <p:cond delay="0"/>
                                  </p:stCondLst>
                                  <p:childTnLst>
                                    <p:set>
                                      <p:cBhvr>
                                        <p:cTn id="16" dur="1" fill="hold">
                                          <p:stCondLst>
                                            <p:cond delay="0"/>
                                          </p:stCondLst>
                                        </p:cTn>
                                        <p:tgtEl>
                                          <p:spTgt spid="79936"/>
                                        </p:tgtEl>
                                        <p:attrNameLst>
                                          <p:attrName>style.visibility</p:attrName>
                                        </p:attrNameLst>
                                      </p:cBhvr>
                                      <p:to>
                                        <p:strVal val="visible"/>
                                      </p:to>
                                    </p:set>
                                    <p:animEffect transition="in" filter="wipe(right)">
                                      <p:cBhvr>
                                        <p:cTn id="17" dur="2000"/>
                                        <p:tgtEl>
                                          <p:spTgt spid="79936"/>
                                        </p:tgtEl>
                                      </p:cBhvr>
                                    </p:animEffect>
                                  </p:childTnLst>
                                </p:cTn>
                              </p:par>
                            </p:childTnLst>
                          </p:cTn>
                        </p:par>
                        <p:par>
                          <p:cTn id="18" fill="hold" nodeType="afterGroup">
                            <p:stCondLst>
                              <p:cond delay="7000"/>
                            </p:stCondLst>
                            <p:childTnLst>
                              <p:par>
                                <p:cTn id="19" presetID="22" presetClass="entr" presetSubtype="2" repeatCount="2000" fill="hold" grpId="0" nodeType="afterEffect">
                                  <p:stCondLst>
                                    <p:cond delay="0"/>
                                  </p:stCondLst>
                                  <p:childTnLst>
                                    <p:set>
                                      <p:cBhvr>
                                        <p:cTn id="20" dur="1" fill="hold">
                                          <p:stCondLst>
                                            <p:cond delay="0"/>
                                          </p:stCondLst>
                                        </p:cTn>
                                        <p:tgtEl>
                                          <p:spTgt spid="79937"/>
                                        </p:tgtEl>
                                        <p:attrNameLst>
                                          <p:attrName>style.visibility</p:attrName>
                                        </p:attrNameLst>
                                      </p:cBhvr>
                                      <p:to>
                                        <p:strVal val="visible"/>
                                      </p:to>
                                    </p:set>
                                    <p:animEffect transition="in" filter="wipe(right)">
                                      <p:cBhvr>
                                        <p:cTn id="21" dur="2000"/>
                                        <p:tgtEl>
                                          <p:spTgt spid="79937"/>
                                        </p:tgtEl>
                                      </p:cBhvr>
                                    </p:animEffect>
                                  </p:childTnLst>
                                </p:cTn>
                              </p:par>
                            </p:childTnLst>
                          </p:cTn>
                        </p:par>
                        <p:par>
                          <p:cTn id="22" fill="hold" nodeType="afterGroup">
                            <p:stCondLst>
                              <p:cond delay="11000"/>
                            </p:stCondLst>
                            <p:childTnLst>
                              <p:par>
                                <p:cTn id="23" presetID="22" presetClass="entr" presetSubtype="2" repeatCount="2000" fill="hold" grpId="0" nodeType="afterEffect">
                                  <p:stCondLst>
                                    <p:cond delay="0"/>
                                  </p:stCondLst>
                                  <p:childTnLst>
                                    <p:set>
                                      <p:cBhvr>
                                        <p:cTn id="24" dur="1" fill="hold">
                                          <p:stCondLst>
                                            <p:cond delay="0"/>
                                          </p:stCondLst>
                                        </p:cTn>
                                        <p:tgtEl>
                                          <p:spTgt spid="79938"/>
                                        </p:tgtEl>
                                        <p:attrNameLst>
                                          <p:attrName>style.visibility</p:attrName>
                                        </p:attrNameLst>
                                      </p:cBhvr>
                                      <p:to>
                                        <p:strVal val="visible"/>
                                      </p:to>
                                    </p:set>
                                    <p:animEffect transition="in" filter="wipe(right)">
                                      <p:cBhvr>
                                        <p:cTn id="25" dur="2000"/>
                                        <p:tgtEl>
                                          <p:spTgt spid="79938"/>
                                        </p:tgtEl>
                                      </p:cBhvr>
                                    </p:animEffect>
                                  </p:childTnLst>
                                </p:cTn>
                              </p:par>
                            </p:childTnLst>
                          </p:cTn>
                        </p:par>
                        <p:par>
                          <p:cTn id="26" fill="hold" nodeType="afterGroup">
                            <p:stCondLst>
                              <p:cond delay="15000"/>
                            </p:stCondLst>
                            <p:childTnLst>
                              <p:par>
                                <p:cTn id="27" presetID="10" presetClass="exit" presetSubtype="0" fill="hold" nodeType="afterEffect">
                                  <p:stCondLst>
                                    <p:cond delay="0"/>
                                  </p:stCondLst>
                                  <p:childTnLst>
                                    <p:animEffect transition="out" filter="fade">
                                      <p:cBhvr>
                                        <p:cTn id="28" dur="1000"/>
                                        <p:tgtEl>
                                          <p:spTgt spid="79893"/>
                                        </p:tgtEl>
                                      </p:cBhvr>
                                    </p:animEffect>
                                    <p:set>
                                      <p:cBhvr>
                                        <p:cTn id="29" dur="1" fill="hold">
                                          <p:stCondLst>
                                            <p:cond delay="999"/>
                                          </p:stCondLst>
                                        </p:cTn>
                                        <p:tgtEl>
                                          <p:spTgt spid="79893"/>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1000"/>
                                        <p:tgtEl>
                                          <p:spTgt spid="79897"/>
                                        </p:tgtEl>
                                      </p:cBhvr>
                                    </p:animEffect>
                                    <p:set>
                                      <p:cBhvr>
                                        <p:cTn id="32" dur="1" fill="hold">
                                          <p:stCondLst>
                                            <p:cond delay="999"/>
                                          </p:stCondLst>
                                        </p:cTn>
                                        <p:tgtEl>
                                          <p:spTgt spid="79897"/>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1000"/>
                                        <p:tgtEl>
                                          <p:spTgt spid="79898"/>
                                        </p:tgtEl>
                                      </p:cBhvr>
                                    </p:animEffect>
                                    <p:set>
                                      <p:cBhvr>
                                        <p:cTn id="35" dur="1" fill="hold">
                                          <p:stCondLst>
                                            <p:cond delay="999"/>
                                          </p:stCondLst>
                                        </p:cTn>
                                        <p:tgtEl>
                                          <p:spTgt spid="79898"/>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79931"/>
                                        </p:tgtEl>
                                        <p:attrNameLst>
                                          <p:attrName>style.visibility</p:attrName>
                                        </p:attrNameLst>
                                      </p:cBhvr>
                                      <p:to>
                                        <p:strVal val="visible"/>
                                      </p:to>
                                    </p:set>
                                    <p:animEffect transition="in" filter="wipe(up)">
                                      <p:cBhvr>
                                        <p:cTn id="40" dur="1000"/>
                                        <p:tgtEl>
                                          <p:spTgt spid="79931"/>
                                        </p:tgtEl>
                                      </p:cBhvr>
                                    </p:animEffect>
                                  </p:childTnLst>
                                </p:cTn>
                              </p:par>
                            </p:childTnLst>
                          </p:cTn>
                        </p:par>
                        <p:par>
                          <p:cTn id="41" fill="hold" nodeType="afterGroup">
                            <p:stCondLst>
                              <p:cond delay="1000"/>
                            </p:stCondLst>
                            <p:childTnLst>
                              <p:par>
                                <p:cTn id="42" presetID="22" presetClass="entr" presetSubtype="1" fill="hold" grpId="0" nodeType="afterEffect">
                                  <p:stCondLst>
                                    <p:cond delay="0"/>
                                  </p:stCondLst>
                                  <p:childTnLst>
                                    <p:set>
                                      <p:cBhvr>
                                        <p:cTn id="43" dur="1" fill="hold">
                                          <p:stCondLst>
                                            <p:cond delay="0"/>
                                          </p:stCondLst>
                                        </p:cTn>
                                        <p:tgtEl>
                                          <p:spTgt spid="79932"/>
                                        </p:tgtEl>
                                        <p:attrNameLst>
                                          <p:attrName>style.visibility</p:attrName>
                                        </p:attrNameLst>
                                      </p:cBhvr>
                                      <p:to>
                                        <p:strVal val="visible"/>
                                      </p:to>
                                    </p:set>
                                    <p:animEffect transition="in" filter="wipe(up)">
                                      <p:cBhvr>
                                        <p:cTn id="44" dur="1000"/>
                                        <p:tgtEl>
                                          <p:spTgt spid="79932"/>
                                        </p:tgtEl>
                                      </p:cBhvr>
                                    </p:animEffect>
                                  </p:childTnLst>
                                </p:cTn>
                              </p:par>
                            </p:childTnLst>
                          </p:cTn>
                        </p:par>
                        <p:par>
                          <p:cTn id="45" fill="hold" nodeType="afterGroup">
                            <p:stCondLst>
                              <p:cond delay="2000"/>
                            </p:stCondLst>
                            <p:childTnLst>
                              <p:par>
                                <p:cTn id="46" presetID="22" presetClass="entr" presetSubtype="1" fill="hold" grpId="0" nodeType="afterEffect">
                                  <p:stCondLst>
                                    <p:cond delay="0"/>
                                  </p:stCondLst>
                                  <p:childTnLst>
                                    <p:set>
                                      <p:cBhvr>
                                        <p:cTn id="47" dur="1" fill="hold">
                                          <p:stCondLst>
                                            <p:cond delay="0"/>
                                          </p:stCondLst>
                                        </p:cTn>
                                        <p:tgtEl>
                                          <p:spTgt spid="79933"/>
                                        </p:tgtEl>
                                        <p:attrNameLst>
                                          <p:attrName>style.visibility</p:attrName>
                                        </p:attrNameLst>
                                      </p:cBhvr>
                                      <p:to>
                                        <p:strVal val="visible"/>
                                      </p:to>
                                    </p:set>
                                    <p:animEffect transition="in" filter="wipe(up)">
                                      <p:cBhvr>
                                        <p:cTn id="48" dur="1000"/>
                                        <p:tgtEl>
                                          <p:spTgt spid="79933"/>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2" repeatCount="2000" fill="hold" grpId="0" nodeType="clickEffect">
                                  <p:stCondLst>
                                    <p:cond delay="0"/>
                                  </p:stCondLst>
                                  <p:childTnLst>
                                    <p:set>
                                      <p:cBhvr>
                                        <p:cTn id="52" dur="1" fill="hold">
                                          <p:stCondLst>
                                            <p:cond delay="0"/>
                                          </p:stCondLst>
                                        </p:cTn>
                                        <p:tgtEl>
                                          <p:spTgt spid="79919"/>
                                        </p:tgtEl>
                                        <p:attrNameLst>
                                          <p:attrName>style.visibility</p:attrName>
                                        </p:attrNameLst>
                                      </p:cBhvr>
                                      <p:to>
                                        <p:strVal val="visible"/>
                                      </p:to>
                                    </p:set>
                                    <p:animEffect transition="in" filter="wipe(right)">
                                      <p:cBhvr>
                                        <p:cTn id="53" dur="2000"/>
                                        <p:tgtEl>
                                          <p:spTgt spid="79919"/>
                                        </p:tgtEl>
                                      </p:cBhvr>
                                    </p:animEffect>
                                  </p:childTnLst>
                                </p:cTn>
                              </p:par>
                              <p:par>
                                <p:cTn id="54" presetID="23" presetClass="entr" presetSubtype="16" repeatCount="3000" fill="hold" grpId="0" nodeType="withEffect">
                                  <p:stCondLst>
                                    <p:cond delay="0"/>
                                  </p:stCondLst>
                                  <p:childTnLst>
                                    <p:set>
                                      <p:cBhvr>
                                        <p:cTn id="55" dur="1" fill="hold">
                                          <p:stCondLst>
                                            <p:cond delay="0"/>
                                          </p:stCondLst>
                                        </p:cTn>
                                        <p:tgtEl>
                                          <p:spTgt spid="79920"/>
                                        </p:tgtEl>
                                        <p:attrNameLst>
                                          <p:attrName>style.visibility</p:attrName>
                                        </p:attrNameLst>
                                      </p:cBhvr>
                                      <p:to>
                                        <p:strVal val="visible"/>
                                      </p:to>
                                    </p:set>
                                    <p:anim calcmode="lin" valueType="num">
                                      <p:cBhvr>
                                        <p:cTn id="56" dur="1000" fill="hold"/>
                                        <p:tgtEl>
                                          <p:spTgt spid="79920"/>
                                        </p:tgtEl>
                                        <p:attrNameLst>
                                          <p:attrName>ppt_w</p:attrName>
                                        </p:attrNameLst>
                                      </p:cBhvr>
                                      <p:tavLst>
                                        <p:tav tm="0">
                                          <p:val>
                                            <p:fltVal val="0"/>
                                          </p:val>
                                        </p:tav>
                                        <p:tav tm="100000">
                                          <p:val>
                                            <p:strVal val="#ppt_w"/>
                                          </p:val>
                                        </p:tav>
                                      </p:tavLst>
                                    </p:anim>
                                    <p:anim calcmode="lin" valueType="num">
                                      <p:cBhvr>
                                        <p:cTn id="57" dur="1000" fill="hold"/>
                                        <p:tgtEl>
                                          <p:spTgt spid="79920"/>
                                        </p:tgtEl>
                                        <p:attrNameLst>
                                          <p:attrName>ppt_h</p:attrName>
                                        </p:attrNameLst>
                                      </p:cBhvr>
                                      <p:tavLst>
                                        <p:tav tm="0">
                                          <p:val>
                                            <p:fltVal val="0"/>
                                          </p:val>
                                        </p:tav>
                                        <p:tav tm="100000">
                                          <p:val>
                                            <p:strVal val="#ppt_h"/>
                                          </p:val>
                                        </p:tav>
                                      </p:tavLst>
                                    </p:anim>
                                  </p:childTnLst>
                                </p:cTn>
                              </p:par>
                              <p:par>
                                <p:cTn id="58" presetID="23" presetClass="entr" presetSubtype="16" fill="hold" grpId="0" nodeType="withEffect">
                                  <p:stCondLst>
                                    <p:cond delay="0"/>
                                  </p:stCondLst>
                                  <p:childTnLst>
                                    <p:set>
                                      <p:cBhvr>
                                        <p:cTn id="59" dur="1" fill="hold">
                                          <p:stCondLst>
                                            <p:cond delay="0"/>
                                          </p:stCondLst>
                                        </p:cTn>
                                        <p:tgtEl>
                                          <p:spTgt spid="79925"/>
                                        </p:tgtEl>
                                        <p:attrNameLst>
                                          <p:attrName>style.visibility</p:attrName>
                                        </p:attrNameLst>
                                      </p:cBhvr>
                                      <p:to>
                                        <p:strVal val="visible"/>
                                      </p:to>
                                    </p:set>
                                    <p:anim calcmode="lin" valueType="num">
                                      <p:cBhvr>
                                        <p:cTn id="60" dur="500" fill="hold"/>
                                        <p:tgtEl>
                                          <p:spTgt spid="79925"/>
                                        </p:tgtEl>
                                        <p:attrNameLst>
                                          <p:attrName>ppt_w</p:attrName>
                                        </p:attrNameLst>
                                      </p:cBhvr>
                                      <p:tavLst>
                                        <p:tav tm="0">
                                          <p:val>
                                            <p:fltVal val="0"/>
                                          </p:val>
                                        </p:tav>
                                        <p:tav tm="100000">
                                          <p:val>
                                            <p:strVal val="#ppt_w"/>
                                          </p:val>
                                        </p:tav>
                                      </p:tavLst>
                                    </p:anim>
                                    <p:anim calcmode="lin" valueType="num">
                                      <p:cBhvr>
                                        <p:cTn id="61" dur="500" fill="hold"/>
                                        <p:tgtEl>
                                          <p:spTgt spid="79925"/>
                                        </p:tgtEl>
                                        <p:attrNameLst>
                                          <p:attrName>ppt_h</p:attrName>
                                        </p:attrNameLst>
                                      </p:cBhvr>
                                      <p:tavLst>
                                        <p:tav tm="0">
                                          <p:val>
                                            <p:fltVal val="0"/>
                                          </p:val>
                                        </p:tav>
                                        <p:tav tm="100000">
                                          <p:val>
                                            <p:strVal val="#ppt_h"/>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2" fill="hold" grpId="0" nodeType="clickEffect">
                                  <p:stCondLst>
                                    <p:cond delay="0"/>
                                  </p:stCondLst>
                                  <p:childTnLst>
                                    <p:set>
                                      <p:cBhvr>
                                        <p:cTn id="65" dur="1" fill="hold">
                                          <p:stCondLst>
                                            <p:cond delay="0"/>
                                          </p:stCondLst>
                                        </p:cTn>
                                        <p:tgtEl>
                                          <p:spTgt spid="79939"/>
                                        </p:tgtEl>
                                        <p:attrNameLst>
                                          <p:attrName>style.visibility</p:attrName>
                                        </p:attrNameLst>
                                      </p:cBhvr>
                                      <p:to>
                                        <p:strVal val="visible"/>
                                      </p:to>
                                    </p:set>
                                    <p:animEffect transition="in" filter="wipe(right)">
                                      <p:cBhvr>
                                        <p:cTn id="66" dur="3000"/>
                                        <p:tgtEl>
                                          <p:spTgt spid="79939"/>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22" presetClass="entr" presetSubtype="2" repeatCount="2000" fill="hold" grpId="0" nodeType="clickEffect">
                                  <p:stCondLst>
                                    <p:cond delay="0"/>
                                  </p:stCondLst>
                                  <p:childTnLst>
                                    <p:set>
                                      <p:cBhvr>
                                        <p:cTn id="70" dur="1" fill="hold">
                                          <p:stCondLst>
                                            <p:cond delay="0"/>
                                          </p:stCondLst>
                                        </p:cTn>
                                        <p:tgtEl>
                                          <p:spTgt spid="79921"/>
                                        </p:tgtEl>
                                        <p:attrNameLst>
                                          <p:attrName>style.visibility</p:attrName>
                                        </p:attrNameLst>
                                      </p:cBhvr>
                                      <p:to>
                                        <p:strVal val="visible"/>
                                      </p:to>
                                    </p:set>
                                    <p:animEffect transition="in" filter="wipe(right)">
                                      <p:cBhvr>
                                        <p:cTn id="71" dur="2000"/>
                                        <p:tgtEl>
                                          <p:spTgt spid="79921"/>
                                        </p:tgtEl>
                                      </p:cBhvr>
                                    </p:animEffect>
                                  </p:childTnLst>
                                </p:cTn>
                              </p:par>
                              <p:par>
                                <p:cTn id="72" presetID="23" presetClass="entr" presetSubtype="16" fill="hold" grpId="0" nodeType="withEffect">
                                  <p:stCondLst>
                                    <p:cond delay="0"/>
                                  </p:stCondLst>
                                  <p:childTnLst>
                                    <p:set>
                                      <p:cBhvr>
                                        <p:cTn id="73" dur="1" fill="hold">
                                          <p:stCondLst>
                                            <p:cond delay="0"/>
                                          </p:stCondLst>
                                        </p:cTn>
                                        <p:tgtEl>
                                          <p:spTgt spid="79940"/>
                                        </p:tgtEl>
                                        <p:attrNameLst>
                                          <p:attrName>style.visibility</p:attrName>
                                        </p:attrNameLst>
                                      </p:cBhvr>
                                      <p:to>
                                        <p:strVal val="visible"/>
                                      </p:to>
                                    </p:set>
                                    <p:anim calcmode="lin" valueType="num">
                                      <p:cBhvr>
                                        <p:cTn id="74" dur="500" fill="hold"/>
                                        <p:tgtEl>
                                          <p:spTgt spid="79940"/>
                                        </p:tgtEl>
                                        <p:attrNameLst>
                                          <p:attrName>ppt_w</p:attrName>
                                        </p:attrNameLst>
                                      </p:cBhvr>
                                      <p:tavLst>
                                        <p:tav tm="0">
                                          <p:val>
                                            <p:fltVal val="0"/>
                                          </p:val>
                                        </p:tav>
                                        <p:tav tm="100000">
                                          <p:val>
                                            <p:strVal val="#ppt_w"/>
                                          </p:val>
                                        </p:tav>
                                      </p:tavLst>
                                    </p:anim>
                                    <p:anim calcmode="lin" valueType="num">
                                      <p:cBhvr>
                                        <p:cTn id="75" dur="500" fill="hold"/>
                                        <p:tgtEl>
                                          <p:spTgt spid="79940"/>
                                        </p:tgtEl>
                                        <p:attrNameLst>
                                          <p:attrName>ppt_h</p:attrName>
                                        </p:attrNameLst>
                                      </p:cBhvr>
                                      <p:tavLst>
                                        <p:tav tm="0">
                                          <p:val>
                                            <p:fltVal val="0"/>
                                          </p:val>
                                        </p:tav>
                                        <p:tav tm="100000">
                                          <p:val>
                                            <p:strVal val="#ppt_h"/>
                                          </p:val>
                                        </p:tav>
                                      </p:tavLst>
                                    </p:anim>
                                  </p:childTnLst>
                                </p:cTn>
                              </p:par>
                              <p:par>
                                <p:cTn id="76" presetID="23" presetClass="entr" presetSubtype="16" repeatCount="3000" fill="hold" grpId="0" nodeType="withEffect">
                                  <p:stCondLst>
                                    <p:cond delay="0"/>
                                  </p:stCondLst>
                                  <p:childTnLst>
                                    <p:set>
                                      <p:cBhvr>
                                        <p:cTn id="77" dur="1" fill="hold">
                                          <p:stCondLst>
                                            <p:cond delay="0"/>
                                          </p:stCondLst>
                                        </p:cTn>
                                        <p:tgtEl>
                                          <p:spTgt spid="79922"/>
                                        </p:tgtEl>
                                        <p:attrNameLst>
                                          <p:attrName>style.visibility</p:attrName>
                                        </p:attrNameLst>
                                      </p:cBhvr>
                                      <p:to>
                                        <p:strVal val="visible"/>
                                      </p:to>
                                    </p:set>
                                    <p:anim calcmode="lin" valueType="num">
                                      <p:cBhvr>
                                        <p:cTn id="78" dur="1000" fill="hold"/>
                                        <p:tgtEl>
                                          <p:spTgt spid="79922"/>
                                        </p:tgtEl>
                                        <p:attrNameLst>
                                          <p:attrName>ppt_w</p:attrName>
                                        </p:attrNameLst>
                                      </p:cBhvr>
                                      <p:tavLst>
                                        <p:tav tm="0">
                                          <p:val>
                                            <p:fltVal val="0"/>
                                          </p:val>
                                        </p:tav>
                                        <p:tav tm="100000">
                                          <p:val>
                                            <p:strVal val="#ppt_w"/>
                                          </p:val>
                                        </p:tav>
                                      </p:tavLst>
                                    </p:anim>
                                    <p:anim calcmode="lin" valueType="num">
                                      <p:cBhvr>
                                        <p:cTn id="79" dur="1000" fill="hold"/>
                                        <p:tgtEl>
                                          <p:spTgt spid="79922"/>
                                        </p:tgtEl>
                                        <p:attrNameLst>
                                          <p:attrName>ppt_h</p:attrName>
                                        </p:attrNameLst>
                                      </p:cBhvr>
                                      <p:tavLst>
                                        <p:tav tm="0">
                                          <p:val>
                                            <p:fltVal val="0"/>
                                          </p:val>
                                        </p:tav>
                                        <p:tav tm="100000">
                                          <p:val>
                                            <p:strVal val="#ppt_h"/>
                                          </p:val>
                                        </p:tav>
                                      </p:tavLst>
                                    </p:anim>
                                  </p:childTnLst>
                                </p:cTn>
                              </p:par>
                            </p:childTnLst>
                          </p:cTn>
                        </p:par>
                        <p:par>
                          <p:cTn id="80" fill="hold" nodeType="afterGroup">
                            <p:stCondLst>
                              <p:cond delay="4000"/>
                            </p:stCondLst>
                            <p:childTnLst>
                              <p:par>
                                <p:cTn id="81" presetID="22" presetClass="entr" presetSubtype="1" fill="hold" grpId="0" nodeType="afterEffect">
                                  <p:stCondLst>
                                    <p:cond delay="0"/>
                                  </p:stCondLst>
                                  <p:childTnLst>
                                    <p:set>
                                      <p:cBhvr>
                                        <p:cTn id="82" dur="1" fill="hold">
                                          <p:stCondLst>
                                            <p:cond delay="0"/>
                                          </p:stCondLst>
                                        </p:cTn>
                                        <p:tgtEl>
                                          <p:spTgt spid="79935"/>
                                        </p:tgtEl>
                                        <p:attrNameLst>
                                          <p:attrName>style.visibility</p:attrName>
                                        </p:attrNameLst>
                                      </p:cBhvr>
                                      <p:to>
                                        <p:strVal val="visible"/>
                                      </p:to>
                                    </p:set>
                                    <p:animEffect transition="in" filter="wipe(up)">
                                      <p:cBhvr>
                                        <p:cTn id="83" dur="2000"/>
                                        <p:tgtEl>
                                          <p:spTgt spid="79935"/>
                                        </p:tgtEl>
                                      </p:cBhvr>
                                    </p:animEffect>
                                  </p:childTnLst>
                                </p:cTn>
                              </p:par>
                            </p:childTnLst>
                          </p:cTn>
                        </p:par>
                        <p:par>
                          <p:cTn id="84" fill="hold" nodeType="afterGroup">
                            <p:stCondLst>
                              <p:cond delay="6000"/>
                            </p:stCondLst>
                            <p:childTnLst>
                              <p:par>
                                <p:cTn id="85" presetID="22" presetClass="entr" presetSubtype="1" fill="hold" grpId="0" nodeType="afterEffect">
                                  <p:stCondLst>
                                    <p:cond delay="0"/>
                                  </p:stCondLst>
                                  <p:childTnLst>
                                    <p:set>
                                      <p:cBhvr>
                                        <p:cTn id="86" dur="1" fill="hold">
                                          <p:stCondLst>
                                            <p:cond delay="0"/>
                                          </p:stCondLst>
                                        </p:cTn>
                                        <p:tgtEl>
                                          <p:spTgt spid="79934"/>
                                        </p:tgtEl>
                                        <p:attrNameLst>
                                          <p:attrName>style.visibility</p:attrName>
                                        </p:attrNameLst>
                                      </p:cBhvr>
                                      <p:to>
                                        <p:strVal val="visible"/>
                                      </p:to>
                                    </p:set>
                                    <p:animEffect transition="in" filter="wipe(up)">
                                      <p:cBhvr>
                                        <p:cTn id="87" dur="2000"/>
                                        <p:tgtEl>
                                          <p:spTgt spid="79934"/>
                                        </p:tgtEl>
                                      </p:cBhvr>
                                    </p:animEffect>
                                  </p:childTnLst>
                                </p:cTn>
                              </p:par>
                            </p:childTnLst>
                          </p:cTn>
                        </p:par>
                        <p:par>
                          <p:cTn id="88" fill="hold" nodeType="afterGroup">
                            <p:stCondLst>
                              <p:cond delay="8000"/>
                            </p:stCondLst>
                            <p:childTnLst>
                              <p:par>
                                <p:cTn id="89" presetID="1" presetClass="exit" presetSubtype="0" fill="hold" grpId="0" nodeType="afterEffect">
                                  <p:stCondLst>
                                    <p:cond delay="0"/>
                                  </p:stCondLst>
                                  <p:childTnLst>
                                    <p:set>
                                      <p:cBhvr>
                                        <p:cTn id="90" dur="1" fill="hold">
                                          <p:stCondLst>
                                            <p:cond delay="0"/>
                                          </p:stCondLst>
                                        </p:cTn>
                                        <p:tgtEl>
                                          <p:spTgt spid="79899"/>
                                        </p:tgtEl>
                                        <p:attrNameLst>
                                          <p:attrName>style.visibility</p:attrName>
                                        </p:attrNameLst>
                                      </p:cBhvr>
                                      <p:to>
                                        <p:strVal val="hidden"/>
                                      </p:to>
                                    </p:set>
                                  </p:childTnLst>
                                </p:cTn>
                              </p:par>
                            </p:childTnLst>
                          </p:cTn>
                        </p:par>
                        <p:par>
                          <p:cTn id="91" fill="hold" nodeType="afterGroup">
                            <p:stCondLst>
                              <p:cond delay="8000"/>
                            </p:stCondLst>
                            <p:childTnLst>
                              <p:par>
                                <p:cTn id="92" presetID="1" presetClass="exit" presetSubtype="0" fill="hold" grpId="0" nodeType="afterEffect">
                                  <p:stCondLst>
                                    <p:cond delay="0"/>
                                  </p:stCondLst>
                                  <p:childTnLst>
                                    <p:set>
                                      <p:cBhvr>
                                        <p:cTn id="93" dur="1" fill="hold">
                                          <p:stCondLst>
                                            <p:cond delay="0"/>
                                          </p:stCondLst>
                                        </p:cTn>
                                        <p:tgtEl>
                                          <p:spTgt spid="79900"/>
                                        </p:tgtEl>
                                        <p:attrNameLst>
                                          <p:attrName>style.visibility</p:attrName>
                                        </p:attrNameLst>
                                      </p:cBhvr>
                                      <p:to>
                                        <p:strVal val="hidden"/>
                                      </p:to>
                                    </p:set>
                                  </p:childTnLst>
                                </p:cTn>
                              </p:par>
                            </p:childTnLst>
                          </p:cTn>
                        </p:par>
                        <p:par>
                          <p:cTn id="94" fill="hold" nodeType="afterGroup">
                            <p:stCondLst>
                              <p:cond delay="8000"/>
                            </p:stCondLst>
                            <p:childTnLst>
                              <p:par>
                                <p:cTn id="95" presetID="1" presetClass="exit" presetSubtype="0" fill="hold" grpId="0" nodeType="afterEffect">
                                  <p:stCondLst>
                                    <p:cond delay="0"/>
                                  </p:stCondLst>
                                  <p:childTnLst>
                                    <p:set>
                                      <p:cBhvr>
                                        <p:cTn id="96" dur="1" fill="hold">
                                          <p:stCondLst>
                                            <p:cond delay="0"/>
                                          </p:stCondLst>
                                        </p:cTn>
                                        <p:tgtEl>
                                          <p:spTgt spid="79901"/>
                                        </p:tgtEl>
                                        <p:attrNameLst>
                                          <p:attrName>style.visibility</p:attrName>
                                        </p:attrNameLst>
                                      </p:cBhvr>
                                      <p:to>
                                        <p:strVal val="hidden"/>
                                      </p:to>
                                    </p:set>
                                  </p:childTnLst>
                                </p:cTn>
                              </p:par>
                            </p:childTnLst>
                          </p:cTn>
                        </p:par>
                        <p:par>
                          <p:cTn id="97" fill="hold" nodeType="afterGroup">
                            <p:stCondLst>
                              <p:cond delay="8000"/>
                            </p:stCondLst>
                            <p:childTnLst>
                              <p:par>
                                <p:cTn id="98" presetID="22" presetClass="exit" presetSubtype="4" fill="hold" grpId="1" nodeType="afterEffect">
                                  <p:stCondLst>
                                    <p:cond delay="0"/>
                                  </p:stCondLst>
                                  <p:childTnLst>
                                    <p:animEffect transition="out" filter="wipe(down)">
                                      <p:cBhvr>
                                        <p:cTn id="99" dur="500"/>
                                        <p:tgtEl>
                                          <p:spTgt spid="79939"/>
                                        </p:tgtEl>
                                      </p:cBhvr>
                                    </p:animEffect>
                                    <p:set>
                                      <p:cBhvr>
                                        <p:cTn id="100" dur="1" fill="hold">
                                          <p:stCondLst>
                                            <p:cond delay="499"/>
                                          </p:stCondLst>
                                        </p:cTn>
                                        <p:tgtEl>
                                          <p:spTgt spid="79939"/>
                                        </p:tgtEl>
                                        <p:attrNameLst>
                                          <p:attrName>style.visibility</p:attrName>
                                        </p:attrNameLst>
                                      </p:cBhvr>
                                      <p:to>
                                        <p:strVal val="hidden"/>
                                      </p:to>
                                    </p:se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22" presetClass="entr" presetSubtype="4" repeatCount="2000" fill="hold" grpId="0" nodeType="clickEffect">
                                  <p:stCondLst>
                                    <p:cond delay="0"/>
                                  </p:stCondLst>
                                  <p:childTnLst>
                                    <p:set>
                                      <p:cBhvr>
                                        <p:cTn id="104" dur="1" fill="hold">
                                          <p:stCondLst>
                                            <p:cond delay="0"/>
                                          </p:stCondLst>
                                        </p:cTn>
                                        <p:tgtEl>
                                          <p:spTgt spid="79924"/>
                                        </p:tgtEl>
                                        <p:attrNameLst>
                                          <p:attrName>style.visibility</p:attrName>
                                        </p:attrNameLst>
                                      </p:cBhvr>
                                      <p:to>
                                        <p:strVal val="visible"/>
                                      </p:to>
                                    </p:set>
                                    <p:animEffect transition="in" filter="wipe(down)">
                                      <p:cBhvr>
                                        <p:cTn id="105" dur="2000"/>
                                        <p:tgtEl>
                                          <p:spTgt spid="79924"/>
                                        </p:tgtEl>
                                      </p:cBhvr>
                                    </p:animEffect>
                                  </p:childTnLst>
                                </p:cTn>
                              </p:par>
                              <p:par>
                                <p:cTn id="106" presetID="23" presetClass="entr" presetSubtype="16" repeatCount="3000" fill="hold" grpId="0" nodeType="withEffect">
                                  <p:stCondLst>
                                    <p:cond delay="0"/>
                                  </p:stCondLst>
                                  <p:childTnLst>
                                    <p:set>
                                      <p:cBhvr>
                                        <p:cTn id="107" dur="1" fill="hold">
                                          <p:stCondLst>
                                            <p:cond delay="0"/>
                                          </p:stCondLst>
                                        </p:cTn>
                                        <p:tgtEl>
                                          <p:spTgt spid="79923"/>
                                        </p:tgtEl>
                                        <p:attrNameLst>
                                          <p:attrName>style.visibility</p:attrName>
                                        </p:attrNameLst>
                                      </p:cBhvr>
                                      <p:to>
                                        <p:strVal val="visible"/>
                                      </p:to>
                                    </p:set>
                                    <p:anim calcmode="lin" valueType="num">
                                      <p:cBhvr>
                                        <p:cTn id="108" dur="2000" fill="hold"/>
                                        <p:tgtEl>
                                          <p:spTgt spid="79923"/>
                                        </p:tgtEl>
                                        <p:attrNameLst>
                                          <p:attrName>ppt_w</p:attrName>
                                        </p:attrNameLst>
                                      </p:cBhvr>
                                      <p:tavLst>
                                        <p:tav tm="0">
                                          <p:val>
                                            <p:fltVal val="0"/>
                                          </p:val>
                                        </p:tav>
                                        <p:tav tm="100000">
                                          <p:val>
                                            <p:strVal val="#ppt_w"/>
                                          </p:val>
                                        </p:tav>
                                      </p:tavLst>
                                    </p:anim>
                                    <p:anim calcmode="lin" valueType="num">
                                      <p:cBhvr>
                                        <p:cTn id="109" dur="2000" fill="hold"/>
                                        <p:tgtEl>
                                          <p:spTgt spid="79923"/>
                                        </p:tgtEl>
                                        <p:attrNameLst>
                                          <p:attrName>ppt_h</p:attrName>
                                        </p:attrNameLst>
                                      </p:cBhvr>
                                      <p:tavLst>
                                        <p:tav tm="0">
                                          <p:val>
                                            <p:fltVal val="0"/>
                                          </p:val>
                                        </p:tav>
                                        <p:tav tm="100000">
                                          <p:val>
                                            <p:strVal val="#ppt_h"/>
                                          </p:val>
                                        </p:tav>
                                      </p:tavLst>
                                    </p:anim>
                                  </p:childTnLst>
                                </p:cTn>
                              </p:par>
                              <p:par>
                                <p:cTn id="110" presetID="23" presetClass="entr" presetSubtype="16" fill="hold" grpId="0" nodeType="withEffect">
                                  <p:stCondLst>
                                    <p:cond delay="0"/>
                                  </p:stCondLst>
                                  <p:childTnLst>
                                    <p:set>
                                      <p:cBhvr>
                                        <p:cTn id="111" dur="1" fill="hold">
                                          <p:stCondLst>
                                            <p:cond delay="0"/>
                                          </p:stCondLst>
                                        </p:cTn>
                                        <p:tgtEl>
                                          <p:spTgt spid="79926"/>
                                        </p:tgtEl>
                                        <p:attrNameLst>
                                          <p:attrName>style.visibility</p:attrName>
                                        </p:attrNameLst>
                                      </p:cBhvr>
                                      <p:to>
                                        <p:strVal val="visible"/>
                                      </p:to>
                                    </p:set>
                                    <p:anim calcmode="lin" valueType="num">
                                      <p:cBhvr>
                                        <p:cTn id="112" dur="500" fill="hold"/>
                                        <p:tgtEl>
                                          <p:spTgt spid="79926"/>
                                        </p:tgtEl>
                                        <p:attrNameLst>
                                          <p:attrName>ppt_w</p:attrName>
                                        </p:attrNameLst>
                                      </p:cBhvr>
                                      <p:tavLst>
                                        <p:tav tm="0">
                                          <p:val>
                                            <p:fltVal val="0"/>
                                          </p:val>
                                        </p:tav>
                                        <p:tav tm="100000">
                                          <p:val>
                                            <p:strVal val="#ppt_w"/>
                                          </p:val>
                                        </p:tav>
                                      </p:tavLst>
                                    </p:anim>
                                    <p:anim calcmode="lin" valueType="num">
                                      <p:cBhvr>
                                        <p:cTn id="113" dur="500" fill="hold"/>
                                        <p:tgtEl>
                                          <p:spTgt spid="79926"/>
                                        </p:tgtEl>
                                        <p:attrNameLst>
                                          <p:attrName>ppt_h</p:attrName>
                                        </p:attrNameLst>
                                      </p:cBhvr>
                                      <p:tavLst>
                                        <p:tav tm="0">
                                          <p:val>
                                            <p:fltVal val="0"/>
                                          </p:val>
                                        </p:tav>
                                        <p:tav tm="100000">
                                          <p:val>
                                            <p:strVal val="#ppt_h"/>
                                          </p:val>
                                        </p:tav>
                                      </p:tavLst>
                                    </p:anim>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 presetClass="exit" presetSubtype="0" fill="hold" grpId="0" nodeType="clickEffect">
                                  <p:stCondLst>
                                    <p:cond delay="0"/>
                                  </p:stCondLst>
                                  <p:childTnLst>
                                    <p:set>
                                      <p:cBhvr>
                                        <p:cTn id="117" dur="1" fill="hold">
                                          <p:stCondLst>
                                            <p:cond delay="0"/>
                                          </p:stCondLst>
                                        </p:cTn>
                                        <p:tgtEl>
                                          <p:spTgt spid="79896"/>
                                        </p:tgtEl>
                                        <p:attrNameLst>
                                          <p:attrName>style.visibility</p:attrName>
                                        </p:attrNameLst>
                                      </p:cBhvr>
                                      <p:to>
                                        <p:strVal val="hidden"/>
                                      </p:to>
                                    </p:set>
                                  </p:childTnLst>
                                </p:cTn>
                              </p:par>
                              <p:par>
                                <p:cTn id="118" presetID="1" presetClass="exit" presetSubtype="0" fill="hold" grpId="0" nodeType="withEffect">
                                  <p:stCondLst>
                                    <p:cond delay="0"/>
                                  </p:stCondLst>
                                  <p:childTnLst>
                                    <p:set>
                                      <p:cBhvr>
                                        <p:cTn id="119" dur="1" fill="hold">
                                          <p:stCondLst>
                                            <p:cond delay="0"/>
                                          </p:stCondLst>
                                        </p:cTn>
                                        <p:tgtEl>
                                          <p:spTgt spid="79895"/>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9"/>
                                        </p:tgtEl>
                                        <p:attrNameLst>
                                          <p:attrName>style.visibility</p:attrName>
                                        </p:attrNameLst>
                                      </p:cBhvr>
                                      <p:to>
                                        <p:strVal val="hidden"/>
                                      </p:to>
                                    </p:set>
                                  </p:childTnLst>
                                </p:cTn>
                              </p:par>
                              <p:par>
                                <p:cTn id="122" presetID="1" presetClass="exit" presetSubtype="0" fill="hold" nodeType="withEffect">
                                  <p:stCondLst>
                                    <p:cond delay="0"/>
                                  </p:stCondLst>
                                  <p:childTnLst>
                                    <p:set>
                                      <p:cBhvr>
                                        <p:cTn id="123" dur="1" fill="hold">
                                          <p:stCondLst>
                                            <p:cond delay="0"/>
                                          </p:stCondLst>
                                        </p:cTn>
                                        <p:tgtEl>
                                          <p:spTgt spid="7"/>
                                        </p:tgtEl>
                                        <p:attrNameLst>
                                          <p:attrName>style.visibility</p:attrName>
                                        </p:attrNameLst>
                                      </p:cBhvr>
                                      <p:to>
                                        <p:strVal val="hidden"/>
                                      </p:to>
                                    </p:set>
                                  </p:childTnLst>
                                </p:cTn>
                              </p:par>
                              <p:par>
                                <p:cTn id="124" presetID="1" presetClass="exit" presetSubtype="0" fill="hold" grpId="0" nodeType="withEffect">
                                  <p:stCondLst>
                                    <p:cond delay="0"/>
                                  </p:stCondLst>
                                  <p:childTnLst>
                                    <p:set>
                                      <p:cBhvr>
                                        <p:cTn id="125" dur="1" fill="hold">
                                          <p:stCondLst>
                                            <p:cond delay="0"/>
                                          </p:stCondLst>
                                        </p:cTn>
                                        <p:tgtEl>
                                          <p:spTgt spid="79894"/>
                                        </p:tgtEl>
                                        <p:attrNameLst>
                                          <p:attrName>style.visibility</p:attrName>
                                        </p:attrNameLst>
                                      </p:cBhvr>
                                      <p:to>
                                        <p:strVal val="hidden"/>
                                      </p:to>
                                    </p:set>
                                  </p:childTnLst>
                                </p:cTn>
                              </p:par>
                              <p:par>
                                <p:cTn id="126" presetID="1" presetClass="exit" presetSubtype="0" fill="hold" nodeType="withEffect">
                                  <p:stCondLst>
                                    <p:cond delay="0"/>
                                  </p:stCondLst>
                                  <p:childTnLst>
                                    <p:set>
                                      <p:cBhvr>
                                        <p:cTn id="127" dur="1" fill="hold">
                                          <p:stCondLst>
                                            <p:cond delay="0"/>
                                          </p:stCondLst>
                                        </p:cTn>
                                        <p:tgtEl>
                                          <p:spTgt spid="8"/>
                                        </p:tgtEl>
                                        <p:attrNameLst>
                                          <p:attrName>style.visibility</p:attrName>
                                        </p:attrNameLst>
                                      </p:cBhvr>
                                      <p:to>
                                        <p:strVal val="hidden"/>
                                      </p:to>
                                    </p:set>
                                  </p:childTnLst>
                                </p:cTn>
                              </p:par>
                            </p:childTnLst>
                          </p:cTn>
                        </p:par>
                        <p:par>
                          <p:cTn id="128" fill="hold" nodeType="afterGroup">
                            <p:stCondLst>
                              <p:cond delay="0"/>
                            </p:stCondLst>
                            <p:childTnLst>
                              <p:par>
                                <p:cTn id="129" presetID="22" presetClass="entr" presetSubtype="1" fill="hold" grpId="0" nodeType="afterEffect">
                                  <p:stCondLst>
                                    <p:cond delay="0"/>
                                  </p:stCondLst>
                                  <p:childTnLst>
                                    <p:set>
                                      <p:cBhvr>
                                        <p:cTn id="130" dur="1" fill="hold">
                                          <p:stCondLst>
                                            <p:cond delay="0"/>
                                          </p:stCondLst>
                                        </p:cTn>
                                        <p:tgtEl>
                                          <p:spTgt spid="79928"/>
                                        </p:tgtEl>
                                        <p:attrNameLst>
                                          <p:attrName>style.visibility</p:attrName>
                                        </p:attrNameLst>
                                      </p:cBhvr>
                                      <p:to>
                                        <p:strVal val="visible"/>
                                      </p:to>
                                    </p:set>
                                    <p:animEffect transition="in" filter="wipe(up)">
                                      <p:cBhvr>
                                        <p:cTn id="131" dur="1000"/>
                                        <p:tgtEl>
                                          <p:spTgt spid="79928"/>
                                        </p:tgtEl>
                                      </p:cBhvr>
                                    </p:animEffect>
                                  </p:childTnLst>
                                </p:cTn>
                              </p:par>
                            </p:childTnLst>
                          </p:cTn>
                        </p:par>
                        <p:par>
                          <p:cTn id="132" fill="hold" nodeType="afterGroup">
                            <p:stCondLst>
                              <p:cond delay="1000"/>
                            </p:stCondLst>
                            <p:childTnLst>
                              <p:par>
                                <p:cTn id="133" presetID="22" presetClass="entr" presetSubtype="1" fill="hold" grpId="0" nodeType="afterEffect">
                                  <p:stCondLst>
                                    <p:cond delay="0"/>
                                  </p:stCondLst>
                                  <p:childTnLst>
                                    <p:set>
                                      <p:cBhvr>
                                        <p:cTn id="134" dur="1" fill="hold">
                                          <p:stCondLst>
                                            <p:cond delay="0"/>
                                          </p:stCondLst>
                                        </p:cTn>
                                        <p:tgtEl>
                                          <p:spTgt spid="79929"/>
                                        </p:tgtEl>
                                        <p:attrNameLst>
                                          <p:attrName>style.visibility</p:attrName>
                                        </p:attrNameLst>
                                      </p:cBhvr>
                                      <p:to>
                                        <p:strVal val="visible"/>
                                      </p:to>
                                    </p:set>
                                    <p:animEffect transition="in" filter="wipe(up)">
                                      <p:cBhvr>
                                        <p:cTn id="135" dur="1000"/>
                                        <p:tgtEl>
                                          <p:spTgt spid="79929"/>
                                        </p:tgtEl>
                                      </p:cBhvr>
                                    </p:animEffect>
                                  </p:childTnLst>
                                </p:cTn>
                              </p:par>
                            </p:childTnLst>
                          </p:cTn>
                        </p:par>
                        <p:par>
                          <p:cTn id="136" fill="hold" nodeType="afterGroup">
                            <p:stCondLst>
                              <p:cond delay="2000"/>
                            </p:stCondLst>
                            <p:childTnLst>
                              <p:par>
                                <p:cTn id="137" presetID="22" presetClass="entr" presetSubtype="1" fill="hold" grpId="0" nodeType="afterEffect">
                                  <p:stCondLst>
                                    <p:cond delay="0"/>
                                  </p:stCondLst>
                                  <p:childTnLst>
                                    <p:set>
                                      <p:cBhvr>
                                        <p:cTn id="138" dur="1" fill="hold">
                                          <p:stCondLst>
                                            <p:cond delay="0"/>
                                          </p:stCondLst>
                                        </p:cTn>
                                        <p:tgtEl>
                                          <p:spTgt spid="79930"/>
                                        </p:tgtEl>
                                        <p:attrNameLst>
                                          <p:attrName>style.visibility</p:attrName>
                                        </p:attrNameLst>
                                      </p:cBhvr>
                                      <p:to>
                                        <p:strVal val="visible"/>
                                      </p:to>
                                    </p:set>
                                    <p:animEffect transition="in" filter="wipe(up)">
                                      <p:cBhvr>
                                        <p:cTn id="139" dur="1000"/>
                                        <p:tgtEl>
                                          <p:spTgt spid="799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94" grpId="0" animBg="1"/>
      <p:bldP spid="79895" grpId="0" animBg="1"/>
      <p:bldP spid="79896" grpId="0" animBg="1"/>
      <p:bldP spid="79899" grpId="0" animBg="1"/>
      <p:bldP spid="79900" grpId="0" animBg="1"/>
      <p:bldP spid="79901" grpId="0" animBg="1"/>
      <p:bldP spid="79902" grpId="0" animBg="1"/>
      <p:bldP spid="79903" grpId="0" animBg="1"/>
      <p:bldP spid="79904" grpId="0" animBg="1"/>
      <p:bldP spid="79919" grpId="0" animBg="1"/>
      <p:bldP spid="79920" grpId="0" animBg="1"/>
      <p:bldP spid="79921" grpId="0" animBg="1"/>
      <p:bldP spid="79922" grpId="0" animBg="1"/>
      <p:bldP spid="79923" grpId="0" animBg="1"/>
      <p:bldP spid="79924" grpId="0" animBg="1"/>
      <p:bldP spid="79925" grpId="0" animBg="1"/>
      <p:bldP spid="79926" grpId="0" animBg="1"/>
      <p:bldP spid="79928" grpId="0" animBg="1"/>
      <p:bldP spid="79929" grpId="0" animBg="1"/>
      <p:bldP spid="79930" grpId="0" animBg="1"/>
      <p:bldP spid="79931" grpId="0" animBg="1"/>
      <p:bldP spid="79932" grpId="0" animBg="1"/>
      <p:bldP spid="79933" grpId="0" animBg="1"/>
      <p:bldP spid="79934" grpId="0" animBg="1"/>
      <p:bldP spid="79935" grpId="0" animBg="1"/>
      <p:bldP spid="79936" grpId="0" animBg="1"/>
      <p:bldP spid="79937" grpId="0" animBg="1"/>
      <p:bldP spid="79938" grpId="0" animBg="1"/>
      <p:bldP spid="79939" grpId="0" animBg="1"/>
      <p:bldP spid="79939" grpId="1" animBg="1"/>
      <p:bldP spid="7994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685800"/>
            <a:ext cx="8458200" cy="2062103"/>
          </a:xfrm>
          <a:prstGeom prst="rect">
            <a:avLst/>
          </a:prstGeom>
        </p:spPr>
        <p:txBody>
          <a:bodyPr wrap="square">
            <a:spAutoFit/>
          </a:bodyPr>
          <a:lstStyle/>
          <a:p>
            <a:r>
              <a:rPr lang="pt-BR" sz="3200" b="1" dirty="0">
                <a:solidFill>
                  <a:srgbClr val="002060"/>
                </a:solidFill>
                <a:latin typeface="Times New Roman" pitchFamily="18" charset="0"/>
                <a:cs typeface="Times New Roman" pitchFamily="18" charset="0"/>
              </a:rPr>
              <a:t>b.  Kết quả:</a:t>
            </a:r>
          </a:p>
          <a:p>
            <a:pPr indent="350838"/>
            <a:r>
              <a:rPr lang="pt-BR" sz="2800" dirty="0">
                <a:solidFill>
                  <a:srgbClr val="FF0000"/>
                </a:solidFill>
                <a:latin typeface="Times New Roman" pitchFamily="18" charset="0"/>
                <a:cs typeface="Times New Roman" pitchFamily="18" charset="0"/>
              </a:rPr>
              <a:t> </a:t>
            </a:r>
            <a:r>
              <a:rPr lang="pt-BR" sz="3200" dirty="0">
                <a:latin typeface="Times New Roman" pitchFamily="18" charset="0"/>
                <a:cs typeface="Times New Roman" pitchFamily="18" charset="0"/>
              </a:rPr>
              <a:t>-</a:t>
            </a:r>
            <a:r>
              <a:rPr lang="pt-BR" sz="3200" dirty="0">
                <a:solidFill>
                  <a:srgbClr val="FF0000"/>
                </a:solidFill>
                <a:latin typeface="Times New Roman" pitchFamily="18" charset="0"/>
                <a:cs typeface="Times New Roman" pitchFamily="18" charset="0"/>
              </a:rPr>
              <a:t> </a:t>
            </a:r>
            <a:r>
              <a:rPr lang="pt-BR" sz="3200" dirty="0">
                <a:latin typeface="Times New Roman" pitchFamily="18" charset="0"/>
                <a:cs typeface="Times New Roman" pitchFamily="18" charset="0"/>
              </a:rPr>
              <a:t>Pháp phải rút khỏi Việt Bắc.</a:t>
            </a:r>
            <a:r>
              <a:rPr lang="vi-VN" altLang="ja-JP" sz="3200" dirty="0">
                <a:latin typeface="Times New Roman" pitchFamily="18" charset="0"/>
                <a:ea typeface="HG明朝E"/>
                <a:cs typeface="Times New Roman" pitchFamily="18" charset="0"/>
              </a:rPr>
              <a:t> </a:t>
            </a:r>
            <a:endParaRPr lang="en-US" altLang="ja-JP" sz="3200" dirty="0">
              <a:latin typeface="Times New Roman" pitchFamily="18" charset="0"/>
              <a:ea typeface="HG明朝E"/>
              <a:cs typeface="Times New Roman" pitchFamily="18" charset="0"/>
            </a:endParaRPr>
          </a:p>
          <a:p>
            <a:pPr indent="350838"/>
            <a:r>
              <a:rPr lang="en-US" altLang="ja-JP" sz="3200" dirty="0">
                <a:latin typeface="Times New Roman" pitchFamily="18" charset="0"/>
                <a:ea typeface="HG明朝E"/>
                <a:cs typeface="Times New Roman" pitchFamily="18" charset="0"/>
              </a:rPr>
              <a:t> - </a:t>
            </a:r>
            <a:r>
              <a:rPr lang="vi-VN" altLang="ja-JP" sz="3200" dirty="0">
                <a:latin typeface="Times New Roman" pitchFamily="18" charset="0"/>
                <a:ea typeface="HG明朝E"/>
                <a:cs typeface="Times New Roman" pitchFamily="18" charset="0"/>
              </a:rPr>
              <a:t>Cơ quan đầu não kháng chiến được bảo toàn. </a:t>
            </a:r>
            <a:endParaRPr lang="en-US" altLang="ja-JP" sz="3200" dirty="0">
              <a:latin typeface="Times New Roman" pitchFamily="18" charset="0"/>
              <a:ea typeface="HG明朝E"/>
              <a:cs typeface="Times New Roman" pitchFamily="18" charset="0"/>
            </a:endParaRPr>
          </a:p>
          <a:p>
            <a:pPr indent="350838"/>
            <a:r>
              <a:rPr lang="en-US" altLang="ja-JP" sz="3200" dirty="0">
                <a:latin typeface="Times New Roman" pitchFamily="18" charset="0"/>
                <a:ea typeface="HG明朝E"/>
                <a:cs typeface="Times New Roman" pitchFamily="18" charset="0"/>
              </a:rPr>
              <a:t> - T</a:t>
            </a:r>
            <a:r>
              <a:rPr lang="vi-VN" altLang="ja-JP" sz="3200" dirty="0">
                <a:latin typeface="Times New Roman" pitchFamily="18" charset="0"/>
                <a:ea typeface="HG明朝E"/>
                <a:cs typeface="Times New Roman" pitchFamily="18" charset="0"/>
              </a:rPr>
              <a:t>a ngày càng trưởng thành</a:t>
            </a:r>
            <a:r>
              <a:rPr lang="en-US" altLang="ja-JP" sz="3200" dirty="0">
                <a:latin typeface="Times New Roman" pitchFamily="18" charset="0"/>
                <a:ea typeface="HG明朝E"/>
                <a:cs typeface="Times New Roman" pitchFamily="18" charset="0"/>
              </a:rPr>
              <a:t> </a:t>
            </a:r>
            <a:r>
              <a:rPr lang="en-US" altLang="ja-JP" sz="3200" dirty="0" err="1">
                <a:latin typeface="Times New Roman" pitchFamily="18" charset="0"/>
                <a:ea typeface="HG明朝E"/>
                <a:cs typeface="Times New Roman" pitchFamily="18" charset="0"/>
              </a:rPr>
              <a:t>về</a:t>
            </a:r>
            <a:r>
              <a:rPr lang="en-US" altLang="ja-JP" sz="3200" dirty="0">
                <a:latin typeface="Times New Roman" pitchFamily="18" charset="0"/>
                <a:ea typeface="HG明朝E"/>
                <a:cs typeface="Times New Roman" pitchFamily="18" charset="0"/>
              </a:rPr>
              <a:t> </a:t>
            </a:r>
            <a:r>
              <a:rPr lang="en-US" altLang="ja-JP" sz="3200" dirty="0" err="1">
                <a:latin typeface="Times New Roman" pitchFamily="18" charset="0"/>
                <a:ea typeface="HG明朝E"/>
                <a:cs typeface="Times New Roman" pitchFamily="18" charset="0"/>
              </a:rPr>
              <a:t>nhiều</a:t>
            </a:r>
            <a:r>
              <a:rPr lang="en-US" altLang="ja-JP" sz="3200" dirty="0">
                <a:latin typeface="Times New Roman" pitchFamily="18" charset="0"/>
                <a:ea typeface="HG明朝E"/>
                <a:cs typeface="Times New Roman" pitchFamily="18" charset="0"/>
              </a:rPr>
              <a:t> </a:t>
            </a:r>
            <a:r>
              <a:rPr lang="en-US" altLang="ja-JP" sz="3200" dirty="0" err="1">
                <a:latin typeface="Times New Roman" pitchFamily="18" charset="0"/>
                <a:ea typeface="HG明朝E"/>
                <a:cs typeface="Times New Roman" pitchFamily="18" charset="0"/>
              </a:rPr>
              <a:t>mặt</a:t>
            </a:r>
            <a:r>
              <a:rPr lang="vi-VN" altLang="ja-JP" sz="3200" dirty="0">
                <a:latin typeface="Times New Roman" pitchFamily="18" charset="0"/>
                <a:ea typeface="HG明朝E"/>
                <a:cs typeface="Times New Roman" pitchFamily="18" charset="0"/>
              </a:rPr>
              <a:t>. </a:t>
            </a:r>
            <a:endParaRPr lang="en-US" sz="3200" dirty="0">
              <a:latin typeface="Times New Roman" pitchFamily="18" charset="0"/>
              <a:cs typeface="Times New Roman" pitchFamily="18" charset="0"/>
            </a:endParaRPr>
          </a:p>
        </p:txBody>
      </p:sp>
      <p:sp>
        <p:nvSpPr>
          <p:cNvPr id="3" name="Rectangle 2"/>
          <p:cNvSpPr/>
          <p:nvPr/>
        </p:nvSpPr>
        <p:spPr>
          <a:xfrm>
            <a:off x="457200" y="381000"/>
            <a:ext cx="8458200" cy="838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Kết</a:t>
            </a:r>
            <a:r>
              <a:rPr lang="en-US" sz="32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quả</a:t>
            </a:r>
            <a:r>
              <a:rPr lang="en-US" sz="32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Chiến</a:t>
            </a:r>
            <a:r>
              <a:rPr lang="en-US" sz="32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dịch</a:t>
            </a:r>
            <a:r>
              <a:rPr lang="en-US" sz="32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32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Bắc</a:t>
            </a:r>
            <a:r>
              <a:rPr lang="en-US" sz="32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 Thu </a:t>
            </a:r>
            <a:r>
              <a:rPr lang="en-US" sz="3200" b="1" dirty="0" err="1">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đông</a:t>
            </a:r>
            <a:r>
              <a:rPr lang="en-US" sz="32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1947 ?</a:t>
            </a:r>
            <a:endParaRPr lang="vi-VN" sz="32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2526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xit" presetSubtype="21" fill="hold" grpId="1" nodeType="clickEffect">
                                  <p:stCondLst>
                                    <p:cond delay="0"/>
                                  </p:stCondLst>
                                  <p:iterate type="lt">
                                    <p:tmPct val="0"/>
                                  </p:iterate>
                                  <p:childTnLst>
                                    <p:animEffect transition="out" filter="barn(inVertical)">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checkerboard(across)">
                                      <p:cBhvr>
                                        <p:cTn id="20" dur="500"/>
                                        <p:tgtEl>
                                          <p:spTgt spid="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checkerboard(across)">
                                      <p:cBhvr>
                                        <p:cTn id="25" dur="500"/>
                                        <p:tgtEl>
                                          <p:spTgt spid="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animEffect transition="in" filter="checkerboard(across)">
                                      <p:cBhvr>
                                        <p:cTn id="30" dur="500"/>
                                        <p:tgtEl>
                                          <p:spTgt spid="2">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checkerboard(across)">
                                      <p:cBhvr>
                                        <p:cTn id="35"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ChangeArrowheads="1"/>
          </p:cNvSpPr>
          <p:nvPr/>
        </p:nvSpPr>
        <p:spPr bwMode="auto">
          <a:xfrm>
            <a:off x="174523" y="228600"/>
            <a:ext cx="8767763" cy="769441"/>
          </a:xfrm>
          <a:prstGeom prst="rect">
            <a:avLst/>
          </a:prstGeom>
          <a:noFill/>
          <a:ln>
            <a:noFill/>
          </a:ln>
          <a:effectLst/>
        </p:spPr>
        <p:txBody>
          <a:bodyPr wrap="square">
            <a:spAutoFit/>
          </a:bodyPr>
          <a:lstStyle/>
          <a:p>
            <a:r>
              <a:rPr lang="en-US" sz="2200" b="1" dirty="0">
                <a:solidFill>
                  <a:srgbClr val="002060"/>
                </a:solidFill>
                <a:latin typeface="Times New Roman" pitchFamily="18" charset="0"/>
              </a:rPr>
              <a:t>I. CUỘC KHÁNG CHIẾN TOÀN QUỐC </a:t>
            </a:r>
            <a:r>
              <a:rPr lang="en-US" sz="2200" b="1" dirty="0" err="1">
                <a:solidFill>
                  <a:srgbClr val="002060"/>
                </a:solidFill>
                <a:latin typeface="Times New Roman" pitchFamily="18" charset="0"/>
              </a:rPr>
              <a:t>CHỐNG</a:t>
            </a:r>
            <a:r>
              <a:rPr lang="en-US" sz="2200" b="1" dirty="0">
                <a:solidFill>
                  <a:srgbClr val="002060"/>
                </a:solidFill>
                <a:latin typeface="Times New Roman" pitchFamily="18" charset="0"/>
              </a:rPr>
              <a:t> </a:t>
            </a:r>
            <a:r>
              <a:rPr lang="en-US" sz="2200" b="1" dirty="0" err="1">
                <a:solidFill>
                  <a:srgbClr val="002060"/>
                </a:solidFill>
                <a:latin typeface="Times New Roman" pitchFamily="18" charset="0"/>
              </a:rPr>
              <a:t>THỰC</a:t>
            </a:r>
            <a:r>
              <a:rPr lang="en-US" sz="2200" b="1" dirty="0">
                <a:solidFill>
                  <a:srgbClr val="002060"/>
                </a:solidFill>
                <a:latin typeface="Times New Roman" pitchFamily="18" charset="0"/>
              </a:rPr>
              <a:t> DÂN PHÁP XÂM LƯỢC BÙNG NỔ (19/12/1946)</a:t>
            </a:r>
          </a:p>
        </p:txBody>
      </p:sp>
      <p:sp>
        <p:nvSpPr>
          <p:cNvPr id="3" name="Cloud Callout 2"/>
          <p:cNvSpPr/>
          <p:nvPr/>
        </p:nvSpPr>
        <p:spPr>
          <a:xfrm>
            <a:off x="2362200" y="3276600"/>
            <a:ext cx="6172200" cy="2590800"/>
          </a:xfrm>
          <a:prstGeom prst="cloudCallout">
            <a:avLst>
              <a:gd name="adj1" fmla="val -55350"/>
              <a:gd name="adj2" fmla="val -99031"/>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itchFamily="18" charset="0"/>
                <a:cs typeface="Times New Roman" pitchFamily="18" charset="0"/>
              </a:rPr>
              <a:t>Trước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ngày</a:t>
            </a:r>
            <a:r>
              <a:rPr lang="en-US" sz="2400" b="1" dirty="0">
                <a:solidFill>
                  <a:schemeClr val="tx1"/>
                </a:solidFill>
                <a:latin typeface="Times New Roman" pitchFamily="18" charset="0"/>
                <a:cs typeface="Times New Roman" pitchFamily="18" charset="0"/>
              </a:rPr>
              <a:t> 19/12/1946, </a:t>
            </a:r>
            <a:r>
              <a:rPr lang="en-US" sz="2400" b="1" dirty="0" err="1">
                <a:solidFill>
                  <a:schemeClr val="tx1"/>
                </a:solidFill>
                <a:latin typeface="Times New Roman" pitchFamily="18" charset="0"/>
                <a:cs typeface="Times New Roman" pitchFamily="18" charset="0"/>
              </a:rPr>
              <a:t>thực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dân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Pháp</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đã</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có</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những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hành</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động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gì</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nhằm</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đẩy</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nước</a:t>
            </a:r>
            <a:r>
              <a:rPr lang="en-US" sz="2400" b="1" dirty="0">
                <a:solidFill>
                  <a:schemeClr val="tx1"/>
                </a:solidFill>
                <a:latin typeface="Times New Roman" pitchFamily="18" charset="0"/>
                <a:cs typeface="Times New Roman" pitchFamily="18" charset="0"/>
              </a:rPr>
              <a:t> ta </a:t>
            </a:r>
            <a:r>
              <a:rPr lang="en-US" sz="2400" b="1" dirty="0" err="1">
                <a:solidFill>
                  <a:schemeClr val="tx1"/>
                </a:solidFill>
                <a:latin typeface="Times New Roman" pitchFamily="18" charset="0"/>
                <a:cs typeface="Times New Roman" pitchFamily="18" charset="0"/>
              </a:rPr>
              <a:t>nhanh</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đến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chiến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tranh</a:t>
            </a:r>
            <a:r>
              <a:rPr lang="en-US" sz="2400" b="1" dirty="0">
                <a:solidFill>
                  <a:schemeClr val="tx1"/>
                </a:solidFill>
                <a:latin typeface="Times New Roman" pitchFamily="18" charset="0"/>
                <a:cs typeface="Times New Roman" pitchFamily="18" charset="0"/>
              </a:rPr>
              <a:t>?</a:t>
            </a:r>
          </a:p>
        </p:txBody>
      </p:sp>
      <p:sp>
        <p:nvSpPr>
          <p:cNvPr id="6" name="Rectangle 5"/>
          <p:cNvSpPr/>
          <p:nvPr/>
        </p:nvSpPr>
        <p:spPr>
          <a:xfrm>
            <a:off x="304800" y="1375320"/>
            <a:ext cx="8991600" cy="787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C00000"/>
                </a:solidFill>
                <a:latin typeface="Times New Roman" pitchFamily="18" charset="0"/>
                <a:cs typeface="Times New Roman" pitchFamily="18" charset="0"/>
              </a:rPr>
              <a:t>1. </a:t>
            </a:r>
            <a:r>
              <a:rPr lang="en-US" sz="2400" b="1" dirty="0" err="1">
                <a:solidFill>
                  <a:srgbClr val="C00000"/>
                </a:solidFill>
                <a:latin typeface="Times New Roman" pitchFamily="18" charset="0"/>
                <a:cs typeface="Times New Roman" pitchFamily="18" charset="0"/>
              </a:rPr>
              <a:t>Kháng</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chiến</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toàn</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quốc</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chống</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thực</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dân</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Pháp</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xâm</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lược</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bùng</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nổ</a:t>
            </a:r>
            <a:r>
              <a:rPr lang="en-US" sz="2400" b="1" dirty="0">
                <a:solidFill>
                  <a:srgbClr val="C00000"/>
                </a:solidFill>
                <a:latin typeface="Times New Roman" pitchFamily="18" charset="0"/>
                <a:cs typeface="Times New Roman" pitchFamily="18" charset="0"/>
              </a:rPr>
              <a:t>. </a:t>
            </a:r>
          </a:p>
          <a:p>
            <a:endParaRPr lang="en-US" sz="2400" b="1" u="sng"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546676781"/>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13" name="Text Box 9"/>
          <p:cNvSpPr txBox="1">
            <a:spLocks noChangeArrowheads="1"/>
          </p:cNvSpPr>
          <p:nvPr/>
        </p:nvSpPr>
        <p:spPr bwMode="auto">
          <a:xfrm>
            <a:off x="431800" y="457200"/>
            <a:ext cx="8102600" cy="892552"/>
          </a:xfrm>
          <a:prstGeom prst="rect">
            <a:avLst/>
          </a:prstGeom>
          <a:noFill/>
          <a:ln w="9525">
            <a:solidFill>
              <a:schemeClr val="tx1"/>
            </a:solidFill>
            <a:miter lim="800000"/>
            <a:headEnd/>
            <a:tailEnd/>
          </a:ln>
        </p:spPr>
        <p:txBody>
          <a:bodyPr wrap="square">
            <a:spAutoFit/>
          </a:bodyPr>
          <a:lstStyle/>
          <a:p>
            <a:pPr indent="350838" fontAlgn="base">
              <a:spcBef>
                <a:spcPct val="50000"/>
              </a:spcBef>
              <a:spcAft>
                <a:spcPct val="0"/>
              </a:spcAft>
            </a:pPr>
            <a:r>
              <a:rPr lang="en-US" sz="2600" b="1" dirty="0" err="1">
                <a:solidFill>
                  <a:srgbClr val="0000CC"/>
                </a:solidFill>
                <a:latin typeface="Times New Roman" pitchFamily="18" charset="0"/>
              </a:rPr>
              <a:t>Chiến</a:t>
            </a:r>
            <a:r>
              <a:rPr lang="en-US" sz="2600" b="1" dirty="0">
                <a:solidFill>
                  <a:srgbClr val="0000CC"/>
                </a:solidFill>
                <a:latin typeface="Times New Roman" pitchFamily="18" charset="0"/>
              </a:rPr>
              <a:t> </a:t>
            </a:r>
            <a:r>
              <a:rPr lang="en-US" sz="2600" b="1" dirty="0" err="1">
                <a:solidFill>
                  <a:srgbClr val="0000CC"/>
                </a:solidFill>
                <a:latin typeface="Times New Roman" pitchFamily="18" charset="0"/>
              </a:rPr>
              <a:t>dịch</a:t>
            </a:r>
            <a:r>
              <a:rPr lang="en-US" sz="2600" b="1" dirty="0">
                <a:solidFill>
                  <a:srgbClr val="0000CC"/>
                </a:solidFill>
                <a:latin typeface="Times New Roman" pitchFamily="18" charset="0"/>
              </a:rPr>
              <a:t> </a:t>
            </a:r>
            <a:r>
              <a:rPr lang="en-US" sz="2600" b="1" dirty="0" err="1">
                <a:solidFill>
                  <a:srgbClr val="0000CC"/>
                </a:solidFill>
                <a:latin typeface="Times New Roman" pitchFamily="18" charset="0"/>
              </a:rPr>
              <a:t>Việt</a:t>
            </a:r>
            <a:r>
              <a:rPr lang="en-US" sz="2600" b="1" dirty="0">
                <a:solidFill>
                  <a:srgbClr val="0000CC"/>
                </a:solidFill>
                <a:latin typeface="Times New Roman" pitchFamily="18" charset="0"/>
              </a:rPr>
              <a:t> </a:t>
            </a:r>
            <a:r>
              <a:rPr lang="en-US" sz="2600" b="1" dirty="0" err="1">
                <a:solidFill>
                  <a:srgbClr val="0000CC"/>
                </a:solidFill>
                <a:latin typeface="Times New Roman" pitchFamily="18" charset="0"/>
              </a:rPr>
              <a:t>Bắc</a:t>
            </a:r>
            <a:r>
              <a:rPr lang="en-US" sz="2600" b="1" dirty="0">
                <a:solidFill>
                  <a:srgbClr val="0000CC"/>
                </a:solidFill>
                <a:latin typeface="Times New Roman" pitchFamily="18" charset="0"/>
              </a:rPr>
              <a:t> Thu – </a:t>
            </a:r>
            <a:r>
              <a:rPr lang="en-US" sz="2600" b="1" dirty="0" err="1">
                <a:solidFill>
                  <a:srgbClr val="0000CC"/>
                </a:solidFill>
                <a:latin typeface="Times New Roman" pitchFamily="18" charset="0"/>
              </a:rPr>
              <a:t>Đông</a:t>
            </a:r>
            <a:r>
              <a:rPr lang="en-US" sz="2600" b="1" dirty="0">
                <a:solidFill>
                  <a:srgbClr val="0000CC"/>
                </a:solidFill>
                <a:latin typeface="Times New Roman" pitchFamily="18" charset="0"/>
              </a:rPr>
              <a:t> </a:t>
            </a:r>
            <a:r>
              <a:rPr lang="en-US" sz="2600" b="1" dirty="0" err="1">
                <a:solidFill>
                  <a:srgbClr val="0000CC"/>
                </a:solidFill>
                <a:latin typeface="Times New Roman" pitchFamily="18" charset="0"/>
              </a:rPr>
              <a:t>thắng</a:t>
            </a:r>
            <a:r>
              <a:rPr lang="en-US" sz="2600" b="1" dirty="0">
                <a:solidFill>
                  <a:srgbClr val="0000CC"/>
                </a:solidFill>
                <a:latin typeface="Times New Roman" pitchFamily="18" charset="0"/>
              </a:rPr>
              <a:t> </a:t>
            </a:r>
            <a:r>
              <a:rPr lang="en-US" sz="2600" b="1" dirty="0" err="1">
                <a:solidFill>
                  <a:srgbClr val="0000CC"/>
                </a:solidFill>
                <a:latin typeface="Times New Roman" pitchFamily="18" charset="0"/>
              </a:rPr>
              <a:t>lợi</a:t>
            </a:r>
            <a:r>
              <a:rPr lang="en-US" sz="2600" b="1" dirty="0">
                <a:solidFill>
                  <a:srgbClr val="0000CC"/>
                </a:solidFill>
                <a:latin typeface="Times New Roman" pitchFamily="18" charset="0"/>
              </a:rPr>
              <a:t> </a:t>
            </a:r>
            <a:r>
              <a:rPr lang="en-US" sz="2600" b="1" dirty="0" err="1">
                <a:solidFill>
                  <a:srgbClr val="0000CC"/>
                </a:solidFill>
                <a:latin typeface="Times New Roman" pitchFamily="18" charset="0"/>
              </a:rPr>
              <a:t>có</a:t>
            </a:r>
            <a:r>
              <a:rPr lang="en-US" sz="2600" b="1" dirty="0">
                <a:solidFill>
                  <a:srgbClr val="0000CC"/>
                </a:solidFill>
                <a:latin typeface="Times New Roman" pitchFamily="18" charset="0"/>
              </a:rPr>
              <a:t> ý </a:t>
            </a:r>
            <a:r>
              <a:rPr lang="en-US" sz="2600" b="1" dirty="0" err="1">
                <a:solidFill>
                  <a:srgbClr val="0000CC"/>
                </a:solidFill>
                <a:latin typeface="Times New Roman" pitchFamily="18" charset="0"/>
              </a:rPr>
              <a:t>nghĩa</a:t>
            </a:r>
            <a:r>
              <a:rPr lang="en-US" sz="2600" b="1" dirty="0">
                <a:solidFill>
                  <a:srgbClr val="0000CC"/>
                </a:solidFill>
                <a:latin typeface="Times New Roman" pitchFamily="18" charset="0"/>
              </a:rPr>
              <a:t> </a:t>
            </a:r>
            <a:r>
              <a:rPr lang="en-US" sz="2600" b="1" dirty="0" err="1">
                <a:solidFill>
                  <a:srgbClr val="0000CC"/>
                </a:solidFill>
                <a:latin typeface="Times New Roman" pitchFamily="18" charset="0"/>
              </a:rPr>
              <a:t>lịch</a:t>
            </a:r>
            <a:r>
              <a:rPr lang="en-US" sz="2600" b="1" dirty="0">
                <a:solidFill>
                  <a:srgbClr val="0000CC"/>
                </a:solidFill>
                <a:latin typeface="Times New Roman" pitchFamily="18" charset="0"/>
              </a:rPr>
              <a:t> </a:t>
            </a:r>
            <a:r>
              <a:rPr lang="en-US" sz="2600" b="1" dirty="0" err="1">
                <a:solidFill>
                  <a:srgbClr val="0000CC"/>
                </a:solidFill>
                <a:latin typeface="Times New Roman" pitchFamily="18" charset="0"/>
              </a:rPr>
              <a:t>sử</a:t>
            </a:r>
            <a:r>
              <a:rPr lang="en-US" sz="2600" b="1" dirty="0">
                <a:solidFill>
                  <a:srgbClr val="0000CC"/>
                </a:solidFill>
                <a:latin typeface="Times New Roman" pitchFamily="18" charset="0"/>
              </a:rPr>
              <a:t> </a:t>
            </a:r>
            <a:r>
              <a:rPr lang="en-US" sz="2600" b="1" dirty="0" err="1">
                <a:solidFill>
                  <a:srgbClr val="0000CC"/>
                </a:solidFill>
                <a:latin typeface="Times New Roman" pitchFamily="18" charset="0"/>
              </a:rPr>
              <a:t>gì</a:t>
            </a:r>
            <a:r>
              <a:rPr lang="en-US" sz="2600" b="1" dirty="0">
                <a:solidFill>
                  <a:srgbClr val="0000CC"/>
                </a:solidFill>
                <a:latin typeface="Times New Roman" pitchFamily="18" charset="0"/>
              </a:rPr>
              <a:t> ?</a:t>
            </a:r>
          </a:p>
        </p:txBody>
      </p:sp>
    </p:spTree>
    <p:extLst>
      <p:ext uri="{BB962C8B-B14F-4D97-AF65-F5344CB8AC3E}">
        <p14:creationId xmlns:p14="http://schemas.microsoft.com/office/powerpoint/2010/main" val="13098717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8313"/>
                                        </p:tgtEl>
                                        <p:attrNameLst>
                                          <p:attrName>style.visibility</p:attrName>
                                        </p:attrNameLst>
                                      </p:cBhvr>
                                      <p:to>
                                        <p:strVal val="visible"/>
                                      </p:to>
                                    </p:set>
                                    <p:animEffect transition="in" filter="box(in)">
                                      <p:cBhvr>
                                        <p:cTn id="7" dur="1000"/>
                                        <p:tgtEl>
                                          <p:spTgt spid="983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grpId="1" nodeType="clickEffect">
                                  <p:stCondLst>
                                    <p:cond delay="0"/>
                                  </p:stCondLst>
                                  <p:childTnLst>
                                    <p:animEffect transition="out" filter="box(in)">
                                      <p:cBhvr>
                                        <p:cTn id="11" dur="500"/>
                                        <p:tgtEl>
                                          <p:spTgt spid="98313"/>
                                        </p:tgtEl>
                                      </p:cBhvr>
                                    </p:animEffect>
                                    <p:set>
                                      <p:cBhvr>
                                        <p:cTn id="12" dur="1" fill="hold">
                                          <p:stCondLst>
                                            <p:cond delay="499"/>
                                          </p:stCondLst>
                                        </p:cTn>
                                        <p:tgtEl>
                                          <p:spTgt spid="983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xit" presetSubtype="0" fill="hold" grpId="2" nodeType="clickEffect">
                                  <p:stCondLst>
                                    <p:cond delay="0"/>
                                  </p:stCondLst>
                                  <p:childTnLst>
                                    <p:animEffect transition="out" filter="fade">
                                      <p:cBhvr>
                                        <p:cTn id="16" dur="1000"/>
                                        <p:tgtEl>
                                          <p:spTgt spid="98313"/>
                                        </p:tgtEl>
                                      </p:cBhvr>
                                    </p:animEffect>
                                    <p:anim calcmode="lin" valueType="num">
                                      <p:cBhvr>
                                        <p:cTn id="17" dur="1000"/>
                                        <p:tgtEl>
                                          <p:spTgt spid="98313"/>
                                        </p:tgtEl>
                                        <p:attrNameLst>
                                          <p:attrName>ppt_x</p:attrName>
                                        </p:attrNameLst>
                                      </p:cBhvr>
                                      <p:tavLst>
                                        <p:tav tm="0">
                                          <p:val>
                                            <p:strVal val="ppt_x"/>
                                          </p:val>
                                        </p:tav>
                                        <p:tav tm="100000">
                                          <p:val>
                                            <p:strVal val="ppt_x"/>
                                          </p:val>
                                        </p:tav>
                                      </p:tavLst>
                                    </p:anim>
                                    <p:anim calcmode="lin" valueType="num">
                                      <p:cBhvr>
                                        <p:cTn id="18" dur="1000"/>
                                        <p:tgtEl>
                                          <p:spTgt spid="98313"/>
                                        </p:tgtEl>
                                        <p:attrNameLst>
                                          <p:attrName>ppt_y</p:attrName>
                                        </p:attrNameLst>
                                      </p:cBhvr>
                                      <p:tavLst>
                                        <p:tav tm="0">
                                          <p:val>
                                            <p:strVal val="ppt_y"/>
                                          </p:val>
                                        </p:tav>
                                        <p:tav tm="100000">
                                          <p:val>
                                            <p:strVal val="ppt_y+.1"/>
                                          </p:val>
                                        </p:tav>
                                      </p:tavLst>
                                    </p:anim>
                                    <p:set>
                                      <p:cBhvr>
                                        <p:cTn id="19" dur="1" fill="hold">
                                          <p:stCondLst>
                                            <p:cond delay="999"/>
                                          </p:stCondLst>
                                        </p:cTn>
                                        <p:tgtEl>
                                          <p:spTgt spid="983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13" grpId="0" animBg="1"/>
      <p:bldP spid="98313" grpId="1" animBg="1"/>
      <p:bldP spid="98313" grpId="2"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type="body" idx="1"/>
          </p:nvPr>
        </p:nvSpPr>
        <p:spPr>
          <a:xfrm>
            <a:off x="457200" y="225425"/>
            <a:ext cx="8229600" cy="5900738"/>
          </a:xfrm>
        </p:spPr>
        <p:txBody>
          <a:bodyPr/>
          <a:lstStyle/>
          <a:p>
            <a:pPr marL="0" lvl="0" indent="0" eaLnBrk="0" hangingPunct="0">
              <a:spcBef>
                <a:spcPct val="0"/>
              </a:spcBef>
              <a:buClrTx/>
              <a:buSzTx/>
              <a:buNone/>
            </a:pPr>
            <a:r>
              <a:rPr lang="fr-FR" sz="3200" b="1" dirty="0">
                <a:latin typeface="Times New Roman" pitchFamily="18" charset="0"/>
                <a:ea typeface="Times New Roman" pitchFamily="18" charset="0"/>
                <a:cs typeface="Times New Roman" pitchFamily="18" charset="0"/>
              </a:rPr>
              <a:t>c. Ý </a:t>
            </a:r>
            <a:r>
              <a:rPr lang="fr-FR" sz="3200" b="1" dirty="0" err="1">
                <a:latin typeface="Times New Roman" pitchFamily="18" charset="0"/>
                <a:ea typeface="Times New Roman" pitchFamily="18" charset="0"/>
                <a:cs typeface="Times New Roman" pitchFamily="18" charset="0"/>
              </a:rPr>
              <a:t>nghĩa</a:t>
            </a:r>
            <a:r>
              <a:rPr lang="fr-FR" sz="3200" b="1" dirty="0">
                <a:latin typeface="Times New Roman" pitchFamily="18" charset="0"/>
                <a:ea typeface="Times New Roman" pitchFamily="18" charset="0"/>
                <a:cs typeface="Times New Roman" pitchFamily="18" charset="0"/>
              </a:rPr>
              <a:t>: </a:t>
            </a:r>
          </a:p>
          <a:p>
            <a:pPr marL="0" lvl="0" indent="0" eaLnBrk="0" hangingPunct="0">
              <a:spcBef>
                <a:spcPct val="0"/>
              </a:spcBef>
              <a:buClrTx/>
              <a:buSzTx/>
              <a:buNone/>
            </a:pPr>
            <a:endParaRPr lang="fr-FR" sz="3200" b="1" dirty="0">
              <a:latin typeface="Times New Roman" pitchFamily="18" charset="0"/>
              <a:ea typeface="Times New Roman" pitchFamily="18" charset="0"/>
              <a:cs typeface="Times New Roman" pitchFamily="18" charset="0"/>
            </a:endParaRPr>
          </a:p>
          <a:p>
            <a:pPr marL="0" lvl="0" indent="0" algn="just" eaLnBrk="0" hangingPunct="0">
              <a:spcBef>
                <a:spcPct val="0"/>
              </a:spcBef>
              <a:buClrTx/>
              <a:buSzTx/>
              <a:buNone/>
            </a:pPr>
            <a:r>
              <a:rPr lang="fr-FR" sz="3200" dirty="0">
                <a:latin typeface="Times New Roman" pitchFamily="18" charset="0"/>
                <a:ea typeface="Times New Roman" pitchFamily="18" charset="0"/>
                <a:cs typeface="Times New Roman" pitchFamily="18" charset="0"/>
              </a:rPr>
              <a:t>- Ta </a:t>
            </a:r>
            <a:r>
              <a:rPr lang="fr-FR" sz="3200" dirty="0" err="1">
                <a:latin typeface="Times New Roman" pitchFamily="18" charset="0"/>
                <a:ea typeface="Times New Roman" pitchFamily="18" charset="0"/>
                <a:cs typeface="Times New Roman" pitchFamily="18" charset="0"/>
              </a:rPr>
              <a:t>buộc</a:t>
            </a:r>
            <a:r>
              <a:rPr lang="fr-FR" sz="3200" dirty="0">
                <a:latin typeface="Times New Roman" pitchFamily="18" charset="0"/>
                <a:ea typeface="Times New Roman" pitchFamily="18" charset="0"/>
                <a:cs typeface="Times New Roman" pitchFamily="18" charset="0"/>
              </a:rPr>
              <a:t> </a:t>
            </a:r>
            <a:r>
              <a:rPr lang="fr-FR" sz="3200" dirty="0" err="1">
                <a:latin typeface="Times New Roman" pitchFamily="18" charset="0"/>
                <a:ea typeface="Times New Roman" pitchFamily="18" charset="0"/>
                <a:cs typeface="Times New Roman" pitchFamily="18" charset="0"/>
              </a:rPr>
              <a:t>Pháp</a:t>
            </a:r>
            <a:r>
              <a:rPr lang="fr-FR" sz="3200" dirty="0">
                <a:latin typeface="Times New Roman" pitchFamily="18" charset="0"/>
                <a:ea typeface="Times New Roman" pitchFamily="18" charset="0"/>
                <a:cs typeface="Times New Roman" pitchFamily="18" charset="0"/>
              </a:rPr>
              <a:t> </a:t>
            </a:r>
            <a:r>
              <a:rPr lang="fr-FR" sz="3200" dirty="0" err="1">
                <a:latin typeface="Times New Roman" pitchFamily="18" charset="0"/>
                <a:ea typeface="Times New Roman" pitchFamily="18" charset="0"/>
                <a:cs typeface="Times New Roman" pitchFamily="18" charset="0"/>
              </a:rPr>
              <a:t>phải</a:t>
            </a:r>
            <a:r>
              <a:rPr lang="fr-FR" sz="3200" dirty="0">
                <a:latin typeface="Times New Roman" pitchFamily="18" charset="0"/>
                <a:ea typeface="Times New Roman" pitchFamily="18" charset="0"/>
                <a:cs typeface="Times New Roman" pitchFamily="18" charset="0"/>
              </a:rPr>
              <a:t> </a:t>
            </a:r>
            <a:r>
              <a:rPr lang="fr-FR" sz="3200" dirty="0" err="1">
                <a:latin typeface="Times New Roman" pitchFamily="18" charset="0"/>
                <a:ea typeface="Times New Roman" pitchFamily="18" charset="0"/>
                <a:cs typeface="Times New Roman" pitchFamily="18" charset="0"/>
              </a:rPr>
              <a:t>chuyển</a:t>
            </a:r>
            <a:r>
              <a:rPr lang="fr-FR" sz="3200" dirty="0">
                <a:latin typeface="Times New Roman" pitchFamily="18" charset="0"/>
                <a:ea typeface="Times New Roman" pitchFamily="18" charset="0"/>
                <a:cs typeface="Times New Roman" pitchFamily="18" charset="0"/>
              </a:rPr>
              <a:t> sang </a:t>
            </a:r>
            <a:r>
              <a:rPr lang="fr-FR" sz="3200" dirty="0" err="1">
                <a:latin typeface="Times New Roman" pitchFamily="18" charset="0"/>
                <a:ea typeface="Times New Roman" pitchFamily="18" charset="0"/>
                <a:cs typeface="Times New Roman" pitchFamily="18" charset="0"/>
              </a:rPr>
              <a:t>đánh</a:t>
            </a:r>
            <a:r>
              <a:rPr lang="fr-FR" sz="3200" dirty="0">
                <a:latin typeface="Times New Roman" pitchFamily="18" charset="0"/>
                <a:ea typeface="Times New Roman" pitchFamily="18" charset="0"/>
                <a:cs typeface="Times New Roman" pitchFamily="18" charset="0"/>
              </a:rPr>
              <a:t> </a:t>
            </a:r>
            <a:r>
              <a:rPr lang="fr-FR" sz="3200" dirty="0" err="1">
                <a:latin typeface="Times New Roman" pitchFamily="18" charset="0"/>
                <a:ea typeface="Times New Roman" pitchFamily="18" charset="0"/>
                <a:cs typeface="Times New Roman" pitchFamily="18" charset="0"/>
              </a:rPr>
              <a:t>lâu</a:t>
            </a:r>
            <a:r>
              <a:rPr lang="fr-FR" sz="3200" dirty="0">
                <a:latin typeface="Times New Roman" pitchFamily="18" charset="0"/>
                <a:ea typeface="Times New Roman" pitchFamily="18" charset="0"/>
                <a:cs typeface="Times New Roman" pitchFamily="18" charset="0"/>
              </a:rPr>
              <a:t> </a:t>
            </a:r>
            <a:r>
              <a:rPr lang="fr-FR" sz="3200" dirty="0" err="1">
                <a:latin typeface="Times New Roman" pitchFamily="18" charset="0"/>
                <a:ea typeface="Times New Roman" pitchFamily="18" charset="0"/>
                <a:cs typeface="Times New Roman" pitchFamily="18" charset="0"/>
              </a:rPr>
              <a:t>dài</a:t>
            </a:r>
            <a:r>
              <a:rPr lang="fr-FR" sz="3200" dirty="0">
                <a:latin typeface="Times New Roman" pitchFamily="18" charset="0"/>
                <a:ea typeface="Times New Roman" pitchFamily="18" charset="0"/>
                <a:cs typeface="Times New Roman" pitchFamily="18" charset="0"/>
              </a:rPr>
              <a:t> </a:t>
            </a:r>
            <a:r>
              <a:rPr lang="fr-FR" sz="3200" dirty="0" err="1">
                <a:latin typeface="Times New Roman" pitchFamily="18" charset="0"/>
                <a:ea typeface="Times New Roman" pitchFamily="18" charset="0"/>
                <a:cs typeface="Times New Roman" pitchFamily="18" charset="0"/>
              </a:rPr>
              <a:t>với</a:t>
            </a:r>
            <a:r>
              <a:rPr lang="fr-FR" sz="3200" dirty="0">
                <a:latin typeface="Times New Roman" pitchFamily="18" charset="0"/>
                <a:ea typeface="Times New Roman" pitchFamily="18" charset="0"/>
                <a:cs typeface="Times New Roman" pitchFamily="18" charset="0"/>
              </a:rPr>
              <a:t> ta.</a:t>
            </a:r>
            <a:r>
              <a:rPr lang="en-US" sz="3200" dirty="0">
                <a:latin typeface="Times New Roman" pitchFamily="18" charset="0"/>
                <a:cs typeface="Times New Roman" pitchFamily="18" charset="0"/>
              </a:rPr>
              <a:t> </a:t>
            </a:r>
          </a:p>
          <a:p>
            <a:pPr algn="just">
              <a:buFont typeface="Wingdings" pitchFamily="2" charset="2"/>
              <a:buNone/>
            </a:pP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Lực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lượng</a:t>
            </a:r>
            <a:r>
              <a:rPr lang="en-US" sz="3200" dirty="0">
                <a:latin typeface="Times New Roman" pitchFamily="18" charset="0"/>
                <a:cs typeface="Times New Roman" pitchFamily="18" charset="0"/>
              </a:rPr>
              <a:t> so </a:t>
            </a:r>
            <a:r>
              <a:rPr lang="en-US" sz="3200" dirty="0" err="1">
                <a:latin typeface="Times New Roman" pitchFamily="18" charset="0"/>
                <a:cs typeface="Times New Roman" pitchFamily="18" charset="0"/>
              </a:rPr>
              <a:t>sánh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giữa</a:t>
            </a:r>
            <a:r>
              <a:rPr lang="en-US" sz="3200" dirty="0">
                <a:latin typeface="Times New Roman" pitchFamily="18" charset="0"/>
                <a:cs typeface="Times New Roman" pitchFamily="18" charset="0"/>
              </a:rPr>
              <a:t> ta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địch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bắt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đầu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thay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đổi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lợi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ta.</a:t>
            </a:r>
          </a:p>
          <a:p>
            <a:pPr algn="just">
              <a:buFont typeface="Wingdings" pitchFamily="2" charset="2"/>
              <a:buNone/>
            </a:pP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chiến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Việt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Bắc</a:t>
            </a:r>
            <a:r>
              <a:rPr lang="en-US" sz="3200" dirty="0">
                <a:latin typeface="Times New Roman" pitchFamily="18" charset="0"/>
                <a:cs typeface="Times New Roman" pitchFamily="18" charset="0"/>
              </a:rPr>
              <a:t> ta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thêm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dựng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phát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triển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lực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chiến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toàn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quốc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toàn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dân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toàn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trường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lực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sinh</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25236494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Effect transition="in" filter="circle(in)">
                                      <p:cBhvr>
                                        <p:cTn id="7" dur="2000"/>
                                        <p:tgtEl>
                                          <p:spTgt spid="450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5059">
                                            <p:txEl>
                                              <p:pRg st="2" end="2"/>
                                            </p:txEl>
                                          </p:spTgt>
                                        </p:tgtEl>
                                        <p:attrNameLst>
                                          <p:attrName>style.visibility</p:attrName>
                                        </p:attrNameLst>
                                      </p:cBhvr>
                                      <p:to>
                                        <p:strVal val="visible"/>
                                      </p:to>
                                    </p:set>
                                    <p:animEffect transition="in" filter="circle(in)">
                                      <p:cBhvr>
                                        <p:cTn id="12" dur="2000"/>
                                        <p:tgtEl>
                                          <p:spTgt spid="4505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5059">
                                            <p:txEl>
                                              <p:pRg st="3" end="3"/>
                                            </p:txEl>
                                          </p:spTgt>
                                        </p:tgtEl>
                                        <p:attrNameLst>
                                          <p:attrName>style.visibility</p:attrName>
                                        </p:attrNameLst>
                                      </p:cBhvr>
                                      <p:to>
                                        <p:strVal val="visible"/>
                                      </p:to>
                                    </p:set>
                                    <p:animEffect transition="in" filter="circle(in)">
                                      <p:cBhvr>
                                        <p:cTn id="17" dur="2000"/>
                                        <p:tgtEl>
                                          <p:spTgt spid="4505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5059">
                                            <p:txEl>
                                              <p:pRg st="4" end="4"/>
                                            </p:txEl>
                                          </p:spTgt>
                                        </p:tgtEl>
                                        <p:attrNameLst>
                                          <p:attrName>style.visibility</p:attrName>
                                        </p:attrNameLst>
                                      </p:cBhvr>
                                      <p:to>
                                        <p:strVal val="visible"/>
                                      </p:to>
                                    </p:set>
                                    <p:animEffect transition="in" filter="circle(in)">
                                      <p:cBhvr>
                                        <p:cTn id="22" dur="2000"/>
                                        <p:tgtEl>
                                          <p:spTgt spid="450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Line 3"/>
          <p:cNvSpPr>
            <a:spLocks noChangeShapeType="1"/>
          </p:cNvSpPr>
          <p:nvPr/>
        </p:nvSpPr>
        <p:spPr bwMode="auto">
          <a:xfrm>
            <a:off x="1295400" y="4191000"/>
            <a:ext cx="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vi-VN">
              <a:solidFill>
                <a:prstClr val="black"/>
              </a:solidFill>
              <a:cs typeface="Arial" pitchFamily="34" charset="0"/>
            </a:endParaRPr>
          </a:p>
        </p:txBody>
      </p:sp>
      <p:sp>
        <p:nvSpPr>
          <p:cNvPr id="4100" name="Text Box 4"/>
          <p:cNvSpPr txBox="1">
            <a:spLocks noChangeArrowheads="1"/>
          </p:cNvSpPr>
          <p:nvPr/>
        </p:nvSpPr>
        <p:spPr bwMode="auto">
          <a:xfrm>
            <a:off x="241300" y="2011363"/>
            <a:ext cx="2349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fontAlgn="base">
              <a:spcBef>
                <a:spcPct val="50000"/>
              </a:spcBef>
              <a:spcAft>
                <a:spcPct val="0"/>
              </a:spcAft>
              <a:buFont typeface="Arial" pitchFamily="34" charset="0"/>
              <a:buNone/>
            </a:pPr>
            <a:r>
              <a:rPr lang="en-US" altLang="en-US" sz="2400" b="1" i="1" dirty="0">
                <a:solidFill>
                  <a:prstClr val="black"/>
                </a:solidFill>
                <a:latin typeface="Times New Roman" pitchFamily="18" charset="0"/>
                <a:cs typeface="Times New Roman" pitchFamily="18" charset="0"/>
              </a:rPr>
              <a:t>* </a:t>
            </a:r>
            <a:r>
              <a:rPr lang="en-US" altLang="en-US" sz="2400" b="1" i="1" dirty="0" err="1">
                <a:solidFill>
                  <a:prstClr val="black"/>
                </a:solidFill>
                <a:latin typeface="Arial" pitchFamily="34" charset="0"/>
                <a:cs typeface="Arial" pitchFamily="34" charset="0"/>
              </a:rPr>
              <a:t>Thế</a:t>
            </a:r>
            <a:r>
              <a:rPr lang="en-US" altLang="en-US" sz="2400" b="1" i="1" dirty="0">
                <a:solidFill>
                  <a:prstClr val="black"/>
                </a:solidFill>
                <a:latin typeface="Arial" pitchFamily="34" charset="0"/>
                <a:cs typeface="Arial" pitchFamily="34" charset="0"/>
              </a:rPr>
              <a:t> </a:t>
            </a:r>
            <a:r>
              <a:rPr lang="en-US" altLang="en-US" sz="2400" b="1" i="1" dirty="0" err="1">
                <a:solidFill>
                  <a:prstClr val="black"/>
                </a:solidFill>
                <a:latin typeface="Arial" pitchFamily="34" charset="0"/>
                <a:cs typeface="Arial" pitchFamily="34" charset="0"/>
              </a:rPr>
              <a:t>giới</a:t>
            </a:r>
            <a:r>
              <a:rPr lang="en-US" altLang="en-US" sz="2400" b="1" i="1" dirty="0">
                <a:solidFill>
                  <a:prstClr val="black"/>
                </a:solidFill>
                <a:latin typeface="Arial" pitchFamily="34" charset="0"/>
                <a:cs typeface="Arial" pitchFamily="34" charset="0"/>
              </a:rPr>
              <a:t>:</a:t>
            </a:r>
          </a:p>
        </p:txBody>
      </p:sp>
      <p:sp>
        <p:nvSpPr>
          <p:cNvPr id="359430" name="Text Box 6"/>
          <p:cNvSpPr txBox="1">
            <a:spLocks noChangeArrowheads="1"/>
          </p:cNvSpPr>
          <p:nvPr/>
        </p:nvSpPr>
        <p:spPr bwMode="auto">
          <a:xfrm>
            <a:off x="0" y="885825"/>
            <a:ext cx="7391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fontAlgn="base">
              <a:spcBef>
                <a:spcPct val="50000"/>
              </a:spcBef>
              <a:spcAft>
                <a:spcPct val="0"/>
              </a:spcAft>
            </a:pPr>
            <a:r>
              <a:rPr lang="en-US" altLang="en-US" sz="2800" b="1">
                <a:solidFill>
                  <a:srgbClr val="C00000"/>
                </a:solidFill>
                <a:latin typeface="Times New Roman" pitchFamily="18" charset="0"/>
                <a:cs typeface="Times New Roman" pitchFamily="18" charset="0"/>
              </a:rPr>
              <a:t>I.</a:t>
            </a:r>
            <a:r>
              <a:rPr lang="en-US" altLang="en-US" sz="2800" b="1" u="sng">
                <a:solidFill>
                  <a:srgbClr val="C00000"/>
                </a:solidFill>
                <a:latin typeface="Times New Roman" pitchFamily="18" charset="0"/>
                <a:cs typeface="Times New Roman" pitchFamily="18" charset="0"/>
              </a:rPr>
              <a:t>Chiến dịch Biên giới thu –đông 1950</a:t>
            </a:r>
          </a:p>
        </p:txBody>
      </p:sp>
      <p:sp>
        <p:nvSpPr>
          <p:cNvPr id="359431" name="Text Box 7"/>
          <p:cNvSpPr txBox="1">
            <a:spLocks noChangeArrowheads="1"/>
          </p:cNvSpPr>
          <p:nvPr/>
        </p:nvSpPr>
        <p:spPr bwMode="auto">
          <a:xfrm>
            <a:off x="0" y="1400175"/>
            <a:ext cx="3962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fontAlgn="base">
              <a:spcBef>
                <a:spcPct val="50000"/>
              </a:spcBef>
              <a:spcAft>
                <a:spcPct val="0"/>
              </a:spcAft>
            </a:pPr>
            <a:r>
              <a:rPr lang="en-US" altLang="en-US" sz="2800" b="1">
                <a:solidFill>
                  <a:srgbClr val="C00000"/>
                </a:solidFill>
                <a:latin typeface="Times New Roman" pitchFamily="18" charset="0"/>
                <a:cs typeface="Times New Roman" pitchFamily="18" charset="0"/>
              </a:rPr>
              <a:t>1. </a:t>
            </a:r>
            <a:r>
              <a:rPr lang="en-US" altLang="en-US" sz="2800" b="1" u="sng">
                <a:solidFill>
                  <a:srgbClr val="C00000"/>
                </a:solidFill>
                <a:latin typeface="Times New Roman" pitchFamily="18" charset="0"/>
                <a:cs typeface="Times New Roman" pitchFamily="18" charset="0"/>
              </a:rPr>
              <a:t>Hoàn cảnh lịch sử mới</a:t>
            </a:r>
          </a:p>
        </p:txBody>
      </p:sp>
      <p:sp>
        <p:nvSpPr>
          <p:cNvPr id="359433" name="Text Box 9"/>
          <p:cNvSpPr txBox="1">
            <a:spLocks noChangeArrowheads="1"/>
          </p:cNvSpPr>
          <p:nvPr/>
        </p:nvSpPr>
        <p:spPr bwMode="auto">
          <a:xfrm>
            <a:off x="161925" y="2506663"/>
            <a:ext cx="92964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fontAlgn="base">
              <a:spcBef>
                <a:spcPct val="0"/>
              </a:spcBef>
              <a:spcAft>
                <a:spcPct val="0"/>
              </a:spcAft>
            </a:pPr>
            <a:r>
              <a:rPr lang="en-US" altLang="en-US" sz="2400">
                <a:solidFill>
                  <a:prstClr val="black"/>
                </a:solidFill>
                <a:latin typeface="Arial" pitchFamily="34" charset="0"/>
                <a:cs typeface="Arial" pitchFamily="34" charset="0"/>
              </a:rPr>
              <a:t>+ 1-10- 1949, cách mạng Trung Quốc thành công.</a:t>
            </a:r>
          </a:p>
          <a:p>
            <a:pPr fontAlgn="base">
              <a:spcBef>
                <a:spcPct val="0"/>
              </a:spcBef>
              <a:spcAft>
                <a:spcPct val="0"/>
              </a:spcAft>
            </a:pPr>
            <a:r>
              <a:rPr lang="en-US" altLang="en-US" sz="2400">
                <a:solidFill>
                  <a:prstClr val="black"/>
                </a:solidFill>
                <a:latin typeface="Arial" pitchFamily="34" charset="0"/>
                <a:cs typeface="Arial" pitchFamily="34" charset="0"/>
              </a:rPr>
              <a:t>+ Năm 1950 ,nhiều nước đặt quan hệ ngoại giao với nước ta</a:t>
            </a:r>
          </a:p>
        </p:txBody>
      </p:sp>
      <p:sp>
        <p:nvSpPr>
          <p:cNvPr id="9" name="Rectangle: Rounded Corners 8"/>
          <p:cNvSpPr/>
          <p:nvPr/>
        </p:nvSpPr>
        <p:spPr>
          <a:xfrm>
            <a:off x="-7938" y="0"/>
            <a:ext cx="9185276" cy="838200"/>
          </a:xfrm>
          <a:prstGeom prst="roundRect">
            <a:avLst/>
          </a:prstGeom>
          <a:solidFill>
            <a:srgbClr val="A6F6B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altLang="en-US" sz="2400" b="1" dirty="0">
                <a:solidFill>
                  <a:srgbClr val="FF0000"/>
                </a:solidFill>
                <a:latin typeface="Times New Roman" panose="02020603050405020304" pitchFamily="18" charset="0"/>
                <a:cs typeface="Times New Roman" panose="02020603050405020304" pitchFamily="18" charset="0"/>
              </a:rPr>
              <a:t>B. BƯỚC PHÁT TRIỂN MỚI CỦA CUỘC KHÁNG CHIẾN TOÀN QUỐC CHỐNG THỰC DÂN PHÁP  (1950-1953)</a:t>
            </a:r>
          </a:p>
        </p:txBody>
      </p:sp>
      <p:sp>
        <p:nvSpPr>
          <p:cNvPr id="2" name="TextBox 1"/>
          <p:cNvSpPr txBox="1">
            <a:spLocks noChangeArrowheads="1"/>
          </p:cNvSpPr>
          <p:nvPr/>
        </p:nvSpPr>
        <p:spPr bwMode="auto">
          <a:xfrm>
            <a:off x="161925" y="3375025"/>
            <a:ext cx="2403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0" fontAlgn="base" hangingPunct="0">
              <a:spcBef>
                <a:spcPct val="0"/>
              </a:spcBef>
              <a:spcAft>
                <a:spcPct val="0"/>
              </a:spcAft>
            </a:pPr>
            <a:r>
              <a:rPr lang="en-US" altLang="en-US" sz="2400" b="1" i="1" dirty="0">
                <a:solidFill>
                  <a:prstClr val="black"/>
                </a:solidFill>
                <a:latin typeface="Arial" pitchFamily="34" charset="0"/>
                <a:cs typeface="Arial" pitchFamily="34" charset="0"/>
              </a:rPr>
              <a:t>* </a:t>
            </a:r>
            <a:r>
              <a:rPr lang="en-US" altLang="en-US" sz="2400" b="1" i="1" dirty="0" err="1">
                <a:solidFill>
                  <a:prstClr val="black"/>
                </a:solidFill>
                <a:latin typeface="Arial" pitchFamily="34" charset="0"/>
                <a:cs typeface="Arial" pitchFamily="34" charset="0"/>
              </a:rPr>
              <a:t>Đông</a:t>
            </a:r>
            <a:r>
              <a:rPr lang="en-US" altLang="en-US" sz="2400" b="1" i="1" dirty="0">
                <a:solidFill>
                  <a:prstClr val="black"/>
                </a:solidFill>
                <a:latin typeface="Arial" pitchFamily="34" charset="0"/>
                <a:cs typeface="Arial" pitchFamily="34" charset="0"/>
              </a:rPr>
              <a:t> </a:t>
            </a:r>
            <a:r>
              <a:rPr lang="en-US" altLang="en-US" sz="2400" b="1" i="1" dirty="0" err="1">
                <a:solidFill>
                  <a:prstClr val="black"/>
                </a:solidFill>
                <a:latin typeface="Arial" pitchFamily="34" charset="0"/>
                <a:cs typeface="Arial" pitchFamily="34" charset="0"/>
              </a:rPr>
              <a:t>Dương</a:t>
            </a:r>
            <a:r>
              <a:rPr lang="en-US" altLang="en-US" sz="2400" b="1" i="1" dirty="0">
                <a:solidFill>
                  <a:prstClr val="black"/>
                </a:solidFill>
                <a:latin typeface="Arial" pitchFamily="34" charset="0"/>
                <a:cs typeface="Arial" pitchFamily="34" charset="0"/>
              </a:rPr>
              <a:t>:</a:t>
            </a:r>
          </a:p>
        </p:txBody>
      </p:sp>
      <p:sp>
        <p:nvSpPr>
          <p:cNvPr id="3" name="TextBox 2"/>
          <p:cNvSpPr txBox="1">
            <a:spLocks noChangeArrowheads="1"/>
          </p:cNvSpPr>
          <p:nvPr/>
        </p:nvSpPr>
        <p:spPr bwMode="auto">
          <a:xfrm>
            <a:off x="136525" y="3768725"/>
            <a:ext cx="9007475"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fontAlgn="base">
              <a:spcBef>
                <a:spcPct val="0"/>
              </a:spcBef>
              <a:spcAft>
                <a:spcPct val="0"/>
              </a:spcAft>
            </a:pPr>
            <a:r>
              <a:rPr lang="en-US" altLang="en-US" sz="2400">
                <a:solidFill>
                  <a:prstClr val="black"/>
                </a:solidFill>
                <a:latin typeface="Arial" pitchFamily="34" charset="0"/>
                <a:cs typeface="Arial" pitchFamily="34" charset="0"/>
              </a:rPr>
              <a:t>+ Lực lượng của ta ngày càng lớn mạnh</a:t>
            </a:r>
          </a:p>
          <a:p>
            <a:pPr fontAlgn="base">
              <a:spcBef>
                <a:spcPct val="0"/>
              </a:spcBef>
              <a:spcAft>
                <a:spcPct val="0"/>
              </a:spcAft>
            </a:pPr>
            <a:r>
              <a:rPr lang="en-US" altLang="en-US" sz="2400">
                <a:solidFill>
                  <a:prstClr val="black"/>
                </a:solidFill>
                <a:latin typeface="Arial" pitchFamily="34" charset="0"/>
                <a:cs typeface="Arial" pitchFamily="34" charset="0"/>
              </a:rPr>
              <a:t>+ Quân Pháp liên tiếp thất bại trên chiến trường</a:t>
            </a:r>
          </a:p>
          <a:p>
            <a:pPr fontAlgn="base">
              <a:spcBef>
                <a:spcPct val="0"/>
              </a:spcBef>
              <a:spcAft>
                <a:spcPct val="0"/>
              </a:spcAft>
            </a:pPr>
            <a:r>
              <a:rPr lang="en-US" altLang="en-US" sz="2400">
                <a:solidFill>
                  <a:prstClr val="black"/>
                </a:solidFill>
                <a:latin typeface="Arial" pitchFamily="34" charset="0"/>
                <a:cs typeface="Arial" pitchFamily="34" charset="0"/>
              </a:rPr>
              <a:t>+ </a:t>
            </a:r>
            <a:r>
              <a:rPr lang="fr-FR" altLang="en-US" sz="2400">
                <a:solidFill>
                  <a:prstClr val="black"/>
                </a:solidFill>
                <a:latin typeface="Arial" pitchFamily="34" charset="0"/>
                <a:cs typeface="Arial" pitchFamily="34" charset="0"/>
              </a:rPr>
              <a:t>Mĩ can thiệp sâu và “dính líu” trực tiếp vào cuộc chiến tranh Đông Dương .</a:t>
            </a:r>
            <a:endParaRPr lang="en-US" altLang="en-US" sz="2400">
              <a:solidFill>
                <a:prstClr val="black"/>
              </a:solidFill>
              <a:latin typeface="Arial" pitchFamily="34" charset="0"/>
              <a:cs typeface="Arial" pitchFamily="34" charset="0"/>
            </a:endParaRPr>
          </a:p>
          <a:p>
            <a:pPr eaLnBrk="0" fontAlgn="base" hangingPunct="0">
              <a:spcBef>
                <a:spcPct val="0"/>
              </a:spcBef>
              <a:spcAft>
                <a:spcPct val="0"/>
              </a:spcAft>
            </a:pPr>
            <a:endParaRPr lang="en-US" altLang="en-US" sz="1800">
              <a:solidFill>
                <a:prstClr val="black"/>
              </a:solidFill>
              <a:latin typeface="Arial" pitchFamily="34" charset="0"/>
              <a:cs typeface="Arial" pitchFamily="34" charset="0"/>
            </a:endParaRPr>
          </a:p>
        </p:txBody>
      </p:sp>
      <p:sp>
        <p:nvSpPr>
          <p:cNvPr id="4" name="Rectangle 3"/>
          <p:cNvSpPr/>
          <p:nvPr/>
        </p:nvSpPr>
        <p:spPr>
          <a:xfrm>
            <a:off x="4038600" y="1384299"/>
            <a:ext cx="4953000" cy="135890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800" b="1" dirty="0" err="1">
                <a:solidFill>
                  <a:srgbClr val="0000CC"/>
                </a:solidFill>
              </a:rPr>
              <a:t>Hoàn</a:t>
            </a:r>
            <a:r>
              <a:rPr lang="en-US" sz="2800" b="1" dirty="0">
                <a:solidFill>
                  <a:srgbClr val="0000CC"/>
                </a:solidFill>
              </a:rPr>
              <a:t> </a:t>
            </a:r>
            <a:r>
              <a:rPr lang="en-US" sz="2800" b="1" dirty="0" err="1">
                <a:solidFill>
                  <a:srgbClr val="0000CC"/>
                </a:solidFill>
              </a:rPr>
              <a:t>cảnh</a:t>
            </a:r>
            <a:r>
              <a:rPr lang="en-US" sz="2800" b="1" dirty="0">
                <a:solidFill>
                  <a:srgbClr val="0000CC"/>
                </a:solidFill>
              </a:rPr>
              <a:t> </a:t>
            </a:r>
            <a:r>
              <a:rPr lang="en-US" sz="2800" b="1" dirty="0" err="1">
                <a:solidFill>
                  <a:srgbClr val="0000CC"/>
                </a:solidFill>
              </a:rPr>
              <a:t>thế</a:t>
            </a:r>
            <a:r>
              <a:rPr lang="en-US" sz="2800" b="1" dirty="0">
                <a:solidFill>
                  <a:srgbClr val="0000CC"/>
                </a:solidFill>
              </a:rPr>
              <a:t> </a:t>
            </a:r>
            <a:r>
              <a:rPr lang="en-US" sz="2800" b="1" dirty="0" err="1">
                <a:solidFill>
                  <a:srgbClr val="0000CC"/>
                </a:solidFill>
              </a:rPr>
              <a:t>giới</a:t>
            </a:r>
            <a:r>
              <a:rPr lang="en-US" sz="2800" b="1" dirty="0">
                <a:solidFill>
                  <a:srgbClr val="0000CC"/>
                </a:solidFill>
              </a:rPr>
              <a:t>  </a:t>
            </a:r>
            <a:r>
              <a:rPr lang="en-US" sz="2800" b="1" dirty="0" err="1">
                <a:solidFill>
                  <a:srgbClr val="0000CC"/>
                </a:solidFill>
              </a:rPr>
              <a:t>trong</a:t>
            </a:r>
            <a:r>
              <a:rPr lang="en-US" sz="2800" b="1" dirty="0">
                <a:solidFill>
                  <a:srgbClr val="0000CC"/>
                </a:solidFill>
              </a:rPr>
              <a:t> </a:t>
            </a:r>
            <a:r>
              <a:rPr lang="en-US" sz="2800" b="1" dirty="0" err="1">
                <a:solidFill>
                  <a:srgbClr val="0000CC"/>
                </a:solidFill>
              </a:rPr>
              <a:t>chiến</a:t>
            </a:r>
            <a:r>
              <a:rPr lang="en-US" sz="2800" b="1" dirty="0">
                <a:solidFill>
                  <a:srgbClr val="0000CC"/>
                </a:solidFill>
              </a:rPr>
              <a:t> </a:t>
            </a:r>
            <a:r>
              <a:rPr lang="en-US" sz="2800" b="1" dirty="0" err="1">
                <a:solidFill>
                  <a:srgbClr val="0000CC"/>
                </a:solidFill>
              </a:rPr>
              <a:t>dịch</a:t>
            </a:r>
            <a:r>
              <a:rPr lang="en-US" sz="2800" b="1" dirty="0">
                <a:solidFill>
                  <a:srgbClr val="0000CC"/>
                </a:solidFill>
              </a:rPr>
              <a:t> </a:t>
            </a:r>
            <a:r>
              <a:rPr lang="en-US" sz="2800" b="1" dirty="0" err="1">
                <a:solidFill>
                  <a:srgbClr val="0000CC"/>
                </a:solidFill>
              </a:rPr>
              <a:t>biên</a:t>
            </a:r>
            <a:r>
              <a:rPr lang="en-US" sz="2800" b="1" dirty="0">
                <a:solidFill>
                  <a:srgbClr val="0000CC"/>
                </a:solidFill>
              </a:rPr>
              <a:t> </a:t>
            </a:r>
            <a:r>
              <a:rPr lang="en-US" sz="2800" b="1" dirty="0" err="1">
                <a:solidFill>
                  <a:srgbClr val="0000CC"/>
                </a:solidFill>
              </a:rPr>
              <a:t>giới</a:t>
            </a:r>
            <a:r>
              <a:rPr lang="en-US" sz="2800" b="1" dirty="0">
                <a:solidFill>
                  <a:srgbClr val="0000CC"/>
                </a:solidFill>
              </a:rPr>
              <a:t> </a:t>
            </a:r>
            <a:r>
              <a:rPr lang="en-US" sz="2800" b="1" dirty="0" err="1">
                <a:solidFill>
                  <a:srgbClr val="0000CC"/>
                </a:solidFill>
              </a:rPr>
              <a:t>ntn</a:t>
            </a:r>
            <a:r>
              <a:rPr lang="en-US" sz="2800" b="1" dirty="0">
                <a:solidFill>
                  <a:srgbClr val="0000CC"/>
                </a:solidFill>
              </a:rPr>
              <a:t> ? </a:t>
            </a:r>
            <a:endParaRPr lang="vi-VN" sz="2800" b="1" dirty="0">
              <a:solidFill>
                <a:srgbClr val="0000CC"/>
              </a:solidFill>
            </a:endParaRPr>
          </a:p>
        </p:txBody>
      </p:sp>
      <p:sp>
        <p:nvSpPr>
          <p:cNvPr id="11" name="Rectangle 10"/>
          <p:cNvSpPr/>
          <p:nvPr/>
        </p:nvSpPr>
        <p:spPr>
          <a:xfrm>
            <a:off x="4038600" y="3768725"/>
            <a:ext cx="4953000" cy="110807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800" b="1" dirty="0" err="1">
                <a:solidFill>
                  <a:srgbClr val="0000CC"/>
                </a:solidFill>
              </a:rPr>
              <a:t>Đông</a:t>
            </a:r>
            <a:r>
              <a:rPr lang="en-US" sz="2800" b="1" dirty="0">
                <a:solidFill>
                  <a:srgbClr val="0000CC"/>
                </a:solidFill>
              </a:rPr>
              <a:t> </a:t>
            </a:r>
            <a:r>
              <a:rPr lang="en-US" sz="2800" b="1" dirty="0" err="1">
                <a:solidFill>
                  <a:srgbClr val="0000CC"/>
                </a:solidFill>
              </a:rPr>
              <a:t>dương</a:t>
            </a:r>
            <a:r>
              <a:rPr lang="en-US" sz="2800" b="1" dirty="0">
                <a:solidFill>
                  <a:srgbClr val="0000CC"/>
                </a:solidFill>
              </a:rPr>
              <a:t> </a:t>
            </a:r>
            <a:r>
              <a:rPr lang="en-US" sz="2800" b="1" dirty="0" err="1">
                <a:solidFill>
                  <a:srgbClr val="0000CC"/>
                </a:solidFill>
              </a:rPr>
              <a:t>có</a:t>
            </a:r>
            <a:r>
              <a:rPr lang="en-US" sz="2800" b="1" dirty="0">
                <a:solidFill>
                  <a:srgbClr val="0000CC"/>
                </a:solidFill>
              </a:rPr>
              <a:t> </a:t>
            </a:r>
            <a:r>
              <a:rPr lang="en-US" sz="2800" b="1" dirty="0" err="1">
                <a:solidFill>
                  <a:srgbClr val="0000CC"/>
                </a:solidFill>
              </a:rPr>
              <a:t>hoàn</a:t>
            </a:r>
            <a:r>
              <a:rPr lang="en-US" sz="2800" b="1" dirty="0">
                <a:solidFill>
                  <a:srgbClr val="0000CC"/>
                </a:solidFill>
              </a:rPr>
              <a:t> </a:t>
            </a:r>
            <a:r>
              <a:rPr lang="en-US" sz="2800" b="1" dirty="0" err="1">
                <a:solidFill>
                  <a:srgbClr val="0000CC"/>
                </a:solidFill>
              </a:rPr>
              <a:t>cảnh</a:t>
            </a:r>
            <a:r>
              <a:rPr lang="en-US" sz="2800" b="1" dirty="0">
                <a:solidFill>
                  <a:srgbClr val="0000CC"/>
                </a:solidFill>
              </a:rPr>
              <a:t> </a:t>
            </a:r>
            <a:r>
              <a:rPr lang="en-US" sz="2800" b="1" dirty="0" err="1">
                <a:solidFill>
                  <a:srgbClr val="0000CC"/>
                </a:solidFill>
              </a:rPr>
              <a:t>ntn</a:t>
            </a:r>
            <a:r>
              <a:rPr lang="en-US" sz="2800" b="1" dirty="0">
                <a:solidFill>
                  <a:srgbClr val="0000CC"/>
                </a:solidFill>
              </a:rPr>
              <a:t> ? </a:t>
            </a:r>
            <a:endParaRPr lang="vi-VN" sz="2800" b="1" dirty="0">
              <a:solidFill>
                <a:srgbClr val="0000CC"/>
              </a:solidFill>
            </a:endParaRPr>
          </a:p>
        </p:txBody>
      </p:sp>
    </p:spTree>
    <p:extLst>
      <p:ext uri="{BB962C8B-B14F-4D97-AF65-F5344CB8AC3E}">
        <p14:creationId xmlns:p14="http://schemas.microsoft.com/office/powerpoint/2010/main" val="27120510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59430"/>
                                        </p:tgtEl>
                                        <p:attrNameLst>
                                          <p:attrName>style.visibility</p:attrName>
                                        </p:attrNameLst>
                                      </p:cBhvr>
                                      <p:to>
                                        <p:strVal val="visible"/>
                                      </p:to>
                                    </p:set>
                                    <p:animEffect transition="in" filter="box(in)">
                                      <p:cBhvr>
                                        <p:cTn id="7" dur="500"/>
                                        <p:tgtEl>
                                          <p:spTgt spid="3594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59431"/>
                                        </p:tgtEl>
                                        <p:attrNameLst>
                                          <p:attrName>style.visibility</p:attrName>
                                        </p:attrNameLst>
                                      </p:cBhvr>
                                      <p:to>
                                        <p:strVal val="visible"/>
                                      </p:to>
                                    </p:set>
                                    <p:animEffect transition="in" filter="diamond(in)">
                                      <p:cBhvr>
                                        <p:cTn id="12" dur="2000"/>
                                        <p:tgtEl>
                                          <p:spTgt spid="35943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barn(inVertical)">
                                      <p:cBhvr>
                                        <p:cTn id="17" dur="500"/>
                                        <p:tgtEl>
                                          <p:spTgt spid="410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6" presetClass="entr" presetSubtype="0" fill="hold" grpId="0" nodeType="clickEffect">
                                  <p:stCondLst>
                                    <p:cond delay="0"/>
                                  </p:stCondLst>
                                  <p:iterate type="lt">
                                    <p:tmPct val="10000"/>
                                  </p:iterate>
                                  <p:childTnLst>
                                    <p:set>
                                      <p:cBhvr>
                                        <p:cTn id="21" dur="1" fill="hold">
                                          <p:stCondLst>
                                            <p:cond delay="0"/>
                                          </p:stCondLst>
                                        </p:cTn>
                                        <p:tgtEl>
                                          <p:spTgt spid="4"/>
                                        </p:tgtEl>
                                        <p:attrNameLst>
                                          <p:attrName>style.visibility</p:attrName>
                                        </p:attrNameLst>
                                      </p:cBhvr>
                                      <p:to>
                                        <p:strVal val="visible"/>
                                      </p:to>
                                    </p:set>
                                    <p:anim by="(-#ppt_w*2)" calcmode="lin" valueType="num">
                                      <p:cBhvr rctx="PPT">
                                        <p:cTn id="22" dur="500" autoRev="1" fill="hold">
                                          <p:stCondLst>
                                            <p:cond delay="0"/>
                                          </p:stCondLst>
                                        </p:cTn>
                                        <p:tgtEl>
                                          <p:spTgt spid="4"/>
                                        </p:tgtEl>
                                        <p:attrNameLst>
                                          <p:attrName>ppt_w</p:attrName>
                                        </p:attrNameLst>
                                      </p:cBhvr>
                                    </p:anim>
                                    <p:anim by="(#ppt_w*0.50)" calcmode="lin" valueType="num">
                                      <p:cBhvr>
                                        <p:cTn id="23" dur="500" decel="50000" autoRev="1" fill="hold">
                                          <p:stCondLst>
                                            <p:cond delay="0"/>
                                          </p:stCondLst>
                                        </p:cTn>
                                        <p:tgtEl>
                                          <p:spTgt spid="4"/>
                                        </p:tgtEl>
                                        <p:attrNameLst>
                                          <p:attrName>ppt_x</p:attrName>
                                        </p:attrNameLst>
                                      </p:cBhvr>
                                    </p:anim>
                                    <p:anim from="(-#ppt_h/2)" to="(#ppt_y)" calcmode="lin" valueType="num">
                                      <p:cBhvr>
                                        <p:cTn id="24" dur="1000" fill="hold">
                                          <p:stCondLst>
                                            <p:cond delay="0"/>
                                          </p:stCondLst>
                                        </p:cTn>
                                        <p:tgtEl>
                                          <p:spTgt spid="4"/>
                                        </p:tgtEl>
                                        <p:attrNameLst>
                                          <p:attrName>ppt_y</p:attrName>
                                        </p:attrNameLst>
                                      </p:cBhvr>
                                    </p:anim>
                                    <p:animRot by="21600000">
                                      <p:cBhvr>
                                        <p:cTn id="25" dur="1000" fill="hold">
                                          <p:stCondLst>
                                            <p:cond delay="0"/>
                                          </p:stCondLst>
                                        </p:cTn>
                                        <p:tgtEl>
                                          <p:spTgt spid="4"/>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grpId="1" nodeType="clickEffect">
                                  <p:stCondLst>
                                    <p:cond delay="0"/>
                                  </p:stCondLst>
                                  <p:iterate type="lt">
                                    <p:tmPct val="0"/>
                                  </p:iterate>
                                  <p:childTnLst>
                                    <p:animEffect transition="out" filter="fade">
                                      <p:cBhvr>
                                        <p:cTn id="29" dur="1000"/>
                                        <p:tgtEl>
                                          <p:spTgt spid="4"/>
                                        </p:tgtEl>
                                      </p:cBhvr>
                                    </p:animEffect>
                                    <p:anim calcmode="lin" valueType="num">
                                      <p:cBhvr>
                                        <p:cTn id="30" dur="1000"/>
                                        <p:tgtEl>
                                          <p:spTgt spid="4"/>
                                        </p:tgtEl>
                                        <p:attrNameLst>
                                          <p:attrName>ppt_x</p:attrName>
                                        </p:attrNameLst>
                                      </p:cBhvr>
                                      <p:tavLst>
                                        <p:tav tm="0">
                                          <p:val>
                                            <p:strVal val="ppt_x"/>
                                          </p:val>
                                        </p:tav>
                                        <p:tav tm="100000">
                                          <p:val>
                                            <p:strVal val="ppt_x"/>
                                          </p:val>
                                        </p:tav>
                                      </p:tavLst>
                                    </p:anim>
                                    <p:anim calcmode="lin" valueType="num">
                                      <p:cBhvr>
                                        <p:cTn id="31" dur="1000"/>
                                        <p:tgtEl>
                                          <p:spTgt spid="4"/>
                                        </p:tgtEl>
                                        <p:attrNameLst>
                                          <p:attrName>ppt_y</p:attrName>
                                        </p:attrNameLst>
                                      </p:cBhvr>
                                      <p:tavLst>
                                        <p:tav tm="0">
                                          <p:val>
                                            <p:strVal val="ppt_y"/>
                                          </p:val>
                                        </p:tav>
                                        <p:tav tm="100000">
                                          <p:val>
                                            <p:strVal val="ppt_y+.1"/>
                                          </p:val>
                                        </p:tav>
                                      </p:tavLst>
                                    </p:anim>
                                    <p:set>
                                      <p:cBhvr>
                                        <p:cTn id="32" dur="1" fill="hold">
                                          <p:stCondLst>
                                            <p:cond delay="999"/>
                                          </p:stCondLst>
                                        </p:cTn>
                                        <p:tgtEl>
                                          <p:spTgt spid="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59433"/>
                                        </p:tgtEl>
                                        <p:attrNameLst>
                                          <p:attrName>style.visibility</p:attrName>
                                        </p:attrNameLst>
                                      </p:cBhvr>
                                      <p:to>
                                        <p:strVal val="visible"/>
                                      </p:to>
                                    </p:set>
                                    <p:animEffect transition="in" filter="barn(inVertical)">
                                      <p:cBhvr>
                                        <p:cTn id="37" dur="500"/>
                                        <p:tgtEl>
                                          <p:spTgt spid="35943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arn(inVertical)">
                                      <p:cBhvr>
                                        <p:cTn id="42" dur="500"/>
                                        <p:tgtEl>
                                          <p:spTgt spid="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6" presetClass="entr" presetSubtype="0" fill="hold" grpId="0" nodeType="clickEffect">
                                  <p:stCondLst>
                                    <p:cond delay="0"/>
                                  </p:stCondLst>
                                  <p:iterate type="lt">
                                    <p:tmPct val="10000"/>
                                  </p:iterate>
                                  <p:childTnLst>
                                    <p:set>
                                      <p:cBhvr>
                                        <p:cTn id="46" dur="1" fill="hold">
                                          <p:stCondLst>
                                            <p:cond delay="0"/>
                                          </p:stCondLst>
                                        </p:cTn>
                                        <p:tgtEl>
                                          <p:spTgt spid="11"/>
                                        </p:tgtEl>
                                        <p:attrNameLst>
                                          <p:attrName>style.visibility</p:attrName>
                                        </p:attrNameLst>
                                      </p:cBhvr>
                                      <p:to>
                                        <p:strVal val="visible"/>
                                      </p:to>
                                    </p:set>
                                    <p:anim by="(-#ppt_w*2)" calcmode="lin" valueType="num">
                                      <p:cBhvr rctx="PPT">
                                        <p:cTn id="47" dur="500" autoRev="1" fill="hold">
                                          <p:stCondLst>
                                            <p:cond delay="0"/>
                                          </p:stCondLst>
                                        </p:cTn>
                                        <p:tgtEl>
                                          <p:spTgt spid="11"/>
                                        </p:tgtEl>
                                        <p:attrNameLst>
                                          <p:attrName>ppt_w</p:attrName>
                                        </p:attrNameLst>
                                      </p:cBhvr>
                                    </p:anim>
                                    <p:anim by="(#ppt_w*0.50)" calcmode="lin" valueType="num">
                                      <p:cBhvr>
                                        <p:cTn id="48" dur="500" decel="50000" autoRev="1" fill="hold">
                                          <p:stCondLst>
                                            <p:cond delay="0"/>
                                          </p:stCondLst>
                                        </p:cTn>
                                        <p:tgtEl>
                                          <p:spTgt spid="11"/>
                                        </p:tgtEl>
                                        <p:attrNameLst>
                                          <p:attrName>ppt_x</p:attrName>
                                        </p:attrNameLst>
                                      </p:cBhvr>
                                    </p:anim>
                                    <p:anim from="(-#ppt_h/2)" to="(#ppt_y)" calcmode="lin" valueType="num">
                                      <p:cBhvr>
                                        <p:cTn id="49" dur="1000" fill="hold">
                                          <p:stCondLst>
                                            <p:cond delay="0"/>
                                          </p:stCondLst>
                                        </p:cTn>
                                        <p:tgtEl>
                                          <p:spTgt spid="11"/>
                                        </p:tgtEl>
                                        <p:attrNameLst>
                                          <p:attrName>ppt_y</p:attrName>
                                        </p:attrNameLst>
                                      </p:cBhvr>
                                    </p:anim>
                                    <p:animRot by="21600000">
                                      <p:cBhvr>
                                        <p:cTn id="50" dur="1000" fill="hold">
                                          <p:stCondLst>
                                            <p:cond delay="0"/>
                                          </p:stCondLst>
                                        </p:cTn>
                                        <p:tgtEl>
                                          <p:spTgt spid="11"/>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16" presetClass="exit" presetSubtype="21" fill="hold" grpId="1" nodeType="clickEffect">
                                  <p:stCondLst>
                                    <p:cond delay="0"/>
                                  </p:stCondLst>
                                  <p:iterate type="lt">
                                    <p:tmPct val="0"/>
                                  </p:iterate>
                                  <p:childTnLst>
                                    <p:animEffect transition="out" filter="barn(inVertical)">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circle(in)">
                                      <p:cBhvr>
                                        <p:cTn id="6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P spid="359430" grpId="0"/>
      <p:bldP spid="359431" grpId="0"/>
      <p:bldP spid="359433" grpId="0"/>
      <p:bldP spid="2" grpId="0"/>
      <p:bldP spid="3" grpId="0"/>
      <p:bldP spid="4" grpId="0" animBg="1"/>
      <p:bldP spid="4" grpId="1" animBg="1"/>
      <p:bldP spid="11" grpId="0" animBg="1"/>
      <p:bldP spid="11"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Line 3"/>
          <p:cNvSpPr>
            <a:spLocks noChangeShapeType="1"/>
          </p:cNvSpPr>
          <p:nvPr/>
        </p:nvSpPr>
        <p:spPr bwMode="auto">
          <a:xfrm>
            <a:off x="1295400" y="4191000"/>
            <a:ext cx="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vi-VN">
              <a:solidFill>
                <a:prstClr val="black"/>
              </a:solidFill>
              <a:cs typeface="Arial" pitchFamily="34" charset="0"/>
            </a:endParaRPr>
          </a:p>
        </p:txBody>
      </p:sp>
      <p:sp>
        <p:nvSpPr>
          <p:cNvPr id="5123" name="Text Box 4"/>
          <p:cNvSpPr txBox="1">
            <a:spLocks noChangeArrowheads="1"/>
          </p:cNvSpPr>
          <p:nvPr/>
        </p:nvSpPr>
        <p:spPr bwMode="auto">
          <a:xfrm>
            <a:off x="0" y="1905000"/>
            <a:ext cx="4343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fontAlgn="base">
              <a:spcBef>
                <a:spcPct val="50000"/>
              </a:spcBef>
              <a:spcAft>
                <a:spcPct val="0"/>
              </a:spcAft>
            </a:pPr>
            <a:endParaRPr lang="en-US" altLang="en-US" sz="2200">
              <a:solidFill>
                <a:prstClr val="black"/>
              </a:solidFill>
              <a:cs typeface="Arial" pitchFamily="34" charset="0"/>
            </a:endParaRPr>
          </a:p>
        </p:txBody>
      </p:sp>
      <p:sp>
        <p:nvSpPr>
          <p:cNvPr id="5124" name="Text Box 7"/>
          <p:cNvSpPr txBox="1">
            <a:spLocks noChangeArrowheads="1"/>
          </p:cNvSpPr>
          <p:nvPr/>
        </p:nvSpPr>
        <p:spPr bwMode="auto">
          <a:xfrm>
            <a:off x="-33338" y="982663"/>
            <a:ext cx="3962401"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fontAlgn="base">
              <a:spcBef>
                <a:spcPct val="50000"/>
              </a:spcBef>
              <a:spcAft>
                <a:spcPct val="0"/>
              </a:spcAft>
            </a:pPr>
            <a:r>
              <a:rPr lang="en-US" altLang="en-US" sz="2800" b="1">
                <a:solidFill>
                  <a:srgbClr val="C00000"/>
                </a:solidFill>
                <a:latin typeface="Times New Roman" pitchFamily="18" charset="0"/>
                <a:cs typeface="Times New Roman" pitchFamily="18" charset="0"/>
              </a:rPr>
              <a:t>1. </a:t>
            </a:r>
            <a:r>
              <a:rPr lang="en-US" altLang="en-US" sz="2800" b="1" u="sng">
                <a:solidFill>
                  <a:srgbClr val="C00000"/>
                </a:solidFill>
                <a:latin typeface="Times New Roman" pitchFamily="18" charset="0"/>
                <a:cs typeface="Times New Roman" pitchFamily="18" charset="0"/>
              </a:rPr>
              <a:t>Hoàn cảnh lịch sử mới</a:t>
            </a:r>
          </a:p>
        </p:txBody>
      </p:sp>
      <p:sp>
        <p:nvSpPr>
          <p:cNvPr id="5125" name="Text Box 11"/>
          <p:cNvSpPr txBox="1">
            <a:spLocks noChangeArrowheads="1"/>
          </p:cNvSpPr>
          <p:nvPr/>
        </p:nvSpPr>
        <p:spPr bwMode="auto">
          <a:xfrm>
            <a:off x="0" y="30480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fontAlgn="base">
              <a:spcBef>
                <a:spcPct val="50000"/>
              </a:spcBef>
              <a:spcAft>
                <a:spcPct val="0"/>
              </a:spcAft>
            </a:pPr>
            <a:endParaRPr lang="en-US" altLang="en-US" sz="1800">
              <a:solidFill>
                <a:prstClr val="black"/>
              </a:solidFill>
              <a:cs typeface="Arial" pitchFamily="34" charset="0"/>
            </a:endParaRPr>
          </a:p>
        </p:txBody>
      </p:sp>
      <p:sp>
        <p:nvSpPr>
          <p:cNvPr id="364559" name="Text Box 15"/>
          <p:cNvSpPr txBox="1">
            <a:spLocks noChangeArrowheads="1"/>
          </p:cNvSpPr>
          <p:nvPr/>
        </p:nvSpPr>
        <p:spPr bwMode="auto">
          <a:xfrm>
            <a:off x="-33338" y="1498600"/>
            <a:ext cx="77295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fontAlgn="base">
              <a:spcBef>
                <a:spcPct val="50000"/>
              </a:spcBef>
              <a:spcAft>
                <a:spcPct val="0"/>
              </a:spcAft>
            </a:pPr>
            <a:r>
              <a:rPr lang="en-US" altLang="en-US" sz="2800" b="1">
                <a:solidFill>
                  <a:srgbClr val="C00000"/>
                </a:solidFill>
                <a:latin typeface="Times New Roman" pitchFamily="18" charset="0"/>
                <a:cs typeface="Times New Roman" pitchFamily="18" charset="0"/>
              </a:rPr>
              <a:t>2</a:t>
            </a:r>
            <a:r>
              <a:rPr lang="en-US" altLang="en-US" sz="2800" b="1" u="sng">
                <a:solidFill>
                  <a:srgbClr val="C00000"/>
                </a:solidFill>
                <a:latin typeface="Times New Roman" pitchFamily="18" charset="0"/>
                <a:cs typeface="Times New Roman" pitchFamily="18" charset="0"/>
              </a:rPr>
              <a:t>. Quân ta tiến công địch ở biên giới phía Bắc </a:t>
            </a:r>
          </a:p>
        </p:txBody>
      </p:sp>
      <p:sp>
        <p:nvSpPr>
          <p:cNvPr id="364560" name="Text Box 16"/>
          <p:cNvSpPr txBox="1">
            <a:spLocks noChangeArrowheads="1"/>
          </p:cNvSpPr>
          <p:nvPr/>
        </p:nvSpPr>
        <p:spPr bwMode="auto">
          <a:xfrm>
            <a:off x="-7938" y="1973263"/>
            <a:ext cx="3505201"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defRPr/>
            </a:pP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800" b="1" i="1" dirty="0">
                <a:solidFill>
                  <a:prstClr val="black"/>
                </a:solidFill>
                <a:latin typeface="Calibri"/>
                <a:cs typeface="Times New Roman" panose="02020603050405020304" pitchFamily="18" charset="0"/>
              </a:rPr>
              <a:t>a. </a:t>
            </a:r>
            <a:r>
              <a:rPr lang="en-US" altLang="en-US" sz="2800" b="1" i="1" u="sng" dirty="0" err="1">
                <a:solidFill>
                  <a:prstClr val="black"/>
                </a:solidFill>
                <a:latin typeface="Calibri"/>
                <a:cs typeface="Times New Roman" panose="02020603050405020304" pitchFamily="18" charset="0"/>
              </a:rPr>
              <a:t>Âm</a:t>
            </a:r>
            <a:r>
              <a:rPr lang="en-US" altLang="en-US" sz="2800" b="1" i="1" u="sng" dirty="0">
                <a:solidFill>
                  <a:prstClr val="black"/>
                </a:solidFill>
                <a:latin typeface="Calibri"/>
                <a:cs typeface="Times New Roman" panose="02020603050405020304" pitchFamily="18" charset="0"/>
              </a:rPr>
              <a:t> </a:t>
            </a:r>
            <a:r>
              <a:rPr lang="en-US" altLang="en-US" sz="2800" b="1" i="1" u="sng" dirty="0" err="1">
                <a:solidFill>
                  <a:prstClr val="black"/>
                </a:solidFill>
                <a:latin typeface="Calibri"/>
                <a:cs typeface="Times New Roman" panose="02020603050405020304" pitchFamily="18" charset="0"/>
              </a:rPr>
              <a:t>mưu</a:t>
            </a:r>
            <a:r>
              <a:rPr lang="en-US" altLang="en-US" sz="2800" b="1" i="1" u="sng" dirty="0">
                <a:solidFill>
                  <a:prstClr val="black"/>
                </a:solidFill>
                <a:latin typeface="Calibri"/>
                <a:cs typeface="Times New Roman" panose="02020603050405020304" pitchFamily="18" charset="0"/>
              </a:rPr>
              <a:t> </a:t>
            </a:r>
            <a:r>
              <a:rPr lang="en-US" altLang="en-US" sz="2800" b="1" i="1" u="sng" dirty="0" err="1">
                <a:solidFill>
                  <a:prstClr val="black"/>
                </a:solidFill>
                <a:latin typeface="Calibri"/>
                <a:cs typeface="Times New Roman" panose="02020603050405020304" pitchFamily="18" charset="0"/>
              </a:rPr>
              <a:t>của</a:t>
            </a:r>
            <a:r>
              <a:rPr lang="en-US" altLang="en-US" sz="2800" b="1" i="1" u="sng" dirty="0">
                <a:solidFill>
                  <a:prstClr val="black"/>
                </a:solidFill>
                <a:latin typeface="Calibri"/>
                <a:cs typeface="Times New Roman" panose="02020603050405020304" pitchFamily="18" charset="0"/>
              </a:rPr>
              <a:t> </a:t>
            </a:r>
            <a:r>
              <a:rPr lang="en-US" altLang="en-US" sz="2800" b="1" i="1" u="sng" dirty="0" err="1">
                <a:solidFill>
                  <a:prstClr val="black"/>
                </a:solidFill>
                <a:latin typeface="Calibri"/>
                <a:cs typeface="Times New Roman" panose="02020603050405020304" pitchFamily="18" charset="0"/>
              </a:rPr>
              <a:t>Pháp</a:t>
            </a:r>
            <a:r>
              <a:rPr lang="en-US" altLang="en-US" sz="2800" b="1" i="1" dirty="0">
                <a:solidFill>
                  <a:prstClr val="black"/>
                </a:solidFill>
                <a:latin typeface="Calibri"/>
                <a:cs typeface="Times New Roman" panose="02020603050405020304" pitchFamily="18" charset="0"/>
              </a:rPr>
              <a:t> </a:t>
            </a:r>
          </a:p>
        </p:txBody>
      </p:sp>
      <p:sp>
        <p:nvSpPr>
          <p:cNvPr id="16" name="Text Box 15"/>
          <p:cNvSpPr txBox="1">
            <a:spLocks noChangeArrowheads="1"/>
          </p:cNvSpPr>
          <p:nvPr/>
        </p:nvSpPr>
        <p:spPr bwMode="auto">
          <a:xfrm>
            <a:off x="68263" y="2460625"/>
            <a:ext cx="601980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ts val="0"/>
              </a:spcBef>
              <a:spcAft>
                <a:spcPct val="0"/>
              </a:spcAft>
              <a:buFontTx/>
              <a:buChar char="-"/>
              <a:defRPr/>
            </a:pPr>
            <a:r>
              <a:rPr lang="en-US" altLang="en-US" sz="2800" dirty="0">
                <a:solidFill>
                  <a:prstClr val="black"/>
                </a:solidFill>
                <a:latin typeface="Times New Roman" panose="02020603050405020304" pitchFamily="18" charset="0"/>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Thực</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hiện</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kế</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hoạch</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Rơ</a:t>
            </a:r>
            <a:r>
              <a:rPr lang="en-US" altLang="en-US" sz="2800" dirty="0">
                <a:solidFill>
                  <a:prstClr val="black"/>
                </a:solidFill>
                <a:latin typeface="Calibri"/>
                <a:cs typeface="Times New Roman" panose="02020603050405020304" pitchFamily="18" charset="0"/>
              </a:rPr>
              <a:t> – </a:t>
            </a:r>
            <a:r>
              <a:rPr lang="en-US" altLang="en-US" sz="2800" dirty="0" err="1">
                <a:solidFill>
                  <a:prstClr val="black"/>
                </a:solidFill>
                <a:latin typeface="Calibri"/>
                <a:cs typeface="Times New Roman" panose="02020603050405020304" pitchFamily="18" charset="0"/>
              </a:rPr>
              <a:t>ve</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nhằm</a:t>
            </a:r>
            <a:r>
              <a:rPr lang="en-US" altLang="en-US" sz="2800" dirty="0">
                <a:solidFill>
                  <a:prstClr val="black"/>
                </a:solidFill>
                <a:latin typeface="Calibri"/>
                <a:cs typeface="Times New Roman" panose="02020603050405020304" pitchFamily="18" charset="0"/>
              </a:rPr>
              <a:t>:</a:t>
            </a:r>
          </a:p>
          <a:p>
            <a:pPr fontAlgn="base">
              <a:spcBef>
                <a:spcPts val="0"/>
              </a:spcBef>
              <a:spcAft>
                <a:spcPct val="0"/>
              </a:spcAft>
              <a:buFontTx/>
              <a:buNone/>
              <a:defRPr/>
            </a:pP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Khóa</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chặt</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biên</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giới</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Việt</a:t>
            </a:r>
            <a:r>
              <a:rPr lang="en-US" altLang="en-US" sz="2800" dirty="0">
                <a:solidFill>
                  <a:prstClr val="black"/>
                </a:solidFill>
                <a:latin typeface="Calibri"/>
                <a:cs typeface="Times New Roman" panose="02020603050405020304" pitchFamily="18" charset="0"/>
              </a:rPr>
              <a:t> – </a:t>
            </a:r>
            <a:r>
              <a:rPr lang="en-US" altLang="en-US" sz="2800" dirty="0" err="1">
                <a:solidFill>
                  <a:prstClr val="black"/>
                </a:solidFill>
                <a:latin typeface="Calibri"/>
                <a:cs typeface="Times New Roman" panose="02020603050405020304" pitchFamily="18" charset="0"/>
              </a:rPr>
              <a:t>Trung</a:t>
            </a:r>
            <a:endParaRPr lang="en-US" altLang="en-US" sz="2800" dirty="0">
              <a:solidFill>
                <a:prstClr val="black"/>
              </a:solidFill>
              <a:latin typeface="Calibri"/>
              <a:cs typeface="Times New Roman" panose="02020603050405020304" pitchFamily="18" charset="0"/>
            </a:endParaRPr>
          </a:p>
          <a:p>
            <a:pPr fontAlgn="base">
              <a:spcBef>
                <a:spcPts val="0"/>
              </a:spcBef>
              <a:spcAft>
                <a:spcPct val="0"/>
              </a:spcAft>
              <a:buFontTx/>
              <a:buNone/>
              <a:defRPr/>
            </a:pP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Cô</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lập</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căn</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cứ</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địa</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Việt</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Bắc</a:t>
            </a:r>
            <a:endParaRPr lang="en-US" altLang="en-US" sz="2800" u="sng" dirty="0">
              <a:solidFill>
                <a:prstClr val="black"/>
              </a:solidFill>
              <a:latin typeface="Calibri"/>
              <a:cs typeface="Times New Roman" panose="02020603050405020304" pitchFamily="18" charset="0"/>
            </a:endParaRPr>
          </a:p>
        </p:txBody>
      </p:sp>
      <p:sp>
        <p:nvSpPr>
          <p:cNvPr id="18" name="Text Box 16"/>
          <p:cNvSpPr txBox="1">
            <a:spLocks noChangeArrowheads="1"/>
          </p:cNvSpPr>
          <p:nvPr/>
        </p:nvSpPr>
        <p:spPr bwMode="auto">
          <a:xfrm>
            <a:off x="88900" y="3762375"/>
            <a:ext cx="68151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defRPr/>
            </a:pPr>
            <a:r>
              <a:rPr lang="en-US" altLang="en-US" sz="2800" dirty="0">
                <a:solidFill>
                  <a:prstClr val="black"/>
                </a:solidFill>
                <a:latin typeface="Calibri"/>
                <a:cs typeface="Times New Roman" panose="02020603050405020304" pitchFamily="18" charset="0"/>
              </a:rPr>
              <a:t>=&gt;   </a:t>
            </a:r>
            <a:r>
              <a:rPr lang="en-US" altLang="en-US" sz="2800" dirty="0" err="1">
                <a:solidFill>
                  <a:prstClr val="black"/>
                </a:solidFill>
                <a:latin typeface="Calibri"/>
                <a:cs typeface="Times New Roman" panose="02020603050405020304" pitchFamily="18" charset="0"/>
              </a:rPr>
              <a:t>Chuẩn</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bị</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tấn</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công</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lên</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Việt</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Bắc</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lần</a:t>
            </a:r>
            <a:r>
              <a:rPr lang="en-US" altLang="en-US" sz="2800" dirty="0">
                <a:solidFill>
                  <a:prstClr val="black"/>
                </a:solidFill>
                <a:latin typeface="Calibri"/>
                <a:cs typeface="Times New Roman" panose="02020603050405020304" pitchFamily="18" charset="0"/>
              </a:rPr>
              <a:t> 2</a:t>
            </a:r>
          </a:p>
        </p:txBody>
      </p:sp>
      <p:sp>
        <p:nvSpPr>
          <p:cNvPr id="12" name="Rectangle: Rounded Corners 11"/>
          <p:cNvSpPr/>
          <p:nvPr/>
        </p:nvSpPr>
        <p:spPr>
          <a:xfrm>
            <a:off x="-7938" y="0"/>
            <a:ext cx="9185276" cy="838200"/>
          </a:xfrm>
          <a:prstGeom prst="roundRect">
            <a:avLst/>
          </a:prstGeom>
          <a:solidFill>
            <a:srgbClr val="A6F6B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altLang="en-US" sz="2400" b="1" dirty="0">
                <a:solidFill>
                  <a:srgbClr val="FF0000"/>
                </a:solidFill>
                <a:latin typeface="Times New Roman" panose="02020603050405020304" pitchFamily="18" charset="0"/>
                <a:cs typeface="Times New Roman" panose="02020603050405020304" pitchFamily="18" charset="0"/>
              </a:rPr>
              <a:t>B.BƯỚC PHÁT TRIỂN MỚI CỦA CUỘC KHÁNG CHIẾN TOÀN QUỐC CHỐNG THỰC DÂN PHÁP  (1950-1953)</a:t>
            </a:r>
          </a:p>
        </p:txBody>
      </p:sp>
      <p:sp>
        <p:nvSpPr>
          <p:cNvPr id="2" name="Oval 1"/>
          <p:cNvSpPr/>
          <p:nvPr/>
        </p:nvSpPr>
        <p:spPr>
          <a:xfrm>
            <a:off x="4584700" y="2234406"/>
            <a:ext cx="4330701" cy="1789113"/>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2800" b="1" dirty="0" err="1">
                <a:solidFill>
                  <a:srgbClr val="0000CC"/>
                </a:solidFill>
              </a:rPr>
              <a:t>Âm</a:t>
            </a:r>
            <a:r>
              <a:rPr lang="en-US" sz="2800" b="1" dirty="0">
                <a:solidFill>
                  <a:srgbClr val="0000CC"/>
                </a:solidFill>
              </a:rPr>
              <a:t> </a:t>
            </a:r>
            <a:r>
              <a:rPr lang="en-US" sz="2800" b="1" dirty="0" err="1">
                <a:solidFill>
                  <a:srgbClr val="0000CC"/>
                </a:solidFill>
              </a:rPr>
              <a:t>mưu</a:t>
            </a:r>
            <a:r>
              <a:rPr lang="en-US" sz="2800" b="1" dirty="0">
                <a:solidFill>
                  <a:srgbClr val="0000CC"/>
                </a:solidFill>
              </a:rPr>
              <a:t> </a:t>
            </a:r>
            <a:r>
              <a:rPr lang="en-US" sz="2800" b="1" dirty="0" err="1">
                <a:solidFill>
                  <a:srgbClr val="0000CC"/>
                </a:solidFill>
              </a:rPr>
              <a:t>của</a:t>
            </a:r>
            <a:r>
              <a:rPr lang="en-US" sz="2800" b="1" dirty="0">
                <a:solidFill>
                  <a:srgbClr val="0000CC"/>
                </a:solidFill>
              </a:rPr>
              <a:t> </a:t>
            </a:r>
            <a:r>
              <a:rPr lang="en-US" sz="2800" b="1" dirty="0" err="1">
                <a:solidFill>
                  <a:srgbClr val="0000CC"/>
                </a:solidFill>
              </a:rPr>
              <a:t>Pháp</a:t>
            </a:r>
            <a:r>
              <a:rPr lang="en-US" sz="2800" b="1" dirty="0">
                <a:solidFill>
                  <a:srgbClr val="0000CC"/>
                </a:solidFill>
              </a:rPr>
              <a:t> ở </a:t>
            </a:r>
            <a:r>
              <a:rPr lang="en-US" sz="2800" b="1" dirty="0" err="1">
                <a:solidFill>
                  <a:srgbClr val="0000CC"/>
                </a:solidFill>
              </a:rPr>
              <a:t>Biên</a:t>
            </a:r>
            <a:r>
              <a:rPr lang="en-US" sz="2800" b="1" dirty="0">
                <a:solidFill>
                  <a:srgbClr val="0000CC"/>
                </a:solidFill>
              </a:rPr>
              <a:t> </a:t>
            </a:r>
            <a:r>
              <a:rPr lang="en-US" sz="2800" b="1" dirty="0" err="1">
                <a:solidFill>
                  <a:srgbClr val="0000CC"/>
                </a:solidFill>
              </a:rPr>
              <a:t>giới</a:t>
            </a:r>
            <a:r>
              <a:rPr lang="en-US" sz="2800" b="1" dirty="0">
                <a:solidFill>
                  <a:srgbClr val="0000CC"/>
                </a:solidFill>
              </a:rPr>
              <a:t>  </a:t>
            </a:r>
            <a:r>
              <a:rPr lang="en-US" sz="2800" b="1" dirty="0" err="1">
                <a:solidFill>
                  <a:srgbClr val="0000CC"/>
                </a:solidFill>
              </a:rPr>
              <a:t>phía</a:t>
            </a:r>
            <a:r>
              <a:rPr lang="en-US" sz="2800" b="1" dirty="0">
                <a:solidFill>
                  <a:srgbClr val="0000CC"/>
                </a:solidFill>
              </a:rPr>
              <a:t> </a:t>
            </a:r>
            <a:r>
              <a:rPr lang="en-US" sz="2800" b="1" dirty="0" err="1">
                <a:solidFill>
                  <a:srgbClr val="0000CC"/>
                </a:solidFill>
              </a:rPr>
              <a:t>bắc</a:t>
            </a:r>
            <a:r>
              <a:rPr lang="en-US" sz="2800" b="1" dirty="0">
                <a:solidFill>
                  <a:srgbClr val="0000CC"/>
                </a:solidFill>
              </a:rPr>
              <a:t> ?</a:t>
            </a:r>
            <a:endParaRPr lang="vi-VN" sz="2800" b="1" dirty="0">
              <a:solidFill>
                <a:srgbClr val="0000CC"/>
              </a:solidFill>
            </a:endParaRPr>
          </a:p>
        </p:txBody>
      </p:sp>
    </p:spTree>
    <p:extLst>
      <p:ext uri="{BB962C8B-B14F-4D97-AF65-F5344CB8AC3E}">
        <p14:creationId xmlns:p14="http://schemas.microsoft.com/office/powerpoint/2010/main" val="6834704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64559">
                                            <p:txEl>
                                              <p:pRg st="0" end="0"/>
                                            </p:txEl>
                                          </p:spTgt>
                                        </p:tgtEl>
                                        <p:attrNameLst>
                                          <p:attrName>style.visibility</p:attrName>
                                        </p:attrNameLst>
                                      </p:cBhvr>
                                      <p:to>
                                        <p:strVal val="visible"/>
                                      </p:to>
                                    </p:set>
                                    <p:animEffect transition="in" filter="box(in)">
                                      <p:cBhvr>
                                        <p:cTn id="7" dur="500"/>
                                        <p:tgtEl>
                                          <p:spTgt spid="3645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64560">
                                            <p:txEl>
                                              <p:pRg st="0" end="0"/>
                                            </p:txEl>
                                          </p:spTgt>
                                        </p:tgtEl>
                                        <p:attrNameLst>
                                          <p:attrName>style.visibility</p:attrName>
                                        </p:attrNameLst>
                                      </p:cBhvr>
                                      <p:to>
                                        <p:strVal val="visible"/>
                                      </p:to>
                                    </p:set>
                                    <p:animEffect transition="in" filter="box(in)">
                                      <p:cBhvr>
                                        <p:cTn id="12" dur="500"/>
                                        <p:tgtEl>
                                          <p:spTgt spid="36456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xit" presetSubtype="0" fill="hold" grpId="1" nodeType="clickEffect">
                                  <p:stCondLst>
                                    <p:cond delay="0"/>
                                  </p:stCondLst>
                                  <p:childTnLst>
                                    <p:animEffect transition="out" filter="fade">
                                      <p:cBhvr>
                                        <p:cTn id="21" dur="1000"/>
                                        <p:tgtEl>
                                          <p:spTgt spid="2"/>
                                        </p:tgtEl>
                                      </p:cBhvr>
                                    </p:animEffect>
                                    <p:anim calcmode="lin" valueType="num">
                                      <p:cBhvr>
                                        <p:cTn id="22" dur="1000"/>
                                        <p:tgtEl>
                                          <p:spTgt spid="2"/>
                                        </p:tgtEl>
                                        <p:attrNameLst>
                                          <p:attrName>ppt_x</p:attrName>
                                        </p:attrNameLst>
                                      </p:cBhvr>
                                      <p:tavLst>
                                        <p:tav tm="0">
                                          <p:val>
                                            <p:strVal val="ppt_x"/>
                                          </p:val>
                                        </p:tav>
                                        <p:tav tm="100000">
                                          <p:val>
                                            <p:strVal val="ppt_x"/>
                                          </p:val>
                                        </p:tav>
                                      </p:tavLst>
                                    </p:anim>
                                    <p:anim calcmode="lin" valueType="num">
                                      <p:cBhvr>
                                        <p:cTn id="23" dur="1000"/>
                                        <p:tgtEl>
                                          <p:spTgt spid="2"/>
                                        </p:tgtEl>
                                        <p:attrNameLst>
                                          <p:attrName>ppt_y</p:attrName>
                                        </p:attrNameLst>
                                      </p:cBhvr>
                                      <p:tavLst>
                                        <p:tav tm="0">
                                          <p:val>
                                            <p:strVal val="ppt_y"/>
                                          </p:val>
                                        </p:tav>
                                        <p:tav tm="100000">
                                          <p:val>
                                            <p:strVal val="ppt_y+.1"/>
                                          </p:val>
                                        </p:tav>
                                      </p:tavLst>
                                    </p:anim>
                                    <p:set>
                                      <p:cBhvr>
                                        <p:cTn id="24" dur="1" fill="hold">
                                          <p:stCondLst>
                                            <p:cond delay="999"/>
                                          </p:stCondLst>
                                        </p:cTn>
                                        <p:tgtEl>
                                          <p:spTgt spid="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nodeType="clickEffect">
                                  <p:stCondLst>
                                    <p:cond delay="0"/>
                                  </p:stCondLst>
                                  <p:childTnLst>
                                    <p:set>
                                      <p:cBhvr>
                                        <p:cTn id="28" dur="1" fill="hold">
                                          <p:stCondLst>
                                            <p:cond delay="0"/>
                                          </p:stCondLst>
                                        </p:cTn>
                                        <p:tgtEl>
                                          <p:spTgt spid="16">
                                            <p:txEl>
                                              <p:pRg st="0" end="0"/>
                                            </p:txEl>
                                          </p:spTgt>
                                        </p:tgtEl>
                                        <p:attrNameLst>
                                          <p:attrName>style.visibility</p:attrName>
                                        </p:attrNameLst>
                                      </p:cBhvr>
                                      <p:to>
                                        <p:strVal val="visible"/>
                                      </p:to>
                                    </p:set>
                                    <p:animEffect transition="in" filter="box(in)">
                                      <p:cBhvr>
                                        <p:cTn id="29" dur="500"/>
                                        <p:tgtEl>
                                          <p:spTgt spid="16">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4" presetClass="entr" presetSubtype="16" fill="hold" nodeType="clickEffect">
                                  <p:stCondLst>
                                    <p:cond delay="0"/>
                                  </p:stCondLst>
                                  <p:childTnLst>
                                    <p:set>
                                      <p:cBhvr>
                                        <p:cTn id="33" dur="1" fill="hold">
                                          <p:stCondLst>
                                            <p:cond delay="0"/>
                                          </p:stCondLst>
                                        </p:cTn>
                                        <p:tgtEl>
                                          <p:spTgt spid="16">
                                            <p:txEl>
                                              <p:pRg st="1" end="1"/>
                                            </p:txEl>
                                          </p:spTgt>
                                        </p:tgtEl>
                                        <p:attrNameLst>
                                          <p:attrName>style.visibility</p:attrName>
                                        </p:attrNameLst>
                                      </p:cBhvr>
                                      <p:to>
                                        <p:strVal val="visible"/>
                                      </p:to>
                                    </p:set>
                                    <p:animEffect transition="in" filter="box(in)">
                                      <p:cBhvr>
                                        <p:cTn id="34" dur="500"/>
                                        <p:tgtEl>
                                          <p:spTgt spid="16">
                                            <p:txEl>
                                              <p:pRg st="1" end="1"/>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ntr" presetSubtype="16" fill="hold" nodeType="clickEffect">
                                  <p:stCondLst>
                                    <p:cond delay="0"/>
                                  </p:stCondLst>
                                  <p:childTnLst>
                                    <p:set>
                                      <p:cBhvr>
                                        <p:cTn id="38" dur="1" fill="hold">
                                          <p:stCondLst>
                                            <p:cond delay="0"/>
                                          </p:stCondLst>
                                        </p:cTn>
                                        <p:tgtEl>
                                          <p:spTgt spid="16">
                                            <p:txEl>
                                              <p:pRg st="2" end="2"/>
                                            </p:txEl>
                                          </p:spTgt>
                                        </p:tgtEl>
                                        <p:attrNameLst>
                                          <p:attrName>style.visibility</p:attrName>
                                        </p:attrNameLst>
                                      </p:cBhvr>
                                      <p:to>
                                        <p:strVal val="visible"/>
                                      </p:to>
                                    </p:set>
                                    <p:animEffect transition="in" filter="box(in)">
                                      <p:cBhvr>
                                        <p:cTn id="39" dur="500"/>
                                        <p:tgtEl>
                                          <p:spTgt spid="16">
                                            <p:txEl>
                                              <p:pRg st="2" end="2"/>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 presetClass="entr" presetSubtype="16" fill="hold" nodeType="clickEffect">
                                  <p:stCondLst>
                                    <p:cond delay="0"/>
                                  </p:stCondLst>
                                  <p:childTnLst>
                                    <p:set>
                                      <p:cBhvr>
                                        <p:cTn id="43" dur="1" fill="hold">
                                          <p:stCondLst>
                                            <p:cond delay="0"/>
                                          </p:stCondLst>
                                        </p:cTn>
                                        <p:tgtEl>
                                          <p:spTgt spid="18">
                                            <p:txEl>
                                              <p:pRg st="0" end="0"/>
                                            </p:txEl>
                                          </p:spTgt>
                                        </p:tgtEl>
                                        <p:attrNameLst>
                                          <p:attrName>style.visibility</p:attrName>
                                        </p:attrNameLst>
                                      </p:cBhvr>
                                      <p:to>
                                        <p:strVal val="visible"/>
                                      </p:to>
                                    </p:set>
                                    <p:animEffect transition="in" filter="box(in)">
                                      <p:cBhvr>
                                        <p:cTn id="44"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Rot="1" noChangeArrowheads="1"/>
          </p:cNvSpPr>
          <p:nvPr/>
        </p:nvSpPr>
        <p:spPr bwMode="auto">
          <a:xfrm>
            <a:off x="0" y="4343400"/>
            <a:ext cx="2819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fontAlgn="base">
              <a:spcBef>
                <a:spcPct val="20000"/>
              </a:spcBef>
              <a:spcAft>
                <a:spcPct val="0"/>
              </a:spcAft>
            </a:pPr>
            <a:r>
              <a:rPr lang="en-US" altLang="en-US" sz="2000" b="1" i="1">
                <a:solidFill>
                  <a:prstClr val="black"/>
                </a:solidFill>
                <a:latin typeface="Arial" pitchFamily="34" charset="0"/>
                <a:cs typeface="Arial" pitchFamily="34" charset="0"/>
              </a:rPr>
              <a:t>b, Chủ trương của ta</a:t>
            </a:r>
          </a:p>
        </p:txBody>
      </p:sp>
      <p:sp>
        <p:nvSpPr>
          <p:cNvPr id="6147" name="Rectangle 3"/>
          <p:cNvSpPr>
            <a:spLocks noRot="1" noChangeArrowheads="1"/>
          </p:cNvSpPr>
          <p:nvPr/>
        </p:nvSpPr>
        <p:spPr bwMode="auto">
          <a:xfrm>
            <a:off x="2819400" y="4419600"/>
            <a:ext cx="6096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lnSpc>
                <a:spcPct val="90000"/>
              </a:lnSpc>
              <a:spcBef>
                <a:spcPct val="20000"/>
              </a:spcBef>
              <a:spcAft>
                <a:spcPct val="0"/>
              </a:spcAft>
              <a:buFontTx/>
              <a:buChar char="-"/>
            </a:pPr>
            <a:r>
              <a:rPr lang="en-US" altLang="en-US" sz="2000" b="1">
                <a:solidFill>
                  <a:prstClr val="black"/>
                </a:solidFill>
                <a:latin typeface="Arial" pitchFamily="34" charset="0"/>
                <a:cs typeface="Arial" pitchFamily="34" charset="0"/>
              </a:rPr>
              <a:t>Tháng 6/1950 ta quyết định mở chiến dịch Biên giới nhằm:</a:t>
            </a:r>
          </a:p>
          <a:p>
            <a:pPr fontAlgn="base">
              <a:lnSpc>
                <a:spcPct val="90000"/>
              </a:lnSpc>
              <a:spcBef>
                <a:spcPct val="20000"/>
              </a:spcBef>
              <a:spcAft>
                <a:spcPct val="0"/>
              </a:spcAft>
            </a:pPr>
            <a:r>
              <a:rPr lang="en-US" altLang="en-US" sz="2000" b="1">
                <a:solidFill>
                  <a:prstClr val="black"/>
                </a:solidFill>
                <a:latin typeface="Arial" pitchFamily="34" charset="0"/>
                <a:cs typeface="Arial" pitchFamily="34" charset="0"/>
              </a:rPr>
              <a:t>+ Tiêu diệt một bộ phận sinh lực địch</a:t>
            </a:r>
          </a:p>
          <a:p>
            <a:pPr fontAlgn="base">
              <a:lnSpc>
                <a:spcPct val="90000"/>
              </a:lnSpc>
              <a:spcBef>
                <a:spcPct val="20000"/>
              </a:spcBef>
              <a:spcAft>
                <a:spcPct val="0"/>
              </a:spcAft>
            </a:pPr>
            <a:r>
              <a:rPr lang="en-US" altLang="en-US" sz="2000" b="1">
                <a:solidFill>
                  <a:prstClr val="black"/>
                </a:solidFill>
                <a:latin typeface="Arial" pitchFamily="34" charset="0"/>
                <a:cs typeface="Arial" pitchFamily="34" charset="0"/>
              </a:rPr>
              <a:t>+ Khai thông đường liên lạc với quốc tế</a:t>
            </a:r>
          </a:p>
          <a:p>
            <a:pPr fontAlgn="base">
              <a:lnSpc>
                <a:spcPct val="90000"/>
              </a:lnSpc>
              <a:spcBef>
                <a:spcPct val="20000"/>
              </a:spcBef>
              <a:spcAft>
                <a:spcPct val="0"/>
              </a:spcAft>
            </a:pPr>
            <a:r>
              <a:rPr lang="en-US" altLang="en-US" sz="2000" b="1">
                <a:solidFill>
                  <a:prstClr val="black"/>
                </a:solidFill>
                <a:latin typeface="Arial" pitchFamily="34" charset="0"/>
                <a:cs typeface="Arial" pitchFamily="34" charset="0"/>
              </a:rPr>
              <a:t>+ Mở rộng căn cứ địa Việt Bắc</a:t>
            </a:r>
          </a:p>
        </p:txBody>
      </p:sp>
      <p:pic>
        <p:nvPicPr>
          <p:cNvPr id="6148" name="Picture 5" descr="ls9tr110h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7"/>
          <p:cNvSpPr txBox="1">
            <a:spLocks noChangeArrowheads="1"/>
          </p:cNvSpPr>
          <p:nvPr/>
        </p:nvSpPr>
        <p:spPr bwMode="auto">
          <a:xfrm>
            <a:off x="152400" y="6359525"/>
            <a:ext cx="8839200" cy="461963"/>
          </a:xfrm>
          <a:prstGeom prst="rect">
            <a:avLst/>
          </a:prstGeom>
          <a:solidFill>
            <a:schemeClr val="bg1"/>
          </a:solidFill>
          <a:ln>
            <a:noFill/>
          </a:ln>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fontAlgn="base">
              <a:spcBef>
                <a:spcPct val="50000"/>
              </a:spcBef>
              <a:spcAft>
                <a:spcPct val="0"/>
              </a:spcAft>
            </a:pPr>
            <a:r>
              <a:rPr lang="en-US" altLang="en-US" sz="2400" dirty="0">
                <a:solidFill>
                  <a:srgbClr val="002060"/>
                </a:solidFill>
                <a:latin typeface="Times New Roman" pitchFamily="18" charset="0"/>
                <a:cs typeface="Times New Roman" pitchFamily="18" charset="0"/>
              </a:rPr>
              <a:t>Ban </a:t>
            </a:r>
            <a:r>
              <a:rPr lang="en-US" altLang="en-US" sz="2400" dirty="0" err="1">
                <a:solidFill>
                  <a:srgbClr val="002060"/>
                </a:solidFill>
                <a:latin typeface="Times New Roman" pitchFamily="18" charset="0"/>
                <a:cs typeface="Times New Roman" pitchFamily="18" charset="0"/>
              </a:rPr>
              <a:t>thường</a:t>
            </a:r>
            <a:r>
              <a:rPr lang="en-US" altLang="en-US" sz="2400" dirty="0">
                <a:solidFill>
                  <a:srgbClr val="002060"/>
                </a:solidFill>
                <a:latin typeface="Times New Roman" pitchFamily="18" charset="0"/>
                <a:cs typeface="Times New Roman" pitchFamily="18" charset="0"/>
              </a:rPr>
              <a:t> </a:t>
            </a:r>
            <a:r>
              <a:rPr lang="en-US" altLang="en-US" sz="2400" dirty="0" err="1">
                <a:solidFill>
                  <a:srgbClr val="002060"/>
                </a:solidFill>
                <a:latin typeface="Times New Roman" pitchFamily="18" charset="0"/>
                <a:cs typeface="Times New Roman" pitchFamily="18" charset="0"/>
              </a:rPr>
              <a:t>vụ</a:t>
            </a:r>
            <a:r>
              <a:rPr lang="en-US" altLang="en-US" sz="2400" dirty="0">
                <a:solidFill>
                  <a:srgbClr val="002060"/>
                </a:solidFill>
                <a:latin typeface="Times New Roman" pitchFamily="18" charset="0"/>
                <a:cs typeface="Times New Roman" pitchFamily="18" charset="0"/>
              </a:rPr>
              <a:t> </a:t>
            </a:r>
            <a:r>
              <a:rPr lang="en-US" altLang="en-US" sz="2400" dirty="0" err="1">
                <a:solidFill>
                  <a:srgbClr val="002060"/>
                </a:solidFill>
                <a:latin typeface="Times New Roman" pitchFamily="18" charset="0"/>
                <a:cs typeface="Times New Roman" pitchFamily="18" charset="0"/>
              </a:rPr>
              <a:t>Trung</a:t>
            </a:r>
            <a:r>
              <a:rPr lang="en-US" altLang="en-US" sz="2400" dirty="0">
                <a:solidFill>
                  <a:srgbClr val="002060"/>
                </a:solidFill>
                <a:latin typeface="Times New Roman" pitchFamily="18" charset="0"/>
                <a:cs typeface="Times New Roman" pitchFamily="18" charset="0"/>
              </a:rPr>
              <a:t> </a:t>
            </a:r>
            <a:r>
              <a:rPr lang="en-US" altLang="en-US" sz="2400" dirty="0" err="1">
                <a:solidFill>
                  <a:srgbClr val="002060"/>
                </a:solidFill>
                <a:latin typeface="Times New Roman" pitchFamily="18" charset="0"/>
                <a:cs typeface="Times New Roman" pitchFamily="18" charset="0"/>
              </a:rPr>
              <a:t>ương</a:t>
            </a:r>
            <a:r>
              <a:rPr lang="en-US" altLang="en-US" sz="2400" dirty="0">
                <a:solidFill>
                  <a:srgbClr val="002060"/>
                </a:solidFill>
                <a:latin typeface="Times New Roman" pitchFamily="18" charset="0"/>
                <a:cs typeface="Times New Roman" pitchFamily="18" charset="0"/>
              </a:rPr>
              <a:t> </a:t>
            </a:r>
            <a:r>
              <a:rPr lang="en-US" altLang="en-US" sz="2400" dirty="0" err="1">
                <a:solidFill>
                  <a:srgbClr val="002060"/>
                </a:solidFill>
                <a:latin typeface="Times New Roman" pitchFamily="18" charset="0"/>
                <a:cs typeface="Times New Roman" pitchFamily="18" charset="0"/>
              </a:rPr>
              <a:t>Đảng</a:t>
            </a:r>
            <a:r>
              <a:rPr lang="en-US" altLang="en-US" sz="2400" dirty="0">
                <a:solidFill>
                  <a:srgbClr val="002060"/>
                </a:solidFill>
                <a:latin typeface="Times New Roman" pitchFamily="18" charset="0"/>
                <a:cs typeface="Times New Roman" pitchFamily="18" charset="0"/>
              </a:rPr>
              <a:t> </a:t>
            </a:r>
            <a:r>
              <a:rPr lang="en-US" altLang="en-US" sz="2400" dirty="0" err="1">
                <a:solidFill>
                  <a:srgbClr val="002060"/>
                </a:solidFill>
                <a:latin typeface="Times New Roman" pitchFamily="18" charset="0"/>
                <a:cs typeface="Times New Roman" pitchFamily="18" charset="0"/>
              </a:rPr>
              <a:t>họp</a:t>
            </a:r>
            <a:r>
              <a:rPr lang="en-US" altLang="en-US" sz="2400" dirty="0">
                <a:solidFill>
                  <a:srgbClr val="002060"/>
                </a:solidFill>
                <a:latin typeface="Times New Roman" pitchFamily="18" charset="0"/>
                <a:cs typeface="Times New Roman" pitchFamily="18" charset="0"/>
              </a:rPr>
              <a:t> </a:t>
            </a:r>
            <a:r>
              <a:rPr lang="en-US" altLang="en-US" sz="2400" dirty="0" err="1">
                <a:solidFill>
                  <a:srgbClr val="002060"/>
                </a:solidFill>
                <a:latin typeface="Times New Roman" pitchFamily="18" charset="0"/>
                <a:cs typeface="Times New Roman" pitchFamily="18" charset="0"/>
              </a:rPr>
              <a:t>bàn</a:t>
            </a:r>
            <a:r>
              <a:rPr lang="en-US" altLang="en-US" sz="2400" dirty="0">
                <a:solidFill>
                  <a:srgbClr val="002060"/>
                </a:solidFill>
                <a:latin typeface="Times New Roman" pitchFamily="18" charset="0"/>
                <a:cs typeface="Times New Roman" pitchFamily="18" charset="0"/>
              </a:rPr>
              <a:t> </a:t>
            </a:r>
            <a:r>
              <a:rPr lang="en-US" altLang="en-US" sz="2400" dirty="0" err="1">
                <a:solidFill>
                  <a:srgbClr val="002060"/>
                </a:solidFill>
                <a:latin typeface="Times New Roman" pitchFamily="18" charset="0"/>
                <a:cs typeface="Times New Roman" pitchFamily="18" charset="0"/>
              </a:rPr>
              <a:t>mở</a:t>
            </a:r>
            <a:r>
              <a:rPr lang="en-US" altLang="en-US" sz="2400" dirty="0">
                <a:solidFill>
                  <a:srgbClr val="002060"/>
                </a:solidFill>
                <a:latin typeface="Times New Roman" pitchFamily="18" charset="0"/>
                <a:cs typeface="Times New Roman" pitchFamily="18" charset="0"/>
              </a:rPr>
              <a:t> </a:t>
            </a:r>
            <a:r>
              <a:rPr lang="en-US" altLang="en-US" sz="2400" dirty="0" err="1">
                <a:solidFill>
                  <a:srgbClr val="002060"/>
                </a:solidFill>
                <a:latin typeface="Times New Roman" pitchFamily="18" charset="0"/>
                <a:cs typeface="Times New Roman" pitchFamily="18" charset="0"/>
              </a:rPr>
              <a:t>chiến</a:t>
            </a:r>
            <a:r>
              <a:rPr lang="en-US" altLang="en-US" sz="2400" dirty="0">
                <a:solidFill>
                  <a:srgbClr val="002060"/>
                </a:solidFill>
                <a:latin typeface="Times New Roman" pitchFamily="18" charset="0"/>
                <a:cs typeface="Times New Roman" pitchFamily="18" charset="0"/>
              </a:rPr>
              <a:t> </a:t>
            </a:r>
            <a:r>
              <a:rPr lang="en-US" altLang="en-US" sz="2400" dirty="0" err="1">
                <a:solidFill>
                  <a:srgbClr val="002060"/>
                </a:solidFill>
                <a:latin typeface="Times New Roman" pitchFamily="18" charset="0"/>
                <a:cs typeface="Times New Roman" pitchFamily="18" charset="0"/>
              </a:rPr>
              <a:t>dịch</a:t>
            </a:r>
            <a:r>
              <a:rPr lang="en-US" altLang="en-US" sz="2400" dirty="0">
                <a:solidFill>
                  <a:srgbClr val="002060"/>
                </a:solidFill>
                <a:latin typeface="Times New Roman" pitchFamily="18" charset="0"/>
                <a:cs typeface="Times New Roman" pitchFamily="18" charset="0"/>
              </a:rPr>
              <a:t> </a:t>
            </a:r>
            <a:r>
              <a:rPr lang="en-US" altLang="en-US" sz="2400" dirty="0" err="1">
                <a:solidFill>
                  <a:srgbClr val="002060"/>
                </a:solidFill>
                <a:latin typeface="Times New Roman" pitchFamily="18" charset="0"/>
                <a:cs typeface="Times New Roman" pitchFamily="18" charset="0"/>
              </a:rPr>
              <a:t>Biên</a:t>
            </a:r>
            <a:r>
              <a:rPr lang="en-US" altLang="en-US" sz="2400" dirty="0">
                <a:solidFill>
                  <a:srgbClr val="002060"/>
                </a:solidFill>
                <a:latin typeface="Times New Roman" pitchFamily="18" charset="0"/>
                <a:cs typeface="Times New Roman" pitchFamily="18" charset="0"/>
              </a:rPr>
              <a:t> </a:t>
            </a:r>
            <a:r>
              <a:rPr lang="en-US" altLang="en-US" sz="2400" dirty="0" err="1">
                <a:solidFill>
                  <a:srgbClr val="002060"/>
                </a:solidFill>
                <a:latin typeface="Times New Roman" pitchFamily="18" charset="0"/>
                <a:cs typeface="Times New Roman" pitchFamily="18" charset="0"/>
              </a:rPr>
              <a:t>giới</a:t>
            </a:r>
            <a:endParaRPr lang="en-US" altLang="en-US" sz="24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9525583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5" descr="Picture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3" y="0"/>
            <a:ext cx="10439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26"/>
          <p:cNvSpPr>
            <a:spLocks noChangeArrowheads="1"/>
          </p:cNvSpPr>
          <p:nvPr/>
        </p:nvSpPr>
        <p:spPr bwMode="auto">
          <a:xfrm>
            <a:off x="3276600" y="228600"/>
            <a:ext cx="341313" cy="304800"/>
          </a:xfrm>
          <a:prstGeom prst="flowChartConnector">
            <a:avLst/>
          </a:prstGeom>
          <a:solidFill>
            <a:schemeClr val="tx2">
              <a:lumMod val="60000"/>
              <a:lumOff val="40000"/>
            </a:schemeClr>
          </a:solidFill>
          <a:ln w="9525">
            <a:solidFill>
              <a:srgbClr val="0000FF"/>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defRPr/>
            </a:pPr>
            <a:endParaRPr lang="en-US" altLang="en-US" sz="1800">
              <a:solidFill>
                <a:prstClr val="black"/>
              </a:solidFill>
              <a:cs typeface="Arial" pitchFamily="34" charset="0"/>
            </a:endParaRPr>
          </a:p>
        </p:txBody>
      </p:sp>
      <p:sp>
        <p:nvSpPr>
          <p:cNvPr id="6" name="AutoShape 26"/>
          <p:cNvSpPr>
            <a:spLocks noChangeArrowheads="1"/>
          </p:cNvSpPr>
          <p:nvPr/>
        </p:nvSpPr>
        <p:spPr bwMode="auto">
          <a:xfrm>
            <a:off x="3962400" y="914400"/>
            <a:ext cx="341313" cy="304800"/>
          </a:xfrm>
          <a:prstGeom prst="flowChartConnector">
            <a:avLst/>
          </a:prstGeom>
          <a:solidFill>
            <a:schemeClr val="tx2">
              <a:lumMod val="60000"/>
              <a:lumOff val="40000"/>
            </a:schemeClr>
          </a:solidFill>
          <a:ln w="9525">
            <a:solidFill>
              <a:srgbClr val="0000FF"/>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defRPr/>
            </a:pPr>
            <a:endParaRPr lang="en-US" altLang="en-US" sz="1800">
              <a:solidFill>
                <a:prstClr val="black"/>
              </a:solidFill>
              <a:cs typeface="Arial" pitchFamily="34" charset="0"/>
            </a:endParaRPr>
          </a:p>
        </p:txBody>
      </p:sp>
      <p:sp>
        <p:nvSpPr>
          <p:cNvPr id="7" name="AutoShape 26"/>
          <p:cNvSpPr>
            <a:spLocks noChangeArrowheads="1"/>
          </p:cNvSpPr>
          <p:nvPr/>
        </p:nvSpPr>
        <p:spPr bwMode="auto">
          <a:xfrm>
            <a:off x="4889500" y="2286000"/>
            <a:ext cx="341313" cy="304800"/>
          </a:xfrm>
          <a:prstGeom prst="flowChartConnector">
            <a:avLst/>
          </a:prstGeom>
          <a:solidFill>
            <a:schemeClr val="tx2">
              <a:lumMod val="60000"/>
              <a:lumOff val="40000"/>
            </a:schemeClr>
          </a:solidFill>
          <a:ln w="9525">
            <a:solidFill>
              <a:srgbClr val="0000FF"/>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defRPr/>
            </a:pPr>
            <a:endParaRPr lang="en-US" altLang="en-US" sz="1800">
              <a:solidFill>
                <a:prstClr val="black"/>
              </a:solidFill>
              <a:cs typeface="Arial" pitchFamily="34" charset="0"/>
            </a:endParaRPr>
          </a:p>
        </p:txBody>
      </p:sp>
      <p:sp>
        <p:nvSpPr>
          <p:cNvPr id="8" name="AutoShape 26"/>
          <p:cNvSpPr>
            <a:spLocks noChangeArrowheads="1"/>
          </p:cNvSpPr>
          <p:nvPr/>
        </p:nvSpPr>
        <p:spPr bwMode="auto">
          <a:xfrm>
            <a:off x="5888038" y="2862263"/>
            <a:ext cx="341312" cy="304800"/>
          </a:xfrm>
          <a:prstGeom prst="flowChartConnector">
            <a:avLst/>
          </a:prstGeom>
          <a:solidFill>
            <a:schemeClr val="tx2">
              <a:lumMod val="60000"/>
              <a:lumOff val="40000"/>
            </a:schemeClr>
          </a:solidFill>
          <a:ln w="9525">
            <a:solidFill>
              <a:srgbClr val="0000FF"/>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defRPr/>
            </a:pPr>
            <a:endParaRPr lang="en-US" altLang="en-US" sz="1800">
              <a:solidFill>
                <a:prstClr val="black"/>
              </a:solidFill>
              <a:cs typeface="Arial" pitchFamily="34" charset="0"/>
            </a:endParaRPr>
          </a:p>
        </p:txBody>
      </p:sp>
      <p:sp>
        <p:nvSpPr>
          <p:cNvPr id="9" name="AutoShape 26"/>
          <p:cNvSpPr>
            <a:spLocks noChangeArrowheads="1"/>
          </p:cNvSpPr>
          <p:nvPr/>
        </p:nvSpPr>
        <p:spPr bwMode="auto">
          <a:xfrm>
            <a:off x="4135438" y="1346200"/>
            <a:ext cx="341312" cy="304800"/>
          </a:xfrm>
          <a:prstGeom prst="flowChartConnector">
            <a:avLst/>
          </a:prstGeom>
          <a:solidFill>
            <a:schemeClr val="tx2">
              <a:lumMod val="60000"/>
              <a:lumOff val="40000"/>
            </a:schemeClr>
          </a:solidFill>
          <a:ln w="9525">
            <a:solidFill>
              <a:srgbClr val="0000FF"/>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defRPr/>
            </a:pPr>
            <a:endParaRPr lang="en-US" altLang="en-US" sz="1800">
              <a:solidFill>
                <a:prstClr val="black"/>
              </a:solidFill>
              <a:cs typeface="Arial" pitchFamily="34" charset="0"/>
            </a:endParaRPr>
          </a:p>
        </p:txBody>
      </p:sp>
      <p:sp>
        <p:nvSpPr>
          <p:cNvPr id="10" name="AutoShape 26"/>
          <p:cNvSpPr>
            <a:spLocks noChangeArrowheads="1"/>
          </p:cNvSpPr>
          <p:nvPr/>
        </p:nvSpPr>
        <p:spPr bwMode="auto">
          <a:xfrm>
            <a:off x="6237288" y="3192463"/>
            <a:ext cx="341312" cy="304800"/>
          </a:xfrm>
          <a:prstGeom prst="flowChartConnector">
            <a:avLst/>
          </a:prstGeom>
          <a:solidFill>
            <a:schemeClr val="tx2">
              <a:lumMod val="60000"/>
              <a:lumOff val="40000"/>
            </a:schemeClr>
          </a:solidFill>
          <a:ln w="9525">
            <a:solidFill>
              <a:srgbClr val="0000FF"/>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defRPr/>
            </a:pPr>
            <a:endParaRPr lang="en-US" altLang="en-US" sz="1800">
              <a:solidFill>
                <a:prstClr val="black"/>
              </a:solidFill>
              <a:cs typeface="Arial" pitchFamily="34" charset="0"/>
            </a:endParaRPr>
          </a:p>
        </p:txBody>
      </p:sp>
      <p:sp>
        <p:nvSpPr>
          <p:cNvPr id="11" name="AutoShape 16"/>
          <p:cNvSpPr>
            <a:spLocks noChangeArrowheads="1"/>
          </p:cNvSpPr>
          <p:nvPr/>
        </p:nvSpPr>
        <p:spPr bwMode="auto">
          <a:xfrm>
            <a:off x="1544638" y="1981200"/>
            <a:ext cx="857250" cy="762000"/>
          </a:xfrm>
          <a:prstGeom prst="star5">
            <a:avLst/>
          </a:prstGeom>
          <a:solidFill>
            <a:srgbClr val="FF0000"/>
          </a:solidFill>
          <a:ln w="9525">
            <a:solidFill>
              <a:schemeClr val="tx1"/>
            </a:solidFill>
            <a:miter lim="800000"/>
            <a:headEnd/>
            <a:tailEnd/>
          </a:ln>
          <a:effectLst/>
        </p:spPr>
        <p:txBody>
          <a:bodyPr wrap="none" anchor="ctr"/>
          <a:lstStyle/>
          <a:p>
            <a:pPr>
              <a:defRPr/>
            </a:pPr>
            <a:endParaRPr lang="en-US">
              <a:solidFill>
                <a:srgbClr val="FF0000"/>
              </a:solidFill>
              <a:cs typeface="Arial" pitchFamily="34" charset="0"/>
            </a:endParaRPr>
          </a:p>
        </p:txBody>
      </p:sp>
      <p:sp>
        <p:nvSpPr>
          <p:cNvPr id="17" name="AutoShape 26"/>
          <p:cNvSpPr>
            <a:spLocks noChangeArrowheads="1"/>
          </p:cNvSpPr>
          <p:nvPr/>
        </p:nvSpPr>
        <p:spPr bwMode="auto">
          <a:xfrm>
            <a:off x="4513263" y="1676400"/>
            <a:ext cx="341312" cy="304800"/>
          </a:xfrm>
          <a:prstGeom prst="flowChartConnector">
            <a:avLst/>
          </a:prstGeom>
          <a:solidFill>
            <a:schemeClr val="tx2">
              <a:lumMod val="60000"/>
              <a:lumOff val="40000"/>
            </a:schemeClr>
          </a:solidFill>
          <a:ln w="9525">
            <a:solidFill>
              <a:srgbClr val="0000FF"/>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defRPr/>
            </a:pPr>
            <a:endParaRPr lang="en-US" altLang="en-US" sz="1800">
              <a:solidFill>
                <a:prstClr val="black"/>
              </a:solidFill>
              <a:cs typeface="Arial" pitchFamily="34" charset="0"/>
            </a:endParaRPr>
          </a:p>
        </p:txBody>
      </p:sp>
    </p:spTree>
    <p:extLst>
      <p:ext uri="{BB962C8B-B14F-4D97-AF65-F5344CB8AC3E}">
        <p14:creationId xmlns:p14="http://schemas.microsoft.com/office/powerpoint/2010/main" val="10516348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heel(1)">
                                      <p:cBhvr>
                                        <p:cTn id="16" dur="2000"/>
                                        <p:tgtEl>
                                          <p:spTgt spid="8"/>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repeatCount="indefinite"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amond(in)">
                                      <p:cBhvr>
                                        <p:cTn id="27" dur="500"/>
                                        <p:tgtEl>
                                          <p:spTgt spid="11"/>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heel(1)">
                                      <p:cBhvr>
                                        <p:cTn id="3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Line 3"/>
          <p:cNvSpPr>
            <a:spLocks noChangeShapeType="1"/>
          </p:cNvSpPr>
          <p:nvPr/>
        </p:nvSpPr>
        <p:spPr bwMode="auto">
          <a:xfrm>
            <a:off x="1295400" y="4191000"/>
            <a:ext cx="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vi-VN">
              <a:solidFill>
                <a:prstClr val="black"/>
              </a:solidFill>
              <a:cs typeface="Arial" pitchFamily="34" charset="0"/>
            </a:endParaRPr>
          </a:p>
        </p:txBody>
      </p:sp>
      <p:sp>
        <p:nvSpPr>
          <p:cNvPr id="8195" name="Text Box 4"/>
          <p:cNvSpPr txBox="1">
            <a:spLocks noChangeArrowheads="1"/>
          </p:cNvSpPr>
          <p:nvPr/>
        </p:nvSpPr>
        <p:spPr bwMode="auto">
          <a:xfrm>
            <a:off x="0" y="1905000"/>
            <a:ext cx="4343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fontAlgn="base">
              <a:spcBef>
                <a:spcPct val="50000"/>
              </a:spcBef>
              <a:spcAft>
                <a:spcPct val="0"/>
              </a:spcAft>
            </a:pPr>
            <a:endParaRPr lang="en-US" altLang="en-US" sz="2200">
              <a:solidFill>
                <a:prstClr val="black"/>
              </a:solidFill>
              <a:cs typeface="Arial" pitchFamily="34" charset="0"/>
            </a:endParaRPr>
          </a:p>
        </p:txBody>
      </p:sp>
      <p:sp>
        <p:nvSpPr>
          <p:cNvPr id="8196" name="Text Box 7"/>
          <p:cNvSpPr txBox="1">
            <a:spLocks noChangeArrowheads="1"/>
          </p:cNvSpPr>
          <p:nvPr/>
        </p:nvSpPr>
        <p:spPr bwMode="auto">
          <a:xfrm>
            <a:off x="-33338" y="982663"/>
            <a:ext cx="3962401"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fontAlgn="base">
              <a:spcBef>
                <a:spcPct val="50000"/>
              </a:spcBef>
              <a:spcAft>
                <a:spcPct val="0"/>
              </a:spcAft>
            </a:pPr>
            <a:r>
              <a:rPr lang="en-US" altLang="en-US" sz="2800" b="1">
                <a:solidFill>
                  <a:srgbClr val="C00000"/>
                </a:solidFill>
                <a:latin typeface="Times New Roman" pitchFamily="18" charset="0"/>
                <a:cs typeface="Times New Roman" pitchFamily="18" charset="0"/>
              </a:rPr>
              <a:t>1. </a:t>
            </a:r>
            <a:r>
              <a:rPr lang="en-US" altLang="en-US" sz="2800" b="1" u="sng">
                <a:solidFill>
                  <a:srgbClr val="C00000"/>
                </a:solidFill>
                <a:latin typeface="Times New Roman" pitchFamily="18" charset="0"/>
                <a:cs typeface="Times New Roman" pitchFamily="18" charset="0"/>
              </a:rPr>
              <a:t>Hoàn cảnh lịch sử mới</a:t>
            </a:r>
          </a:p>
        </p:txBody>
      </p:sp>
      <p:sp>
        <p:nvSpPr>
          <p:cNvPr id="8197" name="Text Box 11"/>
          <p:cNvSpPr txBox="1">
            <a:spLocks noChangeArrowheads="1"/>
          </p:cNvSpPr>
          <p:nvPr/>
        </p:nvSpPr>
        <p:spPr bwMode="auto">
          <a:xfrm>
            <a:off x="0" y="30480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fontAlgn="base">
              <a:spcBef>
                <a:spcPct val="50000"/>
              </a:spcBef>
              <a:spcAft>
                <a:spcPct val="0"/>
              </a:spcAft>
            </a:pPr>
            <a:endParaRPr lang="en-US" altLang="en-US" sz="1800">
              <a:solidFill>
                <a:prstClr val="black"/>
              </a:solidFill>
              <a:cs typeface="Arial" pitchFamily="34" charset="0"/>
            </a:endParaRPr>
          </a:p>
        </p:txBody>
      </p:sp>
      <p:sp>
        <p:nvSpPr>
          <p:cNvPr id="364559" name="Text Box 15"/>
          <p:cNvSpPr txBox="1">
            <a:spLocks noChangeArrowheads="1"/>
          </p:cNvSpPr>
          <p:nvPr/>
        </p:nvSpPr>
        <p:spPr bwMode="auto">
          <a:xfrm>
            <a:off x="-33338" y="1498600"/>
            <a:ext cx="77295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fontAlgn="base">
              <a:spcBef>
                <a:spcPct val="50000"/>
              </a:spcBef>
              <a:spcAft>
                <a:spcPct val="0"/>
              </a:spcAft>
            </a:pPr>
            <a:r>
              <a:rPr lang="en-US" altLang="en-US" sz="2800" b="1">
                <a:solidFill>
                  <a:srgbClr val="C00000"/>
                </a:solidFill>
                <a:latin typeface="Times New Roman" pitchFamily="18" charset="0"/>
                <a:cs typeface="Times New Roman" pitchFamily="18" charset="0"/>
              </a:rPr>
              <a:t>2</a:t>
            </a:r>
            <a:r>
              <a:rPr lang="en-US" altLang="en-US" sz="2800" b="1" u="sng">
                <a:solidFill>
                  <a:srgbClr val="C00000"/>
                </a:solidFill>
                <a:latin typeface="Times New Roman" pitchFamily="18" charset="0"/>
                <a:cs typeface="Times New Roman" pitchFamily="18" charset="0"/>
              </a:rPr>
              <a:t>. Quân ta tiến công địch ở biên giới phía Bắc </a:t>
            </a:r>
          </a:p>
        </p:txBody>
      </p:sp>
      <p:sp>
        <p:nvSpPr>
          <p:cNvPr id="364560" name="Text Box 16"/>
          <p:cNvSpPr txBox="1">
            <a:spLocks noChangeArrowheads="1"/>
          </p:cNvSpPr>
          <p:nvPr/>
        </p:nvSpPr>
        <p:spPr bwMode="auto">
          <a:xfrm>
            <a:off x="-7938" y="1973263"/>
            <a:ext cx="3505201"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defRPr/>
            </a:pP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800" b="1" i="1" dirty="0">
                <a:solidFill>
                  <a:prstClr val="black"/>
                </a:solidFill>
                <a:latin typeface="Calibri"/>
                <a:cs typeface="Times New Roman" panose="02020603050405020304" pitchFamily="18" charset="0"/>
              </a:rPr>
              <a:t>a. </a:t>
            </a:r>
            <a:r>
              <a:rPr lang="en-US" altLang="en-US" sz="2800" b="1" i="1" u="sng" dirty="0" err="1">
                <a:solidFill>
                  <a:prstClr val="black"/>
                </a:solidFill>
                <a:latin typeface="Calibri"/>
                <a:cs typeface="Times New Roman" panose="02020603050405020304" pitchFamily="18" charset="0"/>
              </a:rPr>
              <a:t>Âm</a:t>
            </a:r>
            <a:r>
              <a:rPr lang="en-US" altLang="en-US" sz="2800" b="1" i="1" u="sng" dirty="0">
                <a:solidFill>
                  <a:prstClr val="black"/>
                </a:solidFill>
                <a:latin typeface="Calibri"/>
                <a:cs typeface="Times New Roman" panose="02020603050405020304" pitchFamily="18" charset="0"/>
              </a:rPr>
              <a:t> </a:t>
            </a:r>
            <a:r>
              <a:rPr lang="en-US" altLang="en-US" sz="2800" b="1" i="1" u="sng" dirty="0" err="1">
                <a:solidFill>
                  <a:prstClr val="black"/>
                </a:solidFill>
                <a:latin typeface="Calibri"/>
                <a:cs typeface="Times New Roman" panose="02020603050405020304" pitchFamily="18" charset="0"/>
              </a:rPr>
              <a:t>mưu</a:t>
            </a:r>
            <a:r>
              <a:rPr lang="en-US" altLang="en-US" sz="2800" b="1" i="1" u="sng" dirty="0">
                <a:solidFill>
                  <a:prstClr val="black"/>
                </a:solidFill>
                <a:latin typeface="Calibri"/>
                <a:cs typeface="Times New Roman" panose="02020603050405020304" pitchFamily="18" charset="0"/>
              </a:rPr>
              <a:t> </a:t>
            </a:r>
            <a:r>
              <a:rPr lang="en-US" altLang="en-US" sz="2800" b="1" i="1" u="sng" dirty="0" err="1">
                <a:solidFill>
                  <a:prstClr val="black"/>
                </a:solidFill>
                <a:latin typeface="Calibri"/>
                <a:cs typeface="Times New Roman" panose="02020603050405020304" pitchFamily="18" charset="0"/>
              </a:rPr>
              <a:t>của</a:t>
            </a:r>
            <a:r>
              <a:rPr lang="en-US" altLang="en-US" sz="2800" b="1" i="1" u="sng" dirty="0">
                <a:solidFill>
                  <a:prstClr val="black"/>
                </a:solidFill>
                <a:latin typeface="Calibri"/>
                <a:cs typeface="Times New Roman" panose="02020603050405020304" pitchFamily="18" charset="0"/>
              </a:rPr>
              <a:t> </a:t>
            </a:r>
            <a:r>
              <a:rPr lang="en-US" altLang="en-US" sz="2800" b="1" i="1" u="sng" dirty="0" err="1">
                <a:solidFill>
                  <a:prstClr val="black"/>
                </a:solidFill>
                <a:latin typeface="Calibri"/>
                <a:cs typeface="Times New Roman" panose="02020603050405020304" pitchFamily="18" charset="0"/>
              </a:rPr>
              <a:t>Pháp</a:t>
            </a:r>
            <a:r>
              <a:rPr lang="en-US" altLang="en-US" sz="2800" b="1" i="1" dirty="0">
                <a:solidFill>
                  <a:prstClr val="black"/>
                </a:solidFill>
                <a:latin typeface="Calibri"/>
                <a:cs typeface="Times New Roman" panose="02020603050405020304" pitchFamily="18" charset="0"/>
              </a:rPr>
              <a:t> </a:t>
            </a:r>
          </a:p>
        </p:txBody>
      </p:sp>
      <p:sp>
        <p:nvSpPr>
          <p:cNvPr id="12" name="Rectangle: Rounded Corners 11"/>
          <p:cNvSpPr/>
          <p:nvPr/>
        </p:nvSpPr>
        <p:spPr>
          <a:xfrm>
            <a:off x="-7938" y="0"/>
            <a:ext cx="9185276" cy="838200"/>
          </a:xfrm>
          <a:prstGeom prst="roundRect">
            <a:avLst/>
          </a:prstGeom>
          <a:solidFill>
            <a:srgbClr val="A6F6B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altLang="en-US" sz="2400" b="1" dirty="0">
                <a:solidFill>
                  <a:srgbClr val="FF0000"/>
                </a:solidFill>
                <a:latin typeface="Times New Roman" panose="02020603050405020304" pitchFamily="18" charset="0"/>
                <a:cs typeface="Times New Roman" panose="02020603050405020304" pitchFamily="18" charset="0"/>
              </a:rPr>
              <a:t>B. BƯỚC PHÁT TRIỂN MỚI CỦA CUỘC KHÁNG CHIẾN TOÀN QUỐC CHỐNG THỰC DÂN PHÁP  (1950-1953)</a:t>
            </a:r>
          </a:p>
        </p:txBody>
      </p:sp>
      <p:sp>
        <p:nvSpPr>
          <p:cNvPr id="11" name="Text Box 15"/>
          <p:cNvSpPr txBox="1">
            <a:spLocks noChangeArrowheads="1"/>
          </p:cNvSpPr>
          <p:nvPr/>
        </p:nvSpPr>
        <p:spPr bwMode="auto">
          <a:xfrm>
            <a:off x="0" y="2408238"/>
            <a:ext cx="3657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defRPr/>
            </a:pP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800" b="1" i="1" dirty="0">
                <a:solidFill>
                  <a:prstClr val="black"/>
                </a:solidFill>
                <a:latin typeface="Calibri"/>
                <a:cs typeface="Times New Roman" panose="02020603050405020304" pitchFamily="18" charset="0"/>
              </a:rPr>
              <a:t>b. </a:t>
            </a:r>
            <a:r>
              <a:rPr lang="en-US" altLang="en-US" sz="2800" b="1" i="1" u="sng" dirty="0" err="1">
                <a:solidFill>
                  <a:prstClr val="black"/>
                </a:solidFill>
                <a:latin typeface="Calibri"/>
                <a:cs typeface="Times New Roman" panose="02020603050405020304" pitchFamily="18" charset="0"/>
              </a:rPr>
              <a:t>Chủ</a:t>
            </a:r>
            <a:r>
              <a:rPr lang="en-US" altLang="en-US" sz="2800" b="1" i="1" u="sng" dirty="0">
                <a:solidFill>
                  <a:prstClr val="black"/>
                </a:solidFill>
                <a:latin typeface="Calibri"/>
                <a:cs typeface="Times New Roman" panose="02020603050405020304" pitchFamily="18" charset="0"/>
              </a:rPr>
              <a:t> </a:t>
            </a:r>
            <a:r>
              <a:rPr lang="en-US" altLang="en-US" sz="2800" b="1" i="1" u="sng" dirty="0" err="1">
                <a:solidFill>
                  <a:prstClr val="black"/>
                </a:solidFill>
                <a:latin typeface="Calibri"/>
                <a:cs typeface="Times New Roman" panose="02020603050405020304" pitchFamily="18" charset="0"/>
              </a:rPr>
              <a:t>trương</a:t>
            </a:r>
            <a:r>
              <a:rPr lang="en-US" altLang="en-US" sz="2800" b="1" i="1" u="sng" dirty="0">
                <a:solidFill>
                  <a:prstClr val="black"/>
                </a:solidFill>
                <a:latin typeface="Calibri"/>
                <a:cs typeface="Times New Roman" panose="02020603050405020304" pitchFamily="18" charset="0"/>
              </a:rPr>
              <a:t> </a:t>
            </a:r>
            <a:r>
              <a:rPr lang="en-US" altLang="en-US" sz="2800" b="1" i="1" u="sng" dirty="0" err="1">
                <a:solidFill>
                  <a:prstClr val="black"/>
                </a:solidFill>
                <a:latin typeface="Calibri"/>
                <a:cs typeface="Times New Roman" panose="02020603050405020304" pitchFamily="18" charset="0"/>
              </a:rPr>
              <a:t>của</a:t>
            </a:r>
            <a:r>
              <a:rPr lang="en-US" altLang="en-US" sz="2800" b="1" i="1" u="sng" dirty="0">
                <a:solidFill>
                  <a:prstClr val="black"/>
                </a:solidFill>
                <a:latin typeface="Calibri"/>
                <a:cs typeface="Times New Roman" panose="02020603050405020304" pitchFamily="18" charset="0"/>
              </a:rPr>
              <a:t> ta</a:t>
            </a:r>
          </a:p>
        </p:txBody>
      </p:sp>
      <p:sp>
        <p:nvSpPr>
          <p:cNvPr id="13" name="Text Box 16"/>
          <p:cNvSpPr txBox="1">
            <a:spLocks noChangeArrowheads="1"/>
          </p:cNvSpPr>
          <p:nvPr/>
        </p:nvSpPr>
        <p:spPr bwMode="auto">
          <a:xfrm>
            <a:off x="122238" y="2947988"/>
            <a:ext cx="90551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ts val="0"/>
              </a:spcBef>
              <a:spcAft>
                <a:spcPct val="0"/>
              </a:spcAft>
              <a:buFontTx/>
              <a:buChar char="-"/>
              <a:defRPr/>
            </a:pP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800" dirty="0">
                <a:solidFill>
                  <a:prstClr val="black"/>
                </a:solidFill>
                <a:latin typeface="Calibri"/>
                <a:cs typeface="Times New Roman" panose="02020603050405020304" pitchFamily="18" charset="0"/>
              </a:rPr>
              <a:t>6- 1950, ta </a:t>
            </a:r>
            <a:r>
              <a:rPr lang="en-US" altLang="en-US" sz="2800" dirty="0" err="1">
                <a:solidFill>
                  <a:prstClr val="black"/>
                </a:solidFill>
                <a:latin typeface="Calibri"/>
                <a:cs typeface="Times New Roman" panose="02020603050405020304" pitchFamily="18" charset="0"/>
              </a:rPr>
              <a:t>chủ</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trương</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mở</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chiến</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dịch</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Biên</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giới</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nhằm</a:t>
            </a:r>
            <a:r>
              <a:rPr lang="en-US" altLang="en-US" sz="2800" dirty="0">
                <a:solidFill>
                  <a:prstClr val="black"/>
                </a:solidFill>
                <a:latin typeface="Calibri"/>
                <a:cs typeface="Times New Roman" panose="02020603050405020304" pitchFamily="18" charset="0"/>
              </a:rPr>
              <a:t>:</a:t>
            </a:r>
          </a:p>
          <a:p>
            <a:pPr fontAlgn="base">
              <a:spcBef>
                <a:spcPts val="0"/>
              </a:spcBef>
              <a:spcAft>
                <a:spcPct val="0"/>
              </a:spcAft>
              <a:buFontTx/>
              <a:buNone/>
              <a:defRPr/>
            </a:pP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Tiêu</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diệt</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một</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bộ</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phận</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sinh</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lực</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địch</a:t>
            </a:r>
            <a:endParaRPr lang="en-US" altLang="en-US" sz="2800" dirty="0">
              <a:solidFill>
                <a:prstClr val="black"/>
              </a:solidFill>
              <a:latin typeface="Calibri"/>
              <a:cs typeface="Times New Roman" panose="02020603050405020304" pitchFamily="18" charset="0"/>
            </a:endParaRPr>
          </a:p>
          <a:p>
            <a:pPr fontAlgn="base">
              <a:spcBef>
                <a:spcPts val="0"/>
              </a:spcBef>
              <a:spcAft>
                <a:spcPct val="0"/>
              </a:spcAft>
              <a:buFontTx/>
              <a:buNone/>
              <a:defRPr/>
            </a:pP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Khai</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thông</a:t>
            </a:r>
            <a:r>
              <a:rPr lang="en-US" altLang="en-US" sz="2800" dirty="0">
                <a:solidFill>
                  <a:prstClr val="black"/>
                </a:solidFill>
                <a:latin typeface="Calibri"/>
                <a:cs typeface="Times New Roman" panose="02020603050405020304" pitchFamily="18" charset="0"/>
              </a:rPr>
              <a:t> con </a:t>
            </a:r>
            <a:r>
              <a:rPr lang="fr-FR" altLang="en-US" sz="2800" dirty="0" err="1">
                <a:solidFill>
                  <a:prstClr val="black"/>
                </a:solidFill>
                <a:latin typeface="Calibri"/>
                <a:cs typeface="Times New Roman" panose="02020603050405020304" pitchFamily="18" charset="0"/>
              </a:rPr>
              <a:t>liên</a:t>
            </a:r>
            <a:r>
              <a:rPr lang="fr-FR" altLang="en-US" sz="2800" dirty="0">
                <a:solidFill>
                  <a:prstClr val="black"/>
                </a:solidFill>
                <a:latin typeface="Calibri"/>
                <a:cs typeface="Times New Roman" panose="02020603050405020304" pitchFamily="18" charset="0"/>
              </a:rPr>
              <a:t> </a:t>
            </a:r>
            <a:r>
              <a:rPr lang="fr-FR" altLang="en-US" sz="2800" dirty="0" err="1">
                <a:solidFill>
                  <a:prstClr val="black"/>
                </a:solidFill>
                <a:latin typeface="Calibri"/>
                <a:cs typeface="Times New Roman" panose="02020603050405020304" pitchFamily="18" charset="0"/>
              </a:rPr>
              <a:t>lạc</a:t>
            </a:r>
            <a:r>
              <a:rPr lang="fr-FR" altLang="en-US" sz="2800" dirty="0">
                <a:solidFill>
                  <a:prstClr val="black"/>
                </a:solidFill>
                <a:latin typeface="Calibri"/>
                <a:cs typeface="Times New Roman" panose="02020603050405020304" pitchFamily="18" charset="0"/>
              </a:rPr>
              <a:t> </a:t>
            </a:r>
            <a:r>
              <a:rPr lang="fr-FR" altLang="en-US" sz="2800" dirty="0" err="1">
                <a:solidFill>
                  <a:prstClr val="black"/>
                </a:solidFill>
                <a:latin typeface="Calibri"/>
                <a:cs typeface="Times New Roman" panose="02020603050405020304" pitchFamily="18" charset="0"/>
              </a:rPr>
              <a:t>quốc</a:t>
            </a:r>
            <a:r>
              <a:rPr lang="fr-FR" altLang="en-US" sz="2800" dirty="0">
                <a:solidFill>
                  <a:prstClr val="black"/>
                </a:solidFill>
                <a:latin typeface="Calibri"/>
                <a:cs typeface="Times New Roman" panose="02020603050405020304" pitchFamily="18" charset="0"/>
              </a:rPr>
              <a:t> </a:t>
            </a:r>
            <a:r>
              <a:rPr lang="fr-FR" altLang="en-US" sz="2800" dirty="0" err="1">
                <a:solidFill>
                  <a:prstClr val="black"/>
                </a:solidFill>
                <a:latin typeface="Calibri"/>
                <a:cs typeface="Times New Roman" panose="02020603050405020304" pitchFamily="18" charset="0"/>
              </a:rPr>
              <a:t>tế</a:t>
            </a:r>
            <a:r>
              <a:rPr lang="fr-FR" altLang="en-US" sz="2800" dirty="0">
                <a:solidFill>
                  <a:prstClr val="black"/>
                </a:solidFill>
                <a:latin typeface="Calibri"/>
                <a:cs typeface="Times New Roman" panose="02020603050405020304" pitchFamily="18" charset="0"/>
              </a:rPr>
              <a:t> </a:t>
            </a:r>
            <a:r>
              <a:rPr lang="fr-FR" altLang="en-US" sz="2800" dirty="0" err="1">
                <a:solidFill>
                  <a:prstClr val="black"/>
                </a:solidFill>
                <a:latin typeface="Calibri"/>
                <a:cs typeface="Times New Roman" panose="02020603050405020304" pitchFamily="18" charset="0"/>
              </a:rPr>
              <a:t>giữa</a:t>
            </a:r>
            <a:r>
              <a:rPr lang="fr-FR" altLang="en-US" sz="2800" dirty="0">
                <a:solidFill>
                  <a:prstClr val="black"/>
                </a:solidFill>
                <a:latin typeface="Calibri"/>
                <a:cs typeface="Times New Roman" panose="02020603050405020304" pitchFamily="18" charset="0"/>
              </a:rPr>
              <a:t> ta </a:t>
            </a:r>
            <a:r>
              <a:rPr lang="fr-FR" altLang="en-US" sz="2800" dirty="0" err="1">
                <a:solidFill>
                  <a:prstClr val="black"/>
                </a:solidFill>
                <a:latin typeface="Calibri"/>
                <a:cs typeface="Times New Roman" panose="02020603050405020304" pitchFamily="18" charset="0"/>
              </a:rPr>
              <a:t>với</a:t>
            </a:r>
            <a:r>
              <a:rPr lang="fr-FR" altLang="en-US" sz="2800" dirty="0">
                <a:solidFill>
                  <a:prstClr val="black"/>
                </a:solidFill>
                <a:latin typeface="Calibri"/>
                <a:cs typeface="Times New Roman" panose="02020603050405020304" pitchFamily="18" charset="0"/>
              </a:rPr>
              <a:t> Trung </a:t>
            </a:r>
            <a:r>
              <a:rPr lang="fr-FR" altLang="en-US" sz="2800" dirty="0" err="1">
                <a:solidFill>
                  <a:prstClr val="black"/>
                </a:solidFill>
                <a:latin typeface="Calibri"/>
                <a:cs typeface="Times New Roman" panose="02020603050405020304" pitchFamily="18" charset="0"/>
              </a:rPr>
              <a:t>Quốc</a:t>
            </a:r>
            <a:r>
              <a:rPr lang="fr-FR" altLang="en-US" sz="2800" dirty="0">
                <a:solidFill>
                  <a:prstClr val="black"/>
                </a:solidFill>
                <a:latin typeface="Calibri"/>
                <a:cs typeface="Times New Roman" panose="02020603050405020304" pitchFamily="18" charset="0"/>
              </a:rPr>
              <a:t> </a:t>
            </a:r>
            <a:r>
              <a:rPr lang="fr-FR" altLang="en-US" sz="2800" dirty="0" err="1">
                <a:solidFill>
                  <a:prstClr val="black"/>
                </a:solidFill>
                <a:latin typeface="Calibri"/>
                <a:cs typeface="Times New Roman" panose="02020603050405020304" pitchFamily="18" charset="0"/>
              </a:rPr>
              <a:t>và</a:t>
            </a:r>
            <a:r>
              <a:rPr lang="fr-FR" altLang="en-US" sz="2800" dirty="0">
                <a:solidFill>
                  <a:prstClr val="black"/>
                </a:solidFill>
                <a:latin typeface="Calibri"/>
                <a:cs typeface="Times New Roman" panose="02020603050405020304" pitchFamily="18" charset="0"/>
              </a:rPr>
              <a:t> </a:t>
            </a:r>
            <a:r>
              <a:rPr lang="fr-FR" altLang="en-US" sz="2800" dirty="0" err="1">
                <a:solidFill>
                  <a:prstClr val="black"/>
                </a:solidFill>
                <a:latin typeface="Calibri"/>
                <a:cs typeface="Times New Roman" panose="02020603050405020304" pitchFamily="18" charset="0"/>
              </a:rPr>
              <a:t>các</a:t>
            </a:r>
            <a:r>
              <a:rPr lang="fr-FR" altLang="en-US" sz="2800" dirty="0">
                <a:solidFill>
                  <a:prstClr val="black"/>
                </a:solidFill>
                <a:latin typeface="Calibri"/>
                <a:cs typeface="Times New Roman" panose="02020603050405020304" pitchFamily="18" charset="0"/>
              </a:rPr>
              <a:t> </a:t>
            </a:r>
            <a:r>
              <a:rPr lang="fr-FR" altLang="en-US" sz="2800" dirty="0" err="1">
                <a:solidFill>
                  <a:prstClr val="black"/>
                </a:solidFill>
                <a:latin typeface="Calibri"/>
                <a:cs typeface="Times New Roman" panose="02020603050405020304" pitchFamily="18" charset="0"/>
              </a:rPr>
              <a:t>nước</a:t>
            </a:r>
            <a:r>
              <a:rPr lang="fr-FR" altLang="en-US" sz="2800" dirty="0">
                <a:solidFill>
                  <a:prstClr val="black"/>
                </a:solidFill>
                <a:latin typeface="Calibri"/>
                <a:cs typeface="Times New Roman" panose="02020603050405020304" pitchFamily="18" charset="0"/>
              </a:rPr>
              <a:t> </a:t>
            </a:r>
            <a:r>
              <a:rPr lang="fr-FR" altLang="en-US" sz="2800" dirty="0" err="1">
                <a:solidFill>
                  <a:prstClr val="black"/>
                </a:solidFill>
                <a:latin typeface="Calibri"/>
                <a:cs typeface="Times New Roman" panose="02020603050405020304" pitchFamily="18" charset="0"/>
              </a:rPr>
              <a:t>dân</a:t>
            </a:r>
            <a:r>
              <a:rPr lang="fr-FR" altLang="en-US" sz="2800" dirty="0">
                <a:solidFill>
                  <a:prstClr val="black"/>
                </a:solidFill>
                <a:latin typeface="Calibri"/>
                <a:cs typeface="Times New Roman" panose="02020603050405020304" pitchFamily="18" charset="0"/>
              </a:rPr>
              <a:t> </a:t>
            </a:r>
            <a:r>
              <a:rPr lang="fr-FR" altLang="en-US" sz="2800" dirty="0" err="1">
                <a:solidFill>
                  <a:prstClr val="black"/>
                </a:solidFill>
                <a:latin typeface="Calibri"/>
                <a:cs typeface="Times New Roman" panose="02020603050405020304" pitchFamily="18" charset="0"/>
              </a:rPr>
              <a:t>chủ</a:t>
            </a:r>
            <a:r>
              <a:rPr lang="fr-FR" altLang="en-US" sz="2800" dirty="0">
                <a:solidFill>
                  <a:prstClr val="black"/>
                </a:solidFill>
                <a:latin typeface="Calibri"/>
                <a:cs typeface="Times New Roman" panose="02020603050405020304" pitchFamily="18" charset="0"/>
              </a:rPr>
              <a:t> </a:t>
            </a:r>
            <a:r>
              <a:rPr lang="fr-FR" altLang="en-US" sz="2800" dirty="0" err="1">
                <a:solidFill>
                  <a:prstClr val="black"/>
                </a:solidFill>
                <a:latin typeface="Calibri"/>
                <a:cs typeface="Times New Roman" panose="02020603050405020304" pitchFamily="18" charset="0"/>
              </a:rPr>
              <a:t>trên</a:t>
            </a:r>
            <a:r>
              <a:rPr lang="fr-FR" altLang="en-US" sz="2800" dirty="0">
                <a:solidFill>
                  <a:prstClr val="black"/>
                </a:solidFill>
                <a:latin typeface="Calibri"/>
                <a:cs typeface="Times New Roman" panose="02020603050405020304" pitchFamily="18" charset="0"/>
              </a:rPr>
              <a:t> </a:t>
            </a:r>
            <a:r>
              <a:rPr lang="fr-FR" altLang="en-US" sz="2800" dirty="0" err="1">
                <a:solidFill>
                  <a:prstClr val="black"/>
                </a:solidFill>
                <a:latin typeface="Calibri"/>
                <a:cs typeface="Times New Roman" panose="02020603050405020304" pitchFamily="18" charset="0"/>
              </a:rPr>
              <a:t>thế</a:t>
            </a:r>
            <a:r>
              <a:rPr lang="fr-FR" altLang="en-US" sz="2800" dirty="0">
                <a:solidFill>
                  <a:prstClr val="black"/>
                </a:solidFill>
                <a:latin typeface="Calibri"/>
                <a:cs typeface="Times New Roman" panose="02020603050405020304" pitchFamily="18" charset="0"/>
              </a:rPr>
              <a:t> </a:t>
            </a:r>
            <a:r>
              <a:rPr lang="fr-FR" altLang="en-US" sz="2800" dirty="0" err="1">
                <a:solidFill>
                  <a:prstClr val="black"/>
                </a:solidFill>
                <a:latin typeface="Calibri"/>
                <a:cs typeface="Times New Roman" panose="02020603050405020304" pitchFamily="18" charset="0"/>
              </a:rPr>
              <a:t>giới</a:t>
            </a:r>
            <a:r>
              <a:rPr lang="fr-FR" altLang="en-US" sz="2800" dirty="0">
                <a:solidFill>
                  <a:prstClr val="black"/>
                </a:solidFill>
                <a:latin typeface="Calibri"/>
                <a:cs typeface="Times New Roman" panose="02020603050405020304" pitchFamily="18" charset="0"/>
              </a:rPr>
              <a:t>.</a:t>
            </a:r>
          </a:p>
          <a:p>
            <a:pPr fontAlgn="base">
              <a:spcBef>
                <a:spcPts val="0"/>
              </a:spcBef>
              <a:spcAft>
                <a:spcPct val="0"/>
              </a:spcAft>
              <a:buFontTx/>
              <a:buNone/>
              <a:defRPr/>
            </a:pP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Mở</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rộng</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củng</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cố</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căn</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cứ</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địa</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Việt</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Bắc</a:t>
            </a:r>
            <a:endParaRPr lang="en-US" altLang="en-US" sz="2800" dirty="0">
              <a:solidFill>
                <a:prstClr val="black"/>
              </a:solidFill>
              <a:latin typeface="Calibri"/>
              <a:cs typeface="Times New Roman" panose="02020603050405020304" pitchFamily="18" charset="0"/>
            </a:endParaRPr>
          </a:p>
        </p:txBody>
      </p:sp>
      <p:sp>
        <p:nvSpPr>
          <p:cNvPr id="2" name="Rectangle 1"/>
          <p:cNvSpPr/>
          <p:nvPr/>
        </p:nvSpPr>
        <p:spPr>
          <a:xfrm>
            <a:off x="3505200" y="3429000"/>
            <a:ext cx="4550569" cy="10668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lang="en-US" sz="3200" b="1" dirty="0">
                <a:solidFill>
                  <a:srgbClr val="0000CC"/>
                </a:solidFill>
              </a:rPr>
              <a:t>Ta </a:t>
            </a:r>
            <a:r>
              <a:rPr lang="en-US" sz="3200" b="1" dirty="0" err="1">
                <a:solidFill>
                  <a:srgbClr val="0000CC"/>
                </a:solidFill>
              </a:rPr>
              <a:t>có</a:t>
            </a:r>
            <a:r>
              <a:rPr lang="en-US" sz="3200" b="1" dirty="0">
                <a:solidFill>
                  <a:srgbClr val="0000CC"/>
                </a:solidFill>
              </a:rPr>
              <a:t> </a:t>
            </a:r>
            <a:r>
              <a:rPr lang="en-US" sz="3200" b="1" dirty="0" err="1">
                <a:solidFill>
                  <a:srgbClr val="0000CC"/>
                </a:solidFill>
              </a:rPr>
              <a:t>chủ</a:t>
            </a:r>
            <a:r>
              <a:rPr lang="en-US" sz="3200" b="1" dirty="0">
                <a:solidFill>
                  <a:srgbClr val="0000CC"/>
                </a:solidFill>
              </a:rPr>
              <a:t> </a:t>
            </a:r>
            <a:r>
              <a:rPr lang="en-US" sz="3200" b="1" dirty="0" err="1">
                <a:solidFill>
                  <a:srgbClr val="0000CC"/>
                </a:solidFill>
              </a:rPr>
              <a:t>trương</a:t>
            </a:r>
            <a:r>
              <a:rPr lang="en-US" sz="3200" b="1" dirty="0">
                <a:solidFill>
                  <a:srgbClr val="0000CC"/>
                </a:solidFill>
              </a:rPr>
              <a:t> </a:t>
            </a:r>
            <a:r>
              <a:rPr lang="en-US" sz="3200" b="1" dirty="0" err="1">
                <a:solidFill>
                  <a:srgbClr val="0000CC"/>
                </a:solidFill>
              </a:rPr>
              <a:t>ntn</a:t>
            </a:r>
            <a:r>
              <a:rPr lang="en-US" sz="3200" b="1" dirty="0">
                <a:solidFill>
                  <a:srgbClr val="0000CC"/>
                </a:solidFill>
              </a:rPr>
              <a:t> ? </a:t>
            </a:r>
            <a:endParaRPr lang="vi-VN" sz="3200" b="1" dirty="0">
              <a:solidFill>
                <a:srgbClr val="0000CC"/>
              </a:solidFill>
            </a:endParaRPr>
          </a:p>
        </p:txBody>
      </p:sp>
    </p:spTree>
    <p:extLst>
      <p:ext uri="{BB962C8B-B14F-4D97-AF65-F5344CB8AC3E}">
        <p14:creationId xmlns:p14="http://schemas.microsoft.com/office/powerpoint/2010/main" val="41704071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ox(in)">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childTnLst>
                                    <p:animEffect transition="out" filter="barn(inVertical)">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box(in)">
                                      <p:cBhvr>
                                        <p:cTn id="22" dur="500"/>
                                        <p:tgtEl>
                                          <p:spTgt spid="13">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13">
                                            <p:txEl>
                                              <p:pRg st="1" end="1"/>
                                            </p:txEl>
                                          </p:spTgt>
                                        </p:tgtEl>
                                        <p:attrNameLst>
                                          <p:attrName>style.visibility</p:attrName>
                                        </p:attrNameLst>
                                      </p:cBhvr>
                                      <p:to>
                                        <p:strVal val="visible"/>
                                      </p:to>
                                    </p:set>
                                    <p:animEffect transition="in" filter="box(in)">
                                      <p:cBhvr>
                                        <p:cTn id="27" dur="500"/>
                                        <p:tgtEl>
                                          <p:spTgt spid="13">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13">
                                            <p:txEl>
                                              <p:pRg st="2" end="2"/>
                                            </p:txEl>
                                          </p:spTgt>
                                        </p:tgtEl>
                                        <p:attrNameLst>
                                          <p:attrName>style.visibility</p:attrName>
                                        </p:attrNameLst>
                                      </p:cBhvr>
                                      <p:to>
                                        <p:strVal val="visible"/>
                                      </p:to>
                                    </p:set>
                                    <p:animEffect transition="in" filter="box(in)">
                                      <p:cBhvr>
                                        <p:cTn id="32" dur="500"/>
                                        <p:tgtEl>
                                          <p:spTgt spid="13">
                                            <p:txEl>
                                              <p:pRg st="2" end="2"/>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nodeType="clickEffect">
                                  <p:stCondLst>
                                    <p:cond delay="0"/>
                                  </p:stCondLst>
                                  <p:childTnLst>
                                    <p:set>
                                      <p:cBhvr>
                                        <p:cTn id="36" dur="1" fill="hold">
                                          <p:stCondLst>
                                            <p:cond delay="0"/>
                                          </p:stCondLst>
                                        </p:cTn>
                                        <p:tgtEl>
                                          <p:spTgt spid="13">
                                            <p:txEl>
                                              <p:pRg st="3" end="3"/>
                                            </p:txEl>
                                          </p:spTgt>
                                        </p:tgtEl>
                                        <p:attrNameLst>
                                          <p:attrName>style.visibility</p:attrName>
                                        </p:attrNameLst>
                                      </p:cBhvr>
                                      <p:to>
                                        <p:strVal val="visible"/>
                                      </p:to>
                                    </p:set>
                                    <p:animEffect transition="in" filter="box(in)">
                                      <p:cBhvr>
                                        <p:cTn id="37"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ien dich bien gioi va tran mo man quyet tu dong khe hinh anh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477000" cy="635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7"/>
          <p:cNvSpPr txBox="1">
            <a:spLocks noChangeArrowheads="1"/>
          </p:cNvSpPr>
          <p:nvPr/>
        </p:nvSpPr>
        <p:spPr bwMode="auto">
          <a:xfrm>
            <a:off x="0" y="6354763"/>
            <a:ext cx="6477000" cy="460375"/>
          </a:xfrm>
          <a:prstGeom prst="rect">
            <a:avLst/>
          </a:prstGeom>
          <a:solidFill>
            <a:schemeClr val="bg1"/>
          </a:solidFill>
          <a:ln>
            <a:noFill/>
          </a:ln>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fontAlgn="base">
              <a:spcBef>
                <a:spcPct val="50000"/>
              </a:spcBef>
              <a:spcAft>
                <a:spcPct val="0"/>
              </a:spcAft>
            </a:pPr>
            <a:r>
              <a:rPr lang="en-US" altLang="en-US" sz="2400">
                <a:solidFill>
                  <a:srgbClr val="C00000"/>
                </a:solidFill>
                <a:latin typeface="Times New Roman" pitchFamily="18" charset="0"/>
                <a:cs typeface="Times New Roman" pitchFamily="18" charset="0"/>
              </a:rPr>
              <a:t>Bác Hồ trực tiếp ra trận, quan sát đồn Đông Khê</a:t>
            </a:r>
          </a:p>
        </p:txBody>
      </p:sp>
      <p:sp>
        <p:nvSpPr>
          <p:cNvPr id="6" name="Text Box 7"/>
          <p:cNvSpPr txBox="1">
            <a:spLocks noChangeArrowheads="1"/>
          </p:cNvSpPr>
          <p:nvPr/>
        </p:nvSpPr>
        <p:spPr bwMode="auto">
          <a:xfrm>
            <a:off x="6477000" y="0"/>
            <a:ext cx="2667000" cy="6740525"/>
          </a:xfrm>
          <a:prstGeom prst="rect">
            <a:avLst/>
          </a:prstGeom>
          <a:solidFill>
            <a:schemeClr val="accent3">
              <a:lumMod val="20000"/>
              <a:lumOff val="80000"/>
            </a:schemeClr>
          </a:solidFill>
          <a:ln>
            <a:noFill/>
          </a:ln>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fontAlgn="base">
              <a:spcBef>
                <a:spcPct val="50000"/>
              </a:spcBef>
              <a:spcAft>
                <a:spcPct val="0"/>
              </a:spcAft>
            </a:pPr>
            <a:r>
              <a:rPr lang="en-US" altLang="en-US" sz="2400">
                <a:solidFill>
                  <a:prstClr val="black"/>
                </a:solidFill>
                <a:cs typeface="Arial" pitchFamily="34" charset="0"/>
              </a:rPr>
              <a:t>Cuối tháng 8.1950, Chủ tịch Hồ Chí Minh đã lên Cao Bằng để cùng Bộ chỉ huy trực tiếp chỉ đạo chiến dịch. Bác Hồ đã ra sở chỉ huy tiền phương, trực tiếp ra trận địa quan sát điều đó đã gây xúc động mạnh mẽ trong lòng cán bộ chiến sỹ, đặc biệt là với nhân dân các dân tộc Cao Bằng. Vì vậy khắp mặt trận nô nức thi đua lập chiến công.</a:t>
            </a:r>
          </a:p>
        </p:txBody>
      </p:sp>
    </p:spTree>
    <p:extLst>
      <p:ext uri="{BB962C8B-B14F-4D97-AF65-F5344CB8AC3E}">
        <p14:creationId xmlns:p14="http://schemas.microsoft.com/office/powerpoint/2010/main" val="2808835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Horizontal)">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amond(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72740" name="Rectangle 4"/>
          <p:cNvSpPr>
            <a:spLocks noRot="1" noChangeArrowheads="1"/>
          </p:cNvSpPr>
          <p:nvPr/>
        </p:nvSpPr>
        <p:spPr bwMode="auto">
          <a:xfrm>
            <a:off x="0" y="6477000"/>
            <a:ext cx="91440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1" hangingPunct="1">
              <a:lnSpc>
                <a:spcPct val="90000"/>
              </a:lnSpc>
              <a:spcBef>
                <a:spcPct val="20000"/>
              </a:spcBef>
            </a:pPr>
            <a:r>
              <a:rPr lang="en-US" altLang="en-US" sz="2000" b="1">
                <a:solidFill>
                  <a:srgbClr val="002060"/>
                </a:solidFill>
              </a:rPr>
              <a:t>Bác Hồ thăm một đơn vị tham gia chiến dịch Biên giới thu – đông 1950</a:t>
            </a:r>
          </a:p>
        </p:txBody>
      </p:sp>
    </p:spTree>
    <p:extLst>
      <p:ext uri="{BB962C8B-B14F-4D97-AF65-F5344CB8AC3E}">
        <p14:creationId xmlns:p14="http://schemas.microsoft.com/office/powerpoint/2010/main" val="18575408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fill="hold" nodeType="clickEffect">
                                  <p:stCondLst>
                                    <p:cond delay="0"/>
                                  </p:stCondLst>
                                  <p:childTnLst>
                                    <p:set>
                                      <p:cBhvr additive="repl">
                                        <p:cTn id="6" dur="1" fill="hold">
                                          <p:stCondLst>
                                            <p:cond delay="0"/>
                                          </p:stCondLst>
                                        </p:cTn>
                                        <p:tgtEl>
                                          <p:spTgt spid="372739"/>
                                        </p:tgtEl>
                                        <p:attrNameLst>
                                          <p:attrName>style.visibility</p:attrName>
                                        </p:attrNameLst>
                                      </p:cBhvr>
                                      <p:to>
                                        <p:strVal val="visible"/>
                                      </p:to>
                                    </p:set>
                                    <p:anim calcmode="lin" valueType="num">
                                      <p:cBhvr additive="repl">
                                        <p:cTn id="7" dur="500" decel="50000" fill="hold">
                                          <p:stCondLst>
                                            <p:cond delay="0"/>
                                          </p:stCondLst>
                                        </p:cTn>
                                        <p:tgtEl>
                                          <p:spTgt spid="372739"/>
                                        </p:tgtEl>
                                        <p:attrNameLst>
                                          <p:attrName>r</p:attrName>
                                        </p:attrNameLst>
                                      </p:cBhvr>
                                      <p:tavLst>
                                        <p:tav tm="100000">
                                          <p:val>
                                            <p:strVal val="-90"/>
                                          </p:val>
                                        </p:tav>
                                        <p:tav tm="100000">
                                          <p:val>
                                            <p:strVal val="0"/>
                                          </p:val>
                                        </p:tav>
                                      </p:tavLst>
                                    </p:anim>
                                    <p:anim calcmode="lin" valueType="num">
                                      <p:cBhvr additive="repl">
                                        <p:cTn id="8" dur="500" decel="50000" fill="hold">
                                          <p:stCondLst>
                                            <p:cond delay="0"/>
                                          </p:stCondLst>
                                        </p:cTn>
                                        <p:tgtEl>
                                          <p:spTgt spid="372739"/>
                                        </p:tgtEl>
                                        <p:attrNameLst>
                                          <p:attrName>ppt_w</p:attrName>
                                        </p:attrNameLst>
                                      </p:cBhvr>
                                      <p:tavLst>
                                        <p:tav tm="100000">
                                          <p:val>
                                            <p:strVal val="#ppt_w"/>
                                          </p:val>
                                        </p:tav>
                                        <p:tav tm="100000">
                                          <p:val>
                                            <p:strVal val="#ppt_w*.05"/>
                                          </p:val>
                                        </p:tav>
                                      </p:tavLst>
                                    </p:anim>
                                    <p:anim calcmode="lin" valueType="num">
                                      <p:cBhvr additive="repl">
                                        <p:cTn id="9" dur="500" accel="50000" fill="hold">
                                          <p:stCondLst>
                                            <p:cond delay="500"/>
                                          </p:stCondLst>
                                        </p:cTn>
                                        <p:tgtEl>
                                          <p:spTgt spid="372739"/>
                                        </p:tgtEl>
                                        <p:attrNameLst>
                                          <p:attrName>ppt_w</p:attrName>
                                        </p:attrNameLst>
                                      </p:cBhvr>
                                      <p:tavLst>
                                        <p:tav tm="100000">
                                          <p:val>
                                            <p:strVal val="#ppt_w*.05"/>
                                          </p:val>
                                        </p:tav>
                                        <p:tav tm="100000">
                                          <p:val>
                                            <p:strVal val="#ppt_w"/>
                                          </p:val>
                                        </p:tav>
                                      </p:tavLst>
                                    </p:anim>
                                    <p:anim calcmode="lin" valueType="num">
                                      <p:cBhvr additive="repl">
                                        <p:cTn id="10" dur="1000" fill="hold"/>
                                        <p:tgtEl>
                                          <p:spTgt spid="372739"/>
                                        </p:tgtEl>
                                        <p:attrNameLst>
                                          <p:attrName>ppt_h</p:attrName>
                                        </p:attrNameLst>
                                      </p:cBhvr>
                                      <p:tavLst>
                                        <p:tav tm="100000">
                                          <p:val>
                                            <p:strVal val="#ppt_h"/>
                                          </p:val>
                                        </p:tav>
                                        <p:tav tm="100000">
                                          <p:val>
                                            <p:strVal val="#ppt_h"/>
                                          </p:val>
                                        </p:tav>
                                      </p:tavLst>
                                    </p:anim>
                                    <p:anim calcmode="lin" valueType="num">
                                      <p:cBhvr additive="repl">
                                        <p:cTn id="11" dur="500" decel="50000" fill="hold">
                                          <p:stCondLst>
                                            <p:cond delay="0"/>
                                          </p:stCondLst>
                                        </p:cTn>
                                        <p:tgtEl>
                                          <p:spTgt spid="372739"/>
                                        </p:tgtEl>
                                        <p:attrNameLst>
                                          <p:attrName>ppt_x</p:attrName>
                                        </p:attrNameLst>
                                      </p:cBhvr>
                                      <p:tavLst>
                                        <p:tav tm="100000">
                                          <p:val>
                                            <p:strVal val="#ppt_x+.4"/>
                                          </p:val>
                                        </p:tav>
                                        <p:tav tm="100000">
                                          <p:val>
                                            <p:strVal val="#ppt_x"/>
                                          </p:val>
                                        </p:tav>
                                      </p:tavLst>
                                    </p:anim>
                                    <p:anim calcmode="lin" valueType="num">
                                      <p:cBhvr additive="repl">
                                        <p:cTn id="12" dur="500" decel="50000" fill="hold">
                                          <p:stCondLst>
                                            <p:cond delay="0"/>
                                          </p:stCondLst>
                                        </p:cTn>
                                        <p:tgtEl>
                                          <p:spTgt spid="372739"/>
                                        </p:tgtEl>
                                        <p:attrNameLst>
                                          <p:attrName>ppt_y</p:attrName>
                                        </p:attrNameLst>
                                      </p:cBhvr>
                                      <p:tavLst>
                                        <p:tav tm="100000">
                                          <p:val>
                                            <p:strVal val="#ppt_y-.2"/>
                                          </p:val>
                                        </p:tav>
                                        <p:tav tm="100000">
                                          <p:val>
                                            <p:strVal val="#ppt_y+.1"/>
                                          </p:val>
                                        </p:tav>
                                      </p:tavLst>
                                    </p:anim>
                                    <p:anim calcmode="lin" valueType="num">
                                      <p:cBhvr additive="repl">
                                        <p:cTn id="13" dur="500" accel="50000" fill="hold">
                                          <p:stCondLst>
                                            <p:cond delay="500"/>
                                          </p:stCondLst>
                                        </p:cTn>
                                        <p:tgtEl>
                                          <p:spTgt spid="372739"/>
                                        </p:tgtEl>
                                        <p:attrNameLst>
                                          <p:attrName>ppt_y</p:attrName>
                                        </p:attrNameLst>
                                      </p:cBhvr>
                                      <p:tavLst>
                                        <p:tav tm="100000">
                                          <p:val>
                                            <p:strVal val="#ppt_y+.1"/>
                                          </p:val>
                                        </p:tav>
                                        <p:tav tm="100000">
                                          <p:val>
                                            <p:strVal val="#ppt_y"/>
                                          </p:val>
                                        </p:tav>
                                      </p:tavLst>
                                    </p:anim>
                                    <p:animEffect transition="in" filter="fade">
                                      <p:cBhvr additive="repl">
                                        <p:cTn id="14" dur="1000" decel="50000">
                                          <p:stCondLst>
                                            <p:cond delay="0"/>
                                          </p:stCondLst>
                                        </p:cTn>
                                        <p:tgtEl>
                                          <p:spTgt spid="37273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 presetClass="entr" presetSubtype="10" fill="hold" nodeType="clickEffect">
                                  <p:stCondLst>
                                    <p:cond delay="0"/>
                                  </p:stCondLst>
                                  <p:childTnLst>
                                    <p:set>
                                      <p:cBhvr>
                                        <p:cTn id="18" dur="1" fill="hold">
                                          <p:stCondLst>
                                            <p:cond delay="0"/>
                                          </p:stCondLst>
                                        </p:cTn>
                                        <p:tgtEl>
                                          <p:spTgt spid="372740">
                                            <p:txEl>
                                              <p:pRg st="0" end="0"/>
                                            </p:txEl>
                                          </p:spTgt>
                                        </p:tgtEl>
                                        <p:attrNameLst>
                                          <p:attrName>style.visibility</p:attrName>
                                        </p:attrNameLst>
                                      </p:cBhvr>
                                      <p:to>
                                        <p:strVal val="visible"/>
                                      </p:to>
                                    </p:set>
                                    <p:animEffect transition="in" filter="checkerboard(across)">
                                      <p:cBhvr>
                                        <p:cTn id="19" dur="500"/>
                                        <p:tgtEl>
                                          <p:spTgt spid="3727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15" descr="Picture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13" y="0"/>
            <a:ext cx="10439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26"/>
          <p:cNvSpPr>
            <a:spLocks noChangeArrowheads="1"/>
          </p:cNvSpPr>
          <p:nvPr/>
        </p:nvSpPr>
        <p:spPr bwMode="auto">
          <a:xfrm>
            <a:off x="3276600" y="228600"/>
            <a:ext cx="341313" cy="304800"/>
          </a:xfrm>
          <a:prstGeom prst="flowChartConnector">
            <a:avLst/>
          </a:prstGeom>
          <a:solidFill>
            <a:schemeClr val="tx2">
              <a:lumMod val="60000"/>
              <a:lumOff val="40000"/>
            </a:schemeClr>
          </a:solidFill>
          <a:ln w="9525">
            <a:solidFill>
              <a:srgbClr val="0000FF"/>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endParaRPr lang="en-US" altLang="en-US" sz="1800">
              <a:cs typeface="Arial" pitchFamily="34" charset="0"/>
            </a:endParaRPr>
          </a:p>
        </p:txBody>
      </p:sp>
      <p:sp>
        <p:nvSpPr>
          <p:cNvPr id="6" name="AutoShape 26"/>
          <p:cNvSpPr>
            <a:spLocks noChangeArrowheads="1"/>
          </p:cNvSpPr>
          <p:nvPr/>
        </p:nvSpPr>
        <p:spPr bwMode="auto">
          <a:xfrm>
            <a:off x="3962400" y="914400"/>
            <a:ext cx="341313" cy="304800"/>
          </a:xfrm>
          <a:prstGeom prst="flowChartConnector">
            <a:avLst/>
          </a:prstGeom>
          <a:solidFill>
            <a:schemeClr val="tx2">
              <a:lumMod val="60000"/>
              <a:lumOff val="40000"/>
            </a:schemeClr>
          </a:solidFill>
          <a:ln w="9525">
            <a:solidFill>
              <a:srgbClr val="0000FF"/>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endParaRPr lang="en-US" altLang="en-US" sz="1800">
              <a:cs typeface="Arial" pitchFamily="34" charset="0"/>
            </a:endParaRPr>
          </a:p>
        </p:txBody>
      </p:sp>
      <p:sp>
        <p:nvSpPr>
          <p:cNvPr id="7" name="AutoShape 26"/>
          <p:cNvSpPr>
            <a:spLocks noChangeArrowheads="1"/>
          </p:cNvSpPr>
          <p:nvPr/>
        </p:nvSpPr>
        <p:spPr bwMode="auto">
          <a:xfrm>
            <a:off x="4889500" y="2286000"/>
            <a:ext cx="341313" cy="304800"/>
          </a:xfrm>
          <a:prstGeom prst="flowChartConnector">
            <a:avLst/>
          </a:prstGeom>
          <a:solidFill>
            <a:schemeClr val="tx2">
              <a:lumMod val="60000"/>
              <a:lumOff val="40000"/>
            </a:schemeClr>
          </a:solidFill>
          <a:ln w="9525">
            <a:solidFill>
              <a:srgbClr val="0000FF"/>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endParaRPr lang="en-US" altLang="en-US" sz="1800">
              <a:cs typeface="Arial" pitchFamily="34" charset="0"/>
            </a:endParaRPr>
          </a:p>
        </p:txBody>
      </p:sp>
      <p:sp>
        <p:nvSpPr>
          <p:cNvPr id="8" name="AutoShape 26"/>
          <p:cNvSpPr>
            <a:spLocks noChangeArrowheads="1"/>
          </p:cNvSpPr>
          <p:nvPr/>
        </p:nvSpPr>
        <p:spPr bwMode="auto">
          <a:xfrm>
            <a:off x="5888038" y="2862263"/>
            <a:ext cx="341312" cy="304800"/>
          </a:xfrm>
          <a:prstGeom prst="flowChartConnector">
            <a:avLst/>
          </a:prstGeom>
          <a:solidFill>
            <a:schemeClr val="tx2">
              <a:lumMod val="60000"/>
              <a:lumOff val="40000"/>
            </a:schemeClr>
          </a:solidFill>
          <a:ln w="9525">
            <a:solidFill>
              <a:srgbClr val="0000FF"/>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endParaRPr lang="en-US" altLang="en-US" sz="1800">
              <a:cs typeface="Arial" pitchFamily="34" charset="0"/>
            </a:endParaRPr>
          </a:p>
        </p:txBody>
      </p:sp>
      <p:sp>
        <p:nvSpPr>
          <p:cNvPr id="9" name="AutoShape 26"/>
          <p:cNvSpPr>
            <a:spLocks noChangeArrowheads="1"/>
          </p:cNvSpPr>
          <p:nvPr/>
        </p:nvSpPr>
        <p:spPr bwMode="auto">
          <a:xfrm>
            <a:off x="4135438" y="1346200"/>
            <a:ext cx="341312" cy="304800"/>
          </a:xfrm>
          <a:prstGeom prst="flowChartConnector">
            <a:avLst/>
          </a:prstGeom>
          <a:solidFill>
            <a:schemeClr val="tx2">
              <a:lumMod val="60000"/>
              <a:lumOff val="40000"/>
            </a:schemeClr>
          </a:solidFill>
          <a:ln w="9525">
            <a:solidFill>
              <a:srgbClr val="0000FF"/>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endParaRPr lang="en-US" altLang="en-US" sz="1800">
              <a:cs typeface="Arial" pitchFamily="34" charset="0"/>
            </a:endParaRPr>
          </a:p>
        </p:txBody>
      </p:sp>
      <p:sp>
        <p:nvSpPr>
          <p:cNvPr id="10" name="AutoShape 26"/>
          <p:cNvSpPr>
            <a:spLocks noChangeArrowheads="1"/>
          </p:cNvSpPr>
          <p:nvPr/>
        </p:nvSpPr>
        <p:spPr bwMode="auto">
          <a:xfrm>
            <a:off x="6237288" y="3192463"/>
            <a:ext cx="341312" cy="304800"/>
          </a:xfrm>
          <a:prstGeom prst="flowChartConnector">
            <a:avLst/>
          </a:prstGeom>
          <a:solidFill>
            <a:schemeClr val="tx2">
              <a:lumMod val="60000"/>
              <a:lumOff val="40000"/>
            </a:schemeClr>
          </a:solidFill>
          <a:ln w="9525">
            <a:solidFill>
              <a:srgbClr val="0000FF"/>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endParaRPr lang="en-US" altLang="en-US" sz="1800">
              <a:cs typeface="Arial" pitchFamily="34" charset="0"/>
            </a:endParaRPr>
          </a:p>
        </p:txBody>
      </p:sp>
      <p:sp>
        <p:nvSpPr>
          <p:cNvPr id="11" name="AutoShape 16"/>
          <p:cNvSpPr>
            <a:spLocks noChangeArrowheads="1"/>
          </p:cNvSpPr>
          <p:nvPr/>
        </p:nvSpPr>
        <p:spPr bwMode="auto">
          <a:xfrm>
            <a:off x="1544638" y="1981200"/>
            <a:ext cx="857250" cy="762000"/>
          </a:xfrm>
          <a:prstGeom prst="star5">
            <a:avLst/>
          </a:prstGeom>
          <a:solidFill>
            <a:srgbClr val="FF0000"/>
          </a:solidFill>
          <a:ln w="9525">
            <a:solidFill>
              <a:schemeClr val="tx1"/>
            </a:solidFill>
            <a:miter lim="800000"/>
            <a:headEnd/>
            <a:tailEnd/>
          </a:ln>
          <a:effectLst/>
        </p:spPr>
        <p:txBody>
          <a:bodyPr wrap="none" anchor="ctr"/>
          <a:lstStyle/>
          <a:p>
            <a:pPr eaLnBrk="1" fontAlgn="auto" hangingPunct="1">
              <a:spcBef>
                <a:spcPts val="0"/>
              </a:spcBef>
              <a:spcAft>
                <a:spcPts val="0"/>
              </a:spcAft>
              <a:defRPr/>
            </a:pPr>
            <a:endParaRPr lang="en-US">
              <a:solidFill>
                <a:srgbClr val="FF0000"/>
              </a:solidFill>
              <a:latin typeface="+mn-lt"/>
              <a:cs typeface="+mn-cs"/>
            </a:endParaRPr>
          </a:p>
        </p:txBody>
      </p:sp>
      <p:sp>
        <p:nvSpPr>
          <p:cNvPr id="17" name="AutoShape 26"/>
          <p:cNvSpPr>
            <a:spLocks noChangeArrowheads="1"/>
          </p:cNvSpPr>
          <p:nvPr/>
        </p:nvSpPr>
        <p:spPr bwMode="auto">
          <a:xfrm>
            <a:off x="4513263" y="1676400"/>
            <a:ext cx="341312" cy="304800"/>
          </a:xfrm>
          <a:prstGeom prst="flowChartConnector">
            <a:avLst/>
          </a:prstGeom>
          <a:solidFill>
            <a:schemeClr val="tx2">
              <a:lumMod val="60000"/>
              <a:lumOff val="40000"/>
            </a:schemeClr>
          </a:solidFill>
          <a:ln w="9525">
            <a:solidFill>
              <a:srgbClr val="0000FF"/>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endParaRPr lang="en-US" altLang="en-US" sz="1800">
              <a:cs typeface="Arial" pitchFamily="34" charset="0"/>
            </a:endParaRPr>
          </a:p>
        </p:txBody>
      </p:sp>
    </p:spTree>
    <p:extLst>
      <p:ext uri="{BB962C8B-B14F-4D97-AF65-F5344CB8AC3E}">
        <p14:creationId xmlns:p14="http://schemas.microsoft.com/office/powerpoint/2010/main" val="19096751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heel(1)">
                                      <p:cBhvr>
                                        <p:cTn id="16" dur="2000"/>
                                        <p:tgtEl>
                                          <p:spTgt spid="8"/>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repeatCount="indefinite"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diamond(in)">
                                      <p:cBhvr>
                                        <p:cTn id="27" dur="500"/>
                                        <p:tgtEl>
                                          <p:spTgt spid="11"/>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heel(1)">
                                      <p:cBhvr>
                                        <p:cTn id="3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o do VN"/>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2717" y="20782"/>
            <a:ext cx="7010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171" name="Oval 3"/>
          <p:cNvSpPr>
            <a:spLocks noChangeArrowheads="1"/>
          </p:cNvSpPr>
          <p:nvPr/>
        </p:nvSpPr>
        <p:spPr bwMode="auto">
          <a:xfrm>
            <a:off x="4800600" y="990600"/>
            <a:ext cx="228600" cy="152400"/>
          </a:xfrm>
          <a:prstGeom prst="ellipse">
            <a:avLst/>
          </a:prstGeom>
          <a:solidFill>
            <a:srgbClr val="D6009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2" name="Text Box 4"/>
          <p:cNvSpPr txBox="1">
            <a:spLocks noChangeArrowheads="1"/>
          </p:cNvSpPr>
          <p:nvPr/>
        </p:nvSpPr>
        <p:spPr bwMode="auto">
          <a:xfrm>
            <a:off x="4953000" y="990600"/>
            <a:ext cx="1905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b="0">
                <a:solidFill>
                  <a:srgbClr val="CC0099"/>
                </a:solidFill>
              </a:rPr>
              <a:t>Hải Phòng</a:t>
            </a:r>
          </a:p>
        </p:txBody>
      </p:sp>
      <p:sp>
        <p:nvSpPr>
          <p:cNvPr id="7173" name="Text Box 5"/>
          <p:cNvSpPr txBox="1">
            <a:spLocks noChangeArrowheads="1"/>
          </p:cNvSpPr>
          <p:nvPr/>
        </p:nvSpPr>
        <p:spPr bwMode="auto">
          <a:xfrm>
            <a:off x="3533775" y="3067050"/>
            <a:ext cx="2274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solidFill>
                  <a:srgbClr val="D60093"/>
                </a:solidFill>
              </a:rPr>
              <a:t>Vĩ tuyến 16</a:t>
            </a:r>
          </a:p>
        </p:txBody>
      </p:sp>
      <p:sp>
        <p:nvSpPr>
          <p:cNvPr id="7174" name="Line 6"/>
          <p:cNvSpPr>
            <a:spLocks noChangeShapeType="1"/>
          </p:cNvSpPr>
          <p:nvPr/>
        </p:nvSpPr>
        <p:spPr bwMode="auto">
          <a:xfrm>
            <a:off x="4448175" y="3513138"/>
            <a:ext cx="4297363"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5" name="Oval 7"/>
          <p:cNvSpPr>
            <a:spLocks noChangeArrowheads="1"/>
          </p:cNvSpPr>
          <p:nvPr/>
        </p:nvSpPr>
        <p:spPr bwMode="auto">
          <a:xfrm>
            <a:off x="3935413" y="1931988"/>
            <a:ext cx="269875" cy="161925"/>
          </a:xfrm>
          <a:prstGeom prst="ellipse">
            <a:avLst/>
          </a:prstGeom>
          <a:solidFill>
            <a:srgbClr val="CC009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6" name="Text Box 8"/>
          <p:cNvSpPr txBox="1">
            <a:spLocks noChangeArrowheads="1"/>
          </p:cNvSpPr>
          <p:nvPr/>
        </p:nvSpPr>
        <p:spPr bwMode="auto">
          <a:xfrm>
            <a:off x="4162425" y="1825625"/>
            <a:ext cx="10572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solidFill>
                  <a:srgbClr val="FF33CC"/>
                </a:solidFill>
              </a:rPr>
              <a:t>Vinh</a:t>
            </a:r>
          </a:p>
        </p:txBody>
      </p:sp>
      <p:pic>
        <p:nvPicPr>
          <p:cNvPr id="9" name="Picture 14" descr="explode"/>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9125" y="506413"/>
            <a:ext cx="12192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explode"/>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9525" y="39688"/>
            <a:ext cx="1219200"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descr="explode"/>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400" y="622301"/>
            <a:ext cx="12192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43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ChangeArrowheads="1"/>
          </p:cNvSpPr>
          <p:nvPr/>
        </p:nvSpPr>
        <p:spPr bwMode="auto">
          <a:xfrm>
            <a:off x="457200" y="0"/>
            <a:ext cx="8229600" cy="1447800"/>
          </a:xfrm>
          <a:prstGeom prst="rect">
            <a:avLst/>
          </a:prstGeom>
          <a:noFill/>
          <a:ln w="9525">
            <a:solidFill>
              <a:srgbClr val="FF0000"/>
            </a:solidFill>
            <a:miter lim="800000"/>
            <a:headEnd/>
            <a:tailEnd/>
          </a:ln>
          <a:effectLst/>
        </p:spPr>
        <p:txBody>
          <a:bodyPr anchor="b"/>
          <a:lstStyle/>
          <a:p>
            <a:pPr algn="ctr">
              <a:defRPr/>
            </a:pPr>
            <a:r>
              <a:rPr lang="en-US" sz="3000" b="1" u="sng">
                <a:solidFill>
                  <a:srgbClr val="FF0000"/>
                </a:solidFill>
                <a:effectLst>
                  <a:outerShdw blurRad="38100" dist="38100" dir="2700000" algn="tl">
                    <a:srgbClr val="C0C0C0"/>
                  </a:outerShdw>
                </a:effectLst>
                <a:latin typeface="Arial" charset="0"/>
                <a:cs typeface="Arial" charset="0"/>
              </a:rPr>
              <a:t>T33-B26</a:t>
            </a:r>
            <a:r>
              <a:rPr lang="en-US" sz="3000" b="1">
                <a:solidFill>
                  <a:srgbClr val="FF0000"/>
                </a:solidFill>
                <a:effectLst>
                  <a:outerShdw blurRad="38100" dist="38100" dir="2700000" algn="tl">
                    <a:srgbClr val="C0C0C0"/>
                  </a:outerShdw>
                </a:effectLst>
                <a:latin typeface="Arial" charset="0"/>
                <a:cs typeface="Arial" charset="0"/>
              </a:rPr>
              <a:t>:</a:t>
            </a:r>
            <a:r>
              <a:rPr lang="en-US" sz="2800" b="1">
                <a:solidFill>
                  <a:srgbClr val="FF0000"/>
                </a:solidFill>
                <a:effectLst>
                  <a:outerShdw blurRad="38100" dist="38100" dir="2700000" algn="tl">
                    <a:srgbClr val="C0C0C0"/>
                  </a:outerShdw>
                </a:effectLst>
                <a:latin typeface="Arial" charset="0"/>
                <a:cs typeface="Arial" charset="0"/>
              </a:rPr>
              <a:t>BƯỚC PHÁT TRIỂN MỚI CỦA CUỘC KHÁNG CHIẾN TOÀN QUỐC CHỐNG THỰC DÂN PHÁP(1950-1953)</a:t>
            </a:r>
            <a:endParaRPr lang="en-US" sz="3000" b="1">
              <a:solidFill>
                <a:srgbClr val="FF0000"/>
              </a:solidFill>
              <a:effectLst>
                <a:outerShdw blurRad="38100" dist="38100" dir="2700000" algn="tl">
                  <a:srgbClr val="C0C0C0"/>
                </a:outerShdw>
              </a:effectLst>
              <a:latin typeface="Arial" charset="0"/>
              <a:cs typeface="Arial" charset="0"/>
            </a:endParaRPr>
          </a:p>
        </p:txBody>
      </p:sp>
      <p:sp>
        <p:nvSpPr>
          <p:cNvPr id="134147" name="Rectangle 3"/>
          <p:cNvSpPr>
            <a:spLocks noRot="1" noChangeArrowheads="1"/>
          </p:cNvSpPr>
          <p:nvPr/>
        </p:nvSpPr>
        <p:spPr bwMode="auto">
          <a:xfrm>
            <a:off x="0" y="1524000"/>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12800" indent="-812800" fontAlgn="base">
              <a:spcBef>
                <a:spcPct val="20000"/>
              </a:spcBef>
              <a:spcAft>
                <a:spcPct val="0"/>
              </a:spcAft>
            </a:pPr>
            <a:r>
              <a:rPr lang="en-US" altLang="en-US" sz="2000" b="1">
                <a:solidFill>
                  <a:prstClr val="black"/>
                </a:solidFill>
                <a:latin typeface="Arial" charset="0"/>
                <a:cs typeface="Arial" charset="0"/>
              </a:rPr>
              <a:t>I.CHIẾN DỊCH BIÊN GIỚI THU – ĐÔNG 1950</a:t>
            </a:r>
          </a:p>
        </p:txBody>
      </p:sp>
      <p:sp>
        <p:nvSpPr>
          <p:cNvPr id="134148" name="Rectangle 4"/>
          <p:cNvSpPr>
            <a:spLocks noRot="1" noChangeArrowheads="1"/>
          </p:cNvSpPr>
          <p:nvPr/>
        </p:nvSpPr>
        <p:spPr bwMode="auto">
          <a:xfrm>
            <a:off x="0" y="1828800"/>
            <a:ext cx="8305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fontAlgn="base">
              <a:spcBef>
                <a:spcPct val="20000"/>
              </a:spcBef>
              <a:spcAft>
                <a:spcPct val="0"/>
              </a:spcAft>
            </a:pPr>
            <a:r>
              <a:rPr lang="en-US" altLang="en-US" sz="2000" b="1">
                <a:solidFill>
                  <a:prstClr val="black"/>
                </a:solidFill>
                <a:latin typeface="Arial" charset="0"/>
                <a:cs typeface="Arial" charset="0"/>
              </a:rPr>
              <a:t>1. Hoàn cảnh lịch sử mới</a:t>
            </a:r>
          </a:p>
        </p:txBody>
      </p:sp>
      <p:sp>
        <p:nvSpPr>
          <p:cNvPr id="134149" name="Rectangle 5"/>
          <p:cNvSpPr>
            <a:spLocks noRot="1" noChangeArrowheads="1"/>
          </p:cNvSpPr>
          <p:nvPr/>
        </p:nvSpPr>
        <p:spPr bwMode="auto">
          <a:xfrm>
            <a:off x="0" y="2209800"/>
            <a:ext cx="8305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fontAlgn="base">
              <a:spcBef>
                <a:spcPct val="20000"/>
              </a:spcBef>
              <a:spcAft>
                <a:spcPct val="0"/>
              </a:spcAft>
            </a:pPr>
            <a:r>
              <a:rPr lang="en-US" altLang="en-US" sz="2000" b="1">
                <a:solidFill>
                  <a:prstClr val="black"/>
                </a:solidFill>
                <a:latin typeface="Arial" charset="0"/>
                <a:cs typeface="Arial" charset="0"/>
              </a:rPr>
              <a:t>2. Quân ta tiến công địch ở biên giới phía Bắc</a:t>
            </a:r>
          </a:p>
        </p:txBody>
      </p:sp>
      <p:sp>
        <p:nvSpPr>
          <p:cNvPr id="134150" name="Rectangle 6"/>
          <p:cNvSpPr>
            <a:spLocks noRot="1" noChangeArrowheads="1"/>
          </p:cNvSpPr>
          <p:nvPr/>
        </p:nvSpPr>
        <p:spPr bwMode="auto">
          <a:xfrm>
            <a:off x="0" y="2514600"/>
            <a:ext cx="2819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fontAlgn="base">
              <a:spcBef>
                <a:spcPct val="20000"/>
              </a:spcBef>
              <a:spcAft>
                <a:spcPct val="0"/>
              </a:spcAft>
            </a:pPr>
            <a:r>
              <a:rPr lang="en-US" altLang="en-US" sz="2000" b="1" i="1">
                <a:solidFill>
                  <a:prstClr val="black"/>
                </a:solidFill>
                <a:latin typeface="Arial" charset="0"/>
                <a:cs typeface="Arial" charset="0"/>
              </a:rPr>
              <a:t>a, Âm mưu của địch</a:t>
            </a:r>
          </a:p>
        </p:txBody>
      </p:sp>
      <p:sp>
        <p:nvSpPr>
          <p:cNvPr id="134151" name="Rectangle 7"/>
          <p:cNvSpPr>
            <a:spLocks noRot="1" noChangeArrowheads="1"/>
          </p:cNvSpPr>
          <p:nvPr/>
        </p:nvSpPr>
        <p:spPr bwMode="auto">
          <a:xfrm>
            <a:off x="2819400" y="2590800"/>
            <a:ext cx="5867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lnSpc>
                <a:spcPct val="90000"/>
              </a:lnSpc>
              <a:spcBef>
                <a:spcPct val="20000"/>
              </a:spcBef>
              <a:spcAft>
                <a:spcPct val="0"/>
              </a:spcAft>
            </a:pPr>
            <a:r>
              <a:rPr lang="en-US" altLang="en-US" sz="2000" b="1">
                <a:solidFill>
                  <a:prstClr val="black"/>
                </a:solidFill>
                <a:latin typeface="Arial" charset="0"/>
                <a:cs typeface="Arial" charset="0"/>
              </a:rPr>
              <a:t>- Đề ra kế hoạch Rơ - ve</a:t>
            </a:r>
          </a:p>
          <a:p>
            <a:pPr fontAlgn="base">
              <a:lnSpc>
                <a:spcPct val="90000"/>
              </a:lnSpc>
              <a:spcBef>
                <a:spcPct val="20000"/>
              </a:spcBef>
              <a:spcAft>
                <a:spcPct val="0"/>
              </a:spcAft>
            </a:pPr>
            <a:r>
              <a:rPr lang="en-US" altLang="en-US" sz="2000" b="1">
                <a:solidFill>
                  <a:prstClr val="black"/>
                </a:solidFill>
                <a:latin typeface="Arial" charset="0"/>
                <a:cs typeface="Arial" charset="0"/>
              </a:rPr>
              <a:t>+ Khoá cửa biên giới Việt – Trung</a:t>
            </a:r>
          </a:p>
          <a:p>
            <a:pPr fontAlgn="base">
              <a:lnSpc>
                <a:spcPct val="90000"/>
              </a:lnSpc>
              <a:spcBef>
                <a:spcPct val="20000"/>
              </a:spcBef>
              <a:spcAft>
                <a:spcPct val="0"/>
              </a:spcAft>
            </a:pPr>
            <a:r>
              <a:rPr lang="en-US" altLang="en-US" sz="2000" b="1">
                <a:solidFill>
                  <a:prstClr val="black"/>
                </a:solidFill>
                <a:latin typeface="Arial" charset="0"/>
                <a:cs typeface="Arial" charset="0"/>
              </a:rPr>
              <a:t>+ Thiết lập hành lang Đông – Tây</a:t>
            </a:r>
          </a:p>
          <a:p>
            <a:pPr fontAlgn="base">
              <a:lnSpc>
                <a:spcPct val="90000"/>
              </a:lnSpc>
              <a:spcBef>
                <a:spcPct val="20000"/>
              </a:spcBef>
              <a:spcAft>
                <a:spcPct val="0"/>
              </a:spcAft>
            </a:pPr>
            <a:r>
              <a:rPr lang="en-US" altLang="en-US" sz="2000" b="1">
                <a:solidFill>
                  <a:prstClr val="black"/>
                </a:solidFill>
                <a:latin typeface="Arial" charset="0"/>
                <a:cs typeface="Arial" charset="0"/>
              </a:rPr>
              <a:t>+ Cô lập căn cứ địa Việt – Bắc</a:t>
            </a:r>
          </a:p>
          <a:p>
            <a:pPr fontAlgn="base">
              <a:lnSpc>
                <a:spcPct val="90000"/>
              </a:lnSpc>
              <a:spcBef>
                <a:spcPct val="20000"/>
              </a:spcBef>
              <a:spcAft>
                <a:spcPct val="0"/>
              </a:spcAft>
            </a:pPr>
            <a:r>
              <a:rPr lang="en-US" altLang="en-US" sz="2000" b="1">
                <a:solidFill>
                  <a:prstClr val="black"/>
                </a:solidFill>
                <a:latin typeface="Arial" charset="0"/>
                <a:cs typeface="Arial" charset="0"/>
              </a:rPr>
              <a:t>+ Chuẩn bị tấn công Việt Bắc lần thứ 2</a:t>
            </a:r>
          </a:p>
        </p:txBody>
      </p:sp>
      <p:sp>
        <p:nvSpPr>
          <p:cNvPr id="134152" name="Rectangle 8"/>
          <p:cNvSpPr>
            <a:spLocks noRot="1" noChangeArrowheads="1"/>
          </p:cNvSpPr>
          <p:nvPr/>
        </p:nvSpPr>
        <p:spPr bwMode="auto">
          <a:xfrm>
            <a:off x="0" y="4343400"/>
            <a:ext cx="2819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fontAlgn="base">
              <a:spcBef>
                <a:spcPct val="20000"/>
              </a:spcBef>
              <a:spcAft>
                <a:spcPct val="0"/>
              </a:spcAft>
            </a:pPr>
            <a:r>
              <a:rPr lang="en-US" altLang="en-US" sz="2000" b="1" i="1">
                <a:solidFill>
                  <a:prstClr val="black"/>
                </a:solidFill>
                <a:latin typeface="Arial" charset="0"/>
                <a:cs typeface="Arial" charset="0"/>
              </a:rPr>
              <a:t>b, Chủ trương của ta</a:t>
            </a:r>
          </a:p>
        </p:txBody>
      </p:sp>
      <p:sp>
        <p:nvSpPr>
          <p:cNvPr id="134153" name="Rectangle 9"/>
          <p:cNvSpPr>
            <a:spLocks noRot="1" noChangeArrowheads="1"/>
          </p:cNvSpPr>
          <p:nvPr/>
        </p:nvSpPr>
        <p:spPr bwMode="auto">
          <a:xfrm>
            <a:off x="2819400" y="4419600"/>
            <a:ext cx="6096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lnSpc>
                <a:spcPct val="90000"/>
              </a:lnSpc>
              <a:spcBef>
                <a:spcPct val="20000"/>
              </a:spcBef>
              <a:spcAft>
                <a:spcPct val="0"/>
              </a:spcAft>
              <a:buFontTx/>
              <a:buChar char="-"/>
            </a:pPr>
            <a:r>
              <a:rPr lang="en-US" altLang="en-US" sz="2000" b="1">
                <a:solidFill>
                  <a:prstClr val="black"/>
                </a:solidFill>
                <a:latin typeface="Arial" charset="0"/>
                <a:cs typeface="Arial" charset="0"/>
              </a:rPr>
              <a:t>Tháng 6/1950 ta quyết định mở chiến dịch Biên giới nhằm:</a:t>
            </a:r>
          </a:p>
          <a:p>
            <a:pPr fontAlgn="base">
              <a:lnSpc>
                <a:spcPct val="90000"/>
              </a:lnSpc>
              <a:spcBef>
                <a:spcPct val="20000"/>
              </a:spcBef>
              <a:spcAft>
                <a:spcPct val="0"/>
              </a:spcAft>
            </a:pPr>
            <a:r>
              <a:rPr lang="en-US" altLang="en-US" sz="2000" b="1">
                <a:solidFill>
                  <a:prstClr val="black"/>
                </a:solidFill>
                <a:latin typeface="Arial" charset="0"/>
                <a:cs typeface="Arial" charset="0"/>
              </a:rPr>
              <a:t>+ Tiêu diệt một bộ phận sinh lực địch</a:t>
            </a:r>
          </a:p>
          <a:p>
            <a:pPr fontAlgn="base">
              <a:lnSpc>
                <a:spcPct val="90000"/>
              </a:lnSpc>
              <a:spcBef>
                <a:spcPct val="20000"/>
              </a:spcBef>
              <a:spcAft>
                <a:spcPct val="0"/>
              </a:spcAft>
            </a:pPr>
            <a:r>
              <a:rPr lang="en-US" altLang="en-US" sz="2000" b="1">
                <a:solidFill>
                  <a:prstClr val="black"/>
                </a:solidFill>
                <a:latin typeface="Arial" charset="0"/>
                <a:cs typeface="Arial" charset="0"/>
              </a:rPr>
              <a:t>+ Khai thông đường liên lạc với quốc tế</a:t>
            </a:r>
          </a:p>
          <a:p>
            <a:pPr fontAlgn="base">
              <a:lnSpc>
                <a:spcPct val="90000"/>
              </a:lnSpc>
              <a:spcBef>
                <a:spcPct val="20000"/>
              </a:spcBef>
              <a:spcAft>
                <a:spcPct val="0"/>
              </a:spcAft>
            </a:pPr>
            <a:r>
              <a:rPr lang="en-US" altLang="en-US" sz="2000" b="1">
                <a:solidFill>
                  <a:prstClr val="black"/>
                </a:solidFill>
                <a:latin typeface="Arial" charset="0"/>
                <a:cs typeface="Arial" charset="0"/>
              </a:rPr>
              <a:t>+ Mở rộng căn cứ địa Việt Bắc</a:t>
            </a:r>
          </a:p>
        </p:txBody>
      </p:sp>
      <p:pic>
        <p:nvPicPr>
          <p:cNvPr id="13415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200" y="1066800"/>
            <a:ext cx="1258888"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5" name="AutoShape 11"/>
          <p:cNvSpPr>
            <a:spLocks noChangeArrowheads="1"/>
          </p:cNvSpPr>
          <p:nvPr/>
        </p:nvSpPr>
        <p:spPr bwMode="auto">
          <a:xfrm>
            <a:off x="2743200" y="2133600"/>
            <a:ext cx="3962400" cy="2362200"/>
          </a:xfrm>
          <a:prstGeom prst="cloudCallout">
            <a:avLst>
              <a:gd name="adj1" fmla="val 107213"/>
              <a:gd name="adj2" fmla="val 142944"/>
            </a:avLst>
          </a:prstGeom>
          <a:solidFill>
            <a:srgbClr val="FF9900"/>
          </a:solidFill>
          <a:ln w="9525">
            <a:solidFill>
              <a:schemeClr val="tx1"/>
            </a:solidFill>
            <a:round/>
            <a:headEnd/>
            <a:tailEnd/>
          </a:ln>
        </p:spPr>
        <p:txBody>
          <a:bodyPr/>
          <a:lstStyle/>
          <a:p>
            <a:pPr algn="ctr" fontAlgn="base">
              <a:spcBef>
                <a:spcPct val="0"/>
              </a:spcBef>
              <a:spcAft>
                <a:spcPct val="0"/>
              </a:spcAft>
            </a:pPr>
            <a:r>
              <a:rPr lang="en-US" altLang="en-US" b="1">
                <a:solidFill>
                  <a:prstClr val="black"/>
                </a:solidFill>
                <a:latin typeface="Arial" charset="0"/>
                <a:cs typeface="Arial" charset="0"/>
              </a:rPr>
              <a:t>Với kế hoạch Rơ-ve, Pháp có âm mưu gì?</a:t>
            </a:r>
          </a:p>
        </p:txBody>
      </p:sp>
      <p:sp>
        <p:nvSpPr>
          <p:cNvPr id="134156" name="AutoShape 12"/>
          <p:cNvSpPr>
            <a:spLocks noChangeArrowheads="1"/>
          </p:cNvSpPr>
          <p:nvPr/>
        </p:nvSpPr>
        <p:spPr bwMode="auto">
          <a:xfrm>
            <a:off x="1600200" y="3048000"/>
            <a:ext cx="3962400" cy="2362200"/>
          </a:xfrm>
          <a:prstGeom prst="cloudCallout">
            <a:avLst>
              <a:gd name="adj1" fmla="val -85495"/>
              <a:gd name="adj2" fmla="val 102958"/>
            </a:avLst>
          </a:prstGeom>
          <a:solidFill>
            <a:srgbClr val="FF9900"/>
          </a:solidFill>
          <a:ln w="9525">
            <a:solidFill>
              <a:schemeClr val="tx1"/>
            </a:solidFill>
            <a:round/>
            <a:headEnd/>
            <a:tailEnd/>
          </a:ln>
        </p:spPr>
        <p:txBody>
          <a:bodyPr/>
          <a:lstStyle/>
          <a:p>
            <a:pPr algn="ctr" fontAlgn="base">
              <a:spcBef>
                <a:spcPct val="0"/>
              </a:spcBef>
              <a:spcAft>
                <a:spcPct val="0"/>
              </a:spcAft>
            </a:pPr>
            <a:r>
              <a:rPr lang="en-US" altLang="en-US" b="1">
                <a:solidFill>
                  <a:prstClr val="black"/>
                </a:solidFill>
                <a:latin typeface="Arial" charset="0"/>
                <a:cs typeface="Arial" charset="0"/>
              </a:rPr>
              <a:t>Trước tình hình đó chủ trương của ta như thế nào?</a:t>
            </a:r>
          </a:p>
        </p:txBody>
      </p:sp>
      <p:pic>
        <p:nvPicPr>
          <p:cNvPr id="134157" name="Picture 13" descr="ls9tr110h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3429000"/>
            <a:ext cx="3733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8" name="Line 14"/>
          <p:cNvSpPr>
            <a:spLocks noChangeShapeType="1"/>
          </p:cNvSpPr>
          <p:nvPr/>
        </p:nvSpPr>
        <p:spPr bwMode="auto">
          <a:xfrm>
            <a:off x="2819400" y="1549400"/>
            <a:ext cx="1588" cy="507047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vi-VN">
              <a:solidFill>
                <a:prstClr val="black"/>
              </a:solidFill>
              <a:cs typeface="Arial" charset="0"/>
            </a:endParaRPr>
          </a:p>
        </p:txBody>
      </p:sp>
      <p:pic>
        <p:nvPicPr>
          <p:cNvPr id="134159" name="Picture 15" descr="Picture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60" name="AutoShape 22"/>
          <p:cNvSpPr>
            <a:spLocks noChangeArrowheads="1"/>
          </p:cNvSpPr>
          <p:nvPr/>
        </p:nvSpPr>
        <p:spPr bwMode="auto">
          <a:xfrm>
            <a:off x="3962400" y="838200"/>
            <a:ext cx="341313" cy="304800"/>
          </a:xfrm>
          <a:prstGeom prst="flowChartConnector">
            <a:avLst/>
          </a:prstGeom>
          <a:solidFill>
            <a:srgbClr val="00B050"/>
          </a:solidFill>
          <a:ln w="9525">
            <a:solidFill>
              <a:srgbClr val="0000FF"/>
            </a:solidFill>
            <a:round/>
            <a:headEnd/>
            <a:tailEnd/>
          </a:ln>
        </p:spPr>
        <p:txBody>
          <a:bodyPr wrap="none" anchor="ctr"/>
          <a:lstStyle/>
          <a:p>
            <a:pPr fontAlgn="base">
              <a:spcBef>
                <a:spcPct val="0"/>
              </a:spcBef>
              <a:spcAft>
                <a:spcPct val="0"/>
              </a:spcAft>
            </a:pPr>
            <a:endParaRPr lang="en-US" altLang="en-US">
              <a:solidFill>
                <a:prstClr val="black"/>
              </a:solidFill>
              <a:cs typeface="Arial" charset="0"/>
            </a:endParaRPr>
          </a:p>
        </p:txBody>
      </p:sp>
      <p:sp>
        <p:nvSpPr>
          <p:cNvPr id="21" name="AutoShape 27"/>
          <p:cNvSpPr>
            <a:spLocks noChangeArrowheads="1"/>
          </p:cNvSpPr>
          <p:nvPr/>
        </p:nvSpPr>
        <p:spPr bwMode="auto">
          <a:xfrm>
            <a:off x="4098925" y="-33338"/>
            <a:ext cx="304800" cy="914401"/>
          </a:xfrm>
          <a:prstGeom prst="downArrow">
            <a:avLst>
              <a:gd name="adj1" fmla="val 50000"/>
              <a:gd name="adj2" fmla="val 101097"/>
            </a:avLst>
          </a:prstGeom>
          <a:solidFill>
            <a:srgbClr val="FF0000"/>
          </a:solidFill>
          <a:ln w="9525">
            <a:solidFill>
              <a:schemeClr val="tx1"/>
            </a:solidFill>
            <a:miter lim="800000"/>
            <a:headEnd/>
            <a:tailEnd/>
          </a:ln>
        </p:spPr>
        <p:txBody>
          <a:bodyPr wrap="none" anchor="ctr"/>
          <a:lstStyle/>
          <a:p>
            <a:pPr fontAlgn="base">
              <a:spcBef>
                <a:spcPct val="0"/>
              </a:spcBef>
              <a:spcAft>
                <a:spcPct val="0"/>
              </a:spcAft>
            </a:pPr>
            <a:endParaRPr lang="vi-VN" altLang="en-US">
              <a:solidFill>
                <a:prstClr val="black"/>
              </a:solidFill>
              <a:cs typeface="Arial" charset="0"/>
            </a:endParaRPr>
          </a:p>
        </p:txBody>
      </p:sp>
      <p:sp>
        <p:nvSpPr>
          <p:cNvPr id="22" name="AutoShape 27"/>
          <p:cNvSpPr>
            <a:spLocks noChangeArrowheads="1"/>
          </p:cNvSpPr>
          <p:nvPr/>
        </p:nvSpPr>
        <p:spPr bwMode="auto">
          <a:xfrm rot="-7296338">
            <a:off x="3259137" y="863601"/>
            <a:ext cx="365125" cy="1219200"/>
          </a:xfrm>
          <a:prstGeom prst="downArrow">
            <a:avLst>
              <a:gd name="adj1" fmla="val 50000"/>
              <a:gd name="adj2" fmla="val 97469"/>
            </a:avLst>
          </a:prstGeom>
          <a:solidFill>
            <a:srgbClr val="FF0000"/>
          </a:solidFill>
          <a:ln w="9525">
            <a:solidFill>
              <a:schemeClr val="tx1"/>
            </a:solidFill>
            <a:miter lim="800000"/>
            <a:headEnd/>
            <a:tailEnd/>
          </a:ln>
        </p:spPr>
        <p:txBody>
          <a:bodyPr wrap="none" anchor="ctr"/>
          <a:lstStyle/>
          <a:p>
            <a:pPr fontAlgn="base">
              <a:spcBef>
                <a:spcPct val="0"/>
              </a:spcBef>
              <a:spcAft>
                <a:spcPct val="0"/>
              </a:spcAft>
            </a:pPr>
            <a:endParaRPr lang="vi-VN" altLang="en-US">
              <a:solidFill>
                <a:prstClr val="black"/>
              </a:solidFill>
              <a:cs typeface="Arial" charset="0"/>
            </a:endParaRPr>
          </a:p>
        </p:txBody>
      </p:sp>
      <p:sp>
        <p:nvSpPr>
          <p:cNvPr id="134163" name="AutoShape 27"/>
          <p:cNvSpPr>
            <a:spLocks noChangeArrowheads="1"/>
          </p:cNvSpPr>
          <p:nvPr/>
        </p:nvSpPr>
        <p:spPr bwMode="auto">
          <a:xfrm rot="16200000" flipH="1">
            <a:off x="6400800" y="-76200"/>
            <a:ext cx="381000" cy="990600"/>
          </a:xfrm>
          <a:prstGeom prst="downArrow">
            <a:avLst>
              <a:gd name="adj1" fmla="val 56806"/>
              <a:gd name="adj2" fmla="val 83970"/>
            </a:avLst>
          </a:prstGeom>
          <a:solidFill>
            <a:srgbClr val="FF0000"/>
          </a:solidFill>
          <a:ln w="9525">
            <a:solidFill>
              <a:schemeClr val="tx1"/>
            </a:solidFill>
            <a:miter lim="800000"/>
            <a:headEnd/>
            <a:tailEnd/>
          </a:ln>
        </p:spPr>
        <p:txBody>
          <a:bodyPr wrap="none" anchor="ctr"/>
          <a:lstStyle/>
          <a:p>
            <a:pPr fontAlgn="base">
              <a:spcBef>
                <a:spcPct val="0"/>
              </a:spcBef>
              <a:spcAft>
                <a:spcPct val="0"/>
              </a:spcAft>
            </a:pPr>
            <a:endParaRPr lang="vi-VN" altLang="en-US">
              <a:solidFill>
                <a:prstClr val="black"/>
              </a:solidFill>
              <a:cs typeface="Arial" charset="0"/>
            </a:endParaRPr>
          </a:p>
        </p:txBody>
      </p:sp>
      <p:sp>
        <p:nvSpPr>
          <p:cNvPr id="34" name="AutoShape 27"/>
          <p:cNvSpPr>
            <a:spLocks noChangeArrowheads="1"/>
          </p:cNvSpPr>
          <p:nvPr/>
        </p:nvSpPr>
        <p:spPr bwMode="auto">
          <a:xfrm rot="-6091651">
            <a:off x="3209925" y="738188"/>
            <a:ext cx="333375" cy="619125"/>
          </a:xfrm>
          <a:prstGeom prst="downArrow">
            <a:avLst>
              <a:gd name="adj1" fmla="val 50000"/>
              <a:gd name="adj2" fmla="val 97861"/>
            </a:avLst>
          </a:prstGeom>
          <a:solidFill>
            <a:srgbClr val="FF0000"/>
          </a:solidFill>
          <a:ln w="9525">
            <a:solidFill>
              <a:schemeClr val="tx1"/>
            </a:solidFill>
            <a:miter lim="800000"/>
            <a:headEnd/>
            <a:tailEnd/>
          </a:ln>
        </p:spPr>
        <p:txBody>
          <a:bodyPr wrap="none" anchor="ctr"/>
          <a:lstStyle/>
          <a:p>
            <a:pPr fontAlgn="base">
              <a:spcBef>
                <a:spcPct val="0"/>
              </a:spcBef>
              <a:spcAft>
                <a:spcPct val="0"/>
              </a:spcAft>
            </a:pPr>
            <a:endParaRPr lang="vi-VN" altLang="en-US">
              <a:solidFill>
                <a:prstClr val="black"/>
              </a:solidFill>
              <a:cs typeface="Arial" charset="0"/>
            </a:endParaRPr>
          </a:p>
        </p:txBody>
      </p:sp>
      <p:sp>
        <p:nvSpPr>
          <p:cNvPr id="35" name="AutoShape 27"/>
          <p:cNvSpPr>
            <a:spLocks noChangeArrowheads="1"/>
          </p:cNvSpPr>
          <p:nvPr/>
        </p:nvSpPr>
        <p:spPr bwMode="auto">
          <a:xfrm rot="-10375875">
            <a:off x="3808413" y="1501775"/>
            <a:ext cx="333375" cy="620713"/>
          </a:xfrm>
          <a:prstGeom prst="downArrow">
            <a:avLst>
              <a:gd name="adj1" fmla="val 50000"/>
              <a:gd name="adj2" fmla="val 98112"/>
            </a:avLst>
          </a:prstGeom>
          <a:solidFill>
            <a:srgbClr val="FF0000"/>
          </a:solidFill>
          <a:ln w="9525">
            <a:solidFill>
              <a:schemeClr val="tx1"/>
            </a:solidFill>
            <a:miter lim="800000"/>
            <a:headEnd/>
            <a:tailEnd/>
          </a:ln>
        </p:spPr>
        <p:txBody>
          <a:bodyPr wrap="none" anchor="ctr"/>
          <a:lstStyle/>
          <a:p>
            <a:pPr fontAlgn="base">
              <a:spcBef>
                <a:spcPct val="0"/>
              </a:spcBef>
              <a:spcAft>
                <a:spcPct val="0"/>
              </a:spcAft>
            </a:pPr>
            <a:endParaRPr lang="vi-VN" altLang="en-US">
              <a:solidFill>
                <a:prstClr val="black"/>
              </a:solidFill>
              <a:cs typeface="Arial" charset="0"/>
            </a:endParaRPr>
          </a:p>
        </p:txBody>
      </p:sp>
      <p:sp>
        <p:nvSpPr>
          <p:cNvPr id="40" name="Freeform 47"/>
          <p:cNvSpPr>
            <a:spLocks/>
          </p:cNvSpPr>
          <p:nvPr/>
        </p:nvSpPr>
        <p:spPr bwMode="auto">
          <a:xfrm>
            <a:off x="3276600" y="457200"/>
            <a:ext cx="762000" cy="685800"/>
          </a:xfrm>
          <a:custGeom>
            <a:avLst/>
            <a:gdLst>
              <a:gd name="T0" fmla="*/ 0 w 288"/>
              <a:gd name="T1" fmla="*/ 2147483647 h 332"/>
              <a:gd name="T2" fmla="*/ 2147483647 w 288"/>
              <a:gd name="T3" fmla="*/ 2147483647 h 332"/>
              <a:gd name="T4" fmla="*/ 2147483647 w 288"/>
              <a:gd name="T5" fmla="*/ 2147483647 h 332"/>
              <a:gd name="T6" fmla="*/ 2147483647 w 288"/>
              <a:gd name="T7" fmla="*/ 2147483647 h 332"/>
              <a:gd name="T8" fmla="*/ 2147483647 w 288"/>
              <a:gd name="T9" fmla="*/ 2147483647 h 332"/>
              <a:gd name="T10" fmla="*/ 2147483647 w 288"/>
              <a:gd name="T11" fmla="*/ 2147483647 h 3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32">
                <a:moveTo>
                  <a:pt x="0" y="16"/>
                </a:moveTo>
                <a:cubicBezTo>
                  <a:pt x="12" y="8"/>
                  <a:pt x="24" y="0"/>
                  <a:pt x="48" y="16"/>
                </a:cubicBezTo>
                <a:cubicBezTo>
                  <a:pt x="72" y="32"/>
                  <a:pt x="120" y="80"/>
                  <a:pt x="144" y="112"/>
                </a:cubicBezTo>
                <a:cubicBezTo>
                  <a:pt x="168" y="144"/>
                  <a:pt x="172" y="174"/>
                  <a:pt x="192" y="208"/>
                </a:cubicBezTo>
                <a:cubicBezTo>
                  <a:pt x="212" y="242"/>
                  <a:pt x="248" y="300"/>
                  <a:pt x="264" y="316"/>
                </a:cubicBezTo>
                <a:cubicBezTo>
                  <a:pt x="280" y="332"/>
                  <a:pt x="284" y="318"/>
                  <a:pt x="288" y="304"/>
                </a:cubicBezTo>
              </a:path>
            </a:pathLst>
          </a:custGeom>
          <a:noFill/>
          <a:ln w="57150" cap="flat" cmpd="sng">
            <a:solidFill>
              <a:schemeClr val="tx1"/>
            </a:solidFill>
            <a:prstDash val="sysDot"/>
            <a:round/>
            <a:headEnd type="none" w="med" len="med"/>
            <a:tailEnd type="triangle" w="med" len="med"/>
          </a:ln>
          <a:effectLst>
            <a:outerShdw blurRad="50800" dist="38100" dir="2700000" algn="tl" rotWithShape="0">
              <a:prstClr val="black">
                <a:alpha val="40000"/>
              </a:prstClr>
            </a:outerShdw>
          </a:effectLst>
        </p:spPr>
        <p:txBody>
          <a:bodyPr/>
          <a:lstStyle/>
          <a:p>
            <a:pPr>
              <a:defRPr/>
            </a:pPr>
            <a:endPar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Arial" charset="0"/>
            </a:endParaRPr>
          </a:p>
        </p:txBody>
      </p:sp>
      <p:sp>
        <p:nvSpPr>
          <p:cNvPr id="42" name="Freeform 47"/>
          <p:cNvSpPr>
            <a:spLocks/>
          </p:cNvSpPr>
          <p:nvPr/>
        </p:nvSpPr>
        <p:spPr bwMode="auto">
          <a:xfrm rot="10800000">
            <a:off x="4191000" y="990600"/>
            <a:ext cx="152400" cy="533400"/>
          </a:xfrm>
          <a:custGeom>
            <a:avLst/>
            <a:gdLst>
              <a:gd name="T0" fmla="*/ 0 w 288"/>
              <a:gd name="T1" fmla="*/ 2147483647 h 332"/>
              <a:gd name="T2" fmla="*/ 2147483647 w 288"/>
              <a:gd name="T3" fmla="*/ 2147483647 h 332"/>
              <a:gd name="T4" fmla="*/ 2147483647 w 288"/>
              <a:gd name="T5" fmla="*/ 2147483647 h 332"/>
              <a:gd name="T6" fmla="*/ 2147483647 w 288"/>
              <a:gd name="T7" fmla="*/ 2147483647 h 332"/>
              <a:gd name="T8" fmla="*/ 2147483647 w 288"/>
              <a:gd name="T9" fmla="*/ 2147483647 h 332"/>
              <a:gd name="T10" fmla="*/ 2147483647 w 288"/>
              <a:gd name="T11" fmla="*/ 2147483647 h 3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32">
                <a:moveTo>
                  <a:pt x="0" y="16"/>
                </a:moveTo>
                <a:cubicBezTo>
                  <a:pt x="12" y="8"/>
                  <a:pt x="24" y="0"/>
                  <a:pt x="48" y="16"/>
                </a:cubicBezTo>
                <a:cubicBezTo>
                  <a:pt x="72" y="32"/>
                  <a:pt x="120" y="80"/>
                  <a:pt x="144" y="112"/>
                </a:cubicBezTo>
                <a:cubicBezTo>
                  <a:pt x="168" y="144"/>
                  <a:pt x="172" y="174"/>
                  <a:pt x="192" y="208"/>
                </a:cubicBezTo>
                <a:cubicBezTo>
                  <a:pt x="212" y="242"/>
                  <a:pt x="248" y="300"/>
                  <a:pt x="264" y="316"/>
                </a:cubicBezTo>
                <a:cubicBezTo>
                  <a:pt x="280" y="332"/>
                  <a:pt x="284" y="318"/>
                  <a:pt x="288" y="304"/>
                </a:cubicBezTo>
              </a:path>
            </a:pathLst>
          </a:custGeom>
          <a:noFill/>
          <a:ln w="57150" cap="flat" cmpd="sng">
            <a:solidFill>
              <a:schemeClr val="tx1"/>
            </a:solidFill>
            <a:prstDash val="sysDot"/>
            <a:round/>
            <a:headEnd type="none" w="med" len="med"/>
            <a:tailEnd type="triangle" w="med" len="med"/>
          </a:ln>
          <a:effectLst>
            <a:outerShdw blurRad="50800" dist="38100" dir="2700000" algn="tl" rotWithShape="0">
              <a:prstClr val="black">
                <a:alpha val="40000"/>
              </a:prstClr>
            </a:outerShdw>
          </a:effectLst>
        </p:spPr>
        <p:txBody>
          <a:bodyPr/>
          <a:lstStyle/>
          <a:p>
            <a:pPr>
              <a:defRPr/>
            </a:pPr>
            <a:endParaRPr lang="en-US" sz="3200" dirty="0">
              <a:solidFill>
                <a:prstClr val="black"/>
              </a:solidFill>
              <a:cs typeface="Arial" charset="0"/>
            </a:endParaRPr>
          </a:p>
        </p:txBody>
      </p:sp>
      <p:sp>
        <p:nvSpPr>
          <p:cNvPr id="43" name="Freeform 47"/>
          <p:cNvSpPr>
            <a:spLocks/>
          </p:cNvSpPr>
          <p:nvPr/>
        </p:nvSpPr>
        <p:spPr bwMode="auto">
          <a:xfrm rot="3204676" flipV="1">
            <a:off x="3871118" y="1913732"/>
            <a:ext cx="1217613" cy="44450"/>
          </a:xfrm>
          <a:custGeom>
            <a:avLst/>
            <a:gdLst>
              <a:gd name="T0" fmla="*/ 0 w 288"/>
              <a:gd name="T1" fmla="*/ 2147483647 h 332"/>
              <a:gd name="T2" fmla="*/ 2147483647 w 288"/>
              <a:gd name="T3" fmla="*/ 2147483647 h 332"/>
              <a:gd name="T4" fmla="*/ 2147483647 w 288"/>
              <a:gd name="T5" fmla="*/ 2147483647 h 332"/>
              <a:gd name="T6" fmla="*/ 2147483647 w 288"/>
              <a:gd name="T7" fmla="*/ 2147483647 h 332"/>
              <a:gd name="T8" fmla="*/ 2147483647 w 288"/>
              <a:gd name="T9" fmla="*/ 2147483647 h 332"/>
              <a:gd name="T10" fmla="*/ 2147483647 w 288"/>
              <a:gd name="T11" fmla="*/ 2147483647 h 3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32">
                <a:moveTo>
                  <a:pt x="0" y="16"/>
                </a:moveTo>
                <a:cubicBezTo>
                  <a:pt x="12" y="8"/>
                  <a:pt x="24" y="0"/>
                  <a:pt x="48" y="16"/>
                </a:cubicBezTo>
                <a:cubicBezTo>
                  <a:pt x="72" y="32"/>
                  <a:pt x="120" y="80"/>
                  <a:pt x="144" y="112"/>
                </a:cubicBezTo>
                <a:cubicBezTo>
                  <a:pt x="168" y="144"/>
                  <a:pt x="172" y="174"/>
                  <a:pt x="192" y="208"/>
                </a:cubicBezTo>
                <a:cubicBezTo>
                  <a:pt x="212" y="242"/>
                  <a:pt x="248" y="300"/>
                  <a:pt x="264" y="316"/>
                </a:cubicBezTo>
                <a:cubicBezTo>
                  <a:pt x="280" y="332"/>
                  <a:pt x="284" y="318"/>
                  <a:pt x="288" y="304"/>
                </a:cubicBezTo>
              </a:path>
            </a:pathLst>
          </a:custGeom>
          <a:noFill/>
          <a:ln w="57150" cap="flat" cmpd="sng">
            <a:solidFill>
              <a:schemeClr val="tx1"/>
            </a:solidFill>
            <a:prstDash val="sysDot"/>
            <a:round/>
            <a:headEnd type="none" w="med" len="med"/>
            <a:tailEnd type="triangle" w="med" len="med"/>
          </a:ln>
          <a:effectLst>
            <a:outerShdw blurRad="50800" dist="38100" dir="2700000" algn="tl" rotWithShape="0">
              <a:prstClr val="black">
                <a:alpha val="40000"/>
              </a:prstClr>
            </a:outerShdw>
          </a:effectLst>
        </p:spPr>
        <p:txBody>
          <a:bodyPr/>
          <a:lstStyle/>
          <a:p>
            <a:pPr>
              <a:defRPr/>
            </a:pPr>
            <a:endParaRPr lang="en-US" sz="3200" dirty="0">
              <a:solidFill>
                <a:prstClr val="black"/>
              </a:solidFill>
              <a:cs typeface="Arial" charset="0"/>
            </a:endParaRPr>
          </a:p>
        </p:txBody>
      </p:sp>
      <p:sp>
        <p:nvSpPr>
          <p:cNvPr id="44" name="Freeform 47"/>
          <p:cNvSpPr>
            <a:spLocks/>
          </p:cNvSpPr>
          <p:nvPr/>
        </p:nvSpPr>
        <p:spPr bwMode="auto">
          <a:xfrm rot="3482719" flipV="1">
            <a:off x="5056188" y="2527300"/>
            <a:ext cx="879475" cy="371475"/>
          </a:xfrm>
          <a:custGeom>
            <a:avLst/>
            <a:gdLst>
              <a:gd name="T0" fmla="*/ 0 w 288"/>
              <a:gd name="T1" fmla="*/ 2147483647 h 332"/>
              <a:gd name="T2" fmla="*/ 2147483647 w 288"/>
              <a:gd name="T3" fmla="*/ 2147483647 h 332"/>
              <a:gd name="T4" fmla="*/ 2147483647 w 288"/>
              <a:gd name="T5" fmla="*/ 2147483647 h 332"/>
              <a:gd name="T6" fmla="*/ 2147483647 w 288"/>
              <a:gd name="T7" fmla="*/ 2147483647 h 332"/>
              <a:gd name="T8" fmla="*/ 2147483647 w 288"/>
              <a:gd name="T9" fmla="*/ 2147483647 h 332"/>
              <a:gd name="T10" fmla="*/ 2147483647 w 288"/>
              <a:gd name="T11" fmla="*/ 2147483647 h 3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32">
                <a:moveTo>
                  <a:pt x="0" y="16"/>
                </a:moveTo>
                <a:cubicBezTo>
                  <a:pt x="12" y="8"/>
                  <a:pt x="24" y="0"/>
                  <a:pt x="48" y="16"/>
                </a:cubicBezTo>
                <a:cubicBezTo>
                  <a:pt x="72" y="32"/>
                  <a:pt x="120" y="80"/>
                  <a:pt x="144" y="112"/>
                </a:cubicBezTo>
                <a:cubicBezTo>
                  <a:pt x="168" y="144"/>
                  <a:pt x="172" y="174"/>
                  <a:pt x="192" y="208"/>
                </a:cubicBezTo>
                <a:cubicBezTo>
                  <a:pt x="212" y="242"/>
                  <a:pt x="248" y="300"/>
                  <a:pt x="264" y="316"/>
                </a:cubicBezTo>
                <a:cubicBezTo>
                  <a:pt x="280" y="332"/>
                  <a:pt x="284" y="318"/>
                  <a:pt x="288" y="304"/>
                </a:cubicBezTo>
              </a:path>
            </a:pathLst>
          </a:custGeom>
          <a:noFill/>
          <a:ln w="57150" cap="flat" cmpd="sng">
            <a:solidFill>
              <a:schemeClr val="tx1"/>
            </a:solidFill>
            <a:prstDash val="sysDot"/>
            <a:round/>
            <a:headEnd type="none" w="med" len="med"/>
            <a:tailEnd type="triangle" w="med" len="med"/>
          </a:ln>
          <a:effectLst>
            <a:outerShdw blurRad="50800" dist="38100" dir="2700000" algn="tl" rotWithShape="0">
              <a:prstClr val="black">
                <a:alpha val="40000"/>
              </a:prstClr>
            </a:outerShdw>
          </a:effectLst>
        </p:spPr>
        <p:txBody>
          <a:bodyPr/>
          <a:lstStyle/>
          <a:p>
            <a:pPr>
              <a:defRPr/>
            </a:pPr>
            <a:endPar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Arial" charset="0"/>
            </a:endParaRPr>
          </a:p>
        </p:txBody>
      </p:sp>
      <p:sp>
        <p:nvSpPr>
          <p:cNvPr id="45" name="Freeform 47"/>
          <p:cNvSpPr>
            <a:spLocks/>
          </p:cNvSpPr>
          <p:nvPr/>
        </p:nvSpPr>
        <p:spPr bwMode="auto">
          <a:xfrm rot="3482719">
            <a:off x="5408612" y="2921001"/>
            <a:ext cx="92075" cy="1028700"/>
          </a:xfrm>
          <a:custGeom>
            <a:avLst/>
            <a:gdLst>
              <a:gd name="T0" fmla="*/ 0 w 288"/>
              <a:gd name="T1" fmla="*/ 2147483647 h 332"/>
              <a:gd name="T2" fmla="*/ 2147483647 w 288"/>
              <a:gd name="T3" fmla="*/ 2147483647 h 332"/>
              <a:gd name="T4" fmla="*/ 2147483647 w 288"/>
              <a:gd name="T5" fmla="*/ 2147483647 h 332"/>
              <a:gd name="T6" fmla="*/ 2147483647 w 288"/>
              <a:gd name="T7" fmla="*/ 2147483647 h 332"/>
              <a:gd name="T8" fmla="*/ 2147483647 w 288"/>
              <a:gd name="T9" fmla="*/ 2147483647 h 332"/>
              <a:gd name="T10" fmla="*/ 2147483647 w 288"/>
              <a:gd name="T11" fmla="*/ 2147483647 h 3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332">
                <a:moveTo>
                  <a:pt x="0" y="16"/>
                </a:moveTo>
                <a:cubicBezTo>
                  <a:pt x="12" y="8"/>
                  <a:pt x="24" y="0"/>
                  <a:pt x="48" y="16"/>
                </a:cubicBezTo>
                <a:cubicBezTo>
                  <a:pt x="72" y="32"/>
                  <a:pt x="120" y="80"/>
                  <a:pt x="144" y="112"/>
                </a:cubicBezTo>
                <a:cubicBezTo>
                  <a:pt x="168" y="144"/>
                  <a:pt x="172" y="174"/>
                  <a:pt x="192" y="208"/>
                </a:cubicBezTo>
                <a:cubicBezTo>
                  <a:pt x="212" y="242"/>
                  <a:pt x="248" y="300"/>
                  <a:pt x="264" y="316"/>
                </a:cubicBezTo>
                <a:cubicBezTo>
                  <a:pt x="280" y="332"/>
                  <a:pt x="284" y="318"/>
                  <a:pt x="288" y="304"/>
                </a:cubicBezTo>
              </a:path>
            </a:pathLst>
          </a:custGeom>
          <a:noFill/>
          <a:ln w="57150" cap="flat" cmpd="sng">
            <a:solidFill>
              <a:schemeClr val="tx1"/>
            </a:solidFill>
            <a:prstDash val="sysDot"/>
            <a:round/>
            <a:headEnd type="none" w="med" len="med"/>
            <a:tailEnd type="triangle" w="med" len="med"/>
          </a:ln>
          <a:effectLst>
            <a:outerShdw blurRad="50800" dist="38100" dir="2700000" algn="tl" rotWithShape="0">
              <a:prstClr val="black">
                <a:alpha val="40000"/>
              </a:prstClr>
            </a:outerShdw>
          </a:effectLst>
        </p:spPr>
        <p:txBody>
          <a:bodyPr/>
          <a:lstStyle/>
          <a:p>
            <a:pPr>
              <a:defRPr/>
            </a:pPr>
            <a:endParaRPr lang="en-US" sz="3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Arial" charset="0"/>
            </a:endParaRPr>
          </a:p>
        </p:txBody>
      </p:sp>
      <p:sp>
        <p:nvSpPr>
          <p:cNvPr id="28" name="AutoShape 16"/>
          <p:cNvSpPr>
            <a:spLocks noChangeArrowheads="1"/>
          </p:cNvSpPr>
          <p:nvPr/>
        </p:nvSpPr>
        <p:spPr bwMode="auto">
          <a:xfrm>
            <a:off x="1524000" y="2057400"/>
            <a:ext cx="857250" cy="812800"/>
          </a:xfrm>
          <a:prstGeom prst="star5">
            <a:avLst/>
          </a:prstGeom>
          <a:solidFill>
            <a:srgbClr val="FF0000"/>
          </a:solidFill>
          <a:ln w="9525">
            <a:solidFill>
              <a:schemeClr val="tx1"/>
            </a:solidFill>
            <a:miter lim="800000"/>
            <a:headEnd/>
            <a:tailEnd/>
          </a:ln>
          <a:effectLst/>
        </p:spPr>
        <p:txBody>
          <a:bodyPr wrap="none" anchor="ctr"/>
          <a:lstStyle/>
          <a:p>
            <a:pPr>
              <a:defRPr/>
            </a:pPr>
            <a:endParaRPr lang="en-US">
              <a:solidFill>
                <a:prstClr val="black"/>
              </a:solidFill>
              <a:cs typeface="Arial" charset="0"/>
            </a:endParaRPr>
          </a:p>
        </p:txBody>
      </p:sp>
      <p:sp>
        <p:nvSpPr>
          <p:cNvPr id="29" name="AutoShape 22"/>
          <p:cNvSpPr>
            <a:spLocks noChangeArrowheads="1"/>
          </p:cNvSpPr>
          <p:nvPr/>
        </p:nvSpPr>
        <p:spPr bwMode="auto">
          <a:xfrm>
            <a:off x="4802188" y="2362200"/>
            <a:ext cx="341312" cy="304800"/>
          </a:xfrm>
          <a:prstGeom prst="flowChartConnector">
            <a:avLst/>
          </a:prstGeom>
          <a:solidFill>
            <a:srgbClr val="00B050"/>
          </a:solidFill>
          <a:ln w="9525">
            <a:solidFill>
              <a:srgbClr val="0000FF"/>
            </a:solidFill>
            <a:round/>
            <a:headEnd/>
            <a:tailEnd/>
          </a:ln>
        </p:spPr>
        <p:txBody>
          <a:bodyPr wrap="none" anchor="ctr"/>
          <a:lstStyle/>
          <a:p>
            <a:pPr fontAlgn="base">
              <a:spcBef>
                <a:spcPct val="0"/>
              </a:spcBef>
              <a:spcAft>
                <a:spcPct val="0"/>
              </a:spcAft>
            </a:pPr>
            <a:endParaRPr lang="en-US" altLang="en-US">
              <a:solidFill>
                <a:prstClr val="black"/>
              </a:solidFill>
              <a:cs typeface="Arial" charset="0"/>
            </a:endParaRPr>
          </a:p>
        </p:txBody>
      </p:sp>
      <p:sp>
        <p:nvSpPr>
          <p:cNvPr id="30" name="AutoShape 22"/>
          <p:cNvSpPr>
            <a:spLocks noChangeArrowheads="1"/>
          </p:cNvSpPr>
          <p:nvPr/>
        </p:nvSpPr>
        <p:spPr bwMode="auto">
          <a:xfrm>
            <a:off x="4132263" y="3109913"/>
            <a:ext cx="341312" cy="304800"/>
          </a:xfrm>
          <a:prstGeom prst="flowChartConnector">
            <a:avLst/>
          </a:prstGeom>
          <a:solidFill>
            <a:srgbClr val="00B050"/>
          </a:solidFill>
          <a:ln w="9525">
            <a:solidFill>
              <a:srgbClr val="0000FF"/>
            </a:solidFill>
            <a:round/>
            <a:headEnd/>
            <a:tailEnd/>
          </a:ln>
        </p:spPr>
        <p:txBody>
          <a:bodyPr wrap="none" anchor="ctr"/>
          <a:lstStyle/>
          <a:p>
            <a:pPr fontAlgn="base">
              <a:spcBef>
                <a:spcPct val="0"/>
              </a:spcBef>
              <a:spcAft>
                <a:spcPct val="0"/>
              </a:spcAft>
            </a:pPr>
            <a:endParaRPr lang="en-US" altLang="en-US">
              <a:solidFill>
                <a:prstClr val="black"/>
              </a:solidFill>
              <a:cs typeface="Arial" charset="0"/>
            </a:endParaRPr>
          </a:p>
        </p:txBody>
      </p:sp>
      <p:sp>
        <p:nvSpPr>
          <p:cNvPr id="31" name="AutoShape 22"/>
          <p:cNvSpPr>
            <a:spLocks noChangeArrowheads="1"/>
          </p:cNvSpPr>
          <p:nvPr/>
        </p:nvSpPr>
        <p:spPr bwMode="auto">
          <a:xfrm>
            <a:off x="5868988" y="2870200"/>
            <a:ext cx="341312" cy="304800"/>
          </a:xfrm>
          <a:prstGeom prst="flowChartConnector">
            <a:avLst/>
          </a:prstGeom>
          <a:solidFill>
            <a:srgbClr val="00B050"/>
          </a:solidFill>
          <a:ln w="9525">
            <a:solidFill>
              <a:srgbClr val="0000FF"/>
            </a:solidFill>
            <a:round/>
            <a:headEnd/>
            <a:tailEnd/>
          </a:ln>
        </p:spPr>
        <p:txBody>
          <a:bodyPr wrap="none" anchor="ctr"/>
          <a:lstStyle/>
          <a:p>
            <a:pPr fontAlgn="base">
              <a:spcBef>
                <a:spcPct val="0"/>
              </a:spcBef>
              <a:spcAft>
                <a:spcPct val="0"/>
              </a:spcAft>
            </a:pPr>
            <a:endParaRPr lang="en-US" altLang="en-US">
              <a:solidFill>
                <a:prstClr val="black"/>
              </a:solidFill>
              <a:cs typeface="Arial" charset="0"/>
            </a:endParaRPr>
          </a:p>
        </p:txBody>
      </p:sp>
      <p:sp>
        <p:nvSpPr>
          <p:cNvPr id="32" name="AutoShape 22"/>
          <p:cNvSpPr>
            <a:spLocks noChangeArrowheads="1"/>
          </p:cNvSpPr>
          <p:nvPr/>
        </p:nvSpPr>
        <p:spPr bwMode="auto">
          <a:xfrm>
            <a:off x="2854325" y="4481513"/>
            <a:ext cx="341313" cy="304800"/>
          </a:xfrm>
          <a:prstGeom prst="flowChartConnector">
            <a:avLst/>
          </a:prstGeom>
          <a:solidFill>
            <a:srgbClr val="00B050"/>
          </a:solidFill>
          <a:ln w="9525">
            <a:solidFill>
              <a:srgbClr val="0000FF"/>
            </a:solidFill>
            <a:round/>
            <a:headEnd/>
            <a:tailEnd/>
          </a:ln>
        </p:spPr>
        <p:txBody>
          <a:bodyPr wrap="none" anchor="ctr"/>
          <a:lstStyle/>
          <a:p>
            <a:pPr fontAlgn="base">
              <a:spcBef>
                <a:spcPct val="0"/>
              </a:spcBef>
              <a:spcAft>
                <a:spcPct val="0"/>
              </a:spcAft>
            </a:pPr>
            <a:endParaRPr lang="en-US" altLang="en-US">
              <a:solidFill>
                <a:prstClr val="black"/>
              </a:solidFill>
              <a:cs typeface="Arial" charset="0"/>
            </a:endParaRPr>
          </a:p>
        </p:txBody>
      </p:sp>
      <p:sp>
        <p:nvSpPr>
          <p:cNvPr id="33" name="AutoShape 22"/>
          <p:cNvSpPr>
            <a:spLocks noChangeArrowheads="1"/>
          </p:cNvSpPr>
          <p:nvPr/>
        </p:nvSpPr>
        <p:spPr bwMode="auto">
          <a:xfrm>
            <a:off x="2381250" y="5138738"/>
            <a:ext cx="341313" cy="304800"/>
          </a:xfrm>
          <a:prstGeom prst="flowChartConnector">
            <a:avLst/>
          </a:prstGeom>
          <a:solidFill>
            <a:srgbClr val="00B050"/>
          </a:solidFill>
          <a:ln w="9525">
            <a:solidFill>
              <a:srgbClr val="0000FF"/>
            </a:solidFill>
            <a:round/>
            <a:headEnd/>
            <a:tailEnd/>
          </a:ln>
        </p:spPr>
        <p:txBody>
          <a:bodyPr wrap="none" anchor="ctr"/>
          <a:lstStyle/>
          <a:p>
            <a:pPr fontAlgn="base">
              <a:spcBef>
                <a:spcPct val="0"/>
              </a:spcBef>
              <a:spcAft>
                <a:spcPct val="0"/>
              </a:spcAft>
            </a:pPr>
            <a:endParaRPr lang="en-US" altLang="en-US">
              <a:solidFill>
                <a:prstClr val="black"/>
              </a:solidFill>
              <a:cs typeface="Arial" charset="0"/>
            </a:endParaRPr>
          </a:p>
        </p:txBody>
      </p:sp>
      <p:sp>
        <p:nvSpPr>
          <p:cNvPr id="36" name="AutoShape 22"/>
          <p:cNvSpPr>
            <a:spLocks noChangeArrowheads="1"/>
          </p:cNvSpPr>
          <p:nvPr/>
        </p:nvSpPr>
        <p:spPr bwMode="auto">
          <a:xfrm>
            <a:off x="952500" y="4602163"/>
            <a:ext cx="341313" cy="304800"/>
          </a:xfrm>
          <a:prstGeom prst="flowChartConnector">
            <a:avLst/>
          </a:prstGeom>
          <a:solidFill>
            <a:srgbClr val="00B050"/>
          </a:solidFill>
          <a:ln w="9525">
            <a:solidFill>
              <a:srgbClr val="0000FF"/>
            </a:solidFill>
            <a:round/>
            <a:headEnd/>
            <a:tailEnd/>
          </a:ln>
        </p:spPr>
        <p:txBody>
          <a:bodyPr wrap="none" anchor="ctr"/>
          <a:lstStyle/>
          <a:p>
            <a:pPr fontAlgn="base">
              <a:spcBef>
                <a:spcPct val="0"/>
              </a:spcBef>
              <a:spcAft>
                <a:spcPct val="0"/>
              </a:spcAft>
            </a:pPr>
            <a:endParaRPr lang="en-US" altLang="en-US">
              <a:solidFill>
                <a:prstClr val="black"/>
              </a:solidFill>
              <a:cs typeface="Arial" charset="0"/>
            </a:endParaRPr>
          </a:p>
        </p:txBody>
      </p:sp>
      <p:sp>
        <p:nvSpPr>
          <p:cNvPr id="37" name="AutoShape 22"/>
          <p:cNvSpPr>
            <a:spLocks noChangeArrowheads="1"/>
          </p:cNvSpPr>
          <p:nvPr/>
        </p:nvSpPr>
        <p:spPr bwMode="auto">
          <a:xfrm>
            <a:off x="3565525" y="3409950"/>
            <a:ext cx="341313" cy="304800"/>
          </a:xfrm>
          <a:prstGeom prst="flowChartConnector">
            <a:avLst/>
          </a:prstGeom>
          <a:solidFill>
            <a:srgbClr val="00B050"/>
          </a:solidFill>
          <a:ln w="9525">
            <a:solidFill>
              <a:srgbClr val="0000FF"/>
            </a:solidFill>
            <a:round/>
            <a:headEnd/>
            <a:tailEnd/>
          </a:ln>
        </p:spPr>
        <p:txBody>
          <a:bodyPr wrap="none" anchor="ctr"/>
          <a:lstStyle/>
          <a:p>
            <a:pPr fontAlgn="base">
              <a:spcBef>
                <a:spcPct val="0"/>
              </a:spcBef>
              <a:spcAft>
                <a:spcPct val="0"/>
              </a:spcAft>
            </a:pPr>
            <a:endParaRPr lang="en-US" altLang="en-US">
              <a:solidFill>
                <a:prstClr val="black"/>
              </a:solidFill>
              <a:cs typeface="Arial" charset="0"/>
            </a:endParaRPr>
          </a:p>
        </p:txBody>
      </p:sp>
      <p:sp>
        <p:nvSpPr>
          <p:cNvPr id="38" name="AutoShape 22"/>
          <p:cNvSpPr>
            <a:spLocks noChangeArrowheads="1"/>
          </p:cNvSpPr>
          <p:nvPr/>
        </p:nvSpPr>
        <p:spPr bwMode="auto">
          <a:xfrm>
            <a:off x="3582988" y="4529138"/>
            <a:ext cx="341312" cy="304800"/>
          </a:xfrm>
          <a:prstGeom prst="flowChartConnector">
            <a:avLst/>
          </a:prstGeom>
          <a:solidFill>
            <a:srgbClr val="00B050"/>
          </a:solidFill>
          <a:ln w="9525">
            <a:solidFill>
              <a:srgbClr val="0000FF"/>
            </a:solidFill>
            <a:round/>
            <a:headEnd/>
            <a:tailEnd/>
          </a:ln>
        </p:spPr>
        <p:txBody>
          <a:bodyPr wrap="none" anchor="ctr"/>
          <a:lstStyle/>
          <a:p>
            <a:pPr fontAlgn="base">
              <a:spcBef>
                <a:spcPct val="0"/>
              </a:spcBef>
              <a:spcAft>
                <a:spcPct val="0"/>
              </a:spcAft>
            </a:pPr>
            <a:endParaRPr lang="en-US" altLang="en-US">
              <a:solidFill>
                <a:prstClr val="black"/>
              </a:solidFill>
              <a:cs typeface="Arial" charset="0"/>
            </a:endParaRPr>
          </a:p>
        </p:txBody>
      </p:sp>
      <p:sp>
        <p:nvSpPr>
          <p:cNvPr id="39" name="AutoShape 22"/>
          <p:cNvSpPr>
            <a:spLocks noChangeArrowheads="1"/>
          </p:cNvSpPr>
          <p:nvPr/>
        </p:nvSpPr>
        <p:spPr bwMode="auto">
          <a:xfrm>
            <a:off x="4630738" y="4648200"/>
            <a:ext cx="341312" cy="304800"/>
          </a:xfrm>
          <a:prstGeom prst="flowChartConnector">
            <a:avLst/>
          </a:prstGeom>
          <a:solidFill>
            <a:srgbClr val="00B050"/>
          </a:solidFill>
          <a:ln w="9525">
            <a:solidFill>
              <a:srgbClr val="0000FF"/>
            </a:solidFill>
            <a:round/>
            <a:headEnd/>
            <a:tailEnd/>
          </a:ln>
        </p:spPr>
        <p:txBody>
          <a:bodyPr wrap="none" anchor="ctr"/>
          <a:lstStyle/>
          <a:p>
            <a:pPr fontAlgn="base">
              <a:spcBef>
                <a:spcPct val="0"/>
              </a:spcBef>
              <a:spcAft>
                <a:spcPct val="0"/>
              </a:spcAft>
            </a:pPr>
            <a:endParaRPr lang="en-US" altLang="en-US">
              <a:solidFill>
                <a:prstClr val="black"/>
              </a:solidFill>
              <a:cs typeface="Arial" charset="0"/>
            </a:endParaRPr>
          </a:p>
        </p:txBody>
      </p:sp>
      <p:sp>
        <p:nvSpPr>
          <p:cNvPr id="41" name="AutoShape 22"/>
          <p:cNvSpPr>
            <a:spLocks noChangeArrowheads="1"/>
          </p:cNvSpPr>
          <p:nvPr/>
        </p:nvSpPr>
        <p:spPr bwMode="auto">
          <a:xfrm>
            <a:off x="3357563" y="252413"/>
            <a:ext cx="341312" cy="304800"/>
          </a:xfrm>
          <a:prstGeom prst="flowChartConnector">
            <a:avLst/>
          </a:prstGeom>
          <a:solidFill>
            <a:srgbClr val="00B050"/>
          </a:solidFill>
          <a:ln w="9525">
            <a:solidFill>
              <a:srgbClr val="0000FF"/>
            </a:solidFill>
            <a:round/>
            <a:headEnd/>
            <a:tailEnd/>
          </a:ln>
        </p:spPr>
        <p:txBody>
          <a:bodyPr wrap="none" anchor="ctr"/>
          <a:lstStyle/>
          <a:p>
            <a:pPr fontAlgn="base">
              <a:spcBef>
                <a:spcPct val="0"/>
              </a:spcBef>
              <a:spcAft>
                <a:spcPct val="0"/>
              </a:spcAft>
            </a:pPr>
            <a:endParaRPr lang="en-US" altLang="en-US">
              <a:solidFill>
                <a:prstClr val="black"/>
              </a:solidFill>
              <a:cs typeface="Arial" charset="0"/>
            </a:endParaRPr>
          </a:p>
        </p:txBody>
      </p:sp>
    </p:spTree>
    <p:extLst>
      <p:ext uri="{BB962C8B-B14F-4D97-AF65-F5344CB8AC3E}">
        <p14:creationId xmlns:p14="http://schemas.microsoft.com/office/powerpoint/2010/main" val="23512800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in)">
                                      <p:cBhvr>
                                        <p:cTn id="7" dur="500"/>
                                        <p:tgtEl>
                                          <p:spTgt spid="21"/>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ox(in)">
                                      <p:cBhvr>
                                        <p:cTn id="10" dur="500"/>
                                        <p:tgtEl>
                                          <p:spTgt spid="2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circle(in)">
                                      <p:cBhvr>
                                        <p:cTn id="15" dur="2000"/>
                                        <p:tgtEl>
                                          <p:spTgt spid="40"/>
                                        </p:tgtEl>
                                      </p:cBhvr>
                                    </p:animEffect>
                                  </p:childTnLst>
                                </p:cTn>
                              </p:par>
                              <p:par>
                                <p:cTn id="16" presetID="6" presetClass="entr" presetSubtype="16"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circle(in)">
                                      <p:cBhvr>
                                        <p:cTn id="18" dur="2000"/>
                                        <p:tgtEl>
                                          <p:spTgt spid="4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diamond(in)">
                                      <p:cBhvr>
                                        <p:cTn id="23" dur="2000"/>
                                        <p:tgtEl>
                                          <p:spTgt spid="34"/>
                                        </p:tgtEl>
                                      </p:cBhvr>
                                    </p:animEffect>
                                  </p:childTnLst>
                                </p:cTn>
                              </p:par>
                              <p:par>
                                <p:cTn id="24" presetID="8" presetClass="entr" presetSubtype="16"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diamond(in)">
                                      <p:cBhvr>
                                        <p:cTn id="26" dur="2000"/>
                                        <p:tgtEl>
                                          <p:spTgt spid="3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ntr" presetSubtype="16"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circle(in)">
                                      <p:cBhvr>
                                        <p:cTn id="31" dur="2000"/>
                                        <p:tgtEl>
                                          <p:spTgt spid="4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8" presetClass="entr" presetSubtype="16" fill="hold" nodeType="click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diamond(in)">
                                      <p:cBhvr>
                                        <p:cTn id="36" dur="2000"/>
                                        <p:tgtEl>
                                          <p:spTgt spid="4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4" presetClass="entr" presetSubtype="16" fill="hold" nodeType="click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box(in)">
                                      <p:cBhvr>
                                        <p:cTn id="41" dur="500"/>
                                        <p:tgtEl>
                                          <p:spTgt spid="45"/>
                                        </p:tgtEl>
                                      </p:cBhvr>
                                    </p:animEffect>
                                  </p:childTnLst>
                                </p:cTn>
                              </p:par>
                              <p:par>
                                <p:cTn id="42" presetID="8" presetClass="entr" presetSubtype="16" repeatCount="indefinite"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diamond(in)">
                                      <p:cBhvr>
                                        <p:cTn id="44" dur="500"/>
                                        <p:tgtEl>
                                          <p:spTgt spid="29"/>
                                        </p:tgtEl>
                                      </p:cBhvr>
                                    </p:animEffect>
                                  </p:childTnLst>
                                </p:cTn>
                              </p:par>
                              <p:par>
                                <p:cTn id="45" presetID="8" presetClass="entr" presetSubtype="16" repeatCount="indefinite"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diamond(in)">
                                      <p:cBhvr>
                                        <p:cTn id="47" dur="500"/>
                                        <p:tgtEl>
                                          <p:spTgt spid="30"/>
                                        </p:tgtEl>
                                      </p:cBhvr>
                                    </p:animEffect>
                                  </p:childTnLst>
                                </p:cTn>
                              </p:par>
                              <p:par>
                                <p:cTn id="48" presetID="8" presetClass="entr" presetSubtype="16" repeatCount="indefinite"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diamond(in)">
                                      <p:cBhvr>
                                        <p:cTn id="50" dur="500"/>
                                        <p:tgtEl>
                                          <p:spTgt spid="31"/>
                                        </p:tgtEl>
                                      </p:cBhvr>
                                    </p:animEffect>
                                  </p:childTnLst>
                                </p:cTn>
                              </p:par>
                              <p:par>
                                <p:cTn id="51" presetID="8" presetClass="entr" presetSubtype="16" repeatCount="indefinite"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diamond(in)">
                                      <p:cBhvr>
                                        <p:cTn id="53" dur="500"/>
                                        <p:tgtEl>
                                          <p:spTgt spid="32"/>
                                        </p:tgtEl>
                                      </p:cBhvr>
                                    </p:animEffect>
                                  </p:childTnLst>
                                </p:cTn>
                              </p:par>
                              <p:par>
                                <p:cTn id="54" presetID="8" presetClass="entr" presetSubtype="16" repeatCount="indefinite" fill="hold" grpId="0" nodeType="with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diamond(in)">
                                      <p:cBhvr>
                                        <p:cTn id="56" dur="500"/>
                                        <p:tgtEl>
                                          <p:spTgt spid="33"/>
                                        </p:tgtEl>
                                      </p:cBhvr>
                                    </p:animEffect>
                                  </p:childTnLst>
                                </p:cTn>
                              </p:par>
                              <p:par>
                                <p:cTn id="57" presetID="8" presetClass="entr" presetSubtype="16" repeatCount="indefinite" fill="hold" grpId="0" nodeType="with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diamond(in)">
                                      <p:cBhvr>
                                        <p:cTn id="59" dur="500"/>
                                        <p:tgtEl>
                                          <p:spTgt spid="36"/>
                                        </p:tgtEl>
                                      </p:cBhvr>
                                    </p:animEffect>
                                  </p:childTnLst>
                                </p:cTn>
                              </p:par>
                              <p:par>
                                <p:cTn id="60" presetID="8" presetClass="entr" presetSubtype="16" repeatCount="indefinite" fill="hold" grpId="0" nodeType="with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diamond(in)">
                                      <p:cBhvr>
                                        <p:cTn id="62" dur="500"/>
                                        <p:tgtEl>
                                          <p:spTgt spid="37"/>
                                        </p:tgtEl>
                                      </p:cBhvr>
                                    </p:animEffect>
                                  </p:childTnLst>
                                </p:cTn>
                              </p:par>
                              <p:par>
                                <p:cTn id="63" presetID="8" presetClass="entr" presetSubtype="16" repeatCount="indefinite" fill="hold" grpId="0"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diamond(in)">
                                      <p:cBhvr>
                                        <p:cTn id="65" dur="500"/>
                                        <p:tgtEl>
                                          <p:spTgt spid="38"/>
                                        </p:tgtEl>
                                      </p:cBhvr>
                                    </p:animEffect>
                                  </p:childTnLst>
                                </p:cTn>
                              </p:par>
                              <p:par>
                                <p:cTn id="66" presetID="8" presetClass="entr" presetSubtype="16" repeatCount="indefinite" fill="hold" grpId="0" nodeType="with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diamond(in)">
                                      <p:cBhvr>
                                        <p:cTn id="68" dur="500"/>
                                        <p:tgtEl>
                                          <p:spTgt spid="39"/>
                                        </p:tgtEl>
                                      </p:cBhvr>
                                    </p:animEffect>
                                  </p:childTnLst>
                                </p:cTn>
                              </p:par>
                              <p:par>
                                <p:cTn id="69" presetID="8" presetClass="entr" presetSubtype="16" repeatCount="indefinite" fill="hold" grpId="0" nodeType="withEffect">
                                  <p:stCondLst>
                                    <p:cond delay="0"/>
                                  </p:stCondLst>
                                  <p:childTnLst>
                                    <p:set>
                                      <p:cBhvr>
                                        <p:cTn id="70" dur="1" fill="hold">
                                          <p:stCondLst>
                                            <p:cond delay="0"/>
                                          </p:stCondLst>
                                        </p:cTn>
                                        <p:tgtEl>
                                          <p:spTgt spid="41"/>
                                        </p:tgtEl>
                                        <p:attrNameLst>
                                          <p:attrName>style.visibility</p:attrName>
                                        </p:attrNameLst>
                                      </p:cBhvr>
                                      <p:to>
                                        <p:strVal val="visible"/>
                                      </p:to>
                                    </p:set>
                                    <p:animEffect transition="in" filter="diamond(in)">
                                      <p:cBhvr>
                                        <p:cTn id="7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34" grpId="0" animBg="1"/>
      <p:bldP spid="35" grpId="0" animBg="1"/>
      <p:bldP spid="29" grpId="0" animBg="1"/>
      <p:bldP spid="30" grpId="0" animBg="1"/>
      <p:bldP spid="31" grpId="0" animBg="1"/>
      <p:bldP spid="32" grpId="0" animBg="1"/>
      <p:bldP spid="33" grpId="0" animBg="1"/>
      <p:bldP spid="36" grpId="0" animBg="1"/>
      <p:bldP spid="37" grpId="0" animBg="1"/>
      <p:bldP spid="38" grpId="0" animBg="1"/>
      <p:bldP spid="39" grpId="0" animBg="1"/>
      <p:bldP spid="4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Line 3"/>
          <p:cNvSpPr>
            <a:spLocks noChangeShapeType="1"/>
          </p:cNvSpPr>
          <p:nvPr/>
        </p:nvSpPr>
        <p:spPr bwMode="auto">
          <a:xfrm>
            <a:off x="1295400" y="4191000"/>
            <a:ext cx="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vi-VN">
              <a:solidFill>
                <a:prstClr val="black"/>
              </a:solidFill>
              <a:cs typeface="Arial" charset="0"/>
            </a:endParaRPr>
          </a:p>
        </p:txBody>
      </p:sp>
      <p:sp>
        <p:nvSpPr>
          <p:cNvPr id="135171" name="Text Box 4"/>
          <p:cNvSpPr txBox="1">
            <a:spLocks noChangeArrowheads="1"/>
          </p:cNvSpPr>
          <p:nvPr/>
        </p:nvSpPr>
        <p:spPr bwMode="auto">
          <a:xfrm>
            <a:off x="0" y="1905000"/>
            <a:ext cx="4343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50000"/>
              </a:spcBef>
              <a:spcAft>
                <a:spcPct val="0"/>
              </a:spcAft>
            </a:pPr>
            <a:endParaRPr lang="en-US" altLang="en-US" sz="2200">
              <a:solidFill>
                <a:prstClr val="black"/>
              </a:solidFill>
              <a:latin typeface="Calibri" pitchFamily="34" charset="0"/>
            </a:endParaRPr>
          </a:p>
        </p:txBody>
      </p:sp>
      <p:sp>
        <p:nvSpPr>
          <p:cNvPr id="135172" name="Text Box 7"/>
          <p:cNvSpPr txBox="1">
            <a:spLocks noChangeArrowheads="1"/>
          </p:cNvSpPr>
          <p:nvPr/>
        </p:nvSpPr>
        <p:spPr bwMode="auto">
          <a:xfrm>
            <a:off x="-46038" y="847725"/>
            <a:ext cx="3962401"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50000"/>
              </a:spcBef>
              <a:spcAft>
                <a:spcPct val="0"/>
              </a:spcAft>
            </a:pPr>
            <a:r>
              <a:rPr lang="en-US" altLang="en-US" sz="2800" b="1">
                <a:solidFill>
                  <a:srgbClr val="C00000"/>
                </a:solidFill>
                <a:latin typeface="Times New Roman" pitchFamily="18" charset="0"/>
                <a:cs typeface="Times New Roman" pitchFamily="18" charset="0"/>
              </a:rPr>
              <a:t>1. </a:t>
            </a:r>
            <a:r>
              <a:rPr lang="en-US" altLang="en-US" sz="2800" b="1" u="sng">
                <a:solidFill>
                  <a:srgbClr val="C00000"/>
                </a:solidFill>
                <a:latin typeface="Times New Roman" pitchFamily="18" charset="0"/>
                <a:cs typeface="Times New Roman" pitchFamily="18" charset="0"/>
              </a:rPr>
              <a:t>Hoàn cảnh lịch sử mới</a:t>
            </a:r>
          </a:p>
        </p:txBody>
      </p:sp>
      <p:sp>
        <p:nvSpPr>
          <p:cNvPr id="135173" name="Text Box 11"/>
          <p:cNvSpPr txBox="1">
            <a:spLocks noChangeArrowheads="1"/>
          </p:cNvSpPr>
          <p:nvPr/>
        </p:nvSpPr>
        <p:spPr bwMode="auto">
          <a:xfrm>
            <a:off x="0" y="30480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50000"/>
              </a:spcBef>
              <a:spcAft>
                <a:spcPct val="0"/>
              </a:spcAft>
            </a:pPr>
            <a:endParaRPr lang="en-US" altLang="en-US">
              <a:solidFill>
                <a:prstClr val="black"/>
              </a:solidFill>
              <a:latin typeface="Calibri" pitchFamily="34" charset="0"/>
            </a:endParaRPr>
          </a:p>
        </p:txBody>
      </p:sp>
      <p:sp>
        <p:nvSpPr>
          <p:cNvPr id="135174" name="Text Box 15"/>
          <p:cNvSpPr txBox="1">
            <a:spLocks noChangeArrowheads="1"/>
          </p:cNvSpPr>
          <p:nvPr/>
        </p:nvSpPr>
        <p:spPr bwMode="auto">
          <a:xfrm>
            <a:off x="-46038" y="1265238"/>
            <a:ext cx="77295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50000"/>
              </a:spcBef>
              <a:spcAft>
                <a:spcPct val="0"/>
              </a:spcAft>
            </a:pPr>
            <a:r>
              <a:rPr lang="en-US" altLang="en-US" sz="2800" b="1">
                <a:solidFill>
                  <a:srgbClr val="C00000"/>
                </a:solidFill>
                <a:latin typeface="Times New Roman" pitchFamily="18" charset="0"/>
                <a:cs typeface="Times New Roman" pitchFamily="18" charset="0"/>
              </a:rPr>
              <a:t>2</a:t>
            </a:r>
            <a:r>
              <a:rPr lang="en-US" altLang="en-US" sz="2800" b="1" u="sng">
                <a:solidFill>
                  <a:srgbClr val="C00000"/>
                </a:solidFill>
                <a:latin typeface="Times New Roman" pitchFamily="18" charset="0"/>
                <a:cs typeface="Times New Roman" pitchFamily="18" charset="0"/>
              </a:rPr>
              <a:t>. Quân ta tiến công địch ở biên giới phía Bắc </a:t>
            </a:r>
          </a:p>
        </p:txBody>
      </p:sp>
      <p:sp>
        <p:nvSpPr>
          <p:cNvPr id="364560" name="Text Box 16"/>
          <p:cNvSpPr txBox="1">
            <a:spLocks noChangeArrowheads="1"/>
          </p:cNvSpPr>
          <p:nvPr/>
        </p:nvSpPr>
        <p:spPr bwMode="auto">
          <a:xfrm>
            <a:off x="-46038" y="1692275"/>
            <a:ext cx="3505201"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defRPr/>
            </a:pP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800" b="1" i="1" dirty="0">
                <a:solidFill>
                  <a:prstClr val="black"/>
                </a:solidFill>
                <a:latin typeface="Calibri"/>
                <a:cs typeface="Times New Roman" panose="02020603050405020304" pitchFamily="18" charset="0"/>
              </a:rPr>
              <a:t>a. </a:t>
            </a:r>
            <a:r>
              <a:rPr lang="en-US" altLang="en-US" sz="2800" b="1" i="1" u="sng" dirty="0" err="1">
                <a:solidFill>
                  <a:prstClr val="black"/>
                </a:solidFill>
                <a:latin typeface="Calibri"/>
                <a:cs typeface="Times New Roman" panose="02020603050405020304" pitchFamily="18" charset="0"/>
              </a:rPr>
              <a:t>Âm</a:t>
            </a:r>
            <a:r>
              <a:rPr lang="en-US" altLang="en-US" sz="2800" b="1" i="1" u="sng" dirty="0">
                <a:solidFill>
                  <a:prstClr val="black"/>
                </a:solidFill>
                <a:latin typeface="Calibri"/>
                <a:cs typeface="Times New Roman" panose="02020603050405020304" pitchFamily="18" charset="0"/>
              </a:rPr>
              <a:t> </a:t>
            </a:r>
            <a:r>
              <a:rPr lang="en-US" altLang="en-US" sz="2800" b="1" i="1" u="sng" dirty="0" err="1">
                <a:solidFill>
                  <a:prstClr val="black"/>
                </a:solidFill>
                <a:latin typeface="Calibri"/>
                <a:cs typeface="Times New Roman" panose="02020603050405020304" pitchFamily="18" charset="0"/>
              </a:rPr>
              <a:t>mưu</a:t>
            </a:r>
            <a:r>
              <a:rPr lang="en-US" altLang="en-US" sz="2800" b="1" i="1" u="sng" dirty="0">
                <a:solidFill>
                  <a:prstClr val="black"/>
                </a:solidFill>
                <a:latin typeface="Calibri"/>
                <a:cs typeface="Times New Roman" panose="02020603050405020304" pitchFamily="18" charset="0"/>
              </a:rPr>
              <a:t> </a:t>
            </a:r>
            <a:r>
              <a:rPr lang="en-US" altLang="en-US" sz="2800" b="1" i="1" u="sng" dirty="0" err="1">
                <a:solidFill>
                  <a:prstClr val="black"/>
                </a:solidFill>
                <a:latin typeface="Calibri"/>
                <a:cs typeface="Times New Roman" panose="02020603050405020304" pitchFamily="18" charset="0"/>
              </a:rPr>
              <a:t>của</a:t>
            </a:r>
            <a:r>
              <a:rPr lang="en-US" altLang="en-US" sz="2800" b="1" i="1" u="sng" dirty="0">
                <a:solidFill>
                  <a:prstClr val="black"/>
                </a:solidFill>
                <a:latin typeface="Calibri"/>
                <a:cs typeface="Times New Roman" panose="02020603050405020304" pitchFamily="18" charset="0"/>
              </a:rPr>
              <a:t> </a:t>
            </a:r>
            <a:r>
              <a:rPr lang="en-US" altLang="en-US" sz="2800" b="1" i="1" u="sng" dirty="0" err="1">
                <a:solidFill>
                  <a:prstClr val="black"/>
                </a:solidFill>
                <a:latin typeface="Calibri"/>
                <a:cs typeface="Times New Roman" panose="02020603050405020304" pitchFamily="18" charset="0"/>
              </a:rPr>
              <a:t>Pháp</a:t>
            </a:r>
            <a:r>
              <a:rPr lang="en-US" altLang="en-US" sz="2800" b="1" i="1" dirty="0">
                <a:solidFill>
                  <a:prstClr val="black"/>
                </a:solidFill>
                <a:latin typeface="Calibri"/>
                <a:cs typeface="Times New Roman" panose="02020603050405020304" pitchFamily="18" charset="0"/>
              </a:rPr>
              <a:t> </a:t>
            </a:r>
          </a:p>
        </p:txBody>
      </p:sp>
      <p:sp>
        <p:nvSpPr>
          <p:cNvPr id="12" name="Rectangle: Rounded Corners 11"/>
          <p:cNvSpPr/>
          <p:nvPr/>
        </p:nvSpPr>
        <p:spPr>
          <a:xfrm>
            <a:off x="-7938" y="0"/>
            <a:ext cx="9185276" cy="838200"/>
          </a:xfrm>
          <a:prstGeom prst="roundRect">
            <a:avLst/>
          </a:prstGeom>
          <a:solidFill>
            <a:srgbClr val="A6F6B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altLang="en-US" sz="2400" b="1" dirty="0">
                <a:solidFill>
                  <a:srgbClr val="FF0000"/>
                </a:solidFill>
                <a:latin typeface="Times New Roman" panose="02020603050405020304" pitchFamily="18" charset="0"/>
                <a:cs typeface="Times New Roman" panose="02020603050405020304" pitchFamily="18" charset="0"/>
              </a:rPr>
              <a:t>B. BƯỚC PHÁT TRIỂN MỚI CỦA CUỘC KHÁNG CHIẾN TOÀN QUỐC CHỐNG THỰC DÂN PHÁP  (1950-1953)</a:t>
            </a:r>
          </a:p>
        </p:txBody>
      </p:sp>
      <p:sp>
        <p:nvSpPr>
          <p:cNvPr id="11" name="Text Box 15"/>
          <p:cNvSpPr txBox="1">
            <a:spLocks noChangeArrowheads="1"/>
          </p:cNvSpPr>
          <p:nvPr/>
        </p:nvSpPr>
        <p:spPr bwMode="auto">
          <a:xfrm>
            <a:off x="-7938" y="2085975"/>
            <a:ext cx="3657601"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defRPr/>
            </a:pP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800" b="1" i="1" dirty="0">
                <a:solidFill>
                  <a:prstClr val="black"/>
                </a:solidFill>
                <a:latin typeface="Calibri"/>
                <a:cs typeface="Times New Roman" panose="02020603050405020304" pitchFamily="18" charset="0"/>
              </a:rPr>
              <a:t>b. </a:t>
            </a:r>
            <a:r>
              <a:rPr lang="en-US" altLang="en-US" sz="2800" b="1" i="1" u="sng" dirty="0" err="1">
                <a:solidFill>
                  <a:prstClr val="black"/>
                </a:solidFill>
                <a:latin typeface="Calibri"/>
                <a:cs typeface="Times New Roman" panose="02020603050405020304" pitchFamily="18" charset="0"/>
              </a:rPr>
              <a:t>Chủ</a:t>
            </a:r>
            <a:r>
              <a:rPr lang="en-US" altLang="en-US" sz="2800" b="1" i="1" u="sng" dirty="0">
                <a:solidFill>
                  <a:prstClr val="black"/>
                </a:solidFill>
                <a:latin typeface="Calibri"/>
                <a:cs typeface="Times New Roman" panose="02020603050405020304" pitchFamily="18" charset="0"/>
              </a:rPr>
              <a:t> </a:t>
            </a:r>
            <a:r>
              <a:rPr lang="en-US" altLang="en-US" sz="2800" b="1" i="1" u="sng" dirty="0" err="1">
                <a:solidFill>
                  <a:prstClr val="black"/>
                </a:solidFill>
                <a:latin typeface="Calibri"/>
                <a:cs typeface="Times New Roman" panose="02020603050405020304" pitchFamily="18" charset="0"/>
              </a:rPr>
              <a:t>trương</a:t>
            </a:r>
            <a:r>
              <a:rPr lang="en-US" altLang="en-US" sz="2800" b="1" i="1" u="sng" dirty="0">
                <a:solidFill>
                  <a:prstClr val="black"/>
                </a:solidFill>
                <a:latin typeface="Calibri"/>
                <a:cs typeface="Times New Roman" panose="02020603050405020304" pitchFamily="18" charset="0"/>
              </a:rPr>
              <a:t> </a:t>
            </a:r>
            <a:r>
              <a:rPr lang="en-US" altLang="en-US" sz="2800" b="1" i="1" u="sng" dirty="0" err="1">
                <a:solidFill>
                  <a:prstClr val="black"/>
                </a:solidFill>
                <a:latin typeface="Calibri"/>
                <a:cs typeface="Times New Roman" panose="02020603050405020304" pitchFamily="18" charset="0"/>
              </a:rPr>
              <a:t>của</a:t>
            </a:r>
            <a:r>
              <a:rPr lang="en-US" altLang="en-US" sz="2800" b="1" i="1" u="sng" dirty="0">
                <a:solidFill>
                  <a:prstClr val="black"/>
                </a:solidFill>
                <a:latin typeface="Calibri"/>
                <a:cs typeface="Times New Roman" panose="02020603050405020304" pitchFamily="18" charset="0"/>
              </a:rPr>
              <a:t> ta</a:t>
            </a:r>
          </a:p>
        </p:txBody>
      </p:sp>
      <p:sp>
        <p:nvSpPr>
          <p:cNvPr id="14" name="Text Box 15"/>
          <p:cNvSpPr txBox="1">
            <a:spLocks noChangeArrowheads="1"/>
          </p:cNvSpPr>
          <p:nvPr/>
        </p:nvSpPr>
        <p:spPr bwMode="auto">
          <a:xfrm>
            <a:off x="0" y="2466975"/>
            <a:ext cx="3810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defRPr/>
            </a:pPr>
            <a:r>
              <a:rPr lang="en-US" altLang="en-US" sz="2800" b="1" i="1" dirty="0">
                <a:solidFill>
                  <a:prstClr val="black"/>
                </a:solidFill>
                <a:latin typeface="Calibri"/>
                <a:cs typeface="Times New Roman" panose="02020603050405020304" pitchFamily="18" charset="0"/>
              </a:rPr>
              <a:t> c. </a:t>
            </a:r>
            <a:r>
              <a:rPr lang="en-US" altLang="en-US" sz="2800" b="1" i="1" u="sng" dirty="0" err="1">
                <a:solidFill>
                  <a:prstClr val="black"/>
                </a:solidFill>
                <a:latin typeface="Calibri"/>
                <a:cs typeface="Times New Roman" panose="02020603050405020304" pitchFamily="18" charset="0"/>
              </a:rPr>
              <a:t>Diễn</a:t>
            </a:r>
            <a:r>
              <a:rPr lang="en-US" altLang="en-US" sz="2800" b="1" i="1" u="sng" dirty="0">
                <a:solidFill>
                  <a:prstClr val="black"/>
                </a:solidFill>
                <a:latin typeface="Calibri"/>
                <a:cs typeface="Times New Roman" panose="02020603050405020304" pitchFamily="18" charset="0"/>
              </a:rPr>
              <a:t> </a:t>
            </a:r>
            <a:r>
              <a:rPr lang="en-US" altLang="en-US" sz="2800" b="1" i="1" u="sng" dirty="0" err="1">
                <a:solidFill>
                  <a:prstClr val="black"/>
                </a:solidFill>
                <a:latin typeface="Calibri"/>
                <a:cs typeface="Times New Roman" panose="02020603050405020304" pitchFamily="18" charset="0"/>
              </a:rPr>
              <a:t>biến</a:t>
            </a:r>
            <a:r>
              <a:rPr lang="en-US" altLang="en-US" sz="2800" b="1" i="1" u="sng" dirty="0">
                <a:solidFill>
                  <a:prstClr val="black"/>
                </a:solidFill>
                <a:latin typeface="Calibri"/>
                <a:cs typeface="Times New Roman" panose="02020603050405020304" pitchFamily="18" charset="0"/>
              </a:rPr>
              <a:t> SGK </a:t>
            </a:r>
          </a:p>
        </p:txBody>
      </p:sp>
      <p:sp>
        <p:nvSpPr>
          <p:cNvPr id="15" name="Text Box 15"/>
          <p:cNvSpPr txBox="1">
            <a:spLocks noChangeArrowheads="1"/>
          </p:cNvSpPr>
          <p:nvPr/>
        </p:nvSpPr>
        <p:spPr bwMode="auto">
          <a:xfrm>
            <a:off x="33338" y="2967038"/>
            <a:ext cx="91440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ts val="0"/>
              </a:spcBef>
              <a:spcAft>
                <a:spcPct val="0"/>
              </a:spcAft>
              <a:buFontTx/>
              <a:buNone/>
              <a:defRPr/>
            </a:pP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800" dirty="0">
                <a:solidFill>
                  <a:prstClr val="black"/>
                </a:solidFill>
                <a:latin typeface="Calibri"/>
                <a:cs typeface="Times New Roman" panose="02020603050405020304" pitchFamily="18" charset="0"/>
              </a:rPr>
              <a:t>- 18- 9 -1950, </a:t>
            </a:r>
            <a:r>
              <a:rPr lang="en-US" altLang="en-US" sz="2800" dirty="0" err="1">
                <a:solidFill>
                  <a:prstClr val="black"/>
                </a:solidFill>
                <a:latin typeface="Calibri"/>
                <a:cs typeface="Times New Roman" panose="02020603050405020304" pitchFamily="18" charset="0"/>
              </a:rPr>
              <a:t>quân</a:t>
            </a:r>
            <a:r>
              <a:rPr lang="en-US" altLang="en-US" sz="2800" dirty="0">
                <a:solidFill>
                  <a:prstClr val="black"/>
                </a:solidFill>
                <a:latin typeface="Calibri"/>
                <a:cs typeface="Times New Roman" panose="02020603050405020304" pitchFamily="18" charset="0"/>
              </a:rPr>
              <a:t> ta </a:t>
            </a:r>
            <a:r>
              <a:rPr lang="en-US" altLang="en-US" sz="2800" dirty="0" err="1">
                <a:solidFill>
                  <a:prstClr val="black"/>
                </a:solidFill>
                <a:latin typeface="Calibri"/>
                <a:cs typeface="Times New Roman" panose="02020603050405020304" pitchFamily="18" charset="0"/>
              </a:rPr>
              <a:t>tiêu</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diệt</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Đông</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Khê</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uy</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hiếp</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Thất</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Khê</a:t>
            </a:r>
            <a:r>
              <a:rPr lang="en-US" altLang="en-US" sz="2800" dirty="0">
                <a:solidFill>
                  <a:prstClr val="black"/>
                </a:solidFill>
                <a:latin typeface="Calibri"/>
                <a:cs typeface="Times New Roman" panose="02020603050405020304" pitchFamily="18" charset="0"/>
              </a:rPr>
              <a:t>, Cao </a:t>
            </a:r>
            <a:r>
              <a:rPr lang="en-US" altLang="en-US" sz="2800" dirty="0" err="1">
                <a:solidFill>
                  <a:prstClr val="black"/>
                </a:solidFill>
                <a:latin typeface="Calibri"/>
                <a:cs typeface="Times New Roman" panose="02020603050405020304" pitchFamily="18" charset="0"/>
              </a:rPr>
              <a:t>Bằng</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bị</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cô</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lập</a:t>
            </a:r>
            <a:r>
              <a:rPr lang="en-US" altLang="en-US" sz="2800" dirty="0">
                <a:solidFill>
                  <a:prstClr val="black"/>
                </a:solidFill>
                <a:latin typeface="Calibri"/>
                <a:cs typeface="Times New Roman" panose="02020603050405020304" pitchFamily="18" charset="0"/>
              </a:rPr>
              <a:t>. </a:t>
            </a:r>
          </a:p>
          <a:p>
            <a:pPr fontAlgn="base">
              <a:spcBef>
                <a:spcPts val="0"/>
              </a:spcBef>
              <a:spcAft>
                <a:spcPct val="0"/>
              </a:spcAft>
              <a:buFontTx/>
              <a:buNone/>
              <a:defRPr/>
            </a:pPr>
            <a:r>
              <a:rPr lang="en-US" altLang="en-US" sz="2800" dirty="0">
                <a:solidFill>
                  <a:prstClr val="black"/>
                </a:solidFill>
                <a:latin typeface="Calibri"/>
                <a:cs typeface="Times New Roman" panose="02020603050405020304" pitchFamily="18" charset="0"/>
              </a:rPr>
              <a:t>-&gt; </a:t>
            </a:r>
            <a:r>
              <a:rPr lang="en-US" altLang="en-US" sz="2800" dirty="0" err="1">
                <a:solidFill>
                  <a:prstClr val="black"/>
                </a:solidFill>
                <a:latin typeface="Calibri"/>
                <a:cs typeface="Times New Roman" panose="02020603050405020304" pitchFamily="18" charset="0"/>
              </a:rPr>
              <a:t>Hệ</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thống</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phòng</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ngự</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của</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địch</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trên</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đường</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số</a:t>
            </a:r>
            <a:r>
              <a:rPr lang="en-US" altLang="en-US" sz="2800" dirty="0">
                <a:solidFill>
                  <a:prstClr val="black"/>
                </a:solidFill>
                <a:latin typeface="Calibri"/>
                <a:cs typeface="Times New Roman" panose="02020603050405020304" pitchFamily="18" charset="0"/>
              </a:rPr>
              <a:t> 4 </a:t>
            </a:r>
            <a:r>
              <a:rPr lang="en-US" altLang="en-US" sz="2800" dirty="0" err="1">
                <a:solidFill>
                  <a:prstClr val="black"/>
                </a:solidFill>
                <a:latin typeface="Calibri"/>
                <a:cs typeface="Times New Roman" panose="02020603050405020304" pitchFamily="18" charset="0"/>
              </a:rPr>
              <a:t>bị</a:t>
            </a:r>
            <a:r>
              <a:rPr lang="en-US" altLang="en-US" sz="2800" dirty="0">
                <a:solidFill>
                  <a:prstClr val="black"/>
                </a:solidFill>
                <a:latin typeface="Calibri"/>
                <a:cs typeface="Times New Roman" panose="02020603050405020304" pitchFamily="18" charset="0"/>
              </a:rPr>
              <a:t> lung lay.</a:t>
            </a:r>
          </a:p>
          <a:p>
            <a:pPr fontAlgn="base">
              <a:spcBef>
                <a:spcPts val="0"/>
              </a:spcBef>
              <a:spcAft>
                <a:spcPct val="0"/>
              </a:spcAft>
              <a:buFontTx/>
              <a:buNone/>
              <a:defRPr/>
            </a:pP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Quân</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Pháp</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được</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lệnh</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rút</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theo</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đường</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số</a:t>
            </a:r>
            <a:r>
              <a:rPr lang="en-US" altLang="en-US" sz="2800" dirty="0">
                <a:solidFill>
                  <a:prstClr val="black"/>
                </a:solidFill>
                <a:latin typeface="Calibri"/>
                <a:cs typeface="Times New Roman" panose="02020603050405020304" pitchFamily="18" charset="0"/>
              </a:rPr>
              <a:t> 4 </a:t>
            </a:r>
            <a:r>
              <a:rPr lang="en-US" altLang="en-US" sz="2800" dirty="0" err="1">
                <a:solidFill>
                  <a:prstClr val="black"/>
                </a:solidFill>
                <a:latin typeface="Calibri"/>
                <a:cs typeface="Times New Roman" panose="02020603050405020304" pitchFamily="18" charset="0"/>
              </a:rPr>
              <a:t>nhưng</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bị</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quân</a:t>
            </a:r>
            <a:r>
              <a:rPr lang="en-US" altLang="en-US" sz="2800" dirty="0">
                <a:solidFill>
                  <a:prstClr val="black"/>
                </a:solidFill>
                <a:latin typeface="Calibri"/>
                <a:cs typeface="Times New Roman" panose="02020603050405020304" pitchFamily="18" charset="0"/>
              </a:rPr>
              <a:t> ta </a:t>
            </a:r>
            <a:r>
              <a:rPr lang="en-US" altLang="en-US" sz="2800" dirty="0" err="1">
                <a:solidFill>
                  <a:prstClr val="black"/>
                </a:solidFill>
                <a:latin typeface="Calibri"/>
                <a:cs typeface="Times New Roman" panose="02020603050405020304" pitchFamily="18" charset="0"/>
              </a:rPr>
              <a:t>mai</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phục</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chặn</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đánh</a:t>
            </a:r>
            <a:r>
              <a:rPr lang="en-US" altLang="en-US" sz="2800" dirty="0">
                <a:solidFill>
                  <a:prstClr val="black"/>
                </a:solidFill>
                <a:latin typeface="Calibri"/>
                <a:cs typeface="Times New Roman" panose="02020603050405020304" pitchFamily="18" charset="0"/>
              </a:rPr>
              <a:t>.</a:t>
            </a:r>
          </a:p>
          <a:p>
            <a:pPr fontAlgn="base">
              <a:spcBef>
                <a:spcPts val="0"/>
              </a:spcBef>
              <a:spcAft>
                <a:spcPct val="0"/>
              </a:spcAft>
              <a:buFontTx/>
              <a:buNone/>
              <a:defRPr/>
            </a:pPr>
            <a:r>
              <a:rPr lang="en-US" altLang="en-US" sz="2800" dirty="0">
                <a:solidFill>
                  <a:prstClr val="black"/>
                </a:solidFill>
                <a:latin typeface="Calibri"/>
                <a:cs typeface="Times New Roman" panose="02020603050405020304" pitchFamily="18" charset="0"/>
              </a:rPr>
              <a:t>- 22- 10- 1950, </a:t>
            </a:r>
            <a:r>
              <a:rPr lang="en-US" altLang="en-US" sz="2800" dirty="0" err="1">
                <a:solidFill>
                  <a:prstClr val="black"/>
                </a:solidFill>
                <a:latin typeface="Calibri"/>
                <a:cs typeface="Times New Roman" panose="02020603050405020304" pitchFamily="18" charset="0"/>
              </a:rPr>
              <a:t>quân</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Pháp</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rút</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khỏi</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đường</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số</a:t>
            </a:r>
            <a:r>
              <a:rPr lang="en-US" altLang="en-US" sz="2800" dirty="0">
                <a:solidFill>
                  <a:prstClr val="black"/>
                </a:solidFill>
                <a:latin typeface="Calibri"/>
                <a:cs typeface="Times New Roman" panose="02020603050405020304" pitchFamily="18" charset="0"/>
              </a:rPr>
              <a:t> 4.</a:t>
            </a:r>
          </a:p>
        </p:txBody>
      </p:sp>
      <p:sp>
        <p:nvSpPr>
          <p:cNvPr id="2" name="Rectangular Callout 1"/>
          <p:cNvSpPr/>
          <p:nvPr/>
        </p:nvSpPr>
        <p:spPr>
          <a:xfrm>
            <a:off x="3817938" y="3124200"/>
            <a:ext cx="4640262" cy="1371600"/>
          </a:xfrm>
          <a:prstGeom prst="wedgeRectCallout">
            <a:avLst>
              <a:gd name="adj1" fmla="val -22065"/>
              <a:gd name="adj2" fmla="val 79808"/>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3200" b="1" dirty="0" err="1">
                <a:solidFill>
                  <a:srgbClr val="0000CC"/>
                </a:solidFill>
              </a:rPr>
              <a:t>Nêu</a:t>
            </a:r>
            <a:r>
              <a:rPr lang="en-US" sz="3200" b="1" dirty="0">
                <a:solidFill>
                  <a:srgbClr val="0000CC"/>
                </a:solidFill>
              </a:rPr>
              <a:t> </a:t>
            </a:r>
            <a:r>
              <a:rPr lang="en-US" sz="3200" b="1" dirty="0" err="1">
                <a:solidFill>
                  <a:srgbClr val="0000CC"/>
                </a:solidFill>
              </a:rPr>
              <a:t>diễn</a:t>
            </a:r>
            <a:r>
              <a:rPr lang="en-US" sz="3200" b="1" dirty="0">
                <a:solidFill>
                  <a:srgbClr val="0000CC"/>
                </a:solidFill>
              </a:rPr>
              <a:t> </a:t>
            </a:r>
            <a:r>
              <a:rPr lang="en-US" sz="3200" b="1" dirty="0" err="1">
                <a:solidFill>
                  <a:srgbClr val="0000CC"/>
                </a:solidFill>
              </a:rPr>
              <a:t>biến</a:t>
            </a:r>
            <a:r>
              <a:rPr lang="en-US" sz="3200" b="1" dirty="0">
                <a:solidFill>
                  <a:srgbClr val="0000CC"/>
                </a:solidFill>
              </a:rPr>
              <a:t> </a:t>
            </a:r>
            <a:r>
              <a:rPr lang="en-US" sz="3200" b="1" dirty="0" err="1">
                <a:solidFill>
                  <a:srgbClr val="0000CC"/>
                </a:solidFill>
              </a:rPr>
              <a:t>của</a:t>
            </a:r>
            <a:r>
              <a:rPr lang="en-US" sz="3200" b="1" dirty="0">
                <a:solidFill>
                  <a:srgbClr val="0000CC"/>
                </a:solidFill>
              </a:rPr>
              <a:t> </a:t>
            </a:r>
            <a:r>
              <a:rPr lang="en-US" sz="3200" b="1" dirty="0" err="1">
                <a:solidFill>
                  <a:srgbClr val="0000CC"/>
                </a:solidFill>
              </a:rPr>
              <a:t>chiến</a:t>
            </a:r>
            <a:r>
              <a:rPr lang="en-US" sz="3200" b="1" dirty="0">
                <a:solidFill>
                  <a:srgbClr val="0000CC"/>
                </a:solidFill>
              </a:rPr>
              <a:t> </a:t>
            </a:r>
            <a:r>
              <a:rPr lang="en-US" sz="3200" b="1" dirty="0" err="1">
                <a:solidFill>
                  <a:srgbClr val="0000CC"/>
                </a:solidFill>
              </a:rPr>
              <a:t>dịch</a:t>
            </a:r>
            <a:r>
              <a:rPr lang="en-US" sz="3200" b="1" dirty="0">
                <a:solidFill>
                  <a:srgbClr val="0000CC"/>
                </a:solidFill>
              </a:rPr>
              <a:t> </a:t>
            </a:r>
            <a:r>
              <a:rPr lang="en-US" sz="3200" b="1" dirty="0" err="1">
                <a:solidFill>
                  <a:srgbClr val="0000CC"/>
                </a:solidFill>
              </a:rPr>
              <a:t>biên</a:t>
            </a:r>
            <a:r>
              <a:rPr lang="en-US" sz="3200" b="1" dirty="0">
                <a:solidFill>
                  <a:srgbClr val="0000CC"/>
                </a:solidFill>
              </a:rPr>
              <a:t> </a:t>
            </a:r>
            <a:r>
              <a:rPr lang="en-US" sz="3200" b="1" dirty="0" err="1">
                <a:solidFill>
                  <a:srgbClr val="0000CC"/>
                </a:solidFill>
              </a:rPr>
              <a:t>giới</a:t>
            </a:r>
            <a:r>
              <a:rPr lang="en-US" sz="3200" b="1" dirty="0">
                <a:solidFill>
                  <a:srgbClr val="0000CC"/>
                </a:solidFill>
              </a:rPr>
              <a:t> ? </a:t>
            </a:r>
            <a:endParaRPr lang="vi-VN" sz="3200" b="1" dirty="0">
              <a:solidFill>
                <a:srgbClr val="0000CC"/>
              </a:solidFill>
            </a:endParaRPr>
          </a:p>
        </p:txBody>
      </p:sp>
    </p:spTree>
    <p:extLst>
      <p:ext uri="{BB962C8B-B14F-4D97-AF65-F5344CB8AC3E}">
        <p14:creationId xmlns:p14="http://schemas.microsoft.com/office/powerpoint/2010/main" val="41511641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xit" presetSubtype="21" fill="hold" grpId="1" nodeType="clickEffect">
                                  <p:stCondLst>
                                    <p:cond delay="0"/>
                                  </p:stCondLst>
                                  <p:childTnLst>
                                    <p:animEffect transition="out" filter="barn(inVertical)">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strips(downLeft)">
                                      <p:cBhvr>
                                        <p:cTn id="22" dur="500"/>
                                        <p:tgtEl>
                                          <p:spTgt spid="1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15">
                                            <p:txEl>
                                              <p:pRg st="1" end="1"/>
                                            </p:txEl>
                                          </p:spTgt>
                                        </p:tgtEl>
                                        <p:attrNameLst>
                                          <p:attrName>style.visibility</p:attrName>
                                        </p:attrNameLst>
                                      </p:cBhvr>
                                      <p:to>
                                        <p:strVal val="visible"/>
                                      </p:to>
                                    </p:set>
                                    <p:animEffect transition="in" filter="box(in)">
                                      <p:cBhvr>
                                        <p:cTn id="27" dur="500"/>
                                        <p:tgtEl>
                                          <p:spTgt spid="15">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6" presetClass="entr" presetSubtype="16" fill="hold" nodeType="clickEffect">
                                  <p:stCondLst>
                                    <p:cond delay="0"/>
                                  </p:stCondLst>
                                  <p:childTnLst>
                                    <p:set>
                                      <p:cBhvr>
                                        <p:cTn id="31" dur="1" fill="hold">
                                          <p:stCondLst>
                                            <p:cond delay="0"/>
                                          </p:stCondLst>
                                        </p:cTn>
                                        <p:tgtEl>
                                          <p:spTgt spid="15">
                                            <p:txEl>
                                              <p:pRg st="2" end="2"/>
                                            </p:txEl>
                                          </p:spTgt>
                                        </p:tgtEl>
                                        <p:attrNameLst>
                                          <p:attrName>style.visibility</p:attrName>
                                        </p:attrNameLst>
                                      </p:cBhvr>
                                      <p:to>
                                        <p:strVal val="visible"/>
                                      </p:to>
                                    </p:set>
                                    <p:animEffect transition="in" filter="circle(in)">
                                      <p:cBhvr>
                                        <p:cTn id="32" dur="2000"/>
                                        <p:tgtEl>
                                          <p:spTgt spid="15">
                                            <p:txEl>
                                              <p:pRg st="2" end="2"/>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6" fill="hold" nodeType="clickEffect">
                                  <p:stCondLst>
                                    <p:cond delay="0"/>
                                  </p:stCondLst>
                                  <p:childTnLst>
                                    <p:set>
                                      <p:cBhvr>
                                        <p:cTn id="36" dur="1" fill="hold">
                                          <p:stCondLst>
                                            <p:cond delay="0"/>
                                          </p:stCondLst>
                                        </p:cTn>
                                        <p:tgtEl>
                                          <p:spTgt spid="15">
                                            <p:txEl>
                                              <p:pRg st="3" end="3"/>
                                            </p:txEl>
                                          </p:spTgt>
                                        </p:tgtEl>
                                        <p:attrNameLst>
                                          <p:attrName>style.visibility</p:attrName>
                                        </p:attrNameLst>
                                      </p:cBhvr>
                                      <p:to>
                                        <p:strVal val="visible"/>
                                      </p:to>
                                    </p:set>
                                    <p:animEffect transition="in" filter="barn(inHorizontal)">
                                      <p:cBhvr>
                                        <p:cTn id="37"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animBg="1"/>
      <p:bldP spid="2"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Line 3"/>
          <p:cNvSpPr>
            <a:spLocks noChangeShapeType="1"/>
          </p:cNvSpPr>
          <p:nvPr/>
        </p:nvSpPr>
        <p:spPr bwMode="auto">
          <a:xfrm>
            <a:off x="1295400" y="4191000"/>
            <a:ext cx="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vi-VN">
              <a:solidFill>
                <a:prstClr val="black"/>
              </a:solidFill>
              <a:cs typeface="Arial" charset="0"/>
            </a:endParaRPr>
          </a:p>
        </p:txBody>
      </p:sp>
      <p:sp>
        <p:nvSpPr>
          <p:cNvPr id="136195" name="Text Box 4"/>
          <p:cNvSpPr txBox="1">
            <a:spLocks noChangeArrowheads="1"/>
          </p:cNvSpPr>
          <p:nvPr/>
        </p:nvSpPr>
        <p:spPr bwMode="auto">
          <a:xfrm>
            <a:off x="0" y="1905000"/>
            <a:ext cx="4343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50000"/>
              </a:spcBef>
              <a:spcAft>
                <a:spcPct val="0"/>
              </a:spcAft>
            </a:pPr>
            <a:endParaRPr lang="en-US" altLang="en-US" sz="2200">
              <a:solidFill>
                <a:prstClr val="black"/>
              </a:solidFill>
              <a:latin typeface="Calibri" pitchFamily="34" charset="0"/>
            </a:endParaRPr>
          </a:p>
        </p:txBody>
      </p:sp>
      <p:sp>
        <p:nvSpPr>
          <p:cNvPr id="136196" name="Text Box 7"/>
          <p:cNvSpPr txBox="1">
            <a:spLocks noChangeArrowheads="1"/>
          </p:cNvSpPr>
          <p:nvPr/>
        </p:nvSpPr>
        <p:spPr bwMode="auto">
          <a:xfrm>
            <a:off x="-46038" y="847725"/>
            <a:ext cx="3962401"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50000"/>
              </a:spcBef>
              <a:spcAft>
                <a:spcPct val="0"/>
              </a:spcAft>
            </a:pPr>
            <a:r>
              <a:rPr lang="en-US" altLang="en-US" sz="2800" b="1">
                <a:solidFill>
                  <a:srgbClr val="C00000"/>
                </a:solidFill>
                <a:latin typeface="Times New Roman" pitchFamily="18" charset="0"/>
                <a:cs typeface="Times New Roman" pitchFamily="18" charset="0"/>
              </a:rPr>
              <a:t>1. </a:t>
            </a:r>
            <a:r>
              <a:rPr lang="en-US" altLang="en-US" sz="2800" b="1" u="sng">
                <a:solidFill>
                  <a:srgbClr val="C00000"/>
                </a:solidFill>
                <a:latin typeface="Times New Roman" pitchFamily="18" charset="0"/>
                <a:cs typeface="Times New Roman" pitchFamily="18" charset="0"/>
              </a:rPr>
              <a:t>Hoàn cảnh lịch sử mới</a:t>
            </a:r>
          </a:p>
        </p:txBody>
      </p:sp>
      <p:sp>
        <p:nvSpPr>
          <p:cNvPr id="136197" name="Text Box 11"/>
          <p:cNvSpPr txBox="1">
            <a:spLocks noChangeArrowheads="1"/>
          </p:cNvSpPr>
          <p:nvPr/>
        </p:nvSpPr>
        <p:spPr bwMode="auto">
          <a:xfrm>
            <a:off x="0" y="30480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50000"/>
              </a:spcBef>
              <a:spcAft>
                <a:spcPct val="0"/>
              </a:spcAft>
            </a:pPr>
            <a:endParaRPr lang="en-US" altLang="en-US">
              <a:solidFill>
                <a:prstClr val="black"/>
              </a:solidFill>
              <a:latin typeface="Calibri" pitchFamily="34" charset="0"/>
            </a:endParaRPr>
          </a:p>
        </p:txBody>
      </p:sp>
      <p:sp>
        <p:nvSpPr>
          <p:cNvPr id="136198" name="Text Box 15"/>
          <p:cNvSpPr txBox="1">
            <a:spLocks noChangeArrowheads="1"/>
          </p:cNvSpPr>
          <p:nvPr/>
        </p:nvSpPr>
        <p:spPr bwMode="auto">
          <a:xfrm>
            <a:off x="-46038" y="1265238"/>
            <a:ext cx="77295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50000"/>
              </a:spcBef>
              <a:spcAft>
                <a:spcPct val="0"/>
              </a:spcAft>
            </a:pPr>
            <a:r>
              <a:rPr lang="en-US" altLang="en-US" sz="2800" b="1">
                <a:solidFill>
                  <a:srgbClr val="C00000"/>
                </a:solidFill>
                <a:latin typeface="Times New Roman" pitchFamily="18" charset="0"/>
                <a:cs typeface="Times New Roman" pitchFamily="18" charset="0"/>
              </a:rPr>
              <a:t>2</a:t>
            </a:r>
            <a:r>
              <a:rPr lang="en-US" altLang="en-US" sz="2800" b="1" u="sng">
                <a:solidFill>
                  <a:srgbClr val="C00000"/>
                </a:solidFill>
                <a:latin typeface="Times New Roman" pitchFamily="18" charset="0"/>
                <a:cs typeface="Times New Roman" pitchFamily="18" charset="0"/>
              </a:rPr>
              <a:t>. Quân ta tiến công địch ở biên giới phía Bắc </a:t>
            </a:r>
          </a:p>
        </p:txBody>
      </p:sp>
      <p:sp>
        <p:nvSpPr>
          <p:cNvPr id="364560" name="Text Box 16"/>
          <p:cNvSpPr txBox="1">
            <a:spLocks noChangeArrowheads="1"/>
          </p:cNvSpPr>
          <p:nvPr/>
        </p:nvSpPr>
        <p:spPr bwMode="auto">
          <a:xfrm>
            <a:off x="-46038" y="1692275"/>
            <a:ext cx="3505201"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defRPr/>
            </a:pP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800" b="1" i="1" dirty="0">
                <a:solidFill>
                  <a:prstClr val="black"/>
                </a:solidFill>
                <a:latin typeface="Calibri"/>
                <a:cs typeface="Times New Roman" panose="02020603050405020304" pitchFamily="18" charset="0"/>
              </a:rPr>
              <a:t>a. </a:t>
            </a:r>
            <a:r>
              <a:rPr lang="en-US" altLang="en-US" sz="2800" b="1" i="1" u="sng" dirty="0" err="1">
                <a:solidFill>
                  <a:prstClr val="black"/>
                </a:solidFill>
                <a:latin typeface="Calibri"/>
                <a:cs typeface="Times New Roman" panose="02020603050405020304" pitchFamily="18" charset="0"/>
              </a:rPr>
              <a:t>Âm</a:t>
            </a:r>
            <a:r>
              <a:rPr lang="en-US" altLang="en-US" sz="2800" b="1" i="1" u="sng" dirty="0">
                <a:solidFill>
                  <a:prstClr val="black"/>
                </a:solidFill>
                <a:latin typeface="Calibri"/>
                <a:cs typeface="Times New Roman" panose="02020603050405020304" pitchFamily="18" charset="0"/>
              </a:rPr>
              <a:t> </a:t>
            </a:r>
            <a:r>
              <a:rPr lang="en-US" altLang="en-US" sz="2800" b="1" i="1" u="sng" dirty="0" err="1">
                <a:solidFill>
                  <a:prstClr val="black"/>
                </a:solidFill>
                <a:latin typeface="Calibri"/>
                <a:cs typeface="Times New Roman" panose="02020603050405020304" pitchFamily="18" charset="0"/>
              </a:rPr>
              <a:t>mưu</a:t>
            </a:r>
            <a:r>
              <a:rPr lang="en-US" altLang="en-US" sz="2800" b="1" i="1" u="sng" dirty="0">
                <a:solidFill>
                  <a:prstClr val="black"/>
                </a:solidFill>
                <a:latin typeface="Calibri"/>
                <a:cs typeface="Times New Roman" panose="02020603050405020304" pitchFamily="18" charset="0"/>
              </a:rPr>
              <a:t> </a:t>
            </a:r>
            <a:r>
              <a:rPr lang="en-US" altLang="en-US" sz="2800" b="1" i="1" u="sng" dirty="0" err="1">
                <a:solidFill>
                  <a:prstClr val="black"/>
                </a:solidFill>
                <a:latin typeface="Calibri"/>
                <a:cs typeface="Times New Roman" panose="02020603050405020304" pitchFamily="18" charset="0"/>
              </a:rPr>
              <a:t>của</a:t>
            </a:r>
            <a:r>
              <a:rPr lang="en-US" altLang="en-US" sz="2800" b="1" i="1" u="sng" dirty="0">
                <a:solidFill>
                  <a:prstClr val="black"/>
                </a:solidFill>
                <a:latin typeface="Calibri"/>
                <a:cs typeface="Times New Roman" panose="02020603050405020304" pitchFamily="18" charset="0"/>
              </a:rPr>
              <a:t> </a:t>
            </a:r>
            <a:r>
              <a:rPr lang="en-US" altLang="en-US" sz="2800" b="1" i="1" u="sng" dirty="0" err="1">
                <a:solidFill>
                  <a:prstClr val="black"/>
                </a:solidFill>
                <a:latin typeface="Calibri"/>
                <a:cs typeface="Times New Roman" panose="02020603050405020304" pitchFamily="18" charset="0"/>
              </a:rPr>
              <a:t>Pháp</a:t>
            </a:r>
            <a:r>
              <a:rPr lang="en-US" altLang="en-US" sz="2800" b="1" i="1" dirty="0">
                <a:solidFill>
                  <a:prstClr val="black"/>
                </a:solidFill>
                <a:latin typeface="Calibri"/>
                <a:cs typeface="Times New Roman" panose="02020603050405020304" pitchFamily="18" charset="0"/>
              </a:rPr>
              <a:t> </a:t>
            </a:r>
          </a:p>
        </p:txBody>
      </p:sp>
      <p:sp>
        <p:nvSpPr>
          <p:cNvPr id="11" name="Text Box 15"/>
          <p:cNvSpPr txBox="1">
            <a:spLocks noChangeArrowheads="1"/>
          </p:cNvSpPr>
          <p:nvPr/>
        </p:nvSpPr>
        <p:spPr bwMode="auto">
          <a:xfrm>
            <a:off x="-7938" y="2085975"/>
            <a:ext cx="3657601"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defRPr/>
            </a:pP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800" b="1" i="1" dirty="0">
                <a:solidFill>
                  <a:prstClr val="black"/>
                </a:solidFill>
                <a:latin typeface="Calibri"/>
                <a:cs typeface="Times New Roman" panose="02020603050405020304" pitchFamily="18" charset="0"/>
              </a:rPr>
              <a:t>b. </a:t>
            </a:r>
            <a:r>
              <a:rPr lang="en-US" altLang="en-US" sz="2800" b="1" i="1" u="sng" dirty="0" err="1">
                <a:solidFill>
                  <a:prstClr val="black"/>
                </a:solidFill>
                <a:latin typeface="Calibri"/>
                <a:cs typeface="Times New Roman" panose="02020603050405020304" pitchFamily="18" charset="0"/>
              </a:rPr>
              <a:t>Chủ</a:t>
            </a:r>
            <a:r>
              <a:rPr lang="en-US" altLang="en-US" sz="2800" b="1" i="1" u="sng" dirty="0">
                <a:solidFill>
                  <a:prstClr val="black"/>
                </a:solidFill>
                <a:latin typeface="Calibri"/>
                <a:cs typeface="Times New Roman" panose="02020603050405020304" pitchFamily="18" charset="0"/>
              </a:rPr>
              <a:t> </a:t>
            </a:r>
            <a:r>
              <a:rPr lang="en-US" altLang="en-US" sz="2800" b="1" i="1" u="sng" dirty="0" err="1">
                <a:solidFill>
                  <a:prstClr val="black"/>
                </a:solidFill>
                <a:latin typeface="Calibri"/>
                <a:cs typeface="Times New Roman" panose="02020603050405020304" pitchFamily="18" charset="0"/>
              </a:rPr>
              <a:t>trương</a:t>
            </a:r>
            <a:r>
              <a:rPr lang="en-US" altLang="en-US" sz="2800" b="1" i="1" u="sng" dirty="0">
                <a:solidFill>
                  <a:prstClr val="black"/>
                </a:solidFill>
                <a:latin typeface="Calibri"/>
                <a:cs typeface="Times New Roman" panose="02020603050405020304" pitchFamily="18" charset="0"/>
              </a:rPr>
              <a:t> </a:t>
            </a:r>
            <a:r>
              <a:rPr lang="en-US" altLang="en-US" sz="2800" b="1" i="1" u="sng" dirty="0" err="1">
                <a:solidFill>
                  <a:prstClr val="black"/>
                </a:solidFill>
                <a:latin typeface="Calibri"/>
                <a:cs typeface="Times New Roman" panose="02020603050405020304" pitchFamily="18" charset="0"/>
              </a:rPr>
              <a:t>của</a:t>
            </a:r>
            <a:r>
              <a:rPr lang="en-US" altLang="en-US" sz="2800" b="1" i="1" u="sng" dirty="0">
                <a:solidFill>
                  <a:prstClr val="black"/>
                </a:solidFill>
                <a:latin typeface="Calibri"/>
                <a:cs typeface="Times New Roman" panose="02020603050405020304" pitchFamily="18" charset="0"/>
              </a:rPr>
              <a:t> ta</a:t>
            </a:r>
          </a:p>
        </p:txBody>
      </p:sp>
      <p:sp>
        <p:nvSpPr>
          <p:cNvPr id="14" name="Text Box 15"/>
          <p:cNvSpPr txBox="1">
            <a:spLocks noChangeArrowheads="1"/>
          </p:cNvSpPr>
          <p:nvPr/>
        </p:nvSpPr>
        <p:spPr bwMode="auto">
          <a:xfrm>
            <a:off x="0" y="2466975"/>
            <a:ext cx="6019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defRPr/>
            </a:pPr>
            <a:r>
              <a:rPr lang="en-US" altLang="en-US" sz="2800" b="1" i="1" dirty="0">
                <a:solidFill>
                  <a:prstClr val="black"/>
                </a:solidFill>
                <a:latin typeface="Calibri"/>
                <a:cs typeface="Times New Roman" panose="02020603050405020304" pitchFamily="18" charset="0"/>
              </a:rPr>
              <a:t> c. </a:t>
            </a:r>
            <a:r>
              <a:rPr lang="en-US" altLang="en-US" sz="2800" b="1" i="1" u="sng" dirty="0" err="1">
                <a:solidFill>
                  <a:prstClr val="black"/>
                </a:solidFill>
                <a:latin typeface="Calibri"/>
                <a:cs typeface="Times New Roman" panose="02020603050405020304" pitchFamily="18" charset="0"/>
              </a:rPr>
              <a:t>Diễn</a:t>
            </a:r>
            <a:r>
              <a:rPr lang="en-US" altLang="en-US" sz="2800" b="1" i="1" u="sng" dirty="0">
                <a:solidFill>
                  <a:prstClr val="black"/>
                </a:solidFill>
                <a:latin typeface="Calibri"/>
                <a:cs typeface="Times New Roman" panose="02020603050405020304" pitchFamily="18" charset="0"/>
              </a:rPr>
              <a:t> </a:t>
            </a:r>
            <a:r>
              <a:rPr lang="en-US" altLang="en-US" sz="2800" b="1" i="1" u="sng" dirty="0" err="1">
                <a:solidFill>
                  <a:prstClr val="black"/>
                </a:solidFill>
                <a:latin typeface="Calibri"/>
                <a:cs typeface="Times New Roman" panose="02020603050405020304" pitchFamily="18" charset="0"/>
              </a:rPr>
              <a:t>biến</a:t>
            </a:r>
            <a:r>
              <a:rPr lang="en-US" altLang="en-US" sz="2800" b="1" i="1" u="sng" dirty="0">
                <a:solidFill>
                  <a:prstClr val="black"/>
                </a:solidFill>
                <a:latin typeface="Calibri"/>
                <a:cs typeface="Times New Roman" panose="02020603050405020304" pitchFamily="18" charset="0"/>
              </a:rPr>
              <a:t>: </a:t>
            </a:r>
          </a:p>
        </p:txBody>
      </p:sp>
      <p:sp>
        <p:nvSpPr>
          <p:cNvPr id="13" name="Text Box 15"/>
          <p:cNvSpPr txBox="1">
            <a:spLocks noChangeArrowheads="1"/>
          </p:cNvSpPr>
          <p:nvPr/>
        </p:nvSpPr>
        <p:spPr bwMode="auto">
          <a:xfrm>
            <a:off x="7938" y="2916238"/>
            <a:ext cx="220186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defRPr/>
            </a:pP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800" b="1" i="1" dirty="0">
                <a:solidFill>
                  <a:prstClr val="black"/>
                </a:solidFill>
                <a:latin typeface="Calibri"/>
                <a:cs typeface="Times New Roman" panose="02020603050405020304" pitchFamily="18" charset="0"/>
              </a:rPr>
              <a:t>d. </a:t>
            </a:r>
            <a:r>
              <a:rPr lang="en-US" altLang="en-US" sz="2800" b="1" i="1" u="sng" dirty="0" err="1">
                <a:solidFill>
                  <a:prstClr val="black"/>
                </a:solidFill>
                <a:latin typeface="Calibri"/>
                <a:cs typeface="Times New Roman" panose="02020603050405020304" pitchFamily="18" charset="0"/>
              </a:rPr>
              <a:t>Kết</a:t>
            </a:r>
            <a:r>
              <a:rPr lang="en-US" altLang="en-US" sz="2800" b="1" i="1" u="sng" dirty="0">
                <a:solidFill>
                  <a:prstClr val="black"/>
                </a:solidFill>
                <a:latin typeface="Calibri"/>
                <a:cs typeface="Times New Roman" panose="02020603050405020304" pitchFamily="18" charset="0"/>
              </a:rPr>
              <a:t> </a:t>
            </a:r>
            <a:r>
              <a:rPr lang="en-US" altLang="en-US" sz="2800" b="1" i="1" u="sng" dirty="0" err="1">
                <a:solidFill>
                  <a:prstClr val="black"/>
                </a:solidFill>
                <a:latin typeface="Calibri"/>
                <a:cs typeface="Times New Roman" panose="02020603050405020304" pitchFamily="18" charset="0"/>
              </a:rPr>
              <a:t>quả</a:t>
            </a:r>
            <a:r>
              <a:rPr lang="en-US" altLang="en-US" sz="2800" b="1" i="1" u="sng" dirty="0">
                <a:solidFill>
                  <a:prstClr val="black"/>
                </a:solidFill>
                <a:latin typeface="Calibri"/>
                <a:cs typeface="Times New Roman" panose="02020603050405020304" pitchFamily="18" charset="0"/>
              </a:rPr>
              <a:t>: </a:t>
            </a:r>
          </a:p>
        </p:txBody>
      </p:sp>
      <p:sp>
        <p:nvSpPr>
          <p:cNvPr id="16" name="Text Box 15"/>
          <p:cNvSpPr txBox="1">
            <a:spLocks noChangeArrowheads="1"/>
          </p:cNvSpPr>
          <p:nvPr/>
        </p:nvSpPr>
        <p:spPr bwMode="auto">
          <a:xfrm>
            <a:off x="152400" y="3495675"/>
            <a:ext cx="9024938" cy="2247900"/>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defRPr/>
            </a:pPr>
            <a:r>
              <a:rPr lang="fr-FR" sz="2800" dirty="0">
                <a:solidFill>
                  <a:prstClr val="black"/>
                </a:solidFill>
                <a:latin typeface="Calibri"/>
                <a:cs typeface="Times New Roman" panose="02020603050405020304" pitchFamily="18" charset="0"/>
              </a:rPr>
              <a:t>- Ta </a:t>
            </a:r>
            <a:r>
              <a:rPr lang="fr-FR" sz="2800" dirty="0" err="1">
                <a:solidFill>
                  <a:prstClr val="black"/>
                </a:solidFill>
                <a:latin typeface="Calibri"/>
                <a:cs typeface="Times New Roman" panose="02020603050405020304" pitchFamily="18" charset="0"/>
              </a:rPr>
              <a:t>giải</a:t>
            </a:r>
            <a:r>
              <a:rPr lang="fr-FR" sz="2800" dirty="0">
                <a:solidFill>
                  <a:prstClr val="black"/>
                </a:solidFill>
                <a:latin typeface="Calibri"/>
                <a:cs typeface="Times New Roman" panose="02020603050405020304" pitchFamily="18" charset="0"/>
              </a:rPr>
              <a:t> </a:t>
            </a:r>
            <a:r>
              <a:rPr lang="fr-FR" sz="2800" dirty="0" err="1">
                <a:solidFill>
                  <a:prstClr val="black"/>
                </a:solidFill>
                <a:latin typeface="Calibri"/>
                <a:cs typeface="Times New Roman" panose="02020603050405020304" pitchFamily="18" charset="0"/>
              </a:rPr>
              <a:t>phóng</a:t>
            </a:r>
            <a:r>
              <a:rPr lang="fr-FR" sz="2800" dirty="0">
                <a:solidFill>
                  <a:prstClr val="black"/>
                </a:solidFill>
                <a:latin typeface="Calibri"/>
                <a:cs typeface="Times New Roman" panose="02020603050405020304" pitchFamily="18" charset="0"/>
              </a:rPr>
              <a:t> </a:t>
            </a:r>
            <a:r>
              <a:rPr lang="fr-FR" sz="2800" dirty="0" err="1">
                <a:solidFill>
                  <a:prstClr val="black"/>
                </a:solidFill>
                <a:latin typeface="Calibri"/>
                <a:cs typeface="Times New Roman" panose="02020603050405020304" pitchFamily="18" charset="0"/>
              </a:rPr>
              <a:t>vùng</a:t>
            </a:r>
            <a:r>
              <a:rPr lang="fr-FR" sz="2800" dirty="0">
                <a:solidFill>
                  <a:prstClr val="black"/>
                </a:solidFill>
                <a:latin typeface="Calibri"/>
                <a:cs typeface="Times New Roman" panose="02020603050405020304" pitchFamily="18" charset="0"/>
              </a:rPr>
              <a:t> </a:t>
            </a:r>
            <a:r>
              <a:rPr lang="fr-FR" sz="2800" dirty="0" err="1">
                <a:solidFill>
                  <a:prstClr val="black"/>
                </a:solidFill>
                <a:latin typeface="Calibri"/>
                <a:cs typeface="Times New Roman" panose="02020603050405020304" pitchFamily="18" charset="0"/>
              </a:rPr>
              <a:t>biên</a:t>
            </a:r>
            <a:r>
              <a:rPr lang="fr-FR" sz="2800" dirty="0">
                <a:solidFill>
                  <a:prstClr val="black"/>
                </a:solidFill>
                <a:latin typeface="Calibri"/>
                <a:cs typeface="Times New Roman" panose="02020603050405020304" pitchFamily="18" charset="0"/>
              </a:rPr>
              <a:t> </a:t>
            </a:r>
            <a:r>
              <a:rPr lang="fr-FR" sz="2800" dirty="0" err="1">
                <a:solidFill>
                  <a:prstClr val="black"/>
                </a:solidFill>
                <a:latin typeface="Calibri"/>
                <a:cs typeface="Times New Roman" panose="02020603050405020304" pitchFamily="18" charset="0"/>
              </a:rPr>
              <a:t>giới</a:t>
            </a:r>
            <a:r>
              <a:rPr lang="fr-FR" sz="2800" dirty="0">
                <a:solidFill>
                  <a:prstClr val="black"/>
                </a:solidFill>
                <a:latin typeface="Calibri"/>
                <a:cs typeface="Times New Roman" panose="02020603050405020304" pitchFamily="18" charset="0"/>
              </a:rPr>
              <a:t> </a:t>
            </a:r>
            <a:r>
              <a:rPr lang="fr-FR" sz="2800" dirty="0" err="1">
                <a:solidFill>
                  <a:prstClr val="black"/>
                </a:solidFill>
                <a:latin typeface="Calibri"/>
                <a:cs typeface="Times New Roman" panose="02020603050405020304" pitchFamily="18" charset="0"/>
              </a:rPr>
              <a:t>Việt</a:t>
            </a:r>
            <a:r>
              <a:rPr lang="fr-FR" sz="2800" dirty="0">
                <a:solidFill>
                  <a:prstClr val="black"/>
                </a:solidFill>
                <a:latin typeface="Calibri"/>
                <a:cs typeface="Times New Roman" panose="02020603050405020304" pitchFamily="18" charset="0"/>
              </a:rPr>
              <a:t>-Trung </a:t>
            </a:r>
            <a:r>
              <a:rPr lang="fr-FR" sz="2800" dirty="0" err="1">
                <a:solidFill>
                  <a:prstClr val="black"/>
                </a:solidFill>
                <a:latin typeface="Calibri"/>
                <a:cs typeface="Times New Roman" panose="02020603050405020304" pitchFamily="18" charset="0"/>
              </a:rPr>
              <a:t>dài</a:t>
            </a:r>
            <a:r>
              <a:rPr lang="fr-FR" sz="2800" dirty="0">
                <a:solidFill>
                  <a:prstClr val="black"/>
                </a:solidFill>
                <a:latin typeface="Calibri"/>
                <a:cs typeface="Times New Roman" panose="02020603050405020304" pitchFamily="18" charset="0"/>
              </a:rPr>
              <a:t> 750km </a:t>
            </a:r>
            <a:r>
              <a:rPr lang="fr-FR" sz="2800" dirty="0" err="1">
                <a:solidFill>
                  <a:prstClr val="black"/>
                </a:solidFill>
                <a:latin typeface="Calibri"/>
                <a:cs typeface="Times New Roman" panose="02020603050405020304" pitchFamily="18" charset="0"/>
              </a:rPr>
              <a:t>từ</a:t>
            </a:r>
            <a:r>
              <a:rPr lang="fr-FR" sz="2800" dirty="0">
                <a:solidFill>
                  <a:prstClr val="black"/>
                </a:solidFill>
                <a:latin typeface="Calibri"/>
                <a:cs typeface="Times New Roman" panose="02020603050405020304" pitchFamily="18" charset="0"/>
              </a:rPr>
              <a:t> Cao </a:t>
            </a:r>
            <a:r>
              <a:rPr lang="fr-FR" sz="2800" dirty="0" err="1">
                <a:solidFill>
                  <a:prstClr val="black"/>
                </a:solidFill>
                <a:latin typeface="Calibri"/>
                <a:cs typeface="Times New Roman" panose="02020603050405020304" pitchFamily="18" charset="0"/>
              </a:rPr>
              <a:t>Bằng</a:t>
            </a:r>
            <a:r>
              <a:rPr lang="fr-FR" sz="2800" dirty="0">
                <a:solidFill>
                  <a:prstClr val="black"/>
                </a:solidFill>
                <a:latin typeface="Calibri"/>
                <a:cs typeface="Times New Roman" panose="02020603050405020304" pitchFamily="18" charset="0"/>
              </a:rPr>
              <a:t> </a:t>
            </a:r>
            <a:r>
              <a:rPr lang="fr-FR" sz="2800" dirty="0" err="1">
                <a:solidFill>
                  <a:prstClr val="black"/>
                </a:solidFill>
                <a:latin typeface="Calibri"/>
                <a:cs typeface="Times New Roman" panose="02020603050405020304" pitchFamily="18" charset="0"/>
              </a:rPr>
              <a:t>đến</a:t>
            </a:r>
            <a:r>
              <a:rPr lang="fr-FR" sz="2800" dirty="0">
                <a:solidFill>
                  <a:prstClr val="black"/>
                </a:solidFill>
                <a:latin typeface="Calibri"/>
                <a:cs typeface="Times New Roman" panose="02020603050405020304" pitchFamily="18" charset="0"/>
              </a:rPr>
              <a:t> </a:t>
            </a:r>
            <a:r>
              <a:rPr lang="fr-FR" sz="2800" dirty="0" err="1">
                <a:solidFill>
                  <a:prstClr val="black"/>
                </a:solidFill>
                <a:latin typeface="Calibri"/>
                <a:cs typeface="Times New Roman" panose="02020603050405020304" pitchFamily="18" charset="0"/>
              </a:rPr>
              <a:t>Đình</a:t>
            </a:r>
            <a:r>
              <a:rPr lang="fr-FR" sz="2800" dirty="0">
                <a:solidFill>
                  <a:prstClr val="black"/>
                </a:solidFill>
                <a:latin typeface="Calibri"/>
                <a:cs typeface="Times New Roman" panose="02020603050405020304" pitchFamily="18" charset="0"/>
              </a:rPr>
              <a:t> </a:t>
            </a:r>
            <a:r>
              <a:rPr lang="fr-FR" sz="2800" dirty="0" err="1">
                <a:solidFill>
                  <a:prstClr val="black"/>
                </a:solidFill>
                <a:latin typeface="Calibri"/>
                <a:cs typeface="Times New Roman" panose="02020603050405020304" pitchFamily="18" charset="0"/>
              </a:rPr>
              <a:t>Lập</a:t>
            </a:r>
            <a:r>
              <a:rPr lang="fr-FR" sz="2800" dirty="0">
                <a:solidFill>
                  <a:prstClr val="black"/>
                </a:solidFill>
                <a:latin typeface="Calibri"/>
                <a:cs typeface="Times New Roman" panose="02020603050405020304" pitchFamily="18" charset="0"/>
              </a:rPr>
              <a:t> </a:t>
            </a:r>
            <a:r>
              <a:rPr lang="fr-FR" sz="2800" dirty="0" err="1">
                <a:solidFill>
                  <a:prstClr val="black"/>
                </a:solidFill>
                <a:latin typeface="Calibri"/>
                <a:cs typeface="Times New Roman" panose="02020603050405020304" pitchFamily="18" charset="0"/>
              </a:rPr>
              <a:t>với</a:t>
            </a:r>
            <a:r>
              <a:rPr lang="fr-FR" sz="2800" dirty="0">
                <a:solidFill>
                  <a:prstClr val="black"/>
                </a:solidFill>
                <a:latin typeface="Calibri"/>
                <a:cs typeface="Times New Roman" panose="02020603050405020304" pitchFamily="18" charset="0"/>
              </a:rPr>
              <a:t> 35 </a:t>
            </a:r>
            <a:r>
              <a:rPr lang="fr-FR" sz="2800" dirty="0" err="1">
                <a:solidFill>
                  <a:prstClr val="black"/>
                </a:solidFill>
                <a:latin typeface="Calibri"/>
                <a:cs typeface="Times New Roman" panose="02020603050405020304" pitchFamily="18" charset="0"/>
              </a:rPr>
              <a:t>vạn</a:t>
            </a:r>
            <a:r>
              <a:rPr lang="fr-FR" sz="2800" dirty="0">
                <a:solidFill>
                  <a:prstClr val="black"/>
                </a:solidFill>
                <a:latin typeface="Calibri"/>
                <a:cs typeface="Times New Roman" panose="02020603050405020304" pitchFamily="18" charset="0"/>
              </a:rPr>
              <a:t> </a:t>
            </a:r>
            <a:r>
              <a:rPr lang="fr-FR" sz="2800" dirty="0" err="1">
                <a:solidFill>
                  <a:prstClr val="black"/>
                </a:solidFill>
                <a:latin typeface="Calibri"/>
                <a:cs typeface="Times New Roman" panose="02020603050405020304" pitchFamily="18" charset="0"/>
              </a:rPr>
              <a:t>dân</a:t>
            </a:r>
            <a:r>
              <a:rPr lang="fr-FR" sz="2800" dirty="0">
                <a:solidFill>
                  <a:prstClr val="black"/>
                </a:solidFill>
                <a:latin typeface="Calibri"/>
                <a:cs typeface="Times New Roman" panose="02020603050405020304" pitchFamily="18" charset="0"/>
              </a:rPr>
              <a:t>.</a:t>
            </a:r>
            <a:endParaRPr lang="en-US" sz="2800" dirty="0">
              <a:solidFill>
                <a:prstClr val="black"/>
              </a:solidFill>
              <a:latin typeface="Calibri"/>
              <a:cs typeface="Times New Roman" panose="02020603050405020304" pitchFamily="18" charset="0"/>
            </a:endParaRPr>
          </a:p>
          <a:p>
            <a:pPr marL="285750" indent="-285750" fontAlgn="base">
              <a:spcBef>
                <a:spcPct val="0"/>
              </a:spcBef>
              <a:spcAft>
                <a:spcPct val="0"/>
              </a:spcAft>
              <a:buFontTx/>
              <a:buChar char="-"/>
              <a:defRPr/>
            </a:pPr>
            <a:r>
              <a:rPr lang="fr-FR" sz="2800" dirty="0" err="1">
                <a:solidFill>
                  <a:prstClr val="black"/>
                </a:solidFill>
                <a:latin typeface="Calibri"/>
                <a:cs typeface="Times New Roman" panose="02020603050405020304" pitchFamily="18" charset="0"/>
              </a:rPr>
              <a:t>Hành</a:t>
            </a:r>
            <a:r>
              <a:rPr lang="fr-FR" sz="2800" dirty="0">
                <a:solidFill>
                  <a:prstClr val="black"/>
                </a:solidFill>
                <a:latin typeface="Calibri"/>
                <a:cs typeface="Times New Roman" panose="02020603050405020304" pitchFamily="18" charset="0"/>
              </a:rPr>
              <a:t> </a:t>
            </a:r>
            <a:r>
              <a:rPr lang="fr-FR" sz="2800" dirty="0" err="1">
                <a:solidFill>
                  <a:prstClr val="black"/>
                </a:solidFill>
                <a:latin typeface="Calibri"/>
                <a:cs typeface="Times New Roman" panose="02020603050405020304" pitchFamily="18" charset="0"/>
              </a:rPr>
              <a:t>lang</a:t>
            </a:r>
            <a:r>
              <a:rPr lang="fr-FR" sz="2800" dirty="0">
                <a:solidFill>
                  <a:prstClr val="black"/>
                </a:solidFill>
                <a:latin typeface="Calibri"/>
                <a:cs typeface="Times New Roman" panose="02020603050405020304" pitchFamily="18" charset="0"/>
              </a:rPr>
              <a:t> </a:t>
            </a:r>
            <a:r>
              <a:rPr lang="fr-FR" sz="2800" dirty="0" err="1">
                <a:solidFill>
                  <a:prstClr val="black"/>
                </a:solidFill>
                <a:latin typeface="Calibri"/>
                <a:cs typeface="Times New Roman" panose="02020603050405020304" pitchFamily="18" charset="0"/>
              </a:rPr>
              <a:t>Đông-Tây</a:t>
            </a:r>
            <a:r>
              <a:rPr lang="fr-FR" sz="2800" dirty="0">
                <a:solidFill>
                  <a:prstClr val="black"/>
                </a:solidFill>
                <a:latin typeface="Calibri"/>
                <a:cs typeface="Times New Roman" panose="02020603050405020304" pitchFamily="18" charset="0"/>
              </a:rPr>
              <a:t> </a:t>
            </a:r>
            <a:r>
              <a:rPr lang="fr-FR" sz="2800" dirty="0" err="1">
                <a:solidFill>
                  <a:prstClr val="black"/>
                </a:solidFill>
                <a:latin typeface="Calibri"/>
                <a:cs typeface="Times New Roman" panose="02020603050405020304" pitchFamily="18" charset="0"/>
              </a:rPr>
              <a:t>bị</a:t>
            </a:r>
            <a:r>
              <a:rPr lang="fr-FR" sz="2800" dirty="0">
                <a:solidFill>
                  <a:prstClr val="black"/>
                </a:solidFill>
                <a:latin typeface="Calibri"/>
                <a:cs typeface="Times New Roman" panose="02020603050405020304" pitchFamily="18" charset="0"/>
              </a:rPr>
              <a:t> </a:t>
            </a:r>
            <a:r>
              <a:rPr lang="fr-FR" sz="2800" dirty="0" err="1">
                <a:solidFill>
                  <a:prstClr val="black"/>
                </a:solidFill>
                <a:latin typeface="Calibri"/>
                <a:cs typeface="Times New Roman" panose="02020603050405020304" pitchFamily="18" charset="0"/>
              </a:rPr>
              <a:t>chọc</a:t>
            </a:r>
            <a:r>
              <a:rPr lang="fr-FR" sz="2800" dirty="0">
                <a:solidFill>
                  <a:prstClr val="black"/>
                </a:solidFill>
                <a:latin typeface="Calibri"/>
                <a:cs typeface="Times New Roman" panose="02020603050405020304" pitchFamily="18" charset="0"/>
              </a:rPr>
              <a:t> </a:t>
            </a:r>
            <a:r>
              <a:rPr lang="fr-FR" sz="2800" dirty="0" err="1">
                <a:solidFill>
                  <a:prstClr val="black"/>
                </a:solidFill>
                <a:latin typeface="Calibri"/>
                <a:cs typeface="Times New Roman" panose="02020603050405020304" pitchFamily="18" charset="0"/>
              </a:rPr>
              <a:t>thủng</a:t>
            </a:r>
            <a:r>
              <a:rPr lang="fr-FR" sz="2800" dirty="0">
                <a:solidFill>
                  <a:prstClr val="black"/>
                </a:solidFill>
                <a:latin typeface="Calibri"/>
                <a:cs typeface="Times New Roman" panose="02020603050405020304" pitchFamily="18" charset="0"/>
              </a:rPr>
              <a:t> ở </a:t>
            </a:r>
            <a:r>
              <a:rPr lang="fr-FR" sz="2800" dirty="0" err="1">
                <a:solidFill>
                  <a:prstClr val="black"/>
                </a:solidFill>
                <a:latin typeface="Calibri"/>
                <a:cs typeface="Times New Roman" panose="02020603050405020304" pitchFamily="18" charset="0"/>
              </a:rPr>
              <a:t>Hoà</a:t>
            </a:r>
            <a:r>
              <a:rPr lang="fr-FR" sz="2800" dirty="0">
                <a:solidFill>
                  <a:prstClr val="black"/>
                </a:solidFill>
                <a:latin typeface="Calibri"/>
                <a:cs typeface="Times New Roman" panose="02020603050405020304" pitchFamily="18" charset="0"/>
              </a:rPr>
              <a:t> </a:t>
            </a:r>
            <a:r>
              <a:rPr lang="fr-FR" sz="2800" dirty="0" err="1">
                <a:solidFill>
                  <a:prstClr val="black"/>
                </a:solidFill>
                <a:latin typeface="Calibri"/>
                <a:cs typeface="Times New Roman" panose="02020603050405020304" pitchFamily="18" charset="0"/>
              </a:rPr>
              <a:t>Bình</a:t>
            </a:r>
            <a:r>
              <a:rPr lang="fr-FR" sz="2800" dirty="0">
                <a:solidFill>
                  <a:prstClr val="black"/>
                </a:solidFill>
                <a:latin typeface="Calibri"/>
                <a:cs typeface="Times New Roman" panose="02020603050405020304" pitchFamily="18" charset="0"/>
              </a:rPr>
              <a:t>.</a:t>
            </a:r>
            <a:endParaRPr lang="en-US" sz="2800" dirty="0">
              <a:solidFill>
                <a:prstClr val="black"/>
              </a:solidFill>
              <a:latin typeface="Calibri"/>
              <a:cs typeface="Times New Roman" panose="02020603050405020304" pitchFamily="18" charset="0"/>
            </a:endParaRPr>
          </a:p>
          <a:p>
            <a:pPr marL="285750" indent="-285750" fontAlgn="base">
              <a:spcBef>
                <a:spcPct val="0"/>
              </a:spcBef>
              <a:spcAft>
                <a:spcPct val="0"/>
              </a:spcAft>
              <a:buFontTx/>
              <a:buChar char="-"/>
              <a:defRPr/>
            </a:pPr>
            <a:r>
              <a:rPr lang="fr-FR" sz="2800" dirty="0" err="1">
                <a:solidFill>
                  <a:prstClr val="black"/>
                </a:solidFill>
                <a:latin typeface="Calibri"/>
                <a:cs typeface="Times New Roman" panose="02020603050405020304" pitchFamily="18" charset="0"/>
              </a:rPr>
              <a:t>Thế</a:t>
            </a:r>
            <a:r>
              <a:rPr lang="fr-FR" sz="2800" dirty="0">
                <a:solidFill>
                  <a:prstClr val="black"/>
                </a:solidFill>
                <a:latin typeface="Calibri"/>
                <a:cs typeface="Times New Roman" panose="02020603050405020304" pitchFamily="18" charset="0"/>
              </a:rPr>
              <a:t> </a:t>
            </a:r>
            <a:r>
              <a:rPr lang="fr-FR" sz="2800" dirty="0" err="1">
                <a:solidFill>
                  <a:prstClr val="black"/>
                </a:solidFill>
                <a:latin typeface="Calibri"/>
                <a:cs typeface="Times New Roman" panose="02020603050405020304" pitchFamily="18" charset="0"/>
              </a:rPr>
              <a:t>bao</a:t>
            </a:r>
            <a:r>
              <a:rPr lang="fr-FR" sz="2800" dirty="0">
                <a:solidFill>
                  <a:prstClr val="black"/>
                </a:solidFill>
                <a:latin typeface="Calibri"/>
                <a:cs typeface="Times New Roman" panose="02020603050405020304" pitchFamily="18" charset="0"/>
              </a:rPr>
              <a:t> </a:t>
            </a:r>
            <a:r>
              <a:rPr lang="fr-FR" sz="2800" dirty="0" err="1">
                <a:solidFill>
                  <a:prstClr val="black"/>
                </a:solidFill>
                <a:latin typeface="Calibri"/>
                <a:cs typeface="Times New Roman" panose="02020603050405020304" pitchFamily="18" charset="0"/>
              </a:rPr>
              <a:t>vây</a:t>
            </a:r>
            <a:r>
              <a:rPr lang="fr-FR" sz="2800" dirty="0">
                <a:solidFill>
                  <a:prstClr val="black"/>
                </a:solidFill>
                <a:latin typeface="Calibri"/>
                <a:cs typeface="Times New Roman" panose="02020603050405020304" pitchFamily="18" charset="0"/>
              </a:rPr>
              <a:t> </a:t>
            </a:r>
            <a:r>
              <a:rPr lang="fr-FR" sz="2800" dirty="0" err="1">
                <a:solidFill>
                  <a:prstClr val="black"/>
                </a:solidFill>
                <a:latin typeface="Calibri"/>
                <a:cs typeface="Times New Roman" panose="02020603050405020304" pitchFamily="18" charset="0"/>
              </a:rPr>
              <a:t>địch</a:t>
            </a:r>
            <a:r>
              <a:rPr lang="fr-FR" sz="2800" dirty="0">
                <a:solidFill>
                  <a:prstClr val="black"/>
                </a:solidFill>
                <a:latin typeface="Calibri"/>
                <a:cs typeface="Times New Roman" panose="02020603050405020304" pitchFamily="18" charset="0"/>
              </a:rPr>
              <a:t> ở </a:t>
            </a:r>
            <a:r>
              <a:rPr lang="fr-FR" sz="2800" dirty="0" err="1">
                <a:solidFill>
                  <a:prstClr val="black"/>
                </a:solidFill>
                <a:latin typeface="Calibri"/>
                <a:cs typeface="Times New Roman" panose="02020603050405020304" pitchFamily="18" charset="0"/>
              </a:rPr>
              <a:t>căn</a:t>
            </a:r>
            <a:r>
              <a:rPr lang="fr-FR" sz="2800" dirty="0">
                <a:solidFill>
                  <a:prstClr val="black"/>
                </a:solidFill>
                <a:latin typeface="Calibri"/>
                <a:cs typeface="Times New Roman" panose="02020603050405020304" pitchFamily="18" charset="0"/>
              </a:rPr>
              <a:t> </a:t>
            </a:r>
            <a:r>
              <a:rPr lang="fr-FR" sz="2800" dirty="0" err="1">
                <a:solidFill>
                  <a:prstClr val="black"/>
                </a:solidFill>
                <a:latin typeface="Calibri"/>
                <a:cs typeface="Times New Roman" panose="02020603050405020304" pitchFamily="18" charset="0"/>
              </a:rPr>
              <a:t>cứ</a:t>
            </a:r>
            <a:r>
              <a:rPr lang="fr-FR" sz="2800" dirty="0">
                <a:solidFill>
                  <a:prstClr val="black"/>
                </a:solidFill>
                <a:latin typeface="Calibri"/>
                <a:cs typeface="Times New Roman" panose="02020603050405020304" pitchFamily="18" charset="0"/>
              </a:rPr>
              <a:t> </a:t>
            </a:r>
            <a:r>
              <a:rPr lang="fr-FR" sz="2800" dirty="0" err="1">
                <a:solidFill>
                  <a:prstClr val="black"/>
                </a:solidFill>
                <a:latin typeface="Calibri"/>
                <a:cs typeface="Times New Roman" panose="02020603050405020304" pitchFamily="18" charset="0"/>
              </a:rPr>
              <a:t>địa</a:t>
            </a:r>
            <a:r>
              <a:rPr lang="fr-FR" sz="2800" dirty="0">
                <a:solidFill>
                  <a:prstClr val="black"/>
                </a:solidFill>
                <a:latin typeface="Calibri"/>
                <a:cs typeface="Times New Roman" panose="02020603050405020304" pitchFamily="18" charset="0"/>
              </a:rPr>
              <a:t> </a:t>
            </a:r>
            <a:r>
              <a:rPr lang="fr-FR" sz="2800" dirty="0" err="1">
                <a:solidFill>
                  <a:prstClr val="black"/>
                </a:solidFill>
                <a:latin typeface="Calibri"/>
                <a:cs typeface="Times New Roman" panose="02020603050405020304" pitchFamily="18" charset="0"/>
              </a:rPr>
              <a:t>Việt</a:t>
            </a:r>
            <a:r>
              <a:rPr lang="fr-FR" sz="2800" dirty="0">
                <a:solidFill>
                  <a:prstClr val="black"/>
                </a:solidFill>
                <a:latin typeface="Calibri"/>
                <a:cs typeface="Times New Roman" panose="02020603050405020304" pitchFamily="18" charset="0"/>
              </a:rPr>
              <a:t> </a:t>
            </a:r>
            <a:r>
              <a:rPr lang="fr-FR" sz="2800" dirty="0" err="1">
                <a:solidFill>
                  <a:prstClr val="black"/>
                </a:solidFill>
                <a:latin typeface="Calibri"/>
                <a:cs typeface="Times New Roman" panose="02020603050405020304" pitchFamily="18" charset="0"/>
              </a:rPr>
              <a:t>Bắc</a:t>
            </a:r>
            <a:r>
              <a:rPr lang="fr-FR" sz="2800" dirty="0">
                <a:solidFill>
                  <a:prstClr val="black"/>
                </a:solidFill>
                <a:latin typeface="Calibri"/>
                <a:cs typeface="Times New Roman" panose="02020603050405020304" pitchFamily="18" charset="0"/>
              </a:rPr>
              <a:t> </a:t>
            </a:r>
            <a:r>
              <a:rPr lang="fr-FR" sz="2800" dirty="0" err="1">
                <a:solidFill>
                  <a:prstClr val="black"/>
                </a:solidFill>
                <a:latin typeface="Calibri"/>
                <a:cs typeface="Times New Roman" panose="02020603050405020304" pitchFamily="18" charset="0"/>
              </a:rPr>
              <a:t>bị</a:t>
            </a:r>
            <a:r>
              <a:rPr lang="fr-FR" sz="2800" dirty="0">
                <a:solidFill>
                  <a:prstClr val="black"/>
                </a:solidFill>
                <a:latin typeface="Calibri"/>
                <a:cs typeface="Times New Roman" panose="02020603050405020304" pitchFamily="18" charset="0"/>
              </a:rPr>
              <a:t> </a:t>
            </a:r>
            <a:r>
              <a:rPr lang="fr-FR" sz="2800" dirty="0" err="1">
                <a:solidFill>
                  <a:prstClr val="black"/>
                </a:solidFill>
                <a:latin typeface="Calibri"/>
                <a:cs typeface="Times New Roman" panose="02020603050405020304" pitchFamily="18" charset="0"/>
              </a:rPr>
              <a:t>phá</a:t>
            </a:r>
            <a:r>
              <a:rPr lang="fr-FR" sz="2800" dirty="0">
                <a:solidFill>
                  <a:prstClr val="black"/>
                </a:solidFill>
                <a:latin typeface="Calibri"/>
                <a:cs typeface="Times New Roman" panose="02020603050405020304" pitchFamily="18" charset="0"/>
              </a:rPr>
              <a:t> </a:t>
            </a:r>
            <a:r>
              <a:rPr lang="fr-FR" sz="2800" dirty="0" err="1">
                <a:solidFill>
                  <a:prstClr val="black"/>
                </a:solidFill>
                <a:latin typeface="Calibri"/>
                <a:cs typeface="Times New Roman" panose="02020603050405020304" pitchFamily="18" charset="0"/>
              </a:rPr>
              <a:t>vỡ</a:t>
            </a:r>
            <a:r>
              <a:rPr lang="fr-FR" sz="2800" dirty="0">
                <a:solidFill>
                  <a:prstClr val="black"/>
                </a:solidFill>
                <a:latin typeface="Calibri"/>
                <a:cs typeface="Times New Roman" panose="02020603050405020304" pitchFamily="18" charset="0"/>
              </a:rPr>
              <a:t>.</a:t>
            </a:r>
            <a:endParaRPr lang="en-US" sz="2800" dirty="0">
              <a:solidFill>
                <a:prstClr val="black"/>
              </a:solidFill>
              <a:latin typeface="Calibri"/>
              <a:cs typeface="Times New Roman" panose="02020603050405020304" pitchFamily="18" charset="0"/>
            </a:endParaRPr>
          </a:p>
          <a:p>
            <a:pPr marL="285750" indent="-285750" fontAlgn="base">
              <a:spcBef>
                <a:spcPct val="0"/>
              </a:spcBef>
              <a:spcAft>
                <a:spcPct val="0"/>
              </a:spcAft>
              <a:buFontTx/>
              <a:buChar char="-"/>
              <a:defRPr/>
            </a:pPr>
            <a:r>
              <a:rPr lang="fr-FR" sz="2800" dirty="0">
                <a:solidFill>
                  <a:prstClr val="black"/>
                </a:solidFill>
                <a:latin typeface="Calibri"/>
                <a:cs typeface="Times New Roman" panose="02020603050405020304" pitchFamily="18" charset="0"/>
              </a:rPr>
              <a:t> </a:t>
            </a:r>
            <a:r>
              <a:rPr lang="fr-FR" sz="2800" dirty="0" err="1">
                <a:solidFill>
                  <a:prstClr val="black"/>
                </a:solidFill>
                <a:latin typeface="Calibri"/>
                <a:cs typeface="Times New Roman" panose="02020603050405020304" pitchFamily="18" charset="0"/>
              </a:rPr>
              <a:t>Kế</a:t>
            </a:r>
            <a:r>
              <a:rPr lang="fr-FR" sz="2800" dirty="0">
                <a:solidFill>
                  <a:prstClr val="black"/>
                </a:solidFill>
                <a:latin typeface="Calibri"/>
                <a:cs typeface="Times New Roman" panose="02020603050405020304" pitchFamily="18" charset="0"/>
              </a:rPr>
              <a:t> </a:t>
            </a:r>
            <a:r>
              <a:rPr lang="fr-FR" sz="2800" dirty="0" err="1">
                <a:solidFill>
                  <a:prstClr val="black"/>
                </a:solidFill>
                <a:latin typeface="Calibri"/>
                <a:cs typeface="Times New Roman" panose="02020603050405020304" pitchFamily="18" charset="0"/>
              </a:rPr>
              <a:t>hoạch</a:t>
            </a:r>
            <a:r>
              <a:rPr lang="fr-FR" sz="2800" dirty="0">
                <a:solidFill>
                  <a:prstClr val="black"/>
                </a:solidFill>
                <a:latin typeface="Calibri"/>
                <a:cs typeface="Times New Roman" panose="02020603050405020304" pitchFamily="18" charset="0"/>
              </a:rPr>
              <a:t> </a:t>
            </a:r>
            <a:r>
              <a:rPr lang="fr-FR" sz="2800" dirty="0" err="1">
                <a:solidFill>
                  <a:prstClr val="black"/>
                </a:solidFill>
                <a:latin typeface="Calibri"/>
                <a:cs typeface="Times New Roman" panose="02020603050405020304" pitchFamily="18" charset="0"/>
              </a:rPr>
              <a:t>Rơ-ve</a:t>
            </a:r>
            <a:r>
              <a:rPr lang="fr-FR" sz="2800" dirty="0">
                <a:solidFill>
                  <a:prstClr val="black"/>
                </a:solidFill>
                <a:latin typeface="Calibri"/>
                <a:cs typeface="Times New Roman" panose="02020603050405020304" pitchFamily="18" charset="0"/>
              </a:rPr>
              <a:t> </a:t>
            </a:r>
            <a:r>
              <a:rPr lang="fr-FR" sz="2800" dirty="0" err="1">
                <a:solidFill>
                  <a:prstClr val="black"/>
                </a:solidFill>
                <a:latin typeface="Calibri"/>
                <a:cs typeface="Times New Roman" panose="02020603050405020304" pitchFamily="18" charset="0"/>
              </a:rPr>
              <a:t>của</a:t>
            </a:r>
            <a:r>
              <a:rPr lang="fr-FR" sz="2800" dirty="0">
                <a:solidFill>
                  <a:prstClr val="black"/>
                </a:solidFill>
                <a:latin typeface="Calibri"/>
                <a:cs typeface="Times New Roman" panose="02020603050405020304" pitchFamily="18" charset="0"/>
              </a:rPr>
              <a:t> </a:t>
            </a:r>
            <a:r>
              <a:rPr lang="fr-FR" sz="2800" dirty="0" err="1">
                <a:solidFill>
                  <a:prstClr val="black"/>
                </a:solidFill>
                <a:latin typeface="Calibri"/>
                <a:cs typeface="Times New Roman" panose="02020603050405020304" pitchFamily="18" charset="0"/>
              </a:rPr>
              <a:t>Pháp</a:t>
            </a:r>
            <a:r>
              <a:rPr lang="fr-FR" sz="2800" dirty="0">
                <a:solidFill>
                  <a:prstClr val="black"/>
                </a:solidFill>
                <a:latin typeface="Calibri"/>
                <a:cs typeface="Times New Roman" panose="02020603050405020304" pitchFamily="18" charset="0"/>
              </a:rPr>
              <a:t> </a:t>
            </a:r>
            <a:r>
              <a:rPr lang="fr-FR" sz="2800" dirty="0" err="1">
                <a:solidFill>
                  <a:prstClr val="black"/>
                </a:solidFill>
                <a:latin typeface="Calibri"/>
                <a:cs typeface="Times New Roman" panose="02020603050405020304" pitchFamily="18" charset="0"/>
              </a:rPr>
              <a:t>bị</a:t>
            </a:r>
            <a:r>
              <a:rPr lang="fr-FR" sz="2800" dirty="0">
                <a:solidFill>
                  <a:prstClr val="black"/>
                </a:solidFill>
                <a:latin typeface="Calibri"/>
                <a:cs typeface="Times New Roman" panose="02020603050405020304" pitchFamily="18" charset="0"/>
              </a:rPr>
              <a:t> </a:t>
            </a:r>
            <a:r>
              <a:rPr lang="fr-FR" sz="2800" dirty="0" err="1">
                <a:solidFill>
                  <a:prstClr val="black"/>
                </a:solidFill>
                <a:latin typeface="Calibri"/>
                <a:cs typeface="Times New Roman" panose="02020603050405020304" pitchFamily="18" charset="0"/>
              </a:rPr>
              <a:t>phá</a:t>
            </a:r>
            <a:r>
              <a:rPr lang="fr-FR" sz="2800" dirty="0">
                <a:solidFill>
                  <a:prstClr val="black"/>
                </a:solidFill>
                <a:latin typeface="Calibri"/>
                <a:cs typeface="Times New Roman" panose="02020603050405020304" pitchFamily="18" charset="0"/>
              </a:rPr>
              <a:t> </a:t>
            </a:r>
            <a:r>
              <a:rPr lang="fr-FR" sz="2800" dirty="0" err="1">
                <a:solidFill>
                  <a:prstClr val="black"/>
                </a:solidFill>
                <a:latin typeface="Calibri"/>
                <a:cs typeface="Times New Roman" panose="02020603050405020304" pitchFamily="18" charset="0"/>
              </a:rPr>
              <a:t>sản</a:t>
            </a:r>
            <a:r>
              <a:rPr lang="fr-FR" sz="2800" dirty="0">
                <a:solidFill>
                  <a:prstClr val="black"/>
                </a:solidFill>
                <a:latin typeface="Calibri"/>
                <a:cs typeface="Times New Roman" panose="02020603050405020304" pitchFamily="18" charset="0"/>
              </a:rPr>
              <a:t>.</a:t>
            </a:r>
            <a:endParaRPr lang="en-US" sz="2800" dirty="0">
              <a:solidFill>
                <a:prstClr val="black"/>
              </a:solidFill>
              <a:latin typeface="Calibri"/>
              <a:cs typeface="Times New Roman" panose="02020603050405020304" pitchFamily="18" charset="0"/>
            </a:endParaRPr>
          </a:p>
        </p:txBody>
      </p:sp>
      <p:sp>
        <p:nvSpPr>
          <p:cNvPr id="2" name="Oval 1"/>
          <p:cNvSpPr/>
          <p:nvPr/>
        </p:nvSpPr>
        <p:spPr>
          <a:xfrm>
            <a:off x="3459163" y="3276600"/>
            <a:ext cx="4922837" cy="1676400"/>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3200" b="1" dirty="0" err="1">
                <a:solidFill>
                  <a:srgbClr val="0000CC"/>
                </a:solidFill>
              </a:rPr>
              <a:t>Kết</a:t>
            </a:r>
            <a:r>
              <a:rPr lang="en-US" sz="3200" b="1" dirty="0">
                <a:solidFill>
                  <a:srgbClr val="0000CC"/>
                </a:solidFill>
              </a:rPr>
              <a:t> </a:t>
            </a:r>
            <a:r>
              <a:rPr lang="en-US" sz="3200" b="1" dirty="0" err="1">
                <a:solidFill>
                  <a:srgbClr val="0000CC"/>
                </a:solidFill>
              </a:rPr>
              <a:t>quả</a:t>
            </a:r>
            <a:r>
              <a:rPr lang="en-US" sz="3200" b="1" dirty="0">
                <a:solidFill>
                  <a:srgbClr val="0000CC"/>
                </a:solidFill>
              </a:rPr>
              <a:t> </a:t>
            </a:r>
            <a:r>
              <a:rPr lang="en-US" sz="3200" b="1" dirty="0" err="1">
                <a:solidFill>
                  <a:srgbClr val="0000CC"/>
                </a:solidFill>
              </a:rPr>
              <a:t>chiến</a:t>
            </a:r>
            <a:r>
              <a:rPr lang="en-US" sz="3200" b="1" dirty="0">
                <a:solidFill>
                  <a:srgbClr val="0000CC"/>
                </a:solidFill>
              </a:rPr>
              <a:t> </a:t>
            </a:r>
            <a:r>
              <a:rPr lang="en-US" sz="3200" b="1" dirty="0" err="1">
                <a:solidFill>
                  <a:srgbClr val="0000CC"/>
                </a:solidFill>
              </a:rPr>
              <a:t>dịch</a:t>
            </a:r>
            <a:r>
              <a:rPr lang="en-US" sz="3200" b="1" dirty="0">
                <a:solidFill>
                  <a:srgbClr val="0000CC"/>
                </a:solidFill>
              </a:rPr>
              <a:t> </a:t>
            </a:r>
            <a:r>
              <a:rPr lang="en-US" sz="3200" b="1" dirty="0" err="1">
                <a:solidFill>
                  <a:srgbClr val="0000CC"/>
                </a:solidFill>
              </a:rPr>
              <a:t>biên</a:t>
            </a:r>
            <a:r>
              <a:rPr lang="en-US" sz="3200" b="1" dirty="0">
                <a:solidFill>
                  <a:srgbClr val="0000CC"/>
                </a:solidFill>
              </a:rPr>
              <a:t> </a:t>
            </a:r>
            <a:r>
              <a:rPr lang="en-US" sz="3200" b="1" dirty="0" err="1">
                <a:solidFill>
                  <a:srgbClr val="0000CC"/>
                </a:solidFill>
              </a:rPr>
              <a:t>giới</a:t>
            </a:r>
            <a:r>
              <a:rPr lang="en-US" sz="3200" b="1" dirty="0">
                <a:solidFill>
                  <a:srgbClr val="0000CC"/>
                </a:solidFill>
              </a:rPr>
              <a:t>  ?</a:t>
            </a:r>
            <a:endParaRPr lang="vi-VN" sz="3200" b="1" dirty="0">
              <a:solidFill>
                <a:srgbClr val="0000CC"/>
              </a:solidFill>
            </a:endParaRPr>
          </a:p>
        </p:txBody>
      </p:sp>
    </p:spTree>
    <p:extLst>
      <p:ext uri="{BB962C8B-B14F-4D97-AF65-F5344CB8AC3E}">
        <p14:creationId xmlns:p14="http://schemas.microsoft.com/office/powerpoint/2010/main" val="4221773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xit" presetSubtype="21" fill="hold" grpId="1" nodeType="clickEffect">
                                  <p:stCondLst>
                                    <p:cond delay="0"/>
                                  </p:stCondLst>
                                  <p:childTnLst>
                                    <p:animEffect transition="out" filter="barn(inVertical)">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Horizont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2" grpId="0" animBg="1"/>
      <p:bldP spid="2"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Line 3"/>
          <p:cNvSpPr>
            <a:spLocks noChangeShapeType="1"/>
          </p:cNvSpPr>
          <p:nvPr/>
        </p:nvSpPr>
        <p:spPr bwMode="auto">
          <a:xfrm>
            <a:off x="1295400" y="4191000"/>
            <a:ext cx="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vi-VN">
              <a:solidFill>
                <a:prstClr val="black"/>
              </a:solidFill>
              <a:cs typeface="Arial" charset="0"/>
            </a:endParaRPr>
          </a:p>
        </p:txBody>
      </p:sp>
      <p:sp>
        <p:nvSpPr>
          <p:cNvPr id="137219" name="Text Box 4"/>
          <p:cNvSpPr txBox="1">
            <a:spLocks noChangeArrowheads="1"/>
          </p:cNvSpPr>
          <p:nvPr/>
        </p:nvSpPr>
        <p:spPr bwMode="auto">
          <a:xfrm>
            <a:off x="0" y="1905000"/>
            <a:ext cx="4343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50000"/>
              </a:spcBef>
              <a:spcAft>
                <a:spcPct val="0"/>
              </a:spcAft>
            </a:pPr>
            <a:endParaRPr lang="en-US" altLang="en-US" sz="2200">
              <a:solidFill>
                <a:prstClr val="black"/>
              </a:solidFill>
              <a:latin typeface="Calibri" pitchFamily="34" charset="0"/>
            </a:endParaRPr>
          </a:p>
        </p:txBody>
      </p:sp>
      <p:sp>
        <p:nvSpPr>
          <p:cNvPr id="137220" name="Text Box 7"/>
          <p:cNvSpPr txBox="1">
            <a:spLocks noChangeArrowheads="1"/>
          </p:cNvSpPr>
          <p:nvPr/>
        </p:nvSpPr>
        <p:spPr bwMode="auto">
          <a:xfrm>
            <a:off x="-46038" y="847725"/>
            <a:ext cx="3962401"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50000"/>
              </a:spcBef>
              <a:spcAft>
                <a:spcPct val="0"/>
              </a:spcAft>
            </a:pPr>
            <a:r>
              <a:rPr lang="en-US" altLang="en-US" sz="2800" b="1">
                <a:solidFill>
                  <a:srgbClr val="C00000"/>
                </a:solidFill>
                <a:latin typeface="Times New Roman" pitchFamily="18" charset="0"/>
                <a:cs typeface="Times New Roman" pitchFamily="18" charset="0"/>
              </a:rPr>
              <a:t>1. </a:t>
            </a:r>
            <a:r>
              <a:rPr lang="en-US" altLang="en-US" sz="2800" b="1" u="sng">
                <a:solidFill>
                  <a:srgbClr val="C00000"/>
                </a:solidFill>
                <a:latin typeface="Times New Roman" pitchFamily="18" charset="0"/>
                <a:cs typeface="Times New Roman" pitchFamily="18" charset="0"/>
              </a:rPr>
              <a:t>Hoàn cảnh lịch sử mới</a:t>
            </a:r>
          </a:p>
        </p:txBody>
      </p:sp>
      <p:sp>
        <p:nvSpPr>
          <p:cNvPr id="137221" name="Text Box 11"/>
          <p:cNvSpPr txBox="1">
            <a:spLocks noChangeArrowheads="1"/>
          </p:cNvSpPr>
          <p:nvPr/>
        </p:nvSpPr>
        <p:spPr bwMode="auto">
          <a:xfrm>
            <a:off x="0" y="30480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50000"/>
              </a:spcBef>
              <a:spcAft>
                <a:spcPct val="0"/>
              </a:spcAft>
            </a:pPr>
            <a:endParaRPr lang="en-US" altLang="en-US">
              <a:solidFill>
                <a:prstClr val="black"/>
              </a:solidFill>
              <a:latin typeface="Calibri" pitchFamily="34" charset="0"/>
            </a:endParaRPr>
          </a:p>
        </p:txBody>
      </p:sp>
      <p:sp>
        <p:nvSpPr>
          <p:cNvPr id="137222" name="Text Box 15"/>
          <p:cNvSpPr txBox="1">
            <a:spLocks noChangeArrowheads="1"/>
          </p:cNvSpPr>
          <p:nvPr/>
        </p:nvSpPr>
        <p:spPr bwMode="auto">
          <a:xfrm>
            <a:off x="-46038" y="1265238"/>
            <a:ext cx="77295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50000"/>
              </a:spcBef>
              <a:spcAft>
                <a:spcPct val="0"/>
              </a:spcAft>
            </a:pPr>
            <a:r>
              <a:rPr lang="en-US" altLang="en-US" sz="2800" b="1">
                <a:solidFill>
                  <a:srgbClr val="C00000"/>
                </a:solidFill>
                <a:latin typeface="Times New Roman" pitchFamily="18" charset="0"/>
                <a:cs typeface="Times New Roman" pitchFamily="18" charset="0"/>
              </a:rPr>
              <a:t>2</a:t>
            </a:r>
            <a:r>
              <a:rPr lang="en-US" altLang="en-US" sz="2800" b="1" u="sng">
                <a:solidFill>
                  <a:srgbClr val="C00000"/>
                </a:solidFill>
                <a:latin typeface="Times New Roman" pitchFamily="18" charset="0"/>
                <a:cs typeface="Times New Roman" pitchFamily="18" charset="0"/>
              </a:rPr>
              <a:t>. Quân ta tiến công địch ở biên giới phía Bắc </a:t>
            </a:r>
          </a:p>
        </p:txBody>
      </p:sp>
      <p:sp>
        <p:nvSpPr>
          <p:cNvPr id="364560" name="Text Box 16"/>
          <p:cNvSpPr txBox="1">
            <a:spLocks noChangeArrowheads="1"/>
          </p:cNvSpPr>
          <p:nvPr/>
        </p:nvSpPr>
        <p:spPr bwMode="auto">
          <a:xfrm>
            <a:off x="-46038" y="1692275"/>
            <a:ext cx="3505201"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defRPr/>
            </a:pPr>
            <a:r>
              <a:rPr lang="en-US" altLang="en-US" sz="2400" b="1" dirty="0">
                <a:solidFill>
                  <a:srgbClr val="C00000"/>
                </a:solidFill>
                <a:latin typeface="Times New Roman" panose="02020603050405020304" pitchFamily="18" charset="0"/>
                <a:cs typeface="Times New Roman" panose="02020603050405020304" pitchFamily="18" charset="0"/>
              </a:rPr>
              <a:t> </a:t>
            </a:r>
            <a:r>
              <a:rPr lang="en-US" altLang="en-US" sz="2800" b="1" i="1" dirty="0">
                <a:solidFill>
                  <a:prstClr val="black"/>
                </a:solidFill>
                <a:latin typeface="Calibri"/>
                <a:cs typeface="Times New Roman" panose="02020603050405020304" pitchFamily="18" charset="0"/>
              </a:rPr>
              <a:t>a. </a:t>
            </a:r>
            <a:r>
              <a:rPr lang="en-US" altLang="en-US" sz="2800" b="1" i="1" u="sng" dirty="0" err="1">
                <a:solidFill>
                  <a:prstClr val="black"/>
                </a:solidFill>
                <a:latin typeface="Calibri"/>
                <a:cs typeface="Times New Roman" panose="02020603050405020304" pitchFamily="18" charset="0"/>
              </a:rPr>
              <a:t>Âm</a:t>
            </a:r>
            <a:r>
              <a:rPr lang="en-US" altLang="en-US" sz="2800" b="1" i="1" u="sng" dirty="0">
                <a:solidFill>
                  <a:prstClr val="black"/>
                </a:solidFill>
                <a:latin typeface="Calibri"/>
                <a:cs typeface="Times New Roman" panose="02020603050405020304" pitchFamily="18" charset="0"/>
              </a:rPr>
              <a:t> </a:t>
            </a:r>
            <a:r>
              <a:rPr lang="en-US" altLang="en-US" sz="2800" b="1" i="1" u="sng" dirty="0" err="1">
                <a:solidFill>
                  <a:prstClr val="black"/>
                </a:solidFill>
                <a:latin typeface="Calibri"/>
                <a:cs typeface="Times New Roman" panose="02020603050405020304" pitchFamily="18" charset="0"/>
              </a:rPr>
              <a:t>mưu</a:t>
            </a:r>
            <a:r>
              <a:rPr lang="en-US" altLang="en-US" sz="2800" b="1" i="1" u="sng" dirty="0">
                <a:solidFill>
                  <a:prstClr val="black"/>
                </a:solidFill>
                <a:latin typeface="Calibri"/>
                <a:cs typeface="Times New Roman" panose="02020603050405020304" pitchFamily="18" charset="0"/>
              </a:rPr>
              <a:t> </a:t>
            </a:r>
            <a:r>
              <a:rPr lang="en-US" altLang="en-US" sz="2800" b="1" i="1" u="sng" dirty="0" err="1">
                <a:solidFill>
                  <a:prstClr val="black"/>
                </a:solidFill>
                <a:latin typeface="Calibri"/>
                <a:cs typeface="Times New Roman" panose="02020603050405020304" pitchFamily="18" charset="0"/>
              </a:rPr>
              <a:t>của</a:t>
            </a:r>
            <a:r>
              <a:rPr lang="en-US" altLang="en-US" sz="2800" b="1" i="1" u="sng" dirty="0">
                <a:solidFill>
                  <a:prstClr val="black"/>
                </a:solidFill>
                <a:latin typeface="Calibri"/>
                <a:cs typeface="Times New Roman" panose="02020603050405020304" pitchFamily="18" charset="0"/>
              </a:rPr>
              <a:t> </a:t>
            </a:r>
            <a:r>
              <a:rPr lang="en-US" altLang="en-US" sz="2800" b="1" i="1" u="sng" dirty="0" err="1">
                <a:solidFill>
                  <a:prstClr val="black"/>
                </a:solidFill>
                <a:latin typeface="Calibri"/>
                <a:cs typeface="Times New Roman" panose="02020603050405020304" pitchFamily="18" charset="0"/>
              </a:rPr>
              <a:t>Pháp</a:t>
            </a:r>
            <a:r>
              <a:rPr lang="en-US" altLang="en-US" sz="2800" b="1" i="1" dirty="0">
                <a:solidFill>
                  <a:prstClr val="black"/>
                </a:solidFill>
                <a:latin typeface="Calibri"/>
                <a:cs typeface="Times New Roman" panose="02020603050405020304" pitchFamily="18" charset="0"/>
              </a:rPr>
              <a:t> </a:t>
            </a:r>
          </a:p>
        </p:txBody>
      </p:sp>
      <p:sp>
        <p:nvSpPr>
          <p:cNvPr id="12" name="Rectangle: Rounded Corners 11"/>
          <p:cNvSpPr/>
          <p:nvPr/>
        </p:nvSpPr>
        <p:spPr>
          <a:xfrm>
            <a:off x="-7938" y="0"/>
            <a:ext cx="9185276" cy="838200"/>
          </a:xfrm>
          <a:prstGeom prst="roundRect">
            <a:avLst/>
          </a:prstGeom>
          <a:solidFill>
            <a:srgbClr val="A6F6B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altLang="en-US" sz="2400" b="1" dirty="0">
                <a:solidFill>
                  <a:srgbClr val="FF0000"/>
                </a:solidFill>
                <a:latin typeface="Times New Roman" panose="02020603050405020304" pitchFamily="18" charset="0"/>
                <a:cs typeface="Times New Roman" panose="02020603050405020304" pitchFamily="18" charset="0"/>
              </a:rPr>
              <a:t>B. BƯỚC PHÁT TRIỂN MỚI CỦA CUỘC KHÁNG CHIẾN TOÀN QUỐC CHỐNG THỰC DÂN PHÁP  (1950-1953)</a:t>
            </a:r>
          </a:p>
        </p:txBody>
      </p:sp>
      <p:sp>
        <p:nvSpPr>
          <p:cNvPr id="11" name="Text Box 15"/>
          <p:cNvSpPr txBox="1">
            <a:spLocks noChangeArrowheads="1"/>
          </p:cNvSpPr>
          <p:nvPr/>
        </p:nvSpPr>
        <p:spPr bwMode="auto">
          <a:xfrm>
            <a:off x="-7938" y="2085975"/>
            <a:ext cx="3657601"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defRPr/>
            </a:pP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800" b="1" i="1" dirty="0">
                <a:solidFill>
                  <a:prstClr val="black"/>
                </a:solidFill>
                <a:latin typeface="Calibri"/>
                <a:cs typeface="Times New Roman" panose="02020603050405020304" pitchFamily="18" charset="0"/>
              </a:rPr>
              <a:t>b. </a:t>
            </a:r>
            <a:r>
              <a:rPr lang="en-US" altLang="en-US" sz="2800" b="1" i="1" u="sng" dirty="0" err="1">
                <a:solidFill>
                  <a:prstClr val="black"/>
                </a:solidFill>
                <a:latin typeface="Calibri"/>
                <a:cs typeface="Times New Roman" panose="02020603050405020304" pitchFamily="18" charset="0"/>
              </a:rPr>
              <a:t>Chủ</a:t>
            </a:r>
            <a:r>
              <a:rPr lang="en-US" altLang="en-US" sz="2800" b="1" i="1" u="sng" dirty="0">
                <a:solidFill>
                  <a:prstClr val="black"/>
                </a:solidFill>
                <a:latin typeface="Calibri"/>
                <a:cs typeface="Times New Roman" panose="02020603050405020304" pitchFamily="18" charset="0"/>
              </a:rPr>
              <a:t> </a:t>
            </a:r>
            <a:r>
              <a:rPr lang="en-US" altLang="en-US" sz="2800" b="1" i="1" u="sng" dirty="0" err="1">
                <a:solidFill>
                  <a:prstClr val="black"/>
                </a:solidFill>
                <a:latin typeface="Calibri"/>
                <a:cs typeface="Times New Roman" panose="02020603050405020304" pitchFamily="18" charset="0"/>
              </a:rPr>
              <a:t>trương</a:t>
            </a:r>
            <a:r>
              <a:rPr lang="en-US" altLang="en-US" sz="2800" b="1" i="1" u="sng" dirty="0">
                <a:solidFill>
                  <a:prstClr val="black"/>
                </a:solidFill>
                <a:latin typeface="Calibri"/>
                <a:cs typeface="Times New Roman" panose="02020603050405020304" pitchFamily="18" charset="0"/>
              </a:rPr>
              <a:t> </a:t>
            </a:r>
            <a:r>
              <a:rPr lang="en-US" altLang="en-US" sz="2800" b="1" i="1" u="sng" dirty="0" err="1">
                <a:solidFill>
                  <a:prstClr val="black"/>
                </a:solidFill>
                <a:latin typeface="Calibri"/>
                <a:cs typeface="Times New Roman" panose="02020603050405020304" pitchFamily="18" charset="0"/>
              </a:rPr>
              <a:t>của</a:t>
            </a:r>
            <a:r>
              <a:rPr lang="en-US" altLang="en-US" sz="2800" b="1" i="1" u="sng" dirty="0">
                <a:solidFill>
                  <a:prstClr val="black"/>
                </a:solidFill>
                <a:latin typeface="Calibri"/>
                <a:cs typeface="Times New Roman" panose="02020603050405020304" pitchFamily="18" charset="0"/>
              </a:rPr>
              <a:t> ta</a:t>
            </a:r>
          </a:p>
        </p:txBody>
      </p:sp>
      <p:sp>
        <p:nvSpPr>
          <p:cNvPr id="14" name="Text Box 15"/>
          <p:cNvSpPr txBox="1">
            <a:spLocks noChangeArrowheads="1"/>
          </p:cNvSpPr>
          <p:nvPr/>
        </p:nvSpPr>
        <p:spPr bwMode="auto">
          <a:xfrm>
            <a:off x="0" y="2466975"/>
            <a:ext cx="6019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defRPr/>
            </a:pPr>
            <a:r>
              <a:rPr lang="en-US" altLang="en-US" sz="2800" b="1" i="1" dirty="0">
                <a:solidFill>
                  <a:prstClr val="black"/>
                </a:solidFill>
                <a:latin typeface="Calibri"/>
                <a:cs typeface="Times New Roman" panose="02020603050405020304" pitchFamily="18" charset="0"/>
              </a:rPr>
              <a:t> c. </a:t>
            </a:r>
            <a:r>
              <a:rPr lang="en-US" altLang="en-US" sz="2800" b="1" i="1" u="sng" dirty="0" err="1">
                <a:solidFill>
                  <a:prstClr val="black"/>
                </a:solidFill>
                <a:latin typeface="Calibri"/>
                <a:cs typeface="Times New Roman" panose="02020603050405020304" pitchFamily="18" charset="0"/>
              </a:rPr>
              <a:t>Diễn</a:t>
            </a:r>
            <a:r>
              <a:rPr lang="en-US" altLang="en-US" sz="2800" b="1" i="1" u="sng" dirty="0">
                <a:solidFill>
                  <a:prstClr val="black"/>
                </a:solidFill>
                <a:latin typeface="Calibri"/>
                <a:cs typeface="Times New Roman" panose="02020603050405020304" pitchFamily="18" charset="0"/>
              </a:rPr>
              <a:t> </a:t>
            </a:r>
            <a:r>
              <a:rPr lang="en-US" altLang="en-US" sz="2800" b="1" i="1" u="sng" dirty="0" err="1">
                <a:solidFill>
                  <a:prstClr val="black"/>
                </a:solidFill>
                <a:latin typeface="Calibri"/>
                <a:cs typeface="Times New Roman" panose="02020603050405020304" pitchFamily="18" charset="0"/>
              </a:rPr>
              <a:t>biến</a:t>
            </a:r>
            <a:r>
              <a:rPr lang="en-US" altLang="en-US" sz="2800" b="1" i="1" u="sng" dirty="0">
                <a:solidFill>
                  <a:prstClr val="black"/>
                </a:solidFill>
                <a:latin typeface="Calibri"/>
                <a:cs typeface="Times New Roman" panose="02020603050405020304" pitchFamily="18" charset="0"/>
              </a:rPr>
              <a:t>: </a:t>
            </a:r>
          </a:p>
        </p:txBody>
      </p:sp>
      <p:sp>
        <p:nvSpPr>
          <p:cNvPr id="13" name="Text Box 15"/>
          <p:cNvSpPr txBox="1">
            <a:spLocks noChangeArrowheads="1"/>
          </p:cNvSpPr>
          <p:nvPr/>
        </p:nvSpPr>
        <p:spPr bwMode="auto">
          <a:xfrm>
            <a:off x="-7938" y="2786063"/>
            <a:ext cx="2200276"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defRPr/>
            </a:pP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800" b="1" i="1" dirty="0">
                <a:solidFill>
                  <a:prstClr val="black"/>
                </a:solidFill>
                <a:latin typeface="Calibri"/>
                <a:cs typeface="Times New Roman" panose="02020603050405020304" pitchFamily="18" charset="0"/>
              </a:rPr>
              <a:t>d. </a:t>
            </a:r>
            <a:r>
              <a:rPr lang="en-US" altLang="en-US" sz="2800" b="1" i="1" u="sng" dirty="0" err="1">
                <a:solidFill>
                  <a:prstClr val="black"/>
                </a:solidFill>
                <a:latin typeface="Calibri"/>
                <a:cs typeface="Times New Roman" panose="02020603050405020304" pitchFamily="18" charset="0"/>
              </a:rPr>
              <a:t>Kết</a:t>
            </a:r>
            <a:r>
              <a:rPr lang="en-US" altLang="en-US" sz="2800" b="1" i="1" u="sng" dirty="0">
                <a:solidFill>
                  <a:prstClr val="black"/>
                </a:solidFill>
                <a:latin typeface="Calibri"/>
                <a:cs typeface="Times New Roman" panose="02020603050405020304" pitchFamily="18" charset="0"/>
              </a:rPr>
              <a:t> </a:t>
            </a:r>
            <a:r>
              <a:rPr lang="en-US" altLang="en-US" sz="2800" b="1" i="1" u="sng" dirty="0" err="1">
                <a:solidFill>
                  <a:prstClr val="black"/>
                </a:solidFill>
                <a:latin typeface="Calibri"/>
                <a:cs typeface="Times New Roman" panose="02020603050405020304" pitchFamily="18" charset="0"/>
              </a:rPr>
              <a:t>quả</a:t>
            </a:r>
            <a:r>
              <a:rPr lang="en-US" altLang="en-US" sz="2800" b="1" i="1" u="sng" dirty="0">
                <a:solidFill>
                  <a:prstClr val="black"/>
                </a:solidFill>
                <a:latin typeface="Calibri"/>
                <a:cs typeface="Times New Roman" panose="02020603050405020304" pitchFamily="18" charset="0"/>
              </a:rPr>
              <a:t>: </a:t>
            </a:r>
          </a:p>
        </p:txBody>
      </p:sp>
      <p:sp>
        <p:nvSpPr>
          <p:cNvPr id="15" name="Text Box 15"/>
          <p:cNvSpPr txBox="1">
            <a:spLocks noChangeArrowheads="1"/>
          </p:cNvSpPr>
          <p:nvPr/>
        </p:nvSpPr>
        <p:spPr bwMode="auto">
          <a:xfrm>
            <a:off x="0" y="3186113"/>
            <a:ext cx="1981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50000"/>
              </a:spcBef>
              <a:spcAft>
                <a:spcPct val="0"/>
              </a:spcAft>
              <a:buFontTx/>
              <a:buNone/>
              <a:defRPr/>
            </a:pP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800" b="1" i="1" dirty="0">
                <a:solidFill>
                  <a:prstClr val="black"/>
                </a:solidFill>
                <a:latin typeface="Calibri"/>
                <a:cs typeface="Times New Roman" panose="02020603050405020304" pitchFamily="18" charset="0"/>
              </a:rPr>
              <a:t>e. </a:t>
            </a:r>
            <a:r>
              <a:rPr lang="en-US" altLang="en-US" sz="2800" b="1" i="1" u="sng" dirty="0">
                <a:solidFill>
                  <a:prstClr val="black"/>
                </a:solidFill>
                <a:latin typeface="Calibri"/>
                <a:cs typeface="Times New Roman" panose="02020603050405020304" pitchFamily="18" charset="0"/>
              </a:rPr>
              <a:t>Ý </a:t>
            </a:r>
            <a:r>
              <a:rPr lang="en-US" altLang="en-US" sz="2800" b="1" i="1" u="sng" dirty="0" err="1">
                <a:solidFill>
                  <a:prstClr val="black"/>
                </a:solidFill>
                <a:latin typeface="Calibri"/>
                <a:cs typeface="Times New Roman" panose="02020603050405020304" pitchFamily="18" charset="0"/>
              </a:rPr>
              <a:t>nghĩa</a:t>
            </a:r>
            <a:r>
              <a:rPr lang="en-US" altLang="en-US" sz="2800" b="1" i="1" u="sng" dirty="0">
                <a:solidFill>
                  <a:prstClr val="black"/>
                </a:solidFill>
                <a:latin typeface="Calibri"/>
                <a:cs typeface="Times New Roman" panose="02020603050405020304" pitchFamily="18" charset="0"/>
              </a:rPr>
              <a:t>: </a:t>
            </a:r>
          </a:p>
        </p:txBody>
      </p:sp>
      <p:sp>
        <p:nvSpPr>
          <p:cNvPr id="17" name="Text Box 15"/>
          <p:cNvSpPr txBox="1">
            <a:spLocks noChangeArrowheads="1"/>
          </p:cNvSpPr>
          <p:nvPr/>
        </p:nvSpPr>
        <p:spPr bwMode="auto">
          <a:xfrm>
            <a:off x="228600" y="3830638"/>
            <a:ext cx="8915400" cy="2554287"/>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Aft>
                <a:spcPct val="0"/>
              </a:spcAft>
              <a:defRPr/>
            </a:pPr>
            <a:r>
              <a:rPr lang="en-US" altLang="en-US" sz="3200" b="1" dirty="0">
                <a:solidFill>
                  <a:prstClr val="black"/>
                </a:solidFill>
                <a:latin typeface="Times New Roman" panose="02020603050405020304" pitchFamily="18" charset="0"/>
                <a:cs typeface="Times New Roman" panose="02020603050405020304" pitchFamily="18" charset="0"/>
              </a:rPr>
              <a:t> </a:t>
            </a:r>
            <a:r>
              <a:rPr lang="en-US" altLang="en-US" sz="3200" dirty="0">
                <a:solidFill>
                  <a:prstClr val="black"/>
                </a:solidFill>
                <a:latin typeface="Calibri"/>
                <a:cs typeface="Times New Roman" panose="02020603050405020304" pitchFamily="18" charset="0"/>
              </a:rPr>
              <a:t>- </a:t>
            </a:r>
            <a:r>
              <a:rPr lang="fr-FR" sz="3200" dirty="0" err="1">
                <a:solidFill>
                  <a:prstClr val="black"/>
                </a:solidFill>
                <a:latin typeface="Calibri"/>
                <a:cs typeface="Times New Roman" panose="02020603050405020304" pitchFamily="18" charset="0"/>
              </a:rPr>
              <a:t>Đường</a:t>
            </a:r>
            <a:r>
              <a:rPr lang="fr-FR" sz="3200" dirty="0">
                <a:solidFill>
                  <a:prstClr val="black"/>
                </a:solidFill>
                <a:latin typeface="Calibri"/>
                <a:cs typeface="Times New Roman" panose="02020603050405020304" pitchFamily="18" charset="0"/>
              </a:rPr>
              <a:t> </a:t>
            </a:r>
            <a:r>
              <a:rPr lang="fr-FR" sz="3200" dirty="0" err="1">
                <a:solidFill>
                  <a:prstClr val="black"/>
                </a:solidFill>
                <a:latin typeface="Calibri"/>
                <a:cs typeface="Times New Roman" panose="02020603050405020304" pitchFamily="18" charset="0"/>
              </a:rPr>
              <a:t>liên</a:t>
            </a:r>
            <a:r>
              <a:rPr lang="fr-FR" sz="3200" dirty="0">
                <a:solidFill>
                  <a:prstClr val="black"/>
                </a:solidFill>
                <a:latin typeface="Calibri"/>
                <a:cs typeface="Times New Roman" panose="02020603050405020304" pitchFamily="18" charset="0"/>
              </a:rPr>
              <a:t> </a:t>
            </a:r>
            <a:r>
              <a:rPr lang="fr-FR" sz="3200" dirty="0" err="1">
                <a:solidFill>
                  <a:prstClr val="black"/>
                </a:solidFill>
                <a:latin typeface="Calibri"/>
                <a:cs typeface="Times New Roman" panose="02020603050405020304" pitchFamily="18" charset="0"/>
              </a:rPr>
              <a:t>lạc</a:t>
            </a:r>
            <a:r>
              <a:rPr lang="fr-FR" sz="3200" dirty="0">
                <a:solidFill>
                  <a:prstClr val="black"/>
                </a:solidFill>
                <a:latin typeface="Calibri"/>
                <a:cs typeface="Times New Roman" panose="02020603050405020304" pitchFamily="18" charset="0"/>
              </a:rPr>
              <a:t> </a:t>
            </a:r>
            <a:r>
              <a:rPr lang="fr-FR" sz="3200" dirty="0" err="1">
                <a:solidFill>
                  <a:prstClr val="black"/>
                </a:solidFill>
                <a:latin typeface="Calibri"/>
                <a:cs typeface="Times New Roman" panose="02020603050405020304" pitchFamily="18" charset="0"/>
              </a:rPr>
              <a:t>của</a:t>
            </a:r>
            <a:r>
              <a:rPr lang="fr-FR" sz="3200" dirty="0">
                <a:solidFill>
                  <a:prstClr val="black"/>
                </a:solidFill>
                <a:latin typeface="Calibri"/>
                <a:cs typeface="Times New Roman" panose="02020603050405020304" pitchFamily="18" charset="0"/>
              </a:rPr>
              <a:t> ta </a:t>
            </a:r>
            <a:r>
              <a:rPr lang="fr-FR" sz="3200" dirty="0" err="1">
                <a:solidFill>
                  <a:prstClr val="black"/>
                </a:solidFill>
                <a:latin typeface="Calibri"/>
                <a:cs typeface="Times New Roman" panose="02020603050405020304" pitchFamily="18" charset="0"/>
              </a:rPr>
              <a:t>với</a:t>
            </a:r>
            <a:r>
              <a:rPr lang="fr-FR" sz="3200" dirty="0">
                <a:solidFill>
                  <a:prstClr val="black"/>
                </a:solidFill>
                <a:latin typeface="Calibri"/>
                <a:cs typeface="Times New Roman" panose="02020603050405020304" pitchFamily="18" charset="0"/>
              </a:rPr>
              <a:t> </a:t>
            </a:r>
            <a:r>
              <a:rPr lang="fr-FR" sz="3200" dirty="0" err="1">
                <a:solidFill>
                  <a:prstClr val="black"/>
                </a:solidFill>
                <a:latin typeface="Calibri"/>
                <a:cs typeface="Times New Roman" panose="02020603050405020304" pitchFamily="18" charset="0"/>
              </a:rPr>
              <a:t>các</a:t>
            </a:r>
            <a:r>
              <a:rPr lang="fr-FR" sz="3200" dirty="0">
                <a:solidFill>
                  <a:prstClr val="black"/>
                </a:solidFill>
                <a:latin typeface="Calibri"/>
                <a:cs typeface="Times New Roman" panose="02020603050405020304" pitchFamily="18" charset="0"/>
              </a:rPr>
              <a:t> </a:t>
            </a:r>
            <a:r>
              <a:rPr lang="fr-FR" sz="3200" dirty="0" err="1">
                <a:solidFill>
                  <a:prstClr val="black"/>
                </a:solidFill>
                <a:latin typeface="Calibri"/>
                <a:cs typeface="Times New Roman" panose="02020603050405020304" pitchFamily="18" charset="0"/>
              </a:rPr>
              <a:t>nước</a:t>
            </a:r>
            <a:r>
              <a:rPr lang="fr-FR" sz="3200" dirty="0">
                <a:solidFill>
                  <a:prstClr val="black"/>
                </a:solidFill>
                <a:latin typeface="Calibri"/>
                <a:cs typeface="Times New Roman" panose="02020603050405020304" pitchFamily="18" charset="0"/>
              </a:rPr>
              <a:t> </a:t>
            </a:r>
            <a:r>
              <a:rPr lang="fr-FR" sz="3200" dirty="0" err="1">
                <a:solidFill>
                  <a:prstClr val="black"/>
                </a:solidFill>
                <a:latin typeface="Calibri"/>
                <a:cs typeface="Times New Roman" panose="02020603050405020304" pitchFamily="18" charset="0"/>
              </a:rPr>
              <a:t>xã</a:t>
            </a:r>
            <a:r>
              <a:rPr lang="fr-FR" sz="3200" dirty="0">
                <a:solidFill>
                  <a:prstClr val="black"/>
                </a:solidFill>
                <a:latin typeface="Calibri"/>
                <a:cs typeface="Times New Roman" panose="02020603050405020304" pitchFamily="18" charset="0"/>
              </a:rPr>
              <a:t> </a:t>
            </a:r>
            <a:r>
              <a:rPr lang="fr-FR" sz="3200" dirty="0" err="1">
                <a:solidFill>
                  <a:prstClr val="black"/>
                </a:solidFill>
                <a:latin typeface="Calibri"/>
                <a:cs typeface="Times New Roman" panose="02020603050405020304" pitchFamily="18" charset="0"/>
              </a:rPr>
              <a:t>hội</a:t>
            </a:r>
            <a:r>
              <a:rPr lang="fr-FR" sz="3200" dirty="0">
                <a:solidFill>
                  <a:prstClr val="black"/>
                </a:solidFill>
                <a:latin typeface="Calibri"/>
                <a:cs typeface="Times New Roman" panose="02020603050405020304" pitchFamily="18" charset="0"/>
              </a:rPr>
              <a:t> </a:t>
            </a:r>
            <a:r>
              <a:rPr lang="fr-FR" sz="3200" dirty="0" err="1">
                <a:solidFill>
                  <a:prstClr val="black"/>
                </a:solidFill>
                <a:latin typeface="Calibri"/>
                <a:cs typeface="Times New Roman" panose="02020603050405020304" pitchFamily="18" charset="0"/>
              </a:rPr>
              <a:t>chủ</a:t>
            </a:r>
            <a:r>
              <a:rPr lang="fr-FR" sz="3200" dirty="0">
                <a:solidFill>
                  <a:prstClr val="black"/>
                </a:solidFill>
                <a:latin typeface="Calibri"/>
                <a:cs typeface="Times New Roman" panose="02020603050405020304" pitchFamily="18" charset="0"/>
              </a:rPr>
              <a:t> </a:t>
            </a:r>
            <a:r>
              <a:rPr lang="fr-FR" sz="3200" dirty="0" err="1">
                <a:solidFill>
                  <a:prstClr val="black"/>
                </a:solidFill>
                <a:latin typeface="Calibri"/>
                <a:cs typeface="Times New Roman" panose="02020603050405020304" pitchFamily="18" charset="0"/>
              </a:rPr>
              <a:t>nghĩa</a:t>
            </a:r>
            <a:r>
              <a:rPr lang="fr-FR" sz="3200" dirty="0">
                <a:solidFill>
                  <a:prstClr val="black"/>
                </a:solidFill>
                <a:latin typeface="Calibri"/>
                <a:cs typeface="Times New Roman" panose="02020603050405020304" pitchFamily="18" charset="0"/>
              </a:rPr>
              <a:t> </a:t>
            </a:r>
            <a:r>
              <a:rPr lang="fr-FR" sz="3200" dirty="0" err="1">
                <a:solidFill>
                  <a:prstClr val="black"/>
                </a:solidFill>
                <a:latin typeface="Calibri"/>
                <a:cs typeface="Times New Roman" panose="02020603050405020304" pitchFamily="18" charset="0"/>
              </a:rPr>
              <a:t>được</a:t>
            </a:r>
            <a:r>
              <a:rPr lang="fr-FR" sz="3200" dirty="0">
                <a:solidFill>
                  <a:prstClr val="black"/>
                </a:solidFill>
                <a:latin typeface="Calibri"/>
                <a:cs typeface="Times New Roman" panose="02020603050405020304" pitchFamily="18" charset="0"/>
              </a:rPr>
              <a:t> </a:t>
            </a:r>
            <a:r>
              <a:rPr lang="fr-FR" sz="3200" dirty="0" err="1">
                <a:solidFill>
                  <a:prstClr val="black"/>
                </a:solidFill>
                <a:latin typeface="Calibri"/>
                <a:cs typeface="Times New Roman" panose="02020603050405020304" pitchFamily="18" charset="0"/>
              </a:rPr>
              <a:t>khai</a:t>
            </a:r>
            <a:r>
              <a:rPr lang="fr-FR" sz="3200" dirty="0">
                <a:solidFill>
                  <a:prstClr val="black"/>
                </a:solidFill>
                <a:latin typeface="Calibri"/>
                <a:cs typeface="Times New Roman" panose="02020603050405020304" pitchFamily="18" charset="0"/>
              </a:rPr>
              <a:t> </a:t>
            </a:r>
            <a:r>
              <a:rPr lang="fr-FR" sz="3200" dirty="0" err="1">
                <a:solidFill>
                  <a:prstClr val="black"/>
                </a:solidFill>
                <a:latin typeface="Calibri"/>
                <a:cs typeface="Times New Roman" panose="02020603050405020304" pitchFamily="18" charset="0"/>
              </a:rPr>
              <a:t>thông</a:t>
            </a:r>
            <a:r>
              <a:rPr lang="fr-FR" sz="3200" dirty="0">
                <a:solidFill>
                  <a:prstClr val="black"/>
                </a:solidFill>
                <a:latin typeface="Calibri"/>
                <a:cs typeface="Times New Roman" panose="02020603050405020304" pitchFamily="18" charset="0"/>
              </a:rPr>
              <a:t>.</a:t>
            </a:r>
          </a:p>
          <a:p>
            <a:pPr marL="285750" indent="-285750" eaLnBrk="1" fontAlgn="base" hangingPunct="1">
              <a:spcAft>
                <a:spcPct val="0"/>
              </a:spcAft>
              <a:buFontTx/>
              <a:buChar char="-"/>
              <a:defRPr/>
            </a:pPr>
            <a:r>
              <a:rPr lang="fr-FR" sz="3200" dirty="0">
                <a:solidFill>
                  <a:prstClr val="black"/>
                </a:solidFill>
                <a:latin typeface="Calibri"/>
                <a:cs typeface="Times New Roman" panose="02020603050405020304" pitchFamily="18" charset="0"/>
              </a:rPr>
              <a:t> </a:t>
            </a:r>
            <a:r>
              <a:rPr lang="fr-FR" sz="3200" dirty="0" err="1">
                <a:solidFill>
                  <a:prstClr val="black"/>
                </a:solidFill>
                <a:latin typeface="Calibri"/>
                <a:cs typeface="Times New Roman" panose="02020603050405020304" pitchFamily="18" charset="0"/>
              </a:rPr>
              <a:t>Quân</a:t>
            </a:r>
            <a:r>
              <a:rPr lang="fr-FR" sz="3200" dirty="0">
                <a:solidFill>
                  <a:prstClr val="black"/>
                </a:solidFill>
                <a:latin typeface="Calibri"/>
                <a:cs typeface="Times New Roman" panose="02020603050405020304" pitchFamily="18" charset="0"/>
              </a:rPr>
              <a:t> </a:t>
            </a:r>
            <a:r>
              <a:rPr lang="fr-FR" sz="3200" dirty="0" err="1">
                <a:solidFill>
                  <a:prstClr val="black"/>
                </a:solidFill>
                <a:latin typeface="Calibri"/>
                <a:cs typeface="Times New Roman" panose="02020603050405020304" pitchFamily="18" charset="0"/>
              </a:rPr>
              <a:t>đội</a:t>
            </a:r>
            <a:r>
              <a:rPr lang="fr-FR" sz="3200" dirty="0">
                <a:solidFill>
                  <a:prstClr val="black"/>
                </a:solidFill>
                <a:latin typeface="Calibri"/>
                <a:cs typeface="Times New Roman" panose="02020603050405020304" pitchFamily="18" charset="0"/>
              </a:rPr>
              <a:t> ta </a:t>
            </a:r>
            <a:r>
              <a:rPr lang="fr-FR" sz="3200" dirty="0" err="1">
                <a:solidFill>
                  <a:prstClr val="black"/>
                </a:solidFill>
                <a:latin typeface="Calibri"/>
                <a:cs typeface="Times New Roman" panose="02020603050405020304" pitchFamily="18" charset="0"/>
              </a:rPr>
              <a:t>đã</a:t>
            </a:r>
            <a:r>
              <a:rPr lang="fr-FR" sz="3200" dirty="0">
                <a:solidFill>
                  <a:prstClr val="black"/>
                </a:solidFill>
                <a:latin typeface="Calibri"/>
                <a:cs typeface="Times New Roman" panose="02020603050405020304" pitchFamily="18" charset="0"/>
              </a:rPr>
              <a:t> </a:t>
            </a:r>
            <a:r>
              <a:rPr lang="fr-FR" sz="3200" dirty="0" err="1">
                <a:solidFill>
                  <a:prstClr val="black"/>
                </a:solidFill>
                <a:latin typeface="Calibri"/>
                <a:cs typeface="Times New Roman" panose="02020603050405020304" pitchFamily="18" charset="0"/>
              </a:rPr>
              <a:t>trưởng</a:t>
            </a:r>
            <a:r>
              <a:rPr lang="fr-FR" sz="3200" dirty="0">
                <a:solidFill>
                  <a:prstClr val="black"/>
                </a:solidFill>
                <a:latin typeface="Calibri"/>
                <a:cs typeface="Times New Roman" panose="02020603050405020304" pitchFamily="18" charset="0"/>
              </a:rPr>
              <a:t> </a:t>
            </a:r>
            <a:r>
              <a:rPr lang="fr-FR" sz="3200" dirty="0" err="1">
                <a:solidFill>
                  <a:prstClr val="black"/>
                </a:solidFill>
                <a:latin typeface="Calibri"/>
                <a:cs typeface="Times New Roman" panose="02020603050405020304" pitchFamily="18" charset="0"/>
              </a:rPr>
              <a:t>thành</a:t>
            </a:r>
            <a:r>
              <a:rPr lang="fr-FR" sz="3200" dirty="0">
                <a:solidFill>
                  <a:prstClr val="black"/>
                </a:solidFill>
                <a:latin typeface="Calibri"/>
                <a:cs typeface="Times New Roman" panose="02020603050405020304" pitchFamily="18" charset="0"/>
              </a:rPr>
              <a:t>,  </a:t>
            </a:r>
            <a:r>
              <a:rPr lang="fr-FR" sz="3200" dirty="0" err="1">
                <a:solidFill>
                  <a:prstClr val="black"/>
                </a:solidFill>
                <a:latin typeface="Calibri"/>
                <a:cs typeface="Times New Roman" panose="02020603050405020304" pitchFamily="18" charset="0"/>
              </a:rPr>
              <a:t>giành</a:t>
            </a:r>
            <a:r>
              <a:rPr lang="fr-FR" sz="3200" dirty="0">
                <a:solidFill>
                  <a:prstClr val="black"/>
                </a:solidFill>
                <a:latin typeface="Calibri"/>
                <a:cs typeface="Times New Roman" panose="02020603050405020304" pitchFamily="18" charset="0"/>
              </a:rPr>
              <a:t> </a:t>
            </a:r>
            <a:r>
              <a:rPr lang="fr-FR" sz="3200" dirty="0" err="1">
                <a:solidFill>
                  <a:prstClr val="black"/>
                </a:solidFill>
                <a:latin typeface="Calibri"/>
                <a:cs typeface="Times New Roman" panose="02020603050405020304" pitchFamily="18" charset="0"/>
              </a:rPr>
              <a:t>thế</a:t>
            </a:r>
            <a:r>
              <a:rPr lang="fr-FR" sz="3200" dirty="0">
                <a:solidFill>
                  <a:prstClr val="black"/>
                </a:solidFill>
                <a:latin typeface="Calibri"/>
                <a:cs typeface="Times New Roman" panose="02020603050405020304" pitchFamily="18" charset="0"/>
              </a:rPr>
              <a:t> </a:t>
            </a:r>
            <a:r>
              <a:rPr lang="fr-FR" sz="3200" dirty="0" err="1">
                <a:solidFill>
                  <a:prstClr val="black"/>
                </a:solidFill>
                <a:latin typeface="Calibri"/>
                <a:cs typeface="Times New Roman" panose="02020603050405020304" pitchFamily="18" charset="0"/>
              </a:rPr>
              <a:t>chủ</a:t>
            </a:r>
            <a:r>
              <a:rPr lang="fr-FR" sz="3200" dirty="0">
                <a:solidFill>
                  <a:prstClr val="black"/>
                </a:solidFill>
                <a:latin typeface="Calibri"/>
                <a:cs typeface="Times New Roman" panose="02020603050405020304" pitchFamily="18" charset="0"/>
              </a:rPr>
              <a:t> </a:t>
            </a:r>
            <a:r>
              <a:rPr lang="fr-FR" sz="3200" dirty="0" err="1">
                <a:solidFill>
                  <a:prstClr val="black"/>
                </a:solidFill>
                <a:latin typeface="Calibri"/>
                <a:cs typeface="Times New Roman" panose="02020603050405020304" pitchFamily="18" charset="0"/>
              </a:rPr>
              <a:t>động</a:t>
            </a:r>
            <a:r>
              <a:rPr lang="fr-FR" sz="3200" dirty="0">
                <a:solidFill>
                  <a:prstClr val="black"/>
                </a:solidFill>
                <a:latin typeface="Calibri"/>
                <a:cs typeface="Times New Roman" panose="02020603050405020304" pitchFamily="18" charset="0"/>
              </a:rPr>
              <a:t> </a:t>
            </a:r>
            <a:r>
              <a:rPr lang="fr-FR" sz="3200" dirty="0" err="1">
                <a:solidFill>
                  <a:prstClr val="black"/>
                </a:solidFill>
                <a:latin typeface="Calibri"/>
                <a:cs typeface="Times New Roman" panose="02020603050405020304" pitchFamily="18" charset="0"/>
              </a:rPr>
              <a:t>về</a:t>
            </a:r>
            <a:r>
              <a:rPr lang="fr-FR" sz="3200" dirty="0">
                <a:solidFill>
                  <a:prstClr val="black"/>
                </a:solidFill>
                <a:latin typeface="Calibri"/>
                <a:cs typeface="Times New Roman" panose="02020603050405020304" pitchFamily="18" charset="0"/>
              </a:rPr>
              <a:t> </a:t>
            </a:r>
            <a:r>
              <a:rPr lang="fr-FR" sz="3200" dirty="0" err="1">
                <a:solidFill>
                  <a:prstClr val="black"/>
                </a:solidFill>
                <a:latin typeface="Calibri"/>
                <a:cs typeface="Times New Roman" panose="02020603050405020304" pitchFamily="18" charset="0"/>
              </a:rPr>
              <a:t>chiến</a:t>
            </a:r>
            <a:r>
              <a:rPr lang="fr-FR" sz="3200" dirty="0">
                <a:solidFill>
                  <a:prstClr val="black"/>
                </a:solidFill>
                <a:latin typeface="Calibri"/>
                <a:cs typeface="Times New Roman" panose="02020603050405020304" pitchFamily="18" charset="0"/>
              </a:rPr>
              <a:t> </a:t>
            </a:r>
            <a:r>
              <a:rPr lang="fr-FR" sz="3200" dirty="0" err="1">
                <a:solidFill>
                  <a:prstClr val="black"/>
                </a:solidFill>
                <a:latin typeface="Calibri"/>
                <a:cs typeface="Times New Roman" panose="02020603050405020304" pitchFamily="18" charset="0"/>
              </a:rPr>
              <a:t>lược</a:t>
            </a:r>
            <a:r>
              <a:rPr lang="fr-FR" sz="3200" dirty="0">
                <a:solidFill>
                  <a:prstClr val="black"/>
                </a:solidFill>
                <a:latin typeface="Calibri"/>
                <a:cs typeface="Times New Roman" panose="02020603050405020304" pitchFamily="18" charset="0"/>
              </a:rPr>
              <a:t> </a:t>
            </a:r>
            <a:r>
              <a:rPr lang="fr-FR" sz="3200" dirty="0" err="1">
                <a:solidFill>
                  <a:prstClr val="black"/>
                </a:solidFill>
                <a:latin typeface="Calibri"/>
                <a:cs typeface="Times New Roman" panose="02020603050405020304" pitchFamily="18" charset="0"/>
              </a:rPr>
              <a:t>trên</a:t>
            </a:r>
            <a:r>
              <a:rPr lang="fr-FR" sz="3200" dirty="0">
                <a:solidFill>
                  <a:prstClr val="black"/>
                </a:solidFill>
                <a:latin typeface="Calibri"/>
                <a:cs typeface="Times New Roman" panose="02020603050405020304" pitchFamily="18" charset="0"/>
              </a:rPr>
              <a:t> </a:t>
            </a:r>
            <a:r>
              <a:rPr lang="fr-FR" sz="3200" dirty="0" err="1">
                <a:solidFill>
                  <a:prstClr val="black"/>
                </a:solidFill>
                <a:latin typeface="Calibri"/>
                <a:cs typeface="Times New Roman" panose="02020603050405020304" pitchFamily="18" charset="0"/>
              </a:rPr>
              <a:t>chiến</a:t>
            </a:r>
            <a:r>
              <a:rPr lang="fr-FR" sz="3200" dirty="0">
                <a:solidFill>
                  <a:prstClr val="black"/>
                </a:solidFill>
                <a:latin typeface="Calibri"/>
                <a:cs typeface="Times New Roman" panose="02020603050405020304" pitchFamily="18" charset="0"/>
              </a:rPr>
              <a:t> </a:t>
            </a:r>
            <a:r>
              <a:rPr lang="fr-FR" sz="3200" dirty="0" err="1">
                <a:solidFill>
                  <a:prstClr val="black"/>
                </a:solidFill>
                <a:latin typeface="Calibri"/>
                <a:cs typeface="Times New Roman" panose="02020603050405020304" pitchFamily="18" charset="0"/>
              </a:rPr>
              <a:t>trường</a:t>
            </a:r>
            <a:r>
              <a:rPr lang="fr-FR" sz="3200" dirty="0">
                <a:solidFill>
                  <a:prstClr val="black"/>
                </a:solidFill>
                <a:latin typeface="Calibri"/>
                <a:cs typeface="Times New Roman" panose="02020603050405020304" pitchFamily="18" charset="0"/>
              </a:rPr>
              <a:t> </a:t>
            </a:r>
            <a:r>
              <a:rPr lang="fr-FR" sz="3200" dirty="0" err="1">
                <a:solidFill>
                  <a:prstClr val="black"/>
                </a:solidFill>
                <a:latin typeface="Calibri"/>
                <a:cs typeface="Times New Roman" panose="02020603050405020304" pitchFamily="18" charset="0"/>
              </a:rPr>
              <a:t>chính</a:t>
            </a:r>
            <a:r>
              <a:rPr lang="fr-FR" sz="3200" dirty="0">
                <a:solidFill>
                  <a:prstClr val="black"/>
                </a:solidFill>
                <a:latin typeface="Calibri"/>
                <a:cs typeface="Times New Roman" panose="02020603050405020304" pitchFamily="18" charset="0"/>
              </a:rPr>
              <a:t> (</a:t>
            </a:r>
            <a:r>
              <a:rPr lang="fr-FR" sz="3200" dirty="0" err="1">
                <a:solidFill>
                  <a:prstClr val="black"/>
                </a:solidFill>
                <a:latin typeface="Calibri"/>
                <a:cs typeface="Times New Roman" panose="02020603050405020304" pitchFamily="18" charset="0"/>
              </a:rPr>
              <a:t>Bắc</a:t>
            </a:r>
            <a:r>
              <a:rPr lang="fr-FR" sz="3200" dirty="0">
                <a:solidFill>
                  <a:prstClr val="black"/>
                </a:solidFill>
                <a:latin typeface="Calibri"/>
                <a:cs typeface="Times New Roman" panose="02020603050405020304" pitchFamily="18" charset="0"/>
              </a:rPr>
              <a:t> </a:t>
            </a:r>
            <a:r>
              <a:rPr lang="fr-FR" sz="3200" dirty="0" err="1">
                <a:solidFill>
                  <a:prstClr val="black"/>
                </a:solidFill>
                <a:latin typeface="Calibri"/>
                <a:cs typeface="Times New Roman" panose="02020603050405020304" pitchFamily="18" charset="0"/>
              </a:rPr>
              <a:t>Bộ</a:t>
            </a:r>
            <a:r>
              <a:rPr lang="fr-FR" sz="3200" dirty="0">
                <a:solidFill>
                  <a:prstClr val="black"/>
                </a:solidFill>
                <a:latin typeface="Calibri"/>
                <a:cs typeface="Times New Roman" panose="02020603050405020304" pitchFamily="18" charset="0"/>
              </a:rPr>
              <a:t>); </a:t>
            </a:r>
          </a:p>
          <a:p>
            <a:pPr marL="285750" indent="-285750" eaLnBrk="1" fontAlgn="base" hangingPunct="1">
              <a:spcAft>
                <a:spcPct val="0"/>
              </a:spcAft>
              <a:buFontTx/>
              <a:buChar char="-"/>
              <a:defRPr/>
            </a:pPr>
            <a:r>
              <a:rPr lang="fr-FR" sz="3200" dirty="0" err="1">
                <a:solidFill>
                  <a:prstClr val="black"/>
                </a:solidFill>
                <a:latin typeface="Calibri"/>
                <a:cs typeface="Times New Roman" panose="02020603050405020304" pitchFamily="18" charset="0"/>
              </a:rPr>
              <a:t>Mở</a:t>
            </a:r>
            <a:r>
              <a:rPr lang="fr-FR" sz="3200" dirty="0">
                <a:solidFill>
                  <a:prstClr val="black"/>
                </a:solidFill>
                <a:latin typeface="Calibri"/>
                <a:cs typeface="Times New Roman" panose="02020603050405020304" pitchFamily="18" charset="0"/>
              </a:rPr>
              <a:t> ra </a:t>
            </a:r>
            <a:r>
              <a:rPr lang="fr-FR" sz="3200" dirty="0" err="1">
                <a:solidFill>
                  <a:prstClr val="black"/>
                </a:solidFill>
                <a:latin typeface="Calibri"/>
                <a:cs typeface="Times New Roman" panose="02020603050405020304" pitchFamily="18" charset="0"/>
              </a:rPr>
              <a:t>bước</a:t>
            </a:r>
            <a:r>
              <a:rPr lang="fr-FR" sz="3200" dirty="0">
                <a:solidFill>
                  <a:prstClr val="black"/>
                </a:solidFill>
                <a:latin typeface="Calibri"/>
                <a:cs typeface="Times New Roman" panose="02020603050405020304" pitchFamily="18" charset="0"/>
              </a:rPr>
              <a:t> </a:t>
            </a:r>
            <a:r>
              <a:rPr lang="fr-FR" sz="3200" dirty="0" err="1">
                <a:solidFill>
                  <a:prstClr val="black"/>
                </a:solidFill>
                <a:latin typeface="Calibri"/>
                <a:cs typeface="Times New Roman" panose="02020603050405020304" pitchFamily="18" charset="0"/>
              </a:rPr>
              <a:t>phát</a:t>
            </a:r>
            <a:r>
              <a:rPr lang="fr-FR" sz="3200" dirty="0">
                <a:solidFill>
                  <a:prstClr val="black"/>
                </a:solidFill>
                <a:latin typeface="Calibri"/>
                <a:cs typeface="Times New Roman" panose="02020603050405020304" pitchFamily="18" charset="0"/>
              </a:rPr>
              <a:t> </a:t>
            </a:r>
            <a:r>
              <a:rPr lang="fr-FR" sz="3200" dirty="0" err="1">
                <a:solidFill>
                  <a:prstClr val="black"/>
                </a:solidFill>
                <a:latin typeface="Calibri"/>
                <a:cs typeface="Times New Roman" panose="02020603050405020304" pitchFamily="18" charset="0"/>
              </a:rPr>
              <a:t>triển</a:t>
            </a:r>
            <a:r>
              <a:rPr lang="fr-FR" sz="3200" dirty="0">
                <a:solidFill>
                  <a:prstClr val="black"/>
                </a:solidFill>
                <a:latin typeface="Calibri"/>
                <a:cs typeface="Times New Roman" panose="02020603050405020304" pitchFamily="18" charset="0"/>
              </a:rPr>
              <a:t> </a:t>
            </a:r>
            <a:r>
              <a:rPr lang="fr-FR" sz="3200" dirty="0" err="1">
                <a:solidFill>
                  <a:prstClr val="black"/>
                </a:solidFill>
                <a:latin typeface="Calibri"/>
                <a:cs typeface="Times New Roman" panose="02020603050405020304" pitchFamily="18" charset="0"/>
              </a:rPr>
              <a:t>mới</a:t>
            </a:r>
            <a:r>
              <a:rPr lang="fr-FR" sz="3200" dirty="0">
                <a:solidFill>
                  <a:prstClr val="black"/>
                </a:solidFill>
                <a:latin typeface="Calibri"/>
                <a:cs typeface="Times New Roman" panose="02020603050405020304" pitchFamily="18" charset="0"/>
              </a:rPr>
              <a:t> </a:t>
            </a:r>
            <a:r>
              <a:rPr lang="fr-FR" sz="3200" dirty="0" err="1">
                <a:solidFill>
                  <a:prstClr val="black"/>
                </a:solidFill>
                <a:latin typeface="Calibri"/>
                <a:cs typeface="Times New Roman" panose="02020603050405020304" pitchFamily="18" charset="0"/>
              </a:rPr>
              <a:t>của</a:t>
            </a:r>
            <a:r>
              <a:rPr lang="fr-FR" sz="3200" dirty="0">
                <a:solidFill>
                  <a:prstClr val="black"/>
                </a:solidFill>
                <a:latin typeface="Calibri"/>
                <a:cs typeface="Times New Roman" panose="02020603050405020304" pitchFamily="18" charset="0"/>
              </a:rPr>
              <a:t> </a:t>
            </a:r>
            <a:r>
              <a:rPr lang="fr-FR" sz="3200" dirty="0" err="1">
                <a:solidFill>
                  <a:prstClr val="black"/>
                </a:solidFill>
                <a:latin typeface="Calibri"/>
                <a:cs typeface="Times New Roman" panose="02020603050405020304" pitchFamily="18" charset="0"/>
              </a:rPr>
              <a:t>cuộc</a:t>
            </a:r>
            <a:r>
              <a:rPr lang="fr-FR" sz="3200" dirty="0">
                <a:solidFill>
                  <a:prstClr val="black"/>
                </a:solidFill>
                <a:latin typeface="Calibri"/>
                <a:cs typeface="Times New Roman" panose="02020603050405020304" pitchFamily="18" charset="0"/>
              </a:rPr>
              <a:t> </a:t>
            </a:r>
            <a:r>
              <a:rPr lang="fr-FR" sz="3200" dirty="0" err="1">
                <a:solidFill>
                  <a:prstClr val="black"/>
                </a:solidFill>
                <a:latin typeface="Calibri"/>
                <a:cs typeface="Times New Roman" panose="02020603050405020304" pitchFamily="18" charset="0"/>
              </a:rPr>
              <a:t>kháng</a:t>
            </a:r>
            <a:r>
              <a:rPr lang="fr-FR" sz="3200" dirty="0">
                <a:solidFill>
                  <a:prstClr val="black"/>
                </a:solidFill>
                <a:latin typeface="Calibri"/>
                <a:cs typeface="Times New Roman" panose="02020603050405020304" pitchFamily="18" charset="0"/>
              </a:rPr>
              <a:t> </a:t>
            </a:r>
            <a:r>
              <a:rPr lang="fr-FR" sz="3200" dirty="0" err="1">
                <a:solidFill>
                  <a:prstClr val="black"/>
                </a:solidFill>
                <a:latin typeface="Calibri"/>
                <a:cs typeface="Times New Roman" panose="02020603050405020304" pitchFamily="18" charset="0"/>
              </a:rPr>
              <a:t>chiến</a:t>
            </a:r>
            <a:r>
              <a:rPr lang="fr-FR" sz="3200" dirty="0">
                <a:solidFill>
                  <a:prstClr val="black"/>
                </a:solidFill>
                <a:latin typeface="Calibri"/>
                <a:cs typeface="Times New Roman" panose="02020603050405020304" pitchFamily="18" charset="0"/>
              </a:rPr>
              <a:t>. </a:t>
            </a:r>
            <a:endParaRPr lang="en-US" sz="3200" dirty="0">
              <a:solidFill>
                <a:prstClr val="black"/>
              </a:solidFill>
              <a:latin typeface="Calibri"/>
              <a:cs typeface="Times New Roman" panose="02020603050405020304" pitchFamily="18" charset="0"/>
            </a:endParaRPr>
          </a:p>
        </p:txBody>
      </p:sp>
      <p:sp>
        <p:nvSpPr>
          <p:cNvPr id="2" name="Rectangle 1"/>
          <p:cNvSpPr/>
          <p:nvPr/>
        </p:nvSpPr>
        <p:spPr>
          <a:xfrm>
            <a:off x="3009900" y="4038600"/>
            <a:ext cx="5829300" cy="6858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3200" b="1" dirty="0">
                <a:solidFill>
                  <a:srgbClr val="0000CC"/>
                </a:solidFill>
              </a:rPr>
              <a:t>Ý </a:t>
            </a:r>
            <a:r>
              <a:rPr lang="en-US" sz="3200" b="1" dirty="0" err="1">
                <a:solidFill>
                  <a:srgbClr val="0000CC"/>
                </a:solidFill>
              </a:rPr>
              <a:t>nghĩa</a:t>
            </a:r>
            <a:r>
              <a:rPr lang="en-US" sz="3200" b="1" dirty="0">
                <a:solidFill>
                  <a:srgbClr val="0000CC"/>
                </a:solidFill>
              </a:rPr>
              <a:t> </a:t>
            </a:r>
            <a:r>
              <a:rPr lang="en-US" sz="3200" b="1" dirty="0" err="1">
                <a:solidFill>
                  <a:srgbClr val="0000CC"/>
                </a:solidFill>
              </a:rPr>
              <a:t>chiến</a:t>
            </a:r>
            <a:r>
              <a:rPr lang="en-US" sz="3200" b="1" dirty="0">
                <a:solidFill>
                  <a:srgbClr val="0000CC"/>
                </a:solidFill>
              </a:rPr>
              <a:t> </a:t>
            </a:r>
            <a:r>
              <a:rPr lang="en-US" sz="3200" b="1" dirty="0" err="1">
                <a:solidFill>
                  <a:srgbClr val="0000CC"/>
                </a:solidFill>
              </a:rPr>
              <a:t>dịch</a:t>
            </a:r>
            <a:r>
              <a:rPr lang="en-US" sz="3200" b="1" dirty="0">
                <a:solidFill>
                  <a:srgbClr val="0000CC"/>
                </a:solidFill>
              </a:rPr>
              <a:t> </a:t>
            </a:r>
            <a:r>
              <a:rPr lang="en-US" sz="3200" b="1" dirty="0" err="1">
                <a:solidFill>
                  <a:srgbClr val="0000CC"/>
                </a:solidFill>
              </a:rPr>
              <a:t>biên</a:t>
            </a:r>
            <a:r>
              <a:rPr lang="en-US" sz="3200" b="1" dirty="0">
                <a:solidFill>
                  <a:srgbClr val="0000CC"/>
                </a:solidFill>
              </a:rPr>
              <a:t> </a:t>
            </a:r>
            <a:r>
              <a:rPr lang="en-US" sz="3200" b="1" dirty="0" err="1">
                <a:solidFill>
                  <a:srgbClr val="0000CC"/>
                </a:solidFill>
              </a:rPr>
              <a:t>giới</a:t>
            </a:r>
            <a:r>
              <a:rPr lang="en-US" sz="3200" b="1" dirty="0">
                <a:solidFill>
                  <a:srgbClr val="0000CC"/>
                </a:solidFill>
              </a:rPr>
              <a:t> </a:t>
            </a:r>
            <a:r>
              <a:rPr lang="en-US" sz="3200" b="1" dirty="0" err="1">
                <a:solidFill>
                  <a:srgbClr val="0000CC"/>
                </a:solidFill>
              </a:rPr>
              <a:t>ntn</a:t>
            </a:r>
            <a:r>
              <a:rPr lang="en-US" sz="3200" b="1" dirty="0">
                <a:solidFill>
                  <a:srgbClr val="0000CC"/>
                </a:solidFill>
              </a:rPr>
              <a:t> ?</a:t>
            </a:r>
            <a:endParaRPr lang="vi-VN" sz="3200" b="1" dirty="0">
              <a:solidFill>
                <a:srgbClr val="0000CC"/>
              </a:solidFill>
            </a:endParaRPr>
          </a:p>
        </p:txBody>
      </p:sp>
    </p:spTree>
    <p:extLst>
      <p:ext uri="{BB962C8B-B14F-4D97-AF65-F5344CB8AC3E}">
        <p14:creationId xmlns:p14="http://schemas.microsoft.com/office/powerpoint/2010/main" val="19927697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xit" presetSubtype="21" fill="hold" grpId="1" nodeType="clickEffect">
                                  <p:stCondLst>
                                    <p:cond delay="0"/>
                                  </p:stCondLst>
                                  <p:childTnLst>
                                    <p:animEffect transition="out" filter="barn(inVertical)">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Horizontal)">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 grpId="0" animBg="1"/>
      <p:bldP spid="2"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381000" y="325438"/>
            <a:ext cx="8382000" cy="485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gn="ctr">
              <a:spcBef>
                <a:spcPct val="20000"/>
              </a:spcBef>
            </a:pPr>
            <a:r>
              <a:rPr lang="en-US" sz="3600" b="1">
                <a:solidFill>
                  <a:srgbClr val="000000"/>
                </a:solidFill>
                <a:latin typeface="Times New Roman" pitchFamily="18" charset="0"/>
                <a:cs typeface="Times New Roman" pitchFamily="18" charset="0"/>
              </a:rPr>
              <a:t>g. Nguyên nhân thắng lợi của chiến dịch Biên giới  thu – đông 1950 :</a:t>
            </a:r>
          </a:p>
          <a:p>
            <a:pPr marL="342900" indent="-342900">
              <a:spcBef>
                <a:spcPct val="20000"/>
              </a:spcBef>
            </a:pPr>
            <a:r>
              <a:rPr lang="en-US" sz="3600">
                <a:solidFill>
                  <a:srgbClr val="000000"/>
                </a:solidFill>
                <a:latin typeface="Times New Roman" pitchFamily="18" charset="0"/>
                <a:cs typeface="Times New Roman" pitchFamily="18" charset="0"/>
              </a:rPr>
              <a:t>    - Do sự chỉ huy tài tình, sáng suốt của Đảng và Bác Hồ.</a:t>
            </a:r>
          </a:p>
          <a:p>
            <a:pPr marL="342900" indent="-342900">
              <a:spcBef>
                <a:spcPct val="20000"/>
              </a:spcBef>
            </a:pPr>
            <a:r>
              <a:rPr lang="en-US" sz="3600">
                <a:solidFill>
                  <a:srgbClr val="000000"/>
                </a:solidFill>
                <a:latin typeface="Times New Roman" pitchFamily="18" charset="0"/>
                <a:cs typeface="Times New Roman" pitchFamily="18" charset="0"/>
              </a:rPr>
              <a:t>    - Tinh thần chiến đấu quả cảm của quân và dân ta.</a:t>
            </a:r>
          </a:p>
          <a:p>
            <a:pPr marL="342900" indent="-342900">
              <a:spcBef>
                <a:spcPct val="20000"/>
              </a:spcBef>
            </a:pPr>
            <a:r>
              <a:rPr lang="en-US" sz="3600">
                <a:solidFill>
                  <a:srgbClr val="000000"/>
                </a:solidFill>
                <a:latin typeface="Times New Roman" pitchFamily="18" charset="0"/>
                <a:cs typeface="Times New Roman" pitchFamily="18" charset="0"/>
              </a:rPr>
              <a:t>    - Sự ủng hộ, giúp đỡ của của bạn bè quốc tế</a:t>
            </a:r>
          </a:p>
        </p:txBody>
      </p:sp>
      <p:sp>
        <p:nvSpPr>
          <p:cNvPr id="2" name="Rectangle 1"/>
          <p:cNvSpPr/>
          <p:nvPr/>
        </p:nvSpPr>
        <p:spPr>
          <a:xfrm>
            <a:off x="1524000" y="1828800"/>
            <a:ext cx="6629400" cy="14478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00CC"/>
                </a:solidFill>
              </a:rPr>
              <a:t>Nguyên</a:t>
            </a:r>
            <a:r>
              <a:rPr lang="en-US" sz="3200" b="1" dirty="0">
                <a:solidFill>
                  <a:srgbClr val="0000CC"/>
                </a:solidFill>
              </a:rPr>
              <a:t> </a:t>
            </a:r>
            <a:r>
              <a:rPr lang="en-US" sz="3200" b="1" dirty="0" err="1">
                <a:solidFill>
                  <a:srgbClr val="0000CC"/>
                </a:solidFill>
              </a:rPr>
              <a:t>nhân</a:t>
            </a:r>
            <a:r>
              <a:rPr lang="en-US" sz="3200" b="1" dirty="0">
                <a:solidFill>
                  <a:srgbClr val="0000CC"/>
                </a:solidFill>
              </a:rPr>
              <a:t> ta </a:t>
            </a:r>
            <a:r>
              <a:rPr lang="en-US" sz="3200" b="1" dirty="0" err="1">
                <a:solidFill>
                  <a:srgbClr val="0000CC"/>
                </a:solidFill>
              </a:rPr>
              <a:t>thắng</a:t>
            </a:r>
            <a:r>
              <a:rPr lang="en-US" sz="3200" b="1" dirty="0">
                <a:solidFill>
                  <a:srgbClr val="0000CC"/>
                </a:solidFill>
              </a:rPr>
              <a:t> </a:t>
            </a:r>
            <a:r>
              <a:rPr lang="en-US" sz="3200" b="1" dirty="0" err="1">
                <a:solidFill>
                  <a:srgbClr val="0000CC"/>
                </a:solidFill>
              </a:rPr>
              <a:t>chiến</a:t>
            </a:r>
            <a:r>
              <a:rPr lang="en-US" sz="3200" b="1" dirty="0">
                <a:solidFill>
                  <a:srgbClr val="0000CC"/>
                </a:solidFill>
              </a:rPr>
              <a:t> </a:t>
            </a:r>
            <a:r>
              <a:rPr lang="en-US" sz="3200" b="1" dirty="0" err="1">
                <a:solidFill>
                  <a:srgbClr val="0000CC"/>
                </a:solidFill>
              </a:rPr>
              <a:t>dịch</a:t>
            </a:r>
            <a:r>
              <a:rPr lang="en-US" sz="3200" b="1" dirty="0">
                <a:solidFill>
                  <a:srgbClr val="0000CC"/>
                </a:solidFill>
              </a:rPr>
              <a:t> Thu-</a:t>
            </a:r>
            <a:r>
              <a:rPr lang="en-US" sz="3200" b="1" dirty="0" err="1">
                <a:solidFill>
                  <a:srgbClr val="0000CC"/>
                </a:solidFill>
              </a:rPr>
              <a:t>Đông</a:t>
            </a:r>
            <a:r>
              <a:rPr lang="en-US" sz="3200" b="1" dirty="0">
                <a:solidFill>
                  <a:srgbClr val="0000CC"/>
                </a:solidFill>
              </a:rPr>
              <a:t> 1950 ? </a:t>
            </a:r>
            <a:endParaRPr lang="vi-VN" sz="3200" b="1" dirty="0">
              <a:solidFill>
                <a:srgbClr val="0000CC"/>
              </a:solidFill>
            </a:endParaRPr>
          </a:p>
        </p:txBody>
      </p:sp>
    </p:spTree>
    <p:extLst>
      <p:ext uri="{BB962C8B-B14F-4D97-AF65-F5344CB8AC3E}">
        <p14:creationId xmlns:p14="http://schemas.microsoft.com/office/powerpoint/2010/main" val="30150462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childTnLst>
                                    <p:animEffect transition="out" filter="barn(inVertical)">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down)">
                                      <p:cBhvr>
                                        <p:cTn id="22" dur="500"/>
                                        <p:tgtEl>
                                          <p:spTgt spid="4">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wipe(down)">
                                      <p:cBhvr>
                                        <p:cTn id="27" dur="500"/>
                                        <p:tgtEl>
                                          <p:spTgt spid="4">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wipe(down)">
                                      <p:cBhvr>
                                        <p:cTn id="3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Content Placeholder 3" descr="chan dung nhung anh hung trong khang chien chong Phap"/>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0" y="304800"/>
            <a:ext cx="5029200" cy="6172200"/>
          </a:xfrm>
        </p:spPr>
      </p:pic>
      <p:sp>
        <p:nvSpPr>
          <p:cNvPr id="5" name="Rectangle 4"/>
          <p:cNvSpPr>
            <a:spLocks noChangeArrowheads="1"/>
          </p:cNvSpPr>
          <p:nvPr/>
        </p:nvSpPr>
        <p:spPr bwMode="auto">
          <a:xfrm>
            <a:off x="5029200" y="7938"/>
            <a:ext cx="4114800" cy="674052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fontAlgn="base">
              <a:spcBef>
                <a:spcPct val="0"/>
              </a:spcBef>
              <a:spcAft>
                <a:spcPct val="0"/>
              </a:spcAft>
            </a:pPr>
            <a:r>
              <a:rPr lang="vi-VN" altLang="en-US" sz="2400">
                <a:solidFill>
                  <a:prstClr val="black"/>
                </a:solidFill>
                <a:latin typeface="Times New Roman" pitchFamily="18" charset="0"/>
                <a:cs typeface="Times New Roman" pitchFamily="18" charset="0"/>
              </a:rPr>
              <a:t>La Văn Cầu sinh năm 1932, dân tộc Tày, quê ở huyện Trùng Khánh, tỉnh Cao Bằng. Ông đã chiến đấu 29 trận, trận nào cũng thể hiện rõ tinh thần gương mẫu, dũng cảm, kiên quyết vượt qua khó khăn, chấp hành nghiêm mệnh lệnh, hoàn thành xuất sắc nhiệm vụ được giao. </a:t>
            </a:r>
            <a:r>
              <a:rPr lang="vi-VN" altLang="en-US" sz="2400" b="1" i="1">
                <a:solidFill>
                  <a:srgbClr val="C00000"/>
                </a:solidFill>
                <a:latin typeface="Times New Roman" pitchFamily="18" charset="0"/>
                <a:cs typeface="Times New Roman" pitchFamily="18" charset="0"/>
              </a:rPr>
              <a:t>Trận Đông Khê (năm 1950), cánh tay phải bị đạn bắn gãy nát, La Văn Cầu khẩn thiết yêu cầu</a:t>
            </a:r>
            <a:r>
              <a:rPr lang="en-US" altLang="en-US" sz="2400" b="1" i="1">
                <a:solidFill>
                  <a:srgbClr val="C00000"/>
                </a:solidFill>
                <a:latin typeface="Times New Roman" pitchFamily="18" charset="0"/>
                <a:cs typeface="Times New Roman" pitchFamily="18" charset="0"/>
              </a:rPr>
              <a:t> đồng đội</a:t>
            </a:r>
            <a:r>
              <a:rPr lang="vi-VN" altLang="en-US" sz="2400" b="1" i="1">
                <a:solidFill>
                  <a:srgbClr val="C00000"/>
                </a:solidFill>
                <a:latin typeface="Times New Roman" pitchFamily="18" charset="0"/>
                <a:cs typeface="Times New Roman" pitchFamily="18" charset="0"/>
              </a:rPr>
              <a:t> chặt hộ cánh tay để khỏi vướng rồi lại tiếp tục ôm bộc phá xông lên, phá tan lô cốt đầu cầu, mở đường cho đơn vị xung phong diệt gọn vị trí địch.</a:t>
            </a:r>
            <a:endParaRPr lang="vi-VN" altLang="en-US" sz="2400">
              <a:solidFill>
                <a:prstClr val="black"/>
              </a:solidFill>
              <a:cs typeface="Arial" charset="0"/>
            </a:endParaRPr>
          </a:p>
        </p:txBody>
      </p:sp>
      <p:sp>
        <p:nvSpPr>
          <p:cNvPr id="139268" name="Text Box 15"/>
          <p:cNvSpPr txBox="1">
            <a:spLocks noChangeArrowheads="1"/>
          </p:cNvSpPr>
          <p:nvPr/>
        </p:nvSpPr>
        <p:spPr bwMode="auto">
          <a:xfrm>
            <a:off x="0" y="6396038"/>
            <a:ext cx="3886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fontAlgn="base">
              <a:spcBef>
                <a:spcPct val="50000"/>
              </a:spcBef>
              <a:spcAft>
                <a:spcPct val="0"/>
              </a:spcAft>
            </a:pPr>
            <a:r>
              <a:rPr lang="en-US" altLang="en-US" sz="2400" b="1">
                <a:solidFill>
                  <a:prstClr val="black"/>
                </a:solidFill>
                <a:latin typeface="Times New Roman" pitchFamily="18" charset="0"/>
                <a:cs typeface="Times New Roman" pitchFamily="18" charset="0"/>
              </a:rPr>
              <a:t> </a:t>
            </a:r>
            <a:r>
              <a:rPr lang="en-US" altLang="en-US" sz="2400" b="1">
                <a:solidFill>
                  <a:srgbClr val="C00000"/>
                </a:solidFill>
                <a:latin typeface="Times New Roman" pitchFamily="18" charset="0"/>
                <a:cs typeface="Times New Roman" pitchFamily="18" charset="0"/>
              </a:rPr>
              <a:t>Anh hùng La Văn Cầu</a:t>
            </a:r>
            <a:endParaRPr lang="en-US" altLang="en-US" sz="2400" b="1" u="sng">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045041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Line 3"/>
          <p:cNvSpPr>
            <a:spLocks noChangeShapeType="1"/>
          </p:cNvSpPr>
          <p:nvPr/>
        </p:nvSpPr>
        <p:spPr bwMode="auto">
          <a:xfrm>
            <a:off x="1295400" y="4191000"/>
            <a:ext cx="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vi-VN">
              <a:solidFill>
                <a:prstClr val="black"/>
              </a:solidFill>
              <a:cs typeface="Arial" charset="0"/>
            </a:endParaRPr>
          </a:p>
        </p:txBody>
      </p:sp>
      <p:sp>
        <p:nvSpPr>
          <p:cNvPr id="140291" name="Text Box 4"/>
          <p:cNvSpPr txBox="1">
            <a:spLocks noChangeArrowheads="1"/>
          </p:cNvSpPr>
          <p:nvPr/>
        </p:nvSpPr>
        <p:spPr bwMode="auto">
          <a:xfrm>
            <a:off x="0" y="1905000"/>
            <a:ext cx="4343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50000"/>
              </a:spcBef>
              <a:spcAft>
                <a:spcPct val="0"/>
              </a:spcAft>
            </a:pPr>
            <a:endParaRPr lang="en-US" altLang="en-US" sz="2200">
              <a:solidFill>
                <a:prstClr val="black"/>
              </a:solidFill>
              <a:latin typeface="Calibri" pitchFamily="34" charset="0"/>
            </a:endParaRPr>
          </a:p>
        </p:txBody>
      </p:sp>
      <p:sp>
        <p:nvSpPr>
          <p:cNvPr id="140292" name="Text Box 11"/>
          <p:cNvSpPr txBox="1">
            <a:spLocks noChangeArrowheads="1"/>
          </p:cNvSpPr>
          <p:nvPr/>
        </p:nvSpPr>
        <p:spPr bwMode="auto">
          <a:xfrm>
            <a:off x="0" y="30480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50000"/>
              </a:spcBef>
              <a:spcAft>
                <a:spcPct val="0"/>
              </a:spcAft>
            </a:pPr>
            <a:endParaRPr lang="en-US" altLang="en-US">
              <a:solidFill>
                <a:prstClr val="black"/>
              </a:solidFill>
              <a:latin typeface="Calibri" pitchFamily="34" charset="0"/>
            </a:endParaRPr>
          </a:p>
        </p:txBody>
      </p:sp>
      <p:sp>
        <p:nvSpPr>
          <p:cNvPr id="18" name="Text Box 6"/>
          <p:cNvSpPr txBox="1">
            <a:spLocks noChangeArrowheads="1"/>
          </p:cNvSpPr>
          <p:nvPr/>
        </p:nvSpPr>
        <p:spPr bwMode="auto">
          <a:xfrm>
            <a:off x="-7938" y="838200"/>
            <a:ext cx="89995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50000"/>
              </a:spcBef>
              <a:spcAft>
                <a:spcPct val="0"/>
              </a:spcAft>
            </a:pPr>
            <a:r>
              <a:rPr lang="en-US" altLang="en-US" sz="2800" b="1" dirty="0">
                <a:latin typeface="Times New Roman" pitchFamily="18" charset="0"/>
                <a:cs typeface="Times New Roman" pitchFamily="18" charset="0"/>
              </a:rPr>
              <a:t>II. </a:t>
            </a:r>
            <a:r>
              <a:rPr lang="en-US" altLang="en-US" sz="2800" b="1" u="sng" dirty="0" err="1">
                <a:latin typeface="Times New Roman" pitchFamily="18" charset="0"/>
                <a:cs typeface="Times New Roman" pitchFamily="18" charset="0"/>
              </a:rPr>
              <a:t>Âm</a:t>
            </a:r>
            <a:r>
              <a:rPr lang="en-US" altLang="en-US" sz="2800" b="1" u="sng" dirty="0">
                <a:latin typeface="Times New Roman" pitchFamily="18" charset="0"/>
                <a:cs typeface="Times New Roman" pitchFamily="18" charset="0"/>
              </a:rPr>
              <a:t> </a:t>
            </a:r>
            <a:r>
              <a:rPr lang="en-US" altLang="en-US" sz="2800" b="1" u="sng" dirty="0" err="1">
                <a:latin typeface="Times New Roman" pitchFamily="18" charset="0"/>
                <a:cs typeface="Times New Roman" pitchFamily="18" charset="0"/>
              </a:rPr>
              <a:t>mưu</a:t>
            </a:r>
            <a:r>
              <a:rPr lang="en-US" altLang="en-US" sz="2800" b="1" u="sng" dirty="0">
                <a:latin typeface="Times New Roman" pitchFamily="18" charset="0"/>
                <a:cs typeface="Times New Roman" pitchFamily="18" charset="0"/>
              </a:rPr>
              <a:t> </a:t>
            </a:r>
            <a:r>
              <a:rPr lang="en-US" altLang="en-US" sz="2800" b="1" u="sng" dirty="0" err="1">
                <a:latin typeface="Times New Roman" pitchFamily="18" charset="0"/>
                <a:cs typeface="Times New Roman" pitchFamily="18" charset="0"/>
              </a:rPr>
              <a:t>đẩy</a:t>
            </a:r>
            <a:r>
              <a:rPr lang="en-US" altLang="en-US" sz="2800" b="1" u="sng" dirty="0">
                <a:latin typeface="Times New Roman" pitchFamily="18" charset="0"/>
                <a:cs typeface="Times New Roman" pitchFamily="18" charset="0"/>
              </a:rPr>
              <a:t> </a:t>
            </a:r>
            <a:r>
              <a:rPr lang="en-US" altLang="en-US" sz="2800" b="1" u="sng" dirty="0" err="1">
                <a:latin typeface="Times New Roman" pitchFamily="18" charset="0"/>
                <a:cs typeface="Times New Roman" pitchFamily="18" charset="0"/>
              </a:rPr>
              <a:t>mạnh</a:t>
            </a:r>
            <a:r>
              <a:rPr lang="en-US" altLang="en-US" sz="2800" b="1" u="sng" dirty="0">
                <a:latin typeface="Times New Roman" pitchFamily="18" charset="0"/>
                <a:cs typeface="Times New Roman" pitchFamily="18" charset="0"/>
              </a:rPr>
              <a:t> </a:t>
            </a:r>
            <a:r>
              <a:rPr lang="en-US" altLang="en-US" sz="2800" b="1" u="sng" dirty="0" err="1">
                <a:latin typeface="Times New Roman" pitchFamily="18" charset="0"/>
                <a:cs typeface="Times New Roman" pitchFamily="18" charset="0"/>
              </a:rPr>
              <a:t>chiến</a:t>
            </a:r>
            <a:r>
              <a:rPr lang="en-US" altLang="en-US" sz="2800" b="1" u="sng" dirty="0">
                <a:latin typeface="Times New Roman" pitchFamily="18" charset="0"/>
                <a:cs typeface="Times New Roman" pitchFamily="18" charset="0"/>
              </a:rPr>
              <a:t> </a:t>
            </a:r>
            <a:r>
              <a:rPr lang="en-US" altLang="en-US" sz="2800" b="1" u="sng" dirty="0" err="1">
                <a:latin typeface="Times New Roman" pitchFamily="18" charset="0"/>
                <a:cs typeface="Times New Roman" pitchFamily="18" charset="0"/>
              </a:rPr>
              <a:t>tranh</a:t>
            </a:r>
            <a:r>
              <a:rPr lang="en-US" altLang="en-US" sz="2800" b="1" u="sng" dirty="0">
                <a:latin typeface="Times New Roman" pitchFamily="18" charset="0"/>
                <a:cs typeface="Times New Roman" pitchFamily="18" charset="0"/>
              </a:rPr>
              <a:t> </a:t>
            </a:r>
            <a:r>
              <a:rPr lang="en-US" altLang="en-US" sz="2800" b="1" u="sng" dirty="0" err="1">
                <a:latin typeface="Times New Roman" pitchFamily="18" charset="0"/>
                <a:cs typeface="Times New Roman" pitchFamily="18" charset="0"/>
              </a:rPr>
              <a:t>xâm</a:t>
            </a:r>
            <a:r>
              <a:rPr lang="en-US" altLang="en-US" sz="2800" b="1" u="sng" dirty="0">
                <a:latin typeface="Times New Roman" pitchFamily="18" charset="0"/>
                <a:cs typeface="Times New Roman" pitchFamily="18" charset="0"/>
              </a:rPr>
              <a:t> </a:t>
            </a:r>
            <a:r>
              <a:rPr lang="en-US" altLang="en-US" sz="2800" b="1" u="sng" dirty="0" err="1">
                <a:latin typeface="Times New Roman" pitchFamily="18" charset="0"/>
                <a:cs typeface="Times New Roman" pitchFamily="18" charset="0"/>
              </a:rPr>
              <a:t>lược</a:t>
            </a:r>
            <a:r>
              <a:rPr lang="en-US" altLang="en-US" sz="2800" b="1" u="sng" dirty="0">
                <a:latin typeface="Times New Roman" pitchFamily="18" charset="0"/>
                <a:cs typeface="Times New Roman" pitchFamily="18" charset="0"/>
              </a:rPr>
              <a:t> </a:t>
            </a:r>
            <a:r>
              <a:rPr lang="en-US" altLang="en-US" sz="2800" b="1" u="sng" dirty="0" err="1">
                <a:latin typeface="Times New Roman" pitchFamily="18" charset="0"/>
                <a:cs typeface="Times New Roman" pitchFamily="18" charset="0"/>
              </a:rPr>
              <a:t>Đông</a:t>
            </a:r>
            <a:r>
              <a:rPr lang="en-US" altLang="en-US" sz="2800" b="1" u="sng" dirty="0">
                <a:latin typeface="Times New Roman" pitchFamily="18" charset="0"/>
                <a:cs typeface="Times New Roman" pitchFamily="18" charset="0"/>
              </a:rPr>
              <a:t> </a:t>
            </a:r>
            <a:r>
              <a:rPr lang="en-US" altLang="en-US" sz="2800" b="1" u="sng" dirty="0" err="1">
                <a:latin typeface="Times New Roman" pitchFamily="18" charset="0"/>
                <a:cs typeface="Times New Roman" pitchFamily="18" charset="0"/>
              </a:rPr>
              <a:t>Dương</a:t>
            </a:r>
            <a:r>
              <a:rPr lang="en-US" altLang="en-US" sz="2800" b="1" u="sng" dirty="0">
                <a:latin typeface="Times New Roman" pitchFamily="18" charset="0"/>
                <a:cs typeface="Times New Roman" pitchFamily="18" charset="0"/>
              </a:rPr>
              <a:t> </a:t>
            </a:r>
            <a:r>
              <a:rPr lang="en-US" altLang="en-US" sz="2800" b="1" u="sng" dirty="0" err="1">
                <a:latin typeface="Times New Roman" pitchFamily="18" charset="0"/>
                <a:cs typeface="Times New Roman" pitchFamily="18" charset="0"/>
              </a:rPr>
              <a:t>của</a:t>
            </a:r>
            <a:r>
              <a:rPr lang="en-US" altLang="en-US" sz="2800" b="1" u="sng" dirty="0">
                <a:latin typeface="Times New Roman" pitchFamily="18" charset="0"/>
                <a:cs typeface="Times New Roman" pitchFamily="18" charset="0"/>
              </a:rPr>
              <a:t> </a:t>
            </a:r>
            <a:r>
              <a:rPr lang="en-US" altLang="en-US" sz="2800" b="1" u="sng" dirty="0" err="1">
                <a:latin typeface="Times New Roman" pitchFamily="18" charset="0"/>
                <a:cs typeface="Times New Roman" pitchFamily="18" charset="0"/>
              </a:rPr>
              <a:t>thực</a:t>
            </a:r>
            <a:r>
              <a:rPr lang="en-US" altLang="en-US" sz="2800" b="1" u="sng" dirty="0">
                <a:latin typeface="Times New Roman" pitchFamily="18" charset="0"/>
                <a:cs typeface="Times New Roman" pitchFamily="18" charset="0"/>
              </a:rPr>
              <a:t> </a:t>
            </a:r>
            <a:r>
              <a:rPr lang="en-US" altLang="en-US" sz="2800" b="1" u="sng" dirty="0" err="1">
                <a:latin typeface="Times New Roman" pitchFamily="18" charset="0"/>
                <a:cs typeface="Times New Roman" pitchFamily="18" charset="0"/>
              </a:rPr>
              <a:t>dân</a:t>
            </a:r>
            <a:r>
              <a:rPr lang="en-US" altLang="en-US" sz="2800" b="1" u="sng" dirty="0">
                <a:latin typeface="Times New Roman" pitchFamily="18" charset="0"/>
                <a:cs typeface="Times New Roman" pitchFamily="18" charset="0"/>
              </a:rPr>
              <a:t> </a:t>
            </a:r>
            <a:r>
              <a:rPr lang="en-US" altLang="en-US" sz="2800" b="1" u="sng" dirty="0" err="1">
                <a:latin typeface="Times New Roman" pitchFamily="18" charset="0"/>
                <a:cs typeface="Times New Roman" pitchFamily="18" charset="0"/>
              </a:rPr>
              <a:t>Pháp</a:t>
            </a:r>
            <a:endParaRPr lang="en-US" altLang="en-US" sz="2800" b="1" u="sng" dirty="0">
              <a:latin typeface="Times New Roman" pitchFamily="18" charset="0"/>
              <a:cs typeface="Times New Roman" pitchFamily="18" charset="0"/>
            </a:endParaRPr>
          </a:p>
        </p:txBody>
      </p:sp>
      <p:sp>
        <p:nvSpPr>
          <p:cNvPr id="10" name="Text Box 6"/>
          <p:cNvSpPr txBox="1">
            <a:spLocks noChangeArrowheads="1"/>
          </p:cNvSpPr>
          <p:nvPr/>
        </p:nvSpPr>
        <p:spPr bwMode="auto">
          <a:xfrm>
            <a:off x="2819400" y="1727200"/>
            <a:ext cx="1981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50000"/>
              </a:spcBef>
              <a:spcAft>
                <a:spcPct val="0"/>
              </a:spcAft>
            </a:pPr>
            <a:r>
              <a:rPr lang="en-US" altLang="en-US" sz="2400" b="1">
                <a:solidFill>
                  <a:prstClr val="black"/>
                </a:solidFill>
                <a:latin typeface="Times New Roman" pitchFamily="18" charset="0"/>
                <a:cs typeface="Times New Roman" pitchFamily="18" charset="0"/>
              </a:rPr>
              <a:t>(HS Tự học).</a:t>
            </a:r>
          </a:p>
        </p:txBody>
      </p:sp>
      <p:sp>
        <p:nvSpPr>
          <p:cNvPr id="11" name="Rectangle: Rounded Corners 10"/>
          <p:cNvSpPr/>
          <p:nvPr/>
        </p:nvSpPr>
        <p:spPr>
          <a:xfrm>
            <a:off x="-7938" y="0"/>
            <a:ext cx="9185276" cy="838200"/>
          </a:xfrm>
          <a:prstGeom prst="roundRect">
            <a:avLst/>
          </a:prstGeom>
          <a:solidFill>
            <a:srgbClr val="A6F6B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altLang="en-US" sz="2400" b="1" dirty="0">
                <a:solidFill>
                  <a:srgbClr val="FF0000"/>
                </a:solidFill>
                <a:latin typeface="Times New Roman" panose="02020603050405020304" pitchFamily="18" charset="0"/>
                <a:cs typeface="Times New Roman" panose="02020603050405020304" pitchFamily="18" charset="0"/>
              </a:rPr>
              <a:t>B.BƯỚC PHÁT TRIỂN MỚI CỦA CUỘC KHÁNG CHIẾN TOÀN QUỐC CHỐNG THỰC DÂN PHÁP  (1950-1953)</a:t>
            </a:r>
          </a:p>
        </p:txBody>
      </p:sp>
      <p:sp>
        <p:nvSpPr>
          <p:cNvPr id="12" name="TextBox 11"/>
          <p:cNvSpPr txBox="1">
            <a:spLocks noChangeArrowheads="1"/>
          </p:cNvSpPr>
          <p:nvPr/>
        </p:nvSpPr>
        <p:spPr bwMode="auto">
          <a:xfrm>
            <a:off x="-95250" y="2189163"/>
            <a:ext cx="9359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pPr>
            <a:r>
              <a:rPr lang="en-US" altLang="en-US" sz="2800" b="1">
                <a:solidFill>
                  <a:srgbClr val="C00000"/>
                </a:solidFill>
                <a:latin typeface="Times New Roman" pitchFamily="18" charset="0"/>
                <a:cs typeface="Times New Roman" pitchFamily="18" charset="0"/>
              </a:rPr>
              <a:t>III. Đại hội đại biểu toàn quốc lần thứ II của Đảng (2 -1951)</a:t>
            </a:r>
          </a:p>
        </p:txBody>
      </p:sp>
    </p:spTree>
    <p:extLst>
      <p:ext uri="{BB962C8B-B14F-4D97-AF65-F5344CB8AC3E}">
        <p14:creationId xmlns:p14="http://schemas.microsoft.com/office/powerpoint/2010/main" val="6404711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Horizontal)">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linds(horizontal)">
                                      <p:cBhvr>
                                        <p:cTn id="12" dur="500"/>
                                        <p:tgtEl>
                                          <p:spTgt spid="1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7938" y="865188"/>
            <a:ext cx="9144001"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pPr>
            <a:r>
              <a:rPr lang="en-US" altLang="en-US" sz="2700" b="1">
                <a:solidFill>
                  <a:srgbClr val="C00000"/>
                </a:solidFill>
                <a:latin typeface="Times New Roman" pitchFamily="18" charset="0"/>
                <a:cs typeface="Times New Roman" pitchFamily="18" charset="0"/>
              </a:rPr>
              <a:t>III. Đại hội đại biểu toàn quốc lần thứ II của Đảng (2 -1951)</a:t>
            </a:r>
          </a:p>
        </p:txBody>
      </p:sp>
      <p:sp>
        <p:nvSpPr>
          <p:cNvPr id="8" name="Cloud 7"/>
          <p:cNvSpPr/>
          <p:nvPr/>
        </p:nvSpPr>
        <p:spPr>
          <a:xfrm>
            <a:off x="3048000" y="2209800"/>
            <a:ext cx="5334000" cy="3200400"/>
          </a:xfrm>
          <a:prstGeom prst="cloud">
            <a:avLst/>
          </a:prstGeom>
        </p:spPr>
        <p:style>
          <a:lnRef idx="1">
            <a:schemeClr val="accent5"/>
          </a:lnRef>
          <a:fillRef idx="2">
            <a:schemeClr val="accent5"/>
          </a:fillRef>
          <a:effectRef idx="1">
            <a:schemeClr val="accent5"/>
          </a:effectRef>
          <a:fontRef idx="minor">
            <a:schemeClr val="dk1"/>
          </a:fontRef>
        </p:style>
        <p:txBody>
          <a:bodyPr anchor="ctr"/>
          <a:lstStyle/>
          <a:p>
            <a:pPr algn="ctr" fontAlgn="base">
              <a:spcBef>
                <a:spcPct val="0"/>
              </a:spcBef>
              <a:spcAft>
                <a:spcPct val="0"/>
              </a:spcAft>
              <a:defRPr/>
            </a:pPr>
            <a:r>
              <a:rPr lang="en-US" sz="2800" b="1" dirty="0" err="1">
                <a:solidFill>
                  <a:srgbClr val="C00000"/>
                </a:solidFill>
                <a:latin typeface="Times New Roman" pitchFamily="18" charset="0"/>
                <a:cs typeface="Times New Roman" pitchFamily="18" charset="0"/>
              </a:rPr>
              <a:t>Đại</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hội</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đại</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biểu</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toàn</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quốc</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lần</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thứ</a:t>
            </a:r>
            <a:r>
              <a:rPr lang="en-US" sz="2800" b="1" dirty="0">
                <a:solidFill>
                  <a:srgbClr val="C00000"/>
                </a:solidFill>
                <a:latin typeface="Times New Roman" pitchFamily="18" charset="0"/>
                <a:cs typeface="Times New Roman" pitchFamily="18" charset="0"/>
              </a:rPr>
              <a:t> II </a:t>
            </a:r>
            <a:r>
              <a:rPr lang="en-US" sz="2800" b="1" dirty="0" err="1">
                <a:solidFill>
                  <a:srgbClr val="C00000"/>
                </a:solidFill>
                <a:latin typeface="Times New Roman" pitchFamily="18" charset="0"/>
                <a:cs typeface="Times New Roman" pitchFamily="18" charset="0"/>
              </a:rPr>
              <a:t>của</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Đảng</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diễn</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ra</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có</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nội</a:t>
            </a:r>
            <a:r>
              <a:rPr lang="en-US" sz="2800" b="1" dirty="0">
                <a:solidFill>
                  <a:srgbClr val="C00000"/>
                </a:solidFill>
                <a:latin typeface="Times New Roman" pitchFamily="18" charset="0"/>
                <a:cs typeface="Times New Roman" pitchFamily="18" charset="0"/>
              </a:rPr>
              <a:t> dung </a:t>
            </a:r>
            <a:r>
              <a:rPr lang="en-US" sz="2800" b="1" dirty="0" err="1">
                <a:solidFill>
                  <a:srgbClr val="C00000"/>
                </a:solidFill>
                <a:latin typeface="Times New Roman" pitchFamily="18" charset="0"/>
                <a:cs typeface="Times New Roman" pitchFamily="18" charset="0"/>
              </a:rPr>
              <a:t>ntn</a:t>
            </a:r>
            <a:r>
              <a:rPr lang="en-US" sz="2800" b="1" dirty="0">
                <a:solidFill>
                  <a:srgbClr val="C00000"/>
                </a:solidFill>
                <a:latin typeface="Times New Roman" pitchFamily="18" charset="0"/>
                <a:cs typeface="Times New Roman" pitchFamily="18" charset="0"/>
              </a:rPr>
              <a:t> ?</a:t>
            </a:r>
          </a:p>
        </p:txBody>
      </p:sp>
      <p:pic>
        <p:nvPicPr>
          <p:cNvPr id="14" name="Picture 2" descr="http://www.baoquangbinh.vn/dataimages/201501/original/images577158_ttxvn_DHDangtoanquoclanthu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98588"/>
            <a:ext cx="9136063" cy="545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a:spLocks noChangeArrowheads="1"/>
          </p:cNvSpPr>
          <p:nvPr/>
        </p:nvSpPr>
        <p:spPr bwMode="auto">
          <a:xfrm>
            <a:off x="1219200" y="6273800"/>
            <a:ext cx="6553200" cy="584200"/>
          </a:xfrm>
          <a:prstGeom prst="rect">
            <a:avLst/>
          </a:prstGeom>
          <a:solidFill>
            <a:schemeClr val="tx2">
              <a:lumMod val="20000"/>
              <a:lumOff val="80000"/>
            </a:schemeClr>
          </a:solid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FontTx/>
              <a:buNone/>
              <a:defRPr/>
            </a:pPr>
            <a:r>
              <a:rPr lang="en-US" altLang="en-US" b="1" dirty="0" err="1">
                <a:solidFill>
                  <a:srgbClr val="C00000"/>
                </a:solidFill>
                <a:latin typeface="Times New Roman" panose="02020603050405020304" pitchFamily="18" charset="0"/>
                <a:cs typeface="Times New Roman" panose="02020603050405020304" pitchFamily="18" charset="0"/>
              </a:rPr>
              <a:t>Đại</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hội</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đại</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biểu</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lần</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thứ</a:t>
            </a:r>
            <a:r>
              <a:rPr lang="en-US" altLang="en-US" b="1" dirty="0">
                <a:solidFill>
                  <a:srgbClr val="C00000"/>
                </a:solidFill>
                <a:latin typeface="Times New Roman" panose="02020603050405020304" pitchFamily="18" charset="0"/>
                <a:cs typeface="Times New Roman" panose="02020603050405020304" pitchFamily="18" charset="0"/>
              </a:rPr>
              <a:t> II </a:t>
            </a:r>
            <a:r>
              <a:rPr lang="en-US" altLang="en-US" b="1" dirty="0" err="1">
                <a:solidFill>
                  <a:srgbClr val="C00000"/>
                </a:solidFill>
                <a:latin typeface="Times New Roman" panose="02020603050405020304" pitchFamily="18" charset="0"/>
                <a:cs typeface="Times New Roman" panose="02020603050405020304" pitchFamily="18" charset="0"/>
              </a:rPr>
              <a:t>của</a:t>
            </a:r>
            <a:r>
              <a:rPr lang="en-US" altLang="en-US" b="1" dirty="0">
                <a:solidFill>
                  <a:srgbClr val="C00000"/>
                </a:solidFill>
                <a:latin typeface="Times New Roman" panose="02020603050405020304" pitchFamily="18" charset="0"/>
                <a:cs typeface="Times New Roman" panose="02020603050405020304" pitchFamily="18" charset="0"/>
              </a:rPr>
              <a:t> </a:t>
            </a:r>
            <a:r>
              <a:rPr lang="en-US" altLang="en-US" b="1" dirty="0" err="1">
                <a:solidFill>
                  <a:srgbClr val="C00000"/>
                </a:solidFill>
                <a:latin typeface="Times New Roman" panose="02020603050405020304" pitchFamily="18" charset="0"/>
                <a:cs typeface="Times New Roman" panose="02020603050405020304" pitchFamily="18" charset="0"/>
              </a:rPr>
              <a:t>Đảng</a:t>
            </a:r>
            <a:endParaRPr lang="en-US" altLang="en-US" b="1" dirty="0">
              <a:solidFill>
                <a:srgbClr val="C00000"/>
              </a:solidFill>
              <a:latin typeface="Times New Roman" panose="02020603050405020304" pitchFamily="18" charset="0"/>
              <a:cs typeface="Times New Roman" panose="02020603050405020304" pitchFamily="18" charset="0"/>
            </a:endParaRPr>
          </a:p>
        </p:txBody>
      </p:sp>
      <p:sp>
        <p:nvSpPr>
          <p:cNvPr id="7" name="Rectangle: Rounded Corners 6"/>
          <p:cNvSpPr/>
          <p:nvPr/>
        </p:nvSpPr>
        <p:spPr>
          <a:xfrm>
            <a:off x="-7938" y="0"/>
            <a:ext cx="9185276" cy="838200"/>
          </a:xfrm>
          <a:prstGeom prst="roundRect">
            <a:avLst/>
          </a:prstGeom>
          <a:solidFill>
            <a:srgbClr val="A6F6B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altLang="en-US" sz="2400" b="1" dirty="0">
                <a:solidFill>
                  <a:srgbClr val="FF0000"/>
                </a:solidFill>
                <a:latin typeface="Times New Roman" panose="02020603050405020304" pitchFamily="18" charset="0"/>
                <a:cs typeface="Times New Roman" panose="02020603050405020304" pitchFamily="18" charset="0"/>
              </a:rPr>
              <a:t>B.BƯỚC PHÁT TRIỂN MỚI CỦA CUỘC KHÁNG CHIẾN TOÀN QUỐC CHỐNG THỰC DÂN PHÁP  (1950-1953)</a:t>
            </a:r>
          </a:p>
        </p:txBody>
      </p:sp>
    </p:spTree>
    <p:extLst>
      <p:ext uri="{BB962C8B-B14F-4D97-AF65-F5344CB8AC3E}">
        <p14:creationId xmlns:p14="http://schemas.microsoft.com/office/powerpoint/2010/main" val="6930630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childTnLst>
                          </p:cTn>
                        </p:par>
                      </p:childTnLst>
                    </p:cTn>
                  </p:par>
                  <p:par>
                    <p:cTn id="26" fill="hold" nodeType="clickPar">
                      <p:stCondLst>
                        <p:cond delay="indefinite"/>
                      </p:stCondLst>
                      <p:childTnLst>
                        <p:par>
                          <p:cTn id="27" fill="hold" nodeType="withGroup">
                            <p:stCondLst>
                              <p:cond delay="0"/>
                            </p:stCondLst>
                            <p:childTnLst>
                              <p:par>
                                <p:cTn id="28" presetID="31" presetClass="exit" presetSubtype="0" fill="hold" grpId="1" nodeType="clickEffect">
                                  <p:stCondLst>
                                    <p:cond delay="0"/>
                                  </p:stCondLst>
                                  <p:childTnLst>
                                    <p:anim calcmode="lin" valueType="num">
                                      <p:cBhvr>
                                        <p:cTn id="29" dur="1000"/>
                                        <p:tgtEl>
                                          <p:spTgt spid="8"/>
                                        </p:tgtEl>
                                        <p:attrNameLst>
                                          <p:attrName>ppt_w</p:attrName>
                                        </p:attrNameLst>
                                      </p:cBhvr>
                                      <p:tavLst>
                                        <p:tav tm="0">
                                          <p:val>
                                            <p:strVal val="ppt_w"/>
                                          </p:val>
                                        </p:tav>
                                        <p:tav tm="100000">
                                          <p:val>
                                            <p:fltVal val="0"/>
                                          </p:val>
                                        </p:tav>
                                      </p:tavLst>
                                    </p:anim>
                                    <p:anim calcmode="lin" valueType="num">
                                      <p:cBhvr>
                                        <p:cTn id="30" dur="1000"/>
                                        <p:tgtEl>
                                          <p:spTgt spid="8"/>
                                        </p:tgtEl>
                                        <p:attrNameLst>
                                          <p:attrName>ppt_h</p:attrName>
                                        </p:attrNameLst>
                                      </p:cBhvr>
                                      <p:tavLst>
                                        <p:tav tm="0">
                                          <p:val>
                                            <p:strVal val="ppt_h"/>
                                          </p:val>
                                        </p:tav>
                                        <p:tav tm="100000">
                                          <p:val>
                                            <p:fltVal val="0"/>
                                          </p:val>
                                        </p:tav>
                                      </p:tavLst>
                                    </p:anim>
                                    <p:anim calcmode="lin" valueType="num">
                                      <p:cBhvr>
                                        <p:cTn id="31" dur="1000"/>
                                        <p:tgtEl>
                                          <p:spTgt spid="8"/>
                                        </p:tgtEl>
                                        <p:attrNameLst>
                                          <p:attrName>style.rotation</p:attrName>
                                        </p:attrNameLst>
                                      </p:cBhvr>
                                      <p:tavLst>
                                        <p:tav tm="0">
                                          <p:val>
                                            <p:fltVal val="0"/>
                                          </p:val>
                                        </p:tav>
                                        <p:tav tm="100000">
                                          <p:val>
                                            <p:fltVal val="90"/>
                                          </p:val>
                                        </p:tav>
                                      </p:tavLst>
                                    </p:anim>
                                    <p:animEffect transition="out" filter="fade">
                                      <p:cBhvr>
                                        <p:cTn id="32" dur="1000"/>
                                        <p:tgtEl>
                                          <p:spTgt spid="8"/>
                                        </p:tgtEl>
                                      </p:cBhvr>
                                    </p:animEffect>
                                    <p:set>
                                      <p:cBhvr>
                                        <p:cTn id="33" dur="1" fill="hold">
                                          <p:stCondLst>
                                            <p:cond delay="999"/>
                                          </p:stCondLst>
                                        </p:cTn>
                                        <p:tgtEl>
                                          <p:spTgt spid="8"/>
                                        </p:tgtEl>
                                        <p:attrNameLst>
                                          <p:attrName>style.visibility</p:attrName>
                                        </p:attrNameLst>
                                      </p:cBhvr>
                                      <p:to>
                                        <p:strVal val="hidden"/>
                                      </p:to>
                                    </p:set>
                                  </p:childTnLst>
                                </p:cTn>
                              </p:par>
                              <p:par>
                                <p:cTn id="34" presetID="2" presetClass="entr" presetSubtype="4"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8" grpId="1" animBg="1"/>
      <p:bldP spid="1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Box 5"/>
          <p:cNvSpPr txBox="1">
            <a:spLocks noChangeArrowheads="1"/>
          </p:cNvSpPr>
          <p:nvPr/>
        </p:nvSpPr>
        <p:spPr bwMode="auto">
          <a:xfrm>
            <a:off x="0" y="787400"/>
            <a:ext cx="914400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pPr>
            <a:r>
              <a:rPr lang="en-US" altLang="en-US" sz="2700" b="1">
                <a:solidFill>
                  <a:srgbClr val="C00000"/>
                </a:solidFill>
                <a:latin typeface="Times New Roman" pitchFamily="18" charset="0"/>
                <a:cs typeface="Times New Roman" pitchFamily="18" charset="0"/>
              </a:rPr>
              <a:t>III. Đại hội đại biểu toàn quốc lần thứ II của Đảng (2 -1951)</a:t>
            </a:r>
          </a:p>
        </p:txBody>
      </p:sp>
      <p:sp>
        <p:nvSpPr>
          <p:cNvPr id="7" name="TextBox 6"/>
          <p:cNvSpPr txBox="1">
            <a:spLocks noChangeArrowheads="1"/>
          </p:cNvSpPr>
          <p:nvPr/>
        </p:nvSpPr>
        <p:spPr bwMode="auto">
          <a:xfrm>
            <a:off x="76200" y="1219200"/>
            <a:ext cx="2209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pPr>
            <a:r>
              <a:rPr lang="en-US" altLang="en-US" sz="2800" b="1" i="1">
                <a:solidFill>
                  <a:prstClr val="black"/>
                </a:solidFill>
                <a:latin typeface="Times New Roman" pitchFamily="18" charset="0"/>
                <a:cs typeface="Times New Roman" pitchFamily="18" charset="0"/>
              </a:rPr>
              <a:t>1. Nội dung</a:t>
            </a:r>
          </a:p>
        </p:txBody>
      </p:sp>
      <p:sp>
        <p:nvSpPr>
          <p:cNvPr id="9" name="TextBox 8"/>
          <p:cNvSpPr txBox="1">
            <a:spLocks noChangeArrowheads="1"/>
          </p:cNvSpPr>
          <p:nvPr/>
        </p:nvSpPr>
        <p:spPr bwMode="auto">
          <a:xfrm>
            <a:off x="76200" y="1635125"/>
            <a:ext cx="89439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fontAlgn="base">
              <a:spcBef>
                <a:spcPct val="0"/>
              </a:spcBef>
              <a:spcAft>
                <a:spcPct val="0"/>
              </a:spcAft>
            </a:pPr>
            <a:r>
              <a:rPr lang="en-US" altLang="en-US" sz="2800">
                <a:solidFill>
                  <a:prstClr val="black"/>
                </a:solidFill>
                <a:latin typeface="Times New Roman" pitchFamily="18" charset="0"/>
                <a:cs typeface="Times New Roman" pitchFamily="18" charset="0"/>
              </a:rPr>
              <a:t>   Tháng 2- 1951 Đại hội đại biểu lần thứ II họp tại Chiêm Hoá - Tuyên Quang. </a:t>
            </a:r>
            <a:endParaRPr lang="en-US" altLang="en-US" sz="2800" b="1">
              <a:solidFill>
                <a:prstClr val="black"/>
              </a:solidFill>
              <a:latin typeface="Times New Roman" pitchFamily="18" charset="0"/>
              <a:cs typeface="Times New Roman" pitchFamily="18" charset="0"/>
            </a:endParaRPr>
          </a:p>
        </p:txBody>
      </p:sp>
      <p:sp>
        <p:nvSpPr>
          <p:cNvPr id="10" name="TextBox 9"/>
          <p:cNvSpPr txBox="1">
            <a:spLocks noChangeArrowheads="1"/>
          </p:cNvSpPr>
          <p:nvPr/>
        </p:nvSpPr>
        <p:spPr bwMode="auto">
          <a:xfrm>
            <a:off x="76200" y="2589213"/>
            <a:ext cx="89439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fontAlgn="base">
              <a:spcBef>
                <a:spcPct val="0"/>
              </a:spcBef>
              <a:spcAft>
                <a:spcPct val="0"/>
              </a:spcAft>
            </a:pPr>
            <a:r>
              <a:rPr lang="en-US" altLang="en-US" sz="2800">
                <a:solidFill>
                  <a:prstClr val="black"/>
                </a:solidFill>
                <a:latin typeface="Times New Roman" pitchFamily="18" charset="0"/>
                <a:cs typeface="Times New Roman" pitchFamily="18" charset="0"/>
              </a:rPr>
              <a:t> - Đại hội thông qua “ Báo cáo chính trị” của Chủ tịch Hồ Chí Minh và Báo cáo “ Bàn về cách mạng Việt Nam” của Tổng Bí thư Trường Chinh</a:t>
            </a:r>
            <a:r>
              <a:rPr lang="en-US" altLang="en-US" sz="2800">
                <a:solidFill>
                  <a:prstClr val="black"/>
                </a:solidFill>
              </a:rPr>
              <a:t>. </a:t>
            </a:r>
            <a:endParaRPr lang="en-US" altLang="en-US" sz="2800">
              <a:solidFill>
                <a:prstClr val="black"/>
              </a:solidFill>
              <a:latin typeface="Times New Roman" pitchFamily="18" charset="0"/>
              <a:cs typeface="Times New Roman" pitchFamily="18" charset="0"/>
            </a:endParaRPr>
          </a:p>
        </p:txBody>
      </p:sp>
      <p:sp>
        <p:nvSpPr>
          <p:cNvPr id="15" name="TextBox 14"/>
          <p:cNvSpPr txBox="1">
            <a:spLocks noChangeArrowheads="1"/>
          </p:cNvSpPr>
          <p:nvPr/>
        </p:nvSpPr>
        <p:spPr bwMode="auto">
          <a:xfrm>
            <a:off x="76200" y="3941763"/>
            <a:ext cx="894397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fontAlgn="base">
              <a:spcBef>
                <a:spcPct val="0"/>
              </a:spcBef>
              <a:spcAft>
                <a:spcPct val="0"/>
              </a:spcAft>
            </a:pPr>
            <a:r>
              <a:rPr lang="en-US" altLang="en-US" sz="2800">
                <a:solidFill>
                  <a:prstClr val="black"/>
                </a:solidFill>
                <a:latin typeface="Times New Roman" pitchFamily="18" charset="0"/>
                <a:cs typeface="Times New Roman" pitchFamily="18" charset="0"/>
              </a:rPr>
              <a:t> - Đại hội quyết định đưa Đảng ra hoạt động công khai lấy tên là Đảng Lao động Việt Nam, bầu Ban Chấp hành Trung ương và Bộ Chính trị do Hồ Chí Minh làm Chủ tịch và Trường Chinh làm Tổng Bí thư.</a:t>
            </a:r>
          </a:p>
        </p:txBody>
      </p:sp>
      <p:sp>
        <p:nvSpPr>
          <p:cNvPr id="11" name="Rectangle: Rounded Corners 10"/>
          <p:cNvSpPr/>
          <p:nvPr/>
        </p:nvSpPr>
        <p:spPr>
          <a:xfrm>
            <a:off x="-7938" y="0"/>
            <a:ext cx="9185276" cy="838200"/>
          </a:xfrm>
          <a:prstGeom prst="roundRect">
            <a:avLst/>
          </a:prstGeom>
          <a:solidFill>
            <a:srgbClr val="A6F6B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altLang="en-US" sz="2400" b="1" dirty="0">
                <a:solidFill>
                  <a:srgbClr val="FF0000"/>
                </a:solidFill>
                <a:latin typeface="Times New Roman" panose="02020603050405020304" pitchFamily="18" charset="0"/>
                <a:cs typeface="Times New Roman" panose="02020603050405020304" pitchFamily="18" charset="0"/>
              </a:rPr>
              <a:t>B.BƯỚC PHÁT TRIỂN MỚI CỦA CUỘC KHÁNG CHIẾN TOÀN QUỐC CHỐNG THỰC DÂN PHÁP  (1950-1953)</a:t>
            </a:r>
          </a:p>
        </p:txBody>
      </p:sp>
    </p:spTree>
    <p:extLst>
      <p:ext uri="{BB962C8B-B14F-4D97-AF65-F5344CB8AC3E}">
        <p14:creationId xmlns:p14="http://schemas.microsoft.com/office/powerpoint/2010/main" val="344617845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extBox 5"/>
          <p:cNvSpPr txBox="1">
            <a:spLocks noChangeArrowheads="1"/>
          </p:cNvSpPr>
          <p:nvPr/>
        </p:nvSpPr>
        <p:spPr bwMode="auto">
          <a:xfrm>
            <a:off x="0" y="787400"/>
            <a:ext cx="914400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pPr>
            <a:r>
              <a:rPr lang="en-US" altLang="en-US" sz="2700" b="1">
                <a:solidFill>
                  <a:srgbClr val="C00000"/>
                </a:solidFill>
                <a:latin typeface="Times New Roman" pitchFamily="18" charset="0"/>
                <a:cs typeface="Times New Roman" pitchFamily="18" charset="0"/>
              </a:rPr>
              <a:t>III. Đại hội đại biểu toàn quốc lần thứ II của Đảng (2 -1951)</a:t>
            </a:r>
          </a:p>
        </p:txBody>
      </p:sp>
      <p:sp>
        <p:nvSpPr>
          <p:cNvPr id="15" name="TextBox 14"/>
          <p:cNvSpPr txBox="1">
            <a:spLocks noChangeArrowheads="1"/>
          </p:cNvSpPr>
          <p:nvPr/>
        </p:nvSpPr>
        <p:spPr bwMode="auto">
          <a:xfrm>
            <a:off x="0" y="5943600"/>
            <a:ext cx="5029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fontAlgn="base">
              <a:spcBef>
                <a:spcPct val="0"/>
              </a:spcBef>
              <a:spcAft>
                <a:spcPct val="0"/>
              </a:spcAft>
            </a:pPr>
            <a:r>
              <a:rPr lang="vi-VN" altLang="en-US" sz="2800" b="1">
                <a:solidFill>
                  <a:srgbClr val="1F497D"/>
                </a:solidFill>
                <a:latin typeface="Times New Roman" pitchFamily="18" charset="0"/>
                <a:cs typeface="Times New Roman" pitchFamily="18" charset="0"/>
              </a:rPr>
              <a:t>Chủ tịch Hồ Chí Minh đọc </a:t>
            </a:r>
            <a:endParaRPr lang="en-US" altLang="en-US" sz="2800" b="1">
              <a:solidFill>
                <a:srgbClr val="1F497D"/>
              </a:solidFill>
              <a:latin typeface="Times New Roman" pitchFamily="18" charset="0"/>
              <a:cs typeface="Times New Roman" pitchFamily="18" charset="0"/>
            </a:endParaRPr>
          </a:p>
          <a:p>
            <a:pPr algn="ctr" fontAlgn="base">
              <a:spcBef>
                <a:spcPct val="0"/>
              </a:spcBef>
              <a:spcAft>
                <a:spcPct val="0"/>
              </a:spcAft>
            </a:pPr>
            <a:r>
              <a:rPr lang="vi-VN" altLang="en-US" sz="2800" b="1">
                <a:solidFill>
                  <a:srgbClr val="1F497D"/>
                </a:solidFill>
                <a:latin typeface="Times New Roman" pitchFamily="18" charset="0"/>
                <a:cs typeface="Times New Roman" pitchFamily="18" charset="0"/>
              </a:rPr>
              <a:t>Báo cáo chính trị tại Đại hội II</a:t>
            </a:r>
            <a:r>
              <a:rPr lang="vi-VN" altLang="en-US" sz="2800">
                <a:solidFill>
                  <a:srgbClr val="1F497D"/>
                </a:solidFill>
                <a:latin typeface="Times New Roman" pitchFamily="18" charset="0"/>
                <a:cs typeface="Times New Roman" pitchFamily="18" charset="0"/>
              </a:rPr>
              <a:t> </a:t>
            </a:r>
            <a:endParaRPr lang="en-US" altLang="en-US" sz="2800">
              <a:solidFill>
                <a:srgbClr val="1F497D"/>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63" y="1746250"/>
            <a:ext cx="4338637" cy="419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240">
                <a:solidFill>
                  <a:srgbClr val="000000"/>
                </a:solidFill>
                <a:miter lim="800000"/>
                <a:headEnd/>
                <a:tailEnd/>
              </a14:hiddenLine>
            </a:ext>
          </a:extLst>
        </p:spPr>
      </p:pic>
      <p:sp>
        <p:nvSpPr>
          <p:cNvPr id="143365" name="TextBox 8"/>
          <p:cNvSpPr txBox="1">
            <a:spLocks noChangeArrowheads="1"/>
          </p:cNvSpPr>
          <p:nvPr/>
        </p:nvSpPr>
        <p:spPr bwMode="auto">
          <a:xfrm>
            <a:off x="76200" y="1219200"/>
            <a:ext cx="2209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pPr>
            <a:r>
              <a:rPr lang="en-US" altLang="en-US" sz="2800" b="1">
                <a:solidFill>
                  <a:srgbClr val="0070C0"/>
                </a:solidFill>
                <a:latin typeface="Times New Roman" pitchFamily="18" charset="0"/>
                <a:cs typeface="Times New Roman" pitchFamily="18" charset="0"/>
              </a:rPr>
              <a:t>1. Nội dung</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3163" y="1743075"/>
            <a:ext cx="3986212"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 name="TextBox 9"/>
          <p:cNvSpPr txBox="1">
            <a:spLocks noChangeArrowheads="1"/>
          </p:cNvSpPr>
          <p:nvPr/>
        </p:nvSpPr>
        <p:spPr bwMode="auto">
          <a:xfrm>
            <a:off x="4983163" y="5867400"/>
            <a:ext cx="416083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fontAlgn="base">
              <a:spcBef>
                <a:spcPct val="0"/>
              </a:spcBef>
              <a:spcAft>
                <a:spcPct val="0"/>
              </a:spcAft>
            </a:pPr>
            <a:r>
              <a:rPr lang="en-US" altLang="en-US" sz="2800" b="1">
                <a:solidFill>
                  <a:srgbClr val="1F497D"/>
                </a:solidFill>
                <a:latin typeface="Times New Roman" pitchFamily="18" charset="0"/>
                <a:cs typeface="Times New Roman" pitchFamily="18" charset="0"/>
              </a:rPr>
              <a:t>Trường Chinh</a:t>
            </a:r>
          </a:p>
          <a:p>
            <a:pPr algn="ctr" fontAlgn="base">
              <a:spcBef>
                <a:spcPct val="0"/>
              </a:spcBef>
              <a:spcAft>
                <a:spcPct val="0"/>
              </a:spcAft>
            </a:pPr>
            <a:r>
              <a:rPr lang="en-US" altLang="en-US" sz="2800" b="1">
                <a:solidFill>
                  <a:srgbClr val="1F497D"/>
                </a:solidFill>
                <a:latin typeface="Times New Roman" pitchFamily="18" charset="0"/>
                <a:cs typeface="Times New Roman" pitchFamily="18" charset="0"/>
              </a:rPr>
              <a:t> Tổng bí thư của Đảng</a:t>
            </a:r>
            <a:endParaRPr lang="en-US" altLang="en-US" sz="2800">
              <a:solidFill>
                <a:srgbClr val="1F497D"/>
              </a:solidFill>
              <a:latin typeface="Times New Roman" pitchFamily="18" charset="0"/>
              <a:cs typeface="Times New Roman" pitchFamily="18" charset="0"/>
            </a:endParaRPr>
          </a:p>
        </p:txBody>
      </p:sp>
      <p:sp>
        <p:nvSpPr>
          <p:cNvPr id="8" name="Rectangle: Rounded Corners 7"/>
          <p:cNvSpPr/>
          <p:nvPr/>
        </p:nvSpPr>
        <p:spPr>
          <a:xfrm>
            <a:off x="-7938" y="0"/>
            <a:ext cx="9185276" cy="838200"/>
          </a:xfrm>
          <a:prstGeom prst="roundRect">
            <a:avLst/>
          </a:prstGeom>
          <a:solidFill>
            <a:srgbClr val="A6F6B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altLang="en-US" sz="2400" b="1" dirty="0">
                <a:solidFill>
                  <a:srgbClr val="FF0000"/>
                </a:solidFill>
                <a:latin typeface="Times New Roman" panose="02020603050405020304" pitchFamily="18" charset="0"/>
                <a:cs typeface="Times New Roman" panose="02020603050405020304" pitchFamily="18" charset="0"/>
              </a:rPr>
              <a:t>B.BƯỚC PHÁT TRIỂN MỚI CỦA CUỘC KHÁNG CHIẾN TOÀN QUỐC CHỐNG THỰC DÂN PHÁP  (1950-1953)</a:t>
            </a:r>
          </a:p>
        </p:txBody>
      </p:sp>
    </p:spTree>
    <p:extLst>
      <p:ext uri="{BB962C8B-B14F-4D97-AF65-F5344CB8AC3E}">
        <p14:creationId xmlns:p14="http://schemas.microsoft.com/office/powerpoint/2010/main" val="222696832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anim calcmode="lin" valueType="num">
                                      <p:cBhvr>
                                        <p:cTn id="11" dur="1000" fill="hold"/>
                                        <p:tgtEl>
                                          <p:spTgt spid="15"/>
                                        </p:tgtEl>
                                        <p:attrNameLst>
                                          <p:attrName>ppt_x</p:attrName>
                                        </p:attrNameLst>
                                      </p:cBhvr>
                                      <p:tavLst>
                                        <p:tav tm="0">
                                          <p:val>
                                            <p:strVal val="#ppt_x"/>
                                          </p:val>
                                        </p:tav>
                                        <p:tav tm="100000">
                                          <p:val>
                                            <p:strVal val="#ppt_x"/>
                                          </p:val>
                                        </p:tav>
                                      </p:tavLst>
                                    </p:anim>
                                    <p:anim calcmode="lin" valueType="num">
                                      <p:cBhvr>
                                        <p:cTn id="12" dur="1000" fill="hold"/>
                                        <p:tgtEl>
                                          <p:spTgt spid="15"/>
                                        </p:tgtEl>
                                        <p:attrNameLst>
                                          <p:attrName>ppt_y</p:attrName>
                                        </p:attrNameLst>
                                      </p:cBhvr>
                                      <p:tavLst>
                                        <p:tav tm="0">
                                          <p:val>
                                            <p:strVal val="#ppt_y+.1"/>
                                          </p:val>
                                        </p:tav>
                                        <p:tav tm="100000">
                                          <p:val>
                                            <p:strVal val="#ppt_y"/>
                                          </p:val>
                                        </p:tav>
                                      </p:tavLst>
                                    </p:anim>
                                  </p:childTnLst>
                                </p:cTn>
                              </p:par>
                            </p:childTnLst>
                          </p:cTn>
                        </p:par>
                        <p:par>
                          <p:cTn id="13" fill="hold" nodeType="afterGroup">
                            <p:stCondLst>
                              <p:cond delay="2000"/>
                            </p:stCondLst>
                            <p:childTnLst>
                              <p:par>
                                <p:cTn id="14" presetID="6" presetClass="entr" presetSubtype="16" fill="hold" nodeType="afterEffect">
                                  <p:stCondLst>
                                    <p:cond delay="0"/>
                                  </p:stCondLst>
                                  <p:childTnLst>
                                    <p:set>
                                      <p:cBhvr>
                                        <p:cTn id="15" dur="1" fill="hold">
                                          <p:stCondLst>
                                            <p:cond delay="0"/>
                                          </p:stCondLst>
                                        </p:cTn>
                                        <p:tgtEl>
                                          <p:spTgt spid="1027"/>
                                        </p:tgtEl>
                                        <p:attrNameLst>
                                          <p:attrName>style.visibility</p:attrName>
                                        </p:attrNameLst>
                                      </p:cBhvr>
                                      <p:to>
                                        <p:strVal val="visible"/>
                                      </p:to>
                                    </p:set>
                                    <p:animEffect transition="in" filter="circle(in)">
                                      <p:cBhvr>
                                        <p:cTn id="16" dur="2000"/>
                                        <p:tgtEl>
                                          <p:spTgt spid="1027"/>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ChangeArrowheads="1"/>
          </p:cNvSpPr>
          <p:nvPr/>
        </p:nvSpPr>
        <p:spPr bwMode="auto">
          <a:xfrm>
            <a:off x="152400" y="764743"/>
            <a:ext cx="8839200" cy="769441"/>
          </a:xfrm>
          <a:prstGeom prst="rect">
            <a:avLst/>
          </a:prstGeom>
          <a:noFill/>
          <a:ln>
            <a:noFill/>
          </a:ln>
          <a:effectLst/>
        </p:spPr>
        <p:txBody>
          <a:bodyPr wrap="square">
            <a:spAutoFit/>
          </a:bodyPr>
          <a:lstStyle/>
          <a:p>
            <a:r>
              <a:rPr lang="en-US" sz="2200" b="1" dirty="0">
                <a:solidFill>
                  <a:srgbClr val="FF0000"/>
                </a:solidFill>
                <a:latin typeface="Times New Roman" pitchFamily="18" charset="0"/>
              </a:rPr>
              <a:t>I. </a:t>
            </a:r>
            <a:r>
              <a:rPr lang="en-US" sz="2200" b="1" dirty="0" err="1">
                <a:solidFill>
                  <a:srgbClr val="FF0000"/>
                </a:solidFill>
                <a:latin typeface="Times New Roman" pitchFamily="18" charset="0"/>
              </a:rPr>
              <a:t>CUỘC</a:t>
            </a:r>
            <a:r>
              <a:rPr lang="en-US" sz="2200" b="1" dirty="0">
                <a:solidFill>
                  <a:srgbClr val="FF0000"/>
                </a:solidFill>
                <a:latin typeface="Times New Roman" pitchFamily="18" charset="0"/>
              </a:rPr>
              <a:t> </a:t>
            </a:r>
            <a:r>
              <a:rPr lang="en-US" sz="2200" b="1" dirty="0" err="1">
                <a:solidFill>
                  <a:srgbClr val="FF0000"/>
                </a:solidFill>
                <a:latin typeface="Times New Roman" pitchFamily="18" charset="0"/>
              </a:rPr>
              <a:t>KHÁNG</a:t>
            </a:r>
            <a:r>
              <a:rPr lang="en-US" sz="2200" b="1" dirty="0">
                <a:solidFill>
                  <a:srgbClr val="FF0000"/>
                </a:solidFill>
                <a:latin typeface="Times New Roman" pitchFamily="18" charset="0"/>
              </a:rPr>
              <a:t> </a:t>
            </a:r>
            <a:r>
              <a:rPr lang="en-US" sz="2200" b="1" dirty="0" err="1">
                <a:solidFill>
                  <a:srgbClr val="FF0000"/>
                </a:solidFill>
                <a:latin typeface="Times New Roman" pitchFamily="18" charset="0"/>
              </a:rPr>
              <a:t>CHIẾN</a:t>
            </a:r>
            <a:r>
              <a:rPr lang="en-US" sz="2200" b="1" dirty="0">
                <a:solidFill>
                  <a:srgbClr val="FF0000"/>
                </a:solidFill>
                <a:latin typeface="Times New Roman" pitchFamily="18" charset="0"/>
              </a:rPr>
              <a:t> </a:t>
            </a:r>
            <a:r>
              <a:rPr lang="en-US" sz="2200" b="1" dirty="0" err="1">
                <a:solidFill>
                  <a:srgbClr val="FF0000"/>
                </a:solidFill>
                <a:latin typeface="Times New Roman" pitchFamily="18" charset="0"/>
              </a:rPr>
              <a:t>TOÀN</a:t>
            </a:r>
            <a:r>
              <a:rPr lang="en-US" sz="2200" b="1" dirty="0">
                <a:solidFill>
                  <a:srgbClr val="FF0000"/>
                </a:solidFill>
                <a:latin typeface="Times New Roman" pitchFamily="18" charset="0"/>
              </a:rPr>
              <a:t> </a:t>
            </a:r>
            <a:r>
              <a:rPr lang="en-US" sz="2200" b="1" dirty="0" err="1">
                <a:solidFill>
                  <a:srgbClr val="FF0000"/>
                </a:solidFill>
                <a:latin typeface="Times New Roman" pitchFamily="18" charset="0"/>
              </a:rPr>
              <a:t>QUỐC</a:t>
            </a:r>
            <a:r>
              <a:rPr lang="en-US" sz="2200" b="1" dirty="0">
                <a:solidFill>
                  <a:srgbClr val="FF0000"/>
                </a:solidFill>
                <a:latin typeface="Times New Roman" pitchFamily="18" charset="0"/>
              </a:rPr>
              <a:t> </a:t>
            </a:r>
            <a:r>
              <a:rPr lang="en-US" sz="2200" b="1" dirty="0" err="1">
                <a:solidFill>
                  <a:srgbClr val="FF0000"/>
                </a:solidFill>
                <a:latin typeface="Times New Roman" pitchFamily="18" charset="0"/>
              </a:rPr>
              <a:t>CHỐNG</a:t>
            </a:r>
            <a:r>
              <a:rPr lang="en-US" sz="2200" b="1" dirty="0">
                <a:solidFill>
                  <a:srgbClr val="FF0000"/>
                </a:solidFill>
                <a:latin typeface="Times New Roman" pitchFamily="18" charset="0"/>
              </a:rPr>
              <a:t> </a:t>
            </a:r>
            <a:r>
              <a:rPr lang="en-US" sz="2200" b="1" dirty="0" err="1">
                <a:solidFill>
                  <a:srgbClr val="FF0000"/>
                </a:solidFill>
                <a:latin typeface="Times New Roman" pitchFamily="18" charset="0"/>
              </a:rPr>
              <a:t>THỰC</a:t>
            </a:r>
            <a:r>
              <a:rPr lang="en-US" sz="2200" b="1" dirty="0">
                <a:solidFill>
                  <a:srgbClr val="FF0000"/>
                </a:solidFill>
                <a:latin typeface="Times New Roman" pitchFamily="18" charset="0"/>
              </a:rPr>
              <a:t> </a:t>
            </a:r>
            <a:r>
              <a:rPr lang="en-US" sz="2200" b="1" dirty="0" err="1">
                <a:solidFill>
                  <a:srgbClr val="FF0000"/>
                </a:solidFill>
                <a:latin typeface="Times New Roman" pitchFamily="18" charset="0"/>
              </a:rPr>
              <a:t>DÂN</a:t>
            </a:r>
            <a:r>
              <a:rPr lang="en-US" sz="2200" b="1" dirty="0">
                <a:solidFill>
                  <a:srgbClr val="FF0000"/>
                </a:solidFill>
                <a:latin typeface="Times New Roman" pitchFamily="18" charset="0"/>
              </a:rPr>
              <a:t> </a:t>
            </a:r>
            <a:r>
              <a:rPr lang="en-US" sz="2200" b="1" dirty="0" err="1">
                <a:solidFill>
                  <a:srgbClr val="FF0000"/>
                </a:solidFill>
                <a:latin typeface="Times New Roman" pitchFamily="18" charset="0"/>
              </a:rPr>
              <a:t>PHÁP</a:t>
            </a:r>
            <a:r>
              <a:rPr lang="en-US" sz="2200" b="1" dirty="0">
                <a:solidFill>
                  <a:srgbClr val="FF0000"/>
                </a:solidFill>
                <a:latin typeface="Times New Roman" pitchFamily="18" charset="0"/>
              </a:rPr>
              <a:t> </a:t>
            </a:r>
            <a:r>
              <a:rPr lang="en-US" sz="2200" b="1" dirty="0" err="1">
                <a:solidFill>
                  <a:srgbClr val="FF0000"/>
                </a:solidFill>
                <a:latin typeface="Times New Roman" pitchFamily="18" charset="0"/>
              </a:rPr>
              <a:t>XÂM</a:t>
            </a:r>
            <a:r>
              <a:rPr lang="en-US" sz="2200" b="1" dirty="0">
                <a:solidFill>
                  <a:srgbClr val="FF0000"/>
                </a:solidFill>
                <a:latin typeface="Times New Roman" pitchFamily="18" charset="0"/>
              </a:rPr>
              <a:t> </a:t>
            </a:r>
            <a:r>
              <a:rPr lang="en-US" sz="2200" b="1" dirty="0" err="1">
                <a:solidFill>
                  <a:srgbClr val="FF0000"/>
                </a:solidFill>
                <a:latin typeface="Times New Roman" pitchFamily="18" charset="0"/>
              </a:rPr>
              <a:t>LƯỢC</a:t>
            </a:r>
            <a:r>
              <a:rPr lang="en-US" sz="2200" b="1" dirty="0">
                <a:solidFill>
                  <a:srgbClr val="FF0000"/>
                </a:solidFill>
                <a:latin typeface="Times New Roman" pitchFamily="18" charset="0"/>
              </a:rPr>
              <a:t> </a:t>
            </a:r>
            <a:r>
              <a:rPr lang="en-US" sz="2200" b="1" dirty="0" err="1">
                <a:solidFill>
                  <a:srgbClr val="FF0000"/>
                </a:solidFill>
                <a:latin typeface="Times New Roman" pitchFamily="18" charset="0"/>
              </a:rPr>
              <a:t>BÙNG</a:t>
            </a:r>
            <a:r>
              <a:rPr lang="en-US" sz="2200" b="1" dirty="0">
                <a:solidFill>
                  <a:srgbClr val="FF0000"/>
                </a:solidFill>
                <a:latin typeface="Times New Roman" pitchFamily="18" charset="0"/>
              </a:rPr>
              <a:t> </a:t>
            </a:r>
            <a:r>
              <a:rPr lang="en-US" sz="2200" b="1" dirty="0" err="1">
                <a:solidFill>
                  <a:srgbClr val="FF0000"/>
                </a:solidFill>
                <a:latin typeface="Times New Roman" pitchFamily="18" charset="0"/>
              </a:rPr>
              <a:t>NỔ</a:t>
            </a:r>
            <a:r>
              <a:rPr lang="en-US" sz="2200" b="1" dirty="0">
                <a:solidFill>
                  <a:srgbClr val="FF0000"/>
                </a:solidFill>
                <a:latin typeface="Times New Roman" pitchFamily="18" charset="0"/>
              </a:rPr>
              <a:t> (19/12/1946)</a:t>
            </a:r>
          </a:p>
        </p:txBody>
      </p:sp>
      <p:sp>
        <p:nvSpPr>
          <p:cNvPr id="4" name="Rectangle 3"/>
          <p:cNvSpPr/>
          <p:nvPr/>
        </p:nvSpPr>
        <p:spPr>
          <a:xfrm>
            <a:off x="38097" y="1390255"/>
            <a:ext cx="8991600" cy="58260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FF0000"/>
                </a:solidFill>
                <a:latin typeface="Times New Roman" pitchFamily="18" charset="0"/>
                <a:cs typeface="Times New Roman" pitchFamily="18" charset="0"/>
              </a:rPr>
              <a:t>1. </a:t>
            </a:r>
            <a:r>
              <a:rPr lang="en-US" sz="2400" b="1" i="1" dirty="0" err="1">
                <a:solidFill>
                  <a:srgbClr val="FF0000"/>
                </a:solidFill>
                <a:latin typeface="Times New Roman" pitchFamily="18" charset="0"/>
                <a:cs typeface="Times New Roman" pitchFamily="18" charset="0"/>
              </a:rPr>
              <a:t>Kháng</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chiến</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toàn</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quốc</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chống</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thực</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dân</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Pháp</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xâm</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lược</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bùng</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nổ</a:t>
            </a:r>
            <a:r>
              <a:rPr lang="en-US" sz="2400" b="1" i="1" dirty="0">
                <a:solidFill>
                  <a:srgbClr val="FF0000"/>
                </a:solidFill>
                <a:latin typeface="Times New Roman" pitchFamily="18" charset="0"/>
                <a:cs typeface="Times New Roman" pitchFamily="18" charset="0"/>
              </a:rPr>
              <a:t>.</a:t>
            </a:r>
          </a:p>
        </p:txBody>
      </p:sp>
      <p:sp>
        <p:nvSpPr>
          <p:cNvPr id="5" name="Rectangle 4"/>
          <p:cNvSpPr/>
          <p:nvPr/>
        </p:nvSpPr>
        <p:spPr>
          <a:xfrm>
            <a:off x="318267" y="1972864"/>
            <a:ext cx="8431259" cy="1754326"/>
          </a:xfrm>
          <a:prstGeom prst="rect">
            <a:avLst/>
          </a:prstGeom>
        </p:spPr>
        <p:txBody>
          <a:bodyPr wrap="square">
            <a:spAutoFit/>
          </a:bodyPr>
          <a:lstStyle/>
          <a:p>
            <a:pPr algn="just"/>
            <a:r>
              <a:rPr lang="it-IT" dirty="0"/>
              <a:t> </a:t>
            </a:r>
            <a:r>
              <a:rPr lang="it-IT" sz="2000" b="1" dirty="0">
                <a:latin typeface="Times New Roman" pitchFamily="18" charset="0"/>
                <a:cs typeface="Times New Roman" pitchFamily="18" charset="0"/>
              </a:rPr>
              <a:t>*</a:t>
            </a:r>
            <a:r>
              <a:rPr lang="it-IT" sz="2400" b="1" dirty="0"/>
              <a:t> </a:t>
            </a:r>
            <a:r>
              <a:rPr lang="vi-VN" sz="2400" b="1" u="sng" dirty="0">
                <a:latin typeface="Times New Roman" pitchFamily="18" charset="0"/>
                <a:cs typeface="Times New Roman" pitchFamily="18" charset="0"/>
              </a:rPr>
              <a:t>Nguyên nhân</a:t>
            </a:r>
            <a:r>
              <a:rPr lang="it-IT" sz="2400" b="1" dirty="0">
                <a:latin typeface="Times New Roman" pitchFamily="18" charset="0"/>
                <a:cs typeface="Times New Roman" pitchFamily="18" charset="0"/>
              </a:rPr>
              <a:t>:</a:t>
            </a:r>
            <a:r>
              <a:rPr lang="it-IT" sz="2400" b="1" dirty="0">
                <a:solidFill>
                  <a:srgbClr val="0000FF"/>
                </a:solidFill>
                <a:latin typeface="Times New Roman" pitchFamily="18" charset="0"/>
                <a:cs typeface="Times New Roman" pitchFamily="18" charset="0"/>
              </a:rPr>
              <a:t> </a:t>
            </a:r>
          </a:p>
          <a:p>
            <a:pPr algn="just"/>
            <a:r>
              <a:rPr lang="it-IT" sz="2400" dirty="0">
                <a:solidFill>
                  <a:srgbClr val="0000FF"/>
                </a:solidFill>
                <a:latin typeface="Times New Roman" pitchFamily="18" charset="0"/>
                <a:cs typeface="Times New Roman" pitchFamily="18" charset="0"/>
              </a:rPr>
              <a:t>- </a:t>
            </a:r>
            <a:r>
              <a:rPr lang="it-IT" sz="2800" dirty="0">
                <a:solidFill>
                  <a:srgbClr val="0000FF"/>
                </a:solidFill>
                <a:latin typeface="Times New Roman" pitchFamily="18" charset="0"/>
                <a:cs typeface="Times New Roman" pitchFamily="18" charset="0"/>
              </a:rPr>
              <a:t>Pháp phá hoại Hiệp ước, tấn công ta ở nhiều nơi, nhất là Hà Nội (12/1946). </a:t>
            </a:r>
          </a:p>
          <a:p>
            <a:pPr algn="just"/>
            <a:r>
              <a:rPr lang="it-IT" sz="2800" dirty="0">
                <a:solidFill>
                  <a:srgbClr val="0000FF"/>
                </a:solidFill>
                <a:latin typeface="Times New Roman" pitchFamily="18" charset="0"/>
                <a:cs typeface="Times New Roman" pitchFamily="18" charset="0"/>
              </a:rPr>
              <a:t>- 18/12/1946, gửi tối hậu thư buộc ta phải đầu hàng.</a:t>
            </a:r>
            <a:endParaRPr lang="en-US" sz="2800" dirty="0">
              <a:solidFill>
                <a:srgbClr val="0000FF"/>
              </a:solidFill>
              <a:latin typeface="Times New Roman" pitchFamily="18" charset="0"/>
              <a:cs typeface="Times New Roman" pitchFamily="18" charset="0"/>
            </a:endParaRPr>
          </a:p>
        </p:txBody>
      </p:sp>
      <p:sp>
        <p:nvSpPr>
          <p:cNvPr id="7" name="Cloud Callout 6"/>
          <p:cNvSpPr/>
          <p:nvPr/>
        </p:nvSpPr>
        <p:spPr>
          <a:xfrm>
            <a:off x="2209800" y="4876800"/>
            <a:ext cx="6019800" cy="1981200"/>
          </a:xfrm>
          <a:prstGeom prst="cloudCallout">
            <a:avLst>
              <a:gd name="adj1" fmla="val -55350"/>
              <a:gd name="adj2" fmla="val -99031"/>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itchFamily="18" charset="0"/>
                <a:cs typeface="Times New Roman" pitchFamily="18" charset="0"/>
              </a:rPr>
              <a:t>Trước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những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hành</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động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trắng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trợn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của</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Pháp</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thì</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Đảng</a:t>
            </a:r>
            <a:r>
              <a:rPr lang="en-US" sz="2400" b="1" dirty="0">
                <a:solidFill>
                  <a:schemeClr val="tx1"/>
                </a:solidFill>
                <a:latin typeface="Times New Roman" pitchFamily="18" charset="0"/>
                <a:cs typeface="Times New Roman" pitchFamily="18" charset="0"/>
              </a:rPr>
              <a:t> ta </a:t>
            </a:r>
            <a:r>
              <a:rPr lang="en-US" sz="2400" b="1" dirty="0" err="1">
                <a:solidFill>
                  <a:schemeClr val="tx1"/>
                </a:solidFill>
                <a:latin typeface="Times New Roman" pitchFamily="18" charset="0"/>
                <a:cs typeface="Times New Roman" pitchFamily="18" charset="0"/>
              </a:rPr>
              <a:t>có</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những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chủ</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trương</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gì</a:t>
            </a:r>
            <a:r>
              <a:rPr lang="en-US" sz="2400" b="1" dirty="0">
                <a:solidFill>
                  <a:schemeClr val="tx1"/>
                </a:solidFill>
                <a:latin typeface="Times New Roman" pitchFamily="18" charset="0"/>
                <a:cs typeface="Times New Roman" pitchFamily="18" charset="0"/>
              </a:rPr>
              <a:t> ?</a:t>
            </a:r>
          </a:p>
        </p:txBody>
      </p:sp>
    </p:spTree>
    <p:extLst>
      <p:ext uri="{BB962C8B-B14F-4D97-AF65-F5344CB8AC3E}">
        <p14:creationId xmlns:p14="http://schemas.microsoft.com/office/powerpoint/2010/main" val="4288970333"/>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5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extBox 5"/>
          <p:cNvSpPr txBox="1">
            <a:spLocks noChangeArrowheads="1"/>
          </p:cNvSpPr>
          <p:nvPr/>
        </p:nvSpPr>
        <p:spPr bwMode="auto">
          <a:xfrm>
            <a:off x="0" y="787400"/>
            <a:ext cx="914400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pPr>
            <a:r>
              <a:rPr lang="en-US" altLang="en-US" sz="2700" b="1">
                <a:solidFill>
                  <a:srgbClr val="C00000"/>
                </a:solidFill>
                <a:latin typeface="Times New Roman" pitchFamily="18" charset="0"/>
                <a:cs typeface="Times New Roman" pitchFamily="18" charset="0"/>
              </a:rPr>
              <a:t>III. Đại hội đại biểu toàn quốc lần thứ II của Đảng (2 -1951)</a:t>
            </a:r>
          </a:p>
        </p:txBody>
      </p:sp>
      <p:sp>
        <p:nvSpPr>
          <p:cNvPr id="144387" name="TextBox 8"/>
          <p:cNvSpPr txBox="1">
            <a:spLocks noChangeArrowheads="1"/>
          </p:cNvSpPr>
          <p:nvPr/>
        </p:nvSpPr>
        <p:spPr bwMode="auto">
          <a:xfrm>
            <a:off x="76200" y="1219200"/>
            <a:ext cx="3429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pPr>
            <a:r>
              <a:rPr lang="en-US" altLang="en-US" sz="2800" b="1" i="1" dirty="0" err="1">
                <a:solidFill>
                  <a:prstClr val="black"/>
                </a:solidFill>
                <a:latin typeface="Times New Roman" pitchFamily="18" charset="0"/>
                <a:cs typeface="Times New Roman" pitchFamily="18" charset="0"/>
              </a:rPr>
              <a:t>Quang</a:t>
            </a:r>
            <a:r>
              <a:rPr lang="en-US" altLang="en-US" sz="2800" b="1" i="1" dirty="0">
                <a:solidFill>
                  <a:prstClr val="black"/>
                </a:solidFill>
                <a:latin typeface="Times New Roman" pitchFamily="18" charset="0"/>
                <a:cs typeface="Times New Roman" pitchFamily="18" charset="0"/>
              </a:rPr>
              <a:t> </a:t>
            </a:r>
            <a:r>
              <a:rPr lang="en-US" altLang="en-US" sz="2800" b="1" i="1" dirty="0" err="1">
                <a:solidFill>
                  <a:prstClr val="black"/>
                </a:solidFill>
                <a:latin typeface="Times New Roman" pitchFamily="18" charset="0"/>
                <a:cs typeface="Times New Roman" pitchFamily="18" charset="0"/>
              </a:rPr>
              <a:t>cảnh</a:t>
            </a:r>
            <a:r>
              <a:rPr lang="en-US" altLang="en-US" sz="2800" b="1" i="1" dirty="0">
                <a:solidFill>
                  <a:prstClr val="black"/>
                </a:solidFill>
                <a:latin typeface="Times New Roman" pitchFamily="18" charset="0"/>
                <a:cs typeface="Times New Roman" pitchFamily="18" charset="0"/>
              </a:rPr>
              <a:t> </a:t>
            </a:r>
            <a:r>
              <a:rPr lang="en-US" altLang="en-US" sz="2800" b="1" i="1" dirty="0" err="1">
                <a:solidFill>
                  <a:prstClr val="black"/>
                </a:solidFill>
                <a:latin typeface="Times New Roman" pitchFamily="18" charset="0"/>
                <a:cs typeface="Times New Roman" pitchFamily="18" charset="0"/>
              </a:rPr>
              <a:t>Hội</a:t>
            </a:r>
            <a:r>
              <a:rPr lang="en-US" altLang="en-US" sz="2800" b="1" i="1" dirty="0">
                <a:solidFill>
                  <a:prstClr val="black"/>
                </a:solidFill>
                <a:latin typeface="Times New Roman" pitchFamily="18" charset="0"/>
                <a:cs typeface="Times New Roman" pitchFamily="18" charset="0"/>
              </a:rPr>
              <a:t> </a:t>
            </a:r>
            <a:r>
              <a:rPr lang="en-US" altLang="en-US" sz="2800" b="1" i="1" dirty="0" err="1">
                <a:solidFill>
                  <a:prstClr val="black"/>
                </a:solidFill>
                <a:latin typeface="Times New Roman" pitchFamily="18" charset="0"/>
                <a:cs typeface="Times New Roman" pitchFamily="18" charset="0"/>
              </a:rPr>
              <a:t>nghị</a:t>
            </a:r>
            <a:r>
              <a:rPr lang="en-US" altLang="en-US" sz="2800" b="1" i="1" dirty="0">
                <a:solidFill>
                  <a:prstClr val="black"/>
                </a:solidFill>
                <a:latin typeface="Times New Roman" pitchFamily="18" charset="0"/>
                <a:cs typeface="Times New Roman" pitchFamily="18" charset="0"/>
              </a:rPr>
              <a:t> </a:t>
            </a:r>
          </a:p>
        </p:txBody>
      </p:sp>
      <p:pic>
        <p:nvPicPr>
          <p:cNvPr id="1443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738313"/>
            <a:ext cx="4419600" cy="504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438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5338" y="1862138"/>
            <a:ext cx="4421187" cy="491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 name="Rectangle: Rounded Corners 5"/>
          <p:cNvSpPr/>
          <p:nvPr/>
        </p:nvSpPr>
        <p:spPr>
          <a:xfrm>
            <a:off x="-7938" y="0"/>
            <a:ext cx="9185276" cy="838200"/>
          </a:xfrm>
          <a:prstGeom prst="roundRect">
            <a:avLst/>
          </a:prstGeom>
          <a:solidFill>
            <a:srgbClr val="A6F6B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altLang="en-US" sz="2400" b="1" dirty="0">
                <a:solidFill>
                  <a:srgbClr val="FF0000"/>
                </a:solidFill>
                <a:latin typeface="Times New Roman" panose="02020603050405020304" pitchFamily="18" charset="0"/>
                <a:cs typeface="Times New Roman" panose="02020603050405020304" pitchFamily="18" charset="0"/>
              </a:rPr>
              <a:t>B. BƯỚC PHÁT TRIỂN MỚI CỦA CUỘC KHÁNG CHIẾN TOÀN QUỐC CHỐNG THỰC DÂN PHÁP  (1950-1953)</a:t>
            </a:r>
          </a:p>
        </p:txBody>
      </p:sp>
    </p:spTree>
    <p:extLst>
      <p:ext uri="{BB962C8B-B14F-4D97-AF65-F5344CB8AC3E}">
        <p14:creationId xmlns:p14="http://schemas.microsoft.com/office/powerpoint/2010/main" val="2864742221"/>
      </p:ext>
    </p:extLst>
  </p:cSld>
  <p:clrMapOvr>
    <a:masterClrMapping/>
  </p:clrMapOvr>
  <p:transition spd="slow">
    <p:wheel spokes="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extBox 5"/>
          <p:cNvSpPr txBox="1">
            <a:spLocks noChangeArrowheads="1"/>
          </p:cNvSpPr>
          <p:nvPr/>
        </p:nvSpPr>
        <p:spPr bwMode="auto">
          <a:xfrm>
            <a:off x="-25400" y="909638"/>
            <a:ext cx="93868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pPr>
            <a:r>
              <a:rPr lang="en-US" altLang="en-US" sz="2800" b="1">
                <a:solidFill>
                  <a:srgbClr val="C00000"/>
                </a:solidFill>
                <a:latin typeface="Times New Roman" pitchFamily="18" charset="0"/>
                <a:cs typeface="Times New Roman" pitchFamily="18" charset="0"/>
              </a:rPr>
              <a:t>III. Đại hội đại biểu toàn quốc lần thứ II của Đảng (2 -1951)</a:t>
            </a:r>
          </a:p>
        </p:txBody>
      </p:sp>
      <p:sp>
        <p:nvSpPr>
          <p:cNvPr id="145411" name="TextBox 6"/>
          <p:cNvSpPr txBox="1">
            <a:spLocks noChangeArrowheads="1"/>
          </p:cNvSpPr>
          <p:nvPr/>
        </p:nvSpPr>
        <p:spPr bwMode="auto">
          <a:xfrm>
            <a:off x="130175" y="1393825"/>
            <a:ext cx="22098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pPr>
            <a:r>
              <a:rPr lang="en-US" altLang="en-US" sz="2800" b="1" i="1">
                <a:solidFill>
                  <a:prstClr val="black"/>
                </a:solidFill>
                <a:latin typeface="Times New Roman" pitchFamily="18" charset="0"/>
                <a:cs typeface="Times New Roman" pitchFamily="18" charset="0"/>
              </a:rPr>
              <a:t>1. Nội dung</a:t>
            </a:r>
          </a:p>
        </p:txBody>
      </p:sp>
      <p:sp>
        <p:nvSpPr>
          <p:cNvPr id="24580" name="TextBox 10"/>
          <p:cNvSpPr txBox="1">
            <a:spLocks noChangeArrowheads="1"/>
          </p:cNvSpPr>
          <p:nvPr/>
        </p:nvSpPr>
        <p:spPr bwMode="auto">
          <a:xfrm>
            <a:off x="130175" y="1916113"/>
            <a:ext cx="2209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base">
              <a:spcBef>
                <a:spcPct val="0"/>
              </a:spcBef>
              <a:spcAft>
                <a:spcPct val="0"/>
              </a:spcAft>
            </a:pPr>
            <a:r>
              <a:rPr lang="en-US" altLang="en-US" sz="2800" b="1" i="1">
                <a:solidFill>
                  <a:prstClr val="black"/>
                </a:solidFill>
                <a:latin typeface="Times New Roman" pitchFamily="18" charset="0"/>
                <a:cs typeface="Times New Roman" pitchFamily="18" charset="0"/>
              </a:rPr>
              <a:t>2. Ý nghĩa</a:t>
            </a:r>
          </a:p>
        </p:txBody>
      </p:sp>
      <p:sp>
        <p:nvSpPr>
          <p:cNvPr id="12" name="TextBox 11"/>
          <p:cNvSpPr txBox="1">
            <a:spLocks noChangeArrowheads="1"/>
          </p:cNvSpPr>
          <p:nvPr/>
        </p:nvSpPr>
        <p:spPr bwMode="auto">
          <a:xfrm>
            <a:off x="130175" y="2400300"/>
            <a:ext cx="8861425"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0"/>
              </a:spcBef>
              <a:spcAft>
                <a:spcPct val="0"/>
              </a:spcAft>
              <a:buFontTx/>
              <a:buNone/>
              <a:defRPr/>
            </a:pPr>
            <a:r>
              <a:rPr lang="en-US" altLang="en-US" sz="2400" b="1" dirty="0">
                <a:solidFill>
                  <a:prstClr val="black"/>
                </a:solidFill>
                <a:latin typeface="Times New Roman" panose="02020603050405020304" pitchFamily="18" charset="0"/>
                <a:cs typeface="Times New Roman" panose="02020603050405020304" pitchFamily="18" charset="0"/>
              </a:rPr>
              <a:t> </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Đại</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hội</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đánh</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dấu</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bước</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trưởng</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thành</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của</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Đảng</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trong</a:t>
            </a:r>
            <a:r>
              <a:rPr lang="en-US" altLang="en-US" sz="2800" dirty="0">
                <a:solidFill>
                  <a:prstClr val="black"/>
                </a:solidFill>
                <a:latin typeface="Calibri"/>
                <a:cs typeface="Times New Roman" panose="02020603050405020304" pitchFamily="18" charset="0"/>
              </a:rPr>
              <a:t> </a:t>
            </a:r>
            <a:r>
              <a:rPr lang="fr-FR" altLang="en-US" sz="2800" dirty="0" err="1">
                <a:solidFill>
                  <a:prstClr val="black"/>
                </a:solidFill>
                <a:latin typeface="Calibri"/>
                <a:cs typeface="Arial" pitchFamily="34" charset="0"/>
              </a:rPr>
              <a:t>trình</a:t>
            </a:r>
            <a:r>
              <a:rPr lang="fr-FR" altLang="en-US" sz="2800" dirty="0">
                <a:solidFill>
                  <a:prstClr val="black"/>
                </a:solidFill>
                <a:latin typeface="Calibri"/>
                <a:cs typeface="Arial" pitchFamily="34" charset="0"/>
              </a:rPr>
              <a:t> </a:t>
            </a:r>
            <a:r>
              <a:rPr lang="fr-FR" altLang="en-US" sz="2800" dirty="0" err="1">
                <a:solidFill>
                  <a:prstClr val="black"/>
                </a:solidFill>
                <a:latin typeface="Calibri"/>
                <a:cs typeface="Arial" pitchFamily="34" charset="0"/>
              </a:rPr>
              <a:t>lãnh</a:t>
            </a:r>
            <a:r>
              <a:rPr lang="fr-FR" altLang="en-US" sz="2800" dirty="0">
                <a:solidFill>
                  <a:prstClr val="black"/>
                </a:solidFill>
                <a:latin typeface="Calibri"/>
                <a:cs typeface="Arial" pitchFamily="34" charset="0"/>
              </a:rPr>
              <a:t> </a:t>
            </a:r>
            <a:r>
              <a:rPr lang="fr-FR" altLang="en-US" sz="2800" dirty="0" err="1">
                <a:solidFill>
                  <a:prstClr val="black"/>
                </a:solidFill>
                <a:latin typeface="Calibri"/>
                <a:cs typeface="Arial" pitchFamily="34" charset="0"/>
              </a:rPr>
              <a:t>đạo</a:t>
            </a:r>
            <a:r>
              <a:rPr lang="fr-FR" altLang="en-US" sz="2800" dirty="0">
                <a:solidFill>
                  <a:prstClr val="black"/>
                </a:solidFill>
                <a:latin typeface="Calibri"/>
                <a:cs typeface="Arial" pitchFamily="34" charset="0"/>
              </a:rPr>
              <a:t> </a:t>
            </a:r>
            <a:r>
              <a:rPr lang="fr-FR" altLang="en-US" sz="2800" dirty="0" err="1">
                <a:solidFill>
                  <a:prstClr val="black"/>
                </a:solidFill>
                <a:latin typeface="Calibri"/>
                <a:cs typeface="Arial" pitchFamily="34" charset="0"/>
              </a:rPr>
              <a:t>cách</a:t>
            </a:r>
            <a:r>
              <a:rPr lang="fr-FR" altLang="en-US" sz="2800" dirty="0">
                <a:solidFill>
                  <a:prstClr val="black"/>
                </a:solidFill>
                <a:latin typeface="Calibri"/>
                <a:cs typeface="Arial" pitchFamily="34" charset="0"/>
              </a:rPr>
              <a:t> </a:t>
            </a:r>
            <a:r>
              <a:rPr lang="fr-FR" altLang="en-US" sz="2800" dirty="0" err="1">
                <a:solidFill>
                  <a:prstClr val="black"/>
                </a:solidFill>
                <a:latin typeface="Calibri"/>
                <a:cs typeface="Arial" pitchFamily="34" charset="0"/>
              </a:rPr>
              <a:t>mạng</a:t>
            </a:r>
            <a:r>
              <a:rPr lang="fr-FR" altLang="en-US" sz="2800" dirty="0">
                <a:solidFill>
                  <a:prstClr val="black"/>
                </a:solidFill>
                <a:latin typeface="Calibri"/>
                <a:cs typeface="Arial" pitchFamily="34" charset="0"/>
              </a:rPr>
              <a:t>, </a:t>
            </a:r>
            <a:r>
              <a:rPr lang="fr-FR" altLang="en-US" sz="2800" dirty="0" err="1">
                <a:solidFill>
                  <a:prstClr val="black"/>
                </a:solidFill>
                <a:latin typeface="Calibri"/>
                <a:cs typeface="Arial" pitchFamily="34" charset="0"/>
              </a:rPr>
              <a:t>có</a:t>
            </a:r>
            <a:r>
              <a:rPr lang="fr-FR" altLang="en-US" sz="2800" dirty="0">
                <a:solidFill>
                  <a:prstClr val="black"/>
                </a:solidFill>
                <a:latin typeface="Calibri"/>
                <a:cs typeface="Arial" pitchFamily="34" charset="0"/>
              </a:rPr>
              <a:t> </a:t>
            </a:r>
            <a:r>
              <a:rPr lang="fr-FR" altLang="en-US" sz="2800" dirty="0" err="1">
                <a:solidFill>
                  <a:prstClr val="black"/>
                </a:solidFill>
                <a:latin typeface="Calibri"/>
                <a:cs typeface="Arial" pitchFamily="34" charset="0"/>
              </a:rPr>
              <a:t>tác</a:t>
            </a:r>
            <a:r>
              <a:rPr lang="fr-FR" altLang="en-US" sz="2800" dirty="0">
                <a:solidFill>
                  <a:prstClr val="black"/>
                </a:solidFill>
                <a:latin typeface="Calibri"/>
                <a:cs typeface="Arial" pitchFamily="34" charset="0"/>
              </a:rPr>
              <a:t> </a:t>
            </a:r>
            <a:r>
              <a:rPr lang="fr-FR" altLang="en-US" sz="2800" dirty="0" err="1">
                <a:solidFill>
                  <a:prstClr val="black"/>
                </a:solidFill>
                <a:latin typeface="Calibri"/>
                <a:cs typeface="Arial" pitchFamily="34" charset="0"/>
              </a:rPr>
              <a:t>dụng</a:t>
            </a:r>
            <a:r>
              <a:rPr lang="fr-FR" altLang="en-US" sz="2800" dirty="0">
                <a:solidFill>
                  <a:prstClr val="black"/>
                </a:solidFill>
                <a:latin typeface="Calibri"/>
                <a:cs typeface="Arial" pitchFamily="34" charset="0"/>
              </a:rPr>
              <a:t> </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thúc</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đẩy</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cuộc</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kháng</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chiến</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chống</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Pháp</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đi</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đến</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thắng</a:t>
            </a:r>
            <a:r>
              <a:rPr lang="en-US" altLang="en-US" sz="2800" dirty="0">
                <a:solidFill>
                  <a:prstClr val="black"/>
                </a:solidFill>
                <a:latin typeface="Calibri"/>
                <a:cs typeface="Times New Roman" panose="02020603050405020304" pitchFamily="18" charset="0"/>
              </a:rPr>
              <a:t> </a:t>
            </a:r>
            <a:r>
              <a:rPr lang="en-US" altLang="en-US" sz="2800" dirty="0" err="1">
                <a:solidFill>
                  <a:prstClr val="black"/>
                </a:solidFill>
                <a:latin typeface="Calibri"/>
                <a:cs typeface="Times New Roman" panose="02020603050405020304" pitchFamily="18" charset="0"/>
              </a:rPr>
              <a:t>lợi</a:t>
            </a:r>
            <a:r>
              <a:rPr lang="en-US" altLang="en-US" sz="2800" dirty="0">
                <a:solidFill>
                  <a:prstClr val="black"/>
                </a:solidFill>
                <a:latin typeface="Calibri"/>
                <a:cs typeface="Times New Roman" panose="02020603050405020304" pitchFamily="18" charset="0"/>
              </a:rPr>
              <a:t>. </a:t>
            </a:r>
          </a:p>
        </p:txBody>
      </p:sp>
      <p:sp>
        <p:nvSpPr>
          <p:cNvPr id="10" name="Rectangle: Rounded Corners 9"/>
          <p:cNvSpPr/>
          <p:nvPr/>
        </p:nvSpPr>
        <p:spPr>
          <a:xfrm>
            <a:off x="-7938" y="0"/>
            <a:ext cx="9185276" cy="838200"/>
          </a:xfrm>
          <a:prstGeom prst="roundRect">
            <a:avLst/>
          </a:prstGeom>
          <a:solidFill>
            <a:srgbClr val="A6F6B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altLang="en-US" sz="2400" b="1" dirty="0">
                <a:solidFill>
                  <a:srgbClr val="FF0000"/>
                </a:solidFill>
                <a:latin typeface="Times New Roman" panose="02020603050405020304" pitchFamily="18" charset="0"/>
                <a:cs typeface="Times New Roman" panose="02020603050405020304" pitchFamily="18" charset="0"/>
              </a:rPr>
              <a:t>B.BƯỚC PHÁT TRIỂN MỚI CỦA CUỘC KHÁNG CHIẾN TOÀN QUỐC CHỐNG THỰC DÂN PHÁP  (1950-1953)</a:t>
            </a:r>
          </a:p>
        </p:txBody>
      </p:sp>
      <p:sp>
        <p:nvSpPr>
          <p:cNvPr id="2" name="Rectangle 1"/>
          <p:cNvSpPr/>
          <p:nvPr/>
        </p:nvSpPr>
        <p:spPr>
          <a:xfrm>
            <a:off x="3429000" y="2439988"/>
            <a:ext cx="5562600" cy="167481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3200" b="1" dirty="0" err="1">
                <a:solidFill>
                  <a:srgbClr val="0000CC"/>
                </a:solidFill>
              </a:rPr>
              <a:t>Nêu</a:t>
            </a:r>
            <a:r>
              <a:rPr lang="en-US" sz="3200" b="1" dirty="0">
                <a:solidFill>
                  <a:srgbClr val="0000CC"/>
                </a:solidFill>
              </a:rPr>
              <a:t> ý </a:t>
            </a:r>
            <a:r>
              <a:rPr lang="en-US" sz="3200" b="1" dirty="0" err="1">
                <a:solidFill>
                  <a:srgbClr val="0000CC"/>
                </a:solidFill>
              </a:rPr>
              <a:t>nghĩa</a:t>
            </a:r>
            <a:r>
              <a:rPr lang="en-US" sz="3200" b="1" dirty="0">
                <a:solidFill>
                  <a:srgbClr val="0000CC"/>
                </a:solidFill>
              </a:rPr>
              <a:t> </a:t>
            </a:r>
            <a:r>
              <a:rPr lang="en-US" sz="3200" b="1" dirty="0" err="1">
                <a:solidFill>
                  <a:srgbClr val="0000CC"/>
                </a:solidFill>
              </a:rPr>
              <a:t>Đại</a:t>
            </a:r>
            <a:r>
              <a:rPr lang="en-US" sz="3200" b="1" dirty="0">
                <a:solidFill>
                  <a:srgbClr val="0000CC"/>
                </a:solidFill>
              </a:rPr>
              <a:t> </a:t>
            </a:r>
            <a:r>
              <a:rPr lang="en-US" sz="3200" b="1" dirty="0" err="1">
                <a:solidFill>
                  <a:srgbClr val="0000CC"/>
                </a:solidFill>
              </a:rPr>
              <a:t>hội</a:t>
            </a:r>
            <a:r>
              <a:rPr lang="en-US" sz="3200" b="1" dirty="0">
                <a:solidFill>
                  <a:srgbClr val="0000CC"/>
                </a:solidFill>
              </a:rPr>
              <a:t> </a:t>
            </a:r>
            <a:r>
              <a:rPr lang="en-US" sz="3200" b="1" dirty="0" err="1">
                <a:solidFill>
                  <a:srgbClr val="0000CC"/>
                </a:solidFill>
              </a:rPr>
              <a:t>toàn</a:t>
            </a:r>
            <a:r>
              <a:rPr lang="en-US" sz="3200" b="1" dirty="0">
                <a:solidFill>
                  <a:srgbClr val="0000CC"/>
                </a:solidFill>
              </a:rPr>
              <a:t> </a:t>
            </a:r>
            <a:r>
              <a:rPr lang="en-US" sz="3200" b="1" dirty="0" err="1">
                <a:solidFill>
                  <a:srgbClr val="0000CC"/>
                </a:solidFill>
              </a:rPr>
              <a:t>quốc</a:t>
            </a:r>
            <a:r>
              <a:rPr lang="en-US" sz="3200" b="1" dirty="0">
                <a:solidFill>
                  <a:srgbClr val="0000CC"/>
                </a:solidFill>
              </a:rPr>
              <a:t> </a:t>
            </a:r>
            <a:r>
              <a:rPr lang="en-US" sz="3200" b="1" dirty="0" err="1">
                <a:solidFill>
                  <a:srgbClr val="0000CC"/>
                </a:solidFill>
              </a:rPr>
              <a:t>lần</a:t>
            </a:r>
            <a:r>
              <a:rPr lang="en-US" sz="3200" b="1" dirty="0">
                <a:solidFill>
                  <a:srgbClr val="0000CC"/>
                </a:solidFill>
              </a:rPr>
              <a:t> </a:t>
            </a:r>
            <a:r>
              <a:rPr lang="en-US" sz="3200" b="1" dirty="0" err="1">
                <a:solidFill>
                  <a:srgbClr val="0000CC"/>
                </a:solidFill>
              </a:rPr>
              <a:t>thứ</a:t>
            </a:r>
            <a:r>
              <a:rPr lang="en-US" sz="3200" b="1" dirty="0">
                <a:solidFill>
                  <a:srgbClr val="0000CC"/>
                </a:solidFill>
              </a:rPr>
              <a:t> II </a:t>
            </a:r>
            <a:r>
              <a:rPr lang="en-US" sz="3200" b="1" dirty="0" err="1">
                <a:solidFill>
                  <a:srgbClr val="0000CC"/>
                </a:solidFill>
              </a:rPr>
              <a:t>của</a:t>
            </a:r>
            <a:r>
              <a:rPr lang="en-US" sz="3200" b="1" dirty="0">
                <a:solidFill>
                  <a:srgbClr val="0000CC"/>
                </a:solidFill>
              </a:rPr>
              <a:t> </a:t>
            </a:r>
            <a:r>
              <a:rPr lang="en-US" sz="3200" b="1" dirty="0" err="1">
                <a:solidFill>
                  <a:srgbClr val="0000CC"/>
                </a:solidFill>
              </a:rPr>
              <a:t>đảng</a:t>
            </a:r>
            <a:r>
              <a:rPr lang="en-US" sz="3200" b="1" dirty="0">
                <a:solidFill>
                  <a:srgbClr val="0000CC"/>
                </a:solidFill>
              </a:rPr>
              <a:t> ?</a:t>
            </a:r>
            <a:endParaRPr lang="vi-VN" sz="3200" b="1" dirty="0">
              <a:solidFill>
                <a:srgbClr val="0000CC"/>
              </a:solidFill>
            </a:endParaRPr>
          </a:p>
        </p:txBody>
      </p:sp>
    </p:spTree>
    <p:extLst>
      <p:ext uri="{BB962C8B-B14F-4D97-AF65-F5344CB8AC3E}">
        <p14:creationId xmlns:p14="http://schemas.microsoft.com/office/powerpoint/2010/main" val="300049329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80"/>
                                        </p:tgtEl>
                                        <p:attrNameLst>
                                          <p:attrName>style.visibility</p:attrName>
                                        </p:attrNameLst>
                                      </p:cBhvr>
                                      <p:to>
                                        <p:strVal val="visible"/>
                                      </p:to>
                                    </p:set>
                                    <p:animEffect transition="in" filter="circle(in)">
                                      <p:cBhvr>
                                        <p:cTn id="7" dur="2000"/>
                                        <p:tgtEl>
                                          <p:spTgt spid="245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xit" presetSubtype="21" fill="hold" grpId="1" nodeType="clickEffect">
                                  <p:stCondLst>
                                    <p:cond delay="0"/>
                                  </p:stCondLst>
                                  <p:childTnLst>
                                    <p:animEffect transition="out" filter="barn(inVertical)">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par>
                                <p:cTn id="18" presetID="22" presetClass="entr" presetSubtype="4"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p:bldP spid="12" grpId="0"/>
      <p:bldP spid="2" grpId="0" animBg="1"/>
      <p:bldP spid="2"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19124-7DF9-44AC-A62C-2DFBBA67130A}"/>
              </a:ext>
            </a:extLst>
          </p:cNvPr>
          <p:cNvSpPr>
            <a:spLocks noGrp="1"/>
          </p:cNvSpPr>
          <p:nvPr>
            <p:ph type="title"/>
          </p:nvPr>
        </p:nvSpPr>
        <p:spPr>
          <a:xfrm>
            <a:off x="457200" y="23813"/>
            <a:ext cx="8229600" cy="1143000"/>
          </a:xfrm>
        </p:spPr>
        <p:txBody>
          <a:bodyPr/>
          <a:lstStyle/>
          <a:p>
            <a:pPr eaLnBrk="1" hangingPunct="1">
              <a:defRPr/>
            </a:pPr>
            <a:r>
              <a:rPr lang="en-US" sz="2400" b="1" dirty="0">
                <a:solidFill>
                  <a:srgbClr val="FF0000"/>
                </a:solidFill>
                <a:latin typeface="Times New Roman" panose="02020603050405020304" pitchFamily="18" charset="0"/>
                <a:cs typeface="Times New Roman" panose="02020603050405020304" pitchFamily="18" charset="0"/>
              </a:rPr>
              <a:t>C.CUỘC KHÁNG CHIẾN TOÀN QUỐC CHỐNG PHÁP XÂM LƯỢC KẾT THÚC</a:t>
            </a:r>
          </a:p>
        </p:txBody>
      </p:sp>
      <p:sp>
        <p:nvSpPr>
          <p:cNvPr id="4" name="Rectangle 3">
            <a:extLst>
              <a:ext uri="{FF2B5EF4-FFF2-40B4-BE49-F238E27FC236}">
                <a16:creationId xmlns:a16="http://schemas.microsoft.com/office/drawing/2014/main" id="{70C59176-72F2-4B49-B5F8-547667B79AE8}"/>
              </a:ext>
            </a:extLst>
          </p:cNvPr>
          <p:cNvSpPr/>
          <p:nvPr/>
        </p:nvSpPr>
        <p:spPr bwMode="auto">
          <a:xfrm>
            <a:off x="307975" y="1295400"/>
            <a:ext cx="8842375" cy="838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r>
              <a:rPr lang="en-US" sz="3200" b="1" dirty="0">
                <a:solidFill>
                  <a:srgbClr val="002060"/>
                </a:solidFill>
                <a:latin typeface="+mn-lt"/>
                <a:cs typeface="Arial" charset="0"/>
              </a:rPr>
              <a:t>I/ </a:t>
            </a:r>
            <a:r>
              <a:rPr lang="en-US" sz="3200" b="1" dirty="0" err="1">
                <a:solidFill>
                  <a:srgbClr val="002060"/>
                </a:solidFill>
                <a:latin typeface="+mn-lt"/>
                <a:cs typeface="Arial" charset="0"/>
              </a:rPr>
              <a:t>Kế</a:t>
            </a:r>
            <a:r>
              <a:rPr lang="en-US" sz="3200" b="1" dirty="0">
                <a:solidFill>
                  <a:srgbClr val="002060"/>
                </a:solidFill>
                <a:latin typeface="+mn-lt"/>
                <a:cs typeface="Arial" charset="0"/>
              </a:rPr>
              <a:t> </a:t>
            </a:r>
            <a:r>
              <a:rPr lang="en-US" sz="3200" b="1" dirty="0" err="1">
                <a:solidFill>
                  <a:srgbClr val="002060"/>
                </a:solidFill>
                <a:latin typeface="+mn-lt"/>
                <a:cs typeface="Arial" charset="0"/>
              </a:rPr>
              <a:t>hoạch</a:t>
            </a:r>
            <a:r>
              <a:rPr lang="en-US" sz="3200" b="1" dirty="0">
                <a:solidFill>
                  <a:srgbClr val="002060"/>
                </a:solidFill>
                <a:latin typeface="+mn-lt"/>
                <a:cs typeface="Arial" charset="0"/>
              </a:rPr>
              <a:t> Na-</a:t>
            </a:r>
            <a:r>
              <a:rPr lang="en-US" sz="3200" b="1" dirty="0" err="1">
                <a:solidFill>
                  <a:srgbClr val="002060"/>
                </a:solidFill>
                <a:latin typeface="+mn-lt"/>
                <a:cs typeface="Arial" charset="0"/>
              </a:rPr>
              <a:t>va</a:t>
            </a:r>
            <a:r>
              <a:rPr lang="en-US" sz="3200" b="1" dirty="0">
                <a:solidFill>
                  <a:srgbClr val="002060"/>
                </a:solidFill>
                <a:latin typeface="+mn-lt"/>
                <a:cs typeface="Arial" charset="0"/>
              </a:rPr>
              <a:t> </a:t>
            </a:r>
            <a:r>
              <a:rPr lang="en-US" sz="3200" b="1" dirty="0" err="1">
                <a:solidFill>
                  <a:srgbClr val="002060"/>
                </a:solidFill>
                <a:latin typeface="+mn-lt"/>
                <a:cs typeface="Arial" charset="0"/>
              </a:rPr>
              <a:t>của</a:t>
            </a:r>
            <a:r>
              <a:rPr lang="en-US" sz="3200" b="1" dirty="0">
                <a:solidFill>
                  <a:srgbClr val="002060"/>
                </a:solidFill>
                <a:latin typeface="+mn-lt"/>
                <a:cs typeface="Arial" charset="0"/>
              </a:rPr>
              <a:t> </a:t>
            </a:r>
            <a:r>
              <a:rPr lang="en-US" sz="3200" b="1" dirty="0" err="1">
                <a:solidFill>
                  <a:srgbClr val="002060"/>
                </a:solidFill>
                <a:latin typeface="+mn-lt"/>
                <a:cs typeface="Arial" charset="0"/>
              </a:rPr>
              <a:t>Pháp-Mĩ</a:t>
            </a:r>
            <a:endParaRPr lang="en-US" sz="3200" b="1" dirty="0">
              <a:solidFill>
                <a:srgbClr val="002060"/>
              </a:solidFill>
              <a:latin typeface="+mn-lt"/>
              <a:cs typeface="Arial" charset="0"/>
            </a:endParaRPr>
          </a:p>
        </p:txBody>
      </p:sp>
      <p:sp>
        <p:nvSpPr>
          <p:cNvPr id="5" name="Rectangle 4">
            <a:extLst>
              <a:ext uri="{FF2B5EF4-FFF2-40B4-BE49-F238E27FC236}">
                <a16:creationId xmlns:a16="http://schemas.microsoft.com/office/drawing/2014/main" id="{5B2B6153-89E4-4879-89D4-DF450908768F}"/>
              </a:ext>
            </a:extLst>
          </p:cNvPr>
          <p:cNvSpPr/>
          <p:nvPr/>
        </p:nvSpPr>
        <p:spPr bwMode="auto">
          <a:xfrm>
            <a:off x="307975" y="2286000"/>
            <a:ext cx="8842375" cy="13716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r>
              <a:rPr lang="en-US" sz="3200" b="1" dirty="0">
                <a:solidFill>
                  <a:srgbClr val="002060"/>
                </a:solidFill>
                <a:latin typeface="+mn-lt"/>
                <a:cs typeface="Arial" charset="0"/>
              </a:rPr>
              <a:t>II/ </a:t>
            </a:r>
            <a:r>
              <a:rPr lang="en-US" sz="3200" b="1" dirty="0" err="1">
                <a:solidFill>
                  <a:srgbClr val="002060"/>
                </a:solidFill>
                <a:latin typeface="+mn-lt"/>
                <a:cs typeface="Arial" charset="0"/>
              </a:rPr>
              <a:t>Cuộc</a:t>
            </a:r>
            <a:r>
              <a:rPr lang="en-US" sz="3200" b="1" dirty="0">
                <a:solidFill>
                  <a:srgbClr val="002060"/>
                </a:solidFill>
                <a:latin typeface="+mn-lt"/>
                <a:cs typeface="Arial" charset="0"/>
              </a:rPr>
              <a:t> </a:t>
            </a:r>
            <a:r>
              <a:rPr lang="en-US" sz="3200" b="1" dirty="0" err="1">
                <a:solidFill>
                  <a:srgbClr val="002060"/>
                </a:solidFill>
                <a:latin typeface="+mn-lt"/>
                <a:cs typeface="Arial" charset="0"/>
              </a:rPr>
              <a:t>tiến</a:t>
            </a:r>
            <a:r>
              <a:rPr lang="en-US" sz="3200" b="1" dirty="0">
                <a:solidFill>
                  <a:srgbClr val="002060"/>
                </a:solidFill>
                <a:latin typeface="+mn-lt"/>
                <a:cs typeface="Arial" charset="0"/>
              </a:rPr>
              <a:t> </a:t>
            </a:r>
            <a:r>
              <a:rPr lang="en-US" sz="3200" b="1" dirty="0" err="1">
                <a:solidFill>
                  <a:srgbClr val="002060"/>
                </a:solidFill>
                <a:latin typeface="+mn-lt"/>
                <a:cs typeface="Arial" charset="0"/>
              </a:rPr>
              <a:t>công</a:t>
            </a:r>
            <a:r>
              <a:rPr lang="en-US" sz="3200" b="1" dirty="0">
                <a:solidFill>
                  <a:srgbClr val="002060"/>
                </a:solidFill>
                <a:latin typeface="+mn-lt"/>
                <a:cs typeface="Arial" charset="0"/>
              </a:rPr>
              <a:t> </a:t>
            </a:r>
            <a:r>
              <a:rPr lang="en-US" sz="3200" b="1" dirty="0" err="1">
                <a:solidFill>
                  <a:srgbClr val="002060"/>
                </a:solidFill>
                <a:latin typeface="+mn-lt"/>
                <a:cs typeface="Arial" charset="0"/>
              </a:rPr>
              <a:t>chiến</a:t>
            </a:r>
            <a:r>
              <a:rPr lang="en-US" sz="3200" b="1" dirty="0">
                <a:solidFill>
                  <a:srgbClr val="002060"/>
                </a:solidFill>
                <a:latin typeface="+mn-lt"/>
                <a:cs typeface="Arial" charset="0"/>
              </a:rPr>
              <a:t> </a:t>
            </a:r>
            <a:r>
              <a:rPr lang="en-US" sz="3200" b="1" dirty="0" err="1">
                <a:solidFill>
                  <a:srgbClr val="002060"/>
                </a:solidFill>
                <a:latin typeface="+mn-lt"/>
                <a:cs typeface="Arial" charset="0"/>
              </a:rPr>
              <a:t>lược</a:t>
            </a:r>
            <a:r>
              <a:rPr lang="en-US" sz="3200" b="1" dirty="0">
                <a:solidFill>
                  <a:srgbClr val="002060"/>
                </a:solidFill>
                <a:latin typeface="+mn-lt"/>
                <a:cs typeface="Arial" charset="0"/>
              </a:rPr>
              <a:t> </a:t>
            </a:r>
            <a:r>
              <a:rPr lang="en-US" sz="3200" b="1" dirty="0" err="1">
                <a:solidFill>
                  <a:srgbClr val="002060"/>
                </a:solidFill>
                <a:latin typeface="+mn-lt"/>
                <a:cs typeface="Arial" charset="0"/>
              </a:rPr>
              <a:t>Đông-Xuân</a:t>
            </a:r>
            <a:r>
              <a:rPr lang="en-US" sz="3200" b="1" dirty="0">
                <a:solidFill>
                  <a:srgbClr val="002060"/>
                </a:solidFill>
                <a:latin typeface="+mn-lt"/>
                <a:cs typeface="Arial" charset="0"/>
              </a:rPr>
              <a:t> 1953-1954 </a:t>
            </a:r>
            <a:r>
              <a:rPr lang="en-US" sz="3200" b="1" dirty="0" err="1">
                <a:solidFill>
                  <a:srgbClr val="002060"/>
                </a:solidFill>
                <a:latin typeface="+mn-lt"/>
                <a:cs typeface="Arial" charset="0"/>
              </a:rPr>
              <a:t>và</a:t>
            </a:r>
            <a:r>
              <a:rPr lang="en-US" sz="3200" b="1" dirty="0">
                <a:solidFill>
                  <a:srgbClr val="002060"/>
                </a:solidFill>
                <a:latin typeface="+mn-lt"/>
                <a:cs typeface="Arial" charset="0"/>
              </a:rPr>
              <a:t> </a:t>
            </a:r>
            <a:r>
              <a:rPr lang="en-US" sz="3200" b="1" dirty="0" err="1">
                <a:solidFill>
                  <a:srgbClr val="002060"/>
                </a:solidFill>
                <a:latin typeface="+mn-lt"/>
                <a:cs typeface="Arial" charset="0"/>
              </a:rPr>
              <a:t>chiến</a:t>
            </a:r>
            <a:r>
              <a:rPr lang="en-US" sz="3200" b="1" dirty="0">
                <a:solidFill>
                  <a:srgbClr val="002060"/>
                </a:solidFill>
                <a:latin typeface="+mn-lt"/>
                <a:cs typeface="Arial" charset="0"/>
              </a:rPr>
              <a:t> </a:t>
            </a:r>
            <a:r>
              <a:rPr lang="en-US" sz="3200" b="1" dirty="0" err="1">
                <a:solidFill>
                  <a:srgbClr val="002060"/>
                </a:solidFill>
                <a:latin typeface="+mn-lt"/>
                <a:cs typeface="Arial" charset="0"/>
              </a:rPr>
              <a:t>dịch</a:t>
            </a:r>
            <a:r>
              <a:rPr lang="en-US" sz="3200" b="1" dirty="0">
                <a:solidFill>
                  <a:srgbClr val="002060"/>
                </a:solidFill>
                <a:latin typeface="+mn-lt"/>
                <a:cs typeface="Arial" charset="0"/>
              </a:rPr>
              <a:t> </a:t>
            </a:r>
            <a:r>
              <a:rPr lang="en-US" sz="3200" b="1" dirty="0" err="1">
                <a:solidFill>
                  <a:srgbClr val="002060"/>
                </a:solidFill>
                <a:latin typeface="+mn-lt"/>
                <a:cs typeface="Arial" charset="0"/>
              </a:rPr>
              <a:t>lịch</a:t>
            </a:r>
            <a:r>
              <a:rPr lang="en-US" sz="3200" b="1" dirty="0">
                <a:solidFill>
                  <a:srgbClr val="002060"/>
                </a:solidFill>
                <a:latin typeface="+mn-lt"/>
                <a:cs typeface="Arial" charset="0"/>
              </a:rPr>
              <a:t> </a:t>
            </a:r>
            <a:r>
              <a:rPr lang="en-US" sz="3200" b="1" dirty="0" err="1">
                <a:solidFill>
                  <a:srgbClr val="002060"/>
                </a:solidFill>
                <a:latin typeface="+mn-lt"/>
                <a:cs typeface="Arial" charset="0"/>
              </a:rPr>
              <a:t>sử</a:t>
            </a:r>
            <a:r>
              <a:rPr lang="en-US" sz="3200" b="1" dirty="0">
                <a:solidFill>
                  <a:srgbClr val="002060"/>
                </a:solidFill>
                <a:latin typeface="+mn-lt"/>
                <a:cs typeface="Arial" charset="0"/>
              </a:rPr>
              <a:t> </a:t>
            </a:r>
            <a:r>
              <a:rPr lang="en-US" sz="3200" b="1" dirty="0" err="1">
                <a:solidFill>
                  <a:srgbClr val="002060"/>
                </a:solidFill>
                <a:latin typeface="+mn-lt"/>
                <a:cs typeface="Arial" charset="0"/>
              </a:rPr>
              <a:t>Điện</a:t>
            </a:r>
            <a:r>
              <a:rPr lang="en-US" sz="3200" b="1" dirty="0">
                <a:solidFill>
                  <a:srgbClr val="002060"/>
                </a:solidFill>
                <a:latin typeface="+mn-lt"/>
                <a:cs typeface="Arial" charset="0"/>
              </a:rPr>
              <a:t> </a:t>
            </a:r>
            <a:r>
              <a:rPr lang="en-US" sz="3200" b="1" dirty="0" err="1">
                <a:solidFill>
                  <a:srgbClr val="002060"/>
                </a:solidFill>
                <a:latin typeface="+mn-lt"/>
                <a:cs typeface="Arial" charset="0"/>
              </a:rPr>
              <a:t>Biên</a:t>
            </a:r>
            <a:r>
              <a:rPr lang="en-US" sz="3200" b="1" dirty="0">
                <a:solidFill>
                  <a:srgbClr val="002060"/>
                </a:solidFill>
                <a:latin typeface="+mn-lt"/>
                <a:cs typeface="Arial" charset="0"/>
              </a:rPr>
              <a:t> </a:t>
            </a:r>
            <a:r>
              <a:rPr lang="en-US" sz="3200" b="1" dirty="0" err="1">
                <a:solidFill>
                  <a:srgbClr val="002060"/>
                </a:solidFill>
                <a:latin typeface="+mn-lt"/>
                <a:cs typeface="Arial" charset="0"/>
              </a:rPr>
              <a:t>Phủ</a:t>
            </a:r>
            <a:r>
              <a:rPr lang="en-US" sz="3200" b="1" dirty="0">
                <a:solidFill>
                  <a:srgbClr val="002060"/>
                </a:solidFill>
                <a:latin typeface="+mn-lt"/>
                <a:cs typeface="Arial" charset="0"/>
              </a:rPr>
              <a:t> 1954</a:t>
            </a:r>
          </a:p>
        </p:txBody>
      </p:sp>
      <p:sp>
        <p:nvSpPr>
          <p:cNvPr id="6" name="Rectangle 5">
            <a:extLst>
              <a:ext uri="{FF2B5EF4-FFF2-40B4-BE49-F238E27FC236}">
                <a16:creationId xmlns:a16="http://schemas.microsoft.com/office/drawing/2014/main" id="{4D1E1A11-FC86-4788-8F10-AADDEE983724}"/>
              </a:ext>
            </a:extLst>
          </p:cNvPr>
          <p:cNvSpPr/>
          <p:nvPr/>
        </p:nvSpPr>
        <p:spPr bwMode="auto">
          <a:xfrm>
            <a:off x="307975" y="3962400"/>
            <a:ext cx="8842375" cy="12192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r>
              <a:rPr lang="en-US" sz="3200" b="1" dirty="0">
                <a:solidFill>
                  <a:srgbClr val="002060"/>
                </a:solidFill>
                <a:latin typeface="+mn-lt"/>
                <a:cs typeface="Arial" charset="0"/>
              </a:rPr>
              <a:t>III/ </a:t>
            </a:r>
            <a:r>
              <a:rPr lang="en-US" sz="3200" b="1" dirty="0" err="1">
                <a:solidFill>
                  <a:srgbClr val="002060"/>
                </a:solidFill>
                <a:latin typeface="+mn-lt"/>
                <a:cs typeface="Arial" charset="0"/>
              </a:rPr>
              <a:t>Hiệp</a:t>
            </a:r>
            <a:r>
              <a:rPr lang="en-US" sz="3200" b="1" dirty="0">
                <a:solidFill>
                  <a:srgbClr val="002060"/>
                </a:solidFill>
                <a:latin typeface="+mn-lt"/>
                <a:cs typeface="Arial" charset="0"/>
              </a:rPr>
              <a:t> </a:t>
            </a:r>
            <a:r>
              <a:rPr lang="en-US" sz="3200" b="1" dirty="0" err="1">
                <a:solidFill>
                  <a:srgbClr val="002060"/>
                </a:solidFill>
                <a:latin typeface="+mn-lt"/>
                <a:cs typeface="Arial" charset="0"/>
              </a:rPr>
              <a:t>định</a:t>
            </a:r>
            <a:r>
              <a:rPr lang="en-US" sz="3200" b="1" dirty="0">
                <a:solidFill>
                  <a:srgbClr val="002060"/>
                </a:solidFill>
                <a:latin typeface="+mn-lt"/>
                <a:cs typeface="Arial" charset="0"/>
              </a:rPr>
              <a:t> </a:t>
            </a:r>
            <a:r>
              <a:rPr lang="en-US" sz="3200" b="1" dirty="0" err="1">
                <a:solidFill>
                  <a:srgbClr val="002060"/>
                </a:solidFill>
                <a:latin typeface="+mn-lt"/>
                <a:cs typeface="Arial" charset="0"/>
              </a:rPr>
              <a:t>Giơ</a:t>
            </a:r>
            <a:r>
              <a:rPr lang="en-US" sz="3200" b="1" dirty="0">
                <a:solidFill>
                  <a:srgbClr val="002060"/>
                </a:solidFill>
                <a:latin typeface="+mn-lt"/>
                <a:cs typeface="Arial" charset="0"/>
              </a:rPr>
              <a:t>-ne-</a:t>
            </a:r>
            <a:r>
              <a:rPr lang="en-US" sz="3200" b="1" dirty="0" err="1">
                <a:solidFill>
                  <a:srgbClr val="002060"/>
                </a:solidFill>
                <a:latin typeface="+mn-lt"/>
                <a:cs typeface="Arial" charset="0"/>
              </a:rPr>
              <a:t>vơ</a:t>
            </a:r>
            <a:r>
              <a:rPr lang="en-US" sz="3200" b="1" dirty="0">
                <a:solidFill>
                  <a:srgbClr val="002060"/>
                </a:solidFill>
                <a:latin typeface="+mn-lt"/>
                <a:cs typeface="Arial" charset="0"/>
              </a:rPr>
              <a:t> </a:t>
            </a:r>
            <a:r>
              <a:rPr lang="en-US" sz="3200" b="1" dirty="0" err="1">
                <a:solidFill>
                  <a:srgbClr val="002060"/>
                </a:solidFill>
                <a:latin typeface="+mn-lt"/>
                <a:cs typeface="Arial" charset="0"/>
              </a:rPr>
              <a:t>về</a:t>
            </a:r>
            <a:r>
              <a:rPr lang="en-US" sz="3200" b="1" dirty="0">
                <a:solidFill>
                  <a:srgbClr val="002060"/>
                </a:solidFill>
                <a:latin typeface="+mn-lt"/>
                <a:cs typeface="Arial" charset="0"/>
              </a:rPr>
              <a:t> </a:t>
            </a:r>
            <a:r>
              <a:rPr lang="en-US" sz="3200" b="1" dirty="0" err="1">
                <a:solidFill>
                  <a:srgbClr val="002060"/>
                </a:solidFill>
                <a:latin typeface="+mn-lt"/>
                <a:cs typeface="Arial" charset="0"/>
              </a:rPr>
              <a:t>chấm</a:t>
            </a:r>
            <a:r>
              <a:rPr lang="en-US" sz="3200" b="1" dirty="0">
                <a:solidFill>
                  <a:srgbClr val="002060"/>
                </a:solidFill>
                <a:latin typeface="+mn-lt"/>
                <a:cs typeface="Arial" charset="0"/>
              </a:rPr>
              <a:t> </a:t>
            </a:r>
            <a:r>
              <a:rPr lang="en-US" sz="3200" b="1" dirty="0" err="1">
                <a:solidFill>
                  <a:srgbClr val="002060"/>
                </a:solidFill>
                <a:latin typeface="+mn-lt"/>
                <a:cs typeface="Arial" charset="0"/>
              </a:rPr>
              <a:t>dứt</a:t>
            </a:r>
            <a:r>
              <a:rPr lang="en-US" sz="3200" b="1" dirty="0">
                <a:solidFill>
                  <a:srgbClr val="002060"/>
                </a:solidFill>
                <a:latin typeface="+mn-lt"/>
                <a:cs typeface="Arial" charset="0"/>
              </a:rPr>
              <a:t> </a:t>
            </a:r>
            <a:r>
              <a:rPr lang="en-US" sz="3200" b="1" dirty="0" err="1">
                <a:solidFill>
                  <a:srgbClr val="002060"/>
                </a:solidFill>
                <a:latin typeface="+mn-lt"/>
                <a:cs typeface="Arial" charset="0"/>
              </a:rPr>
              <a:t>chiến</a:t>
            </a:r>
            <a:r>
              <a:rPr lang="en-US" sz="3200" b="1" dirty="0">
                <a:solidFill>
                  <a:srgbClr val="002060"/>
                </a:solidFill>
                <a:latin typeface="+mn-lt"/>
                <a:cs typeface="Arial" charset="0"/>
              </a:rPr>
              <a:t> </a:t>
            </a:r>
            <a:r>
              <a:rPr lang="en-US" sz="3200" b="1" dirty="0" err="1">
                <a:solidFill>
                  <a:srgbClr val="002060"/>
                </a:solidFill>
                <a:latin typeface="+mn-lt"/>
                <a:cs typeface="Arial" charset="0"/>
              </a:rPr>
              <a:t>tranh</a:t>
            </a:r>
            <a:r>
              <a:rPr lang="en-US" sz="3200" b="1" dirty="0">
                <a:solidFill>
                  <a:srgbClr val="002060"/>
                </a:solidFill>
                <a:latin typeface="+mn-lt"/>
                <a:cs typeface="Arial" charset="0"/>
              </a:rPr>
              <a:t> ở </a:t>
            </a:r>
            <a:r>
              <a:rPr lang="en-US" sz="3200" b="1" dirty="0" err="1">
                <a:solidFill>
                  <a:srgbClr val="002060"/>
                </a:solidFill>
                <a:latin typeface="+mn-lt"/>
                <a:cs typeface="Arial" charset="0"/>
              </a:rPr>
              <a:t>Đông</a:t>
            </a:r>
            <a:r>
              <a:rPr lang="en-US" sz="3200" b="1" dirty="0">
                <a:solidFill>
                  <a:srgbClr val="002060"/>
                </a:solidFill>
                <a:latin typeface="+mn-lt"/>
                <a:cs typeface="Arial" charset="0"/>
              </a:rPr>
              <a:t> </a:t>
            </a:r>
            <a:r>
              <a:rPr lang="en-US" sz="3200" b="1" dirty="0" err="1">
                <a:solidFill>
                  <a:srgbClr val="002060"/>
                </a:solidFill>
                <a:latin typeface="+mn-lt"/>
                <a:cs typeface="Arial" charset="0"/>
              </a:rPr>
              <a:t>Dương</a:t>
            </a:r>
            <a:r>
              <a:rPr lang="en-US" sz="3200" b="1" dirty="0">
                <a:solidFill>
                  <a:srgbClr val="002060"/>
                </a:solidFill>
                <a:latin typeface="+mn-lt"/>
                <a:cs typeface="Arial" charset="0"/>
              </a:rPr>
              <a:t> (1954)</a:t>
            </a:r>
          </a:p>
        </p:txBody>
      </p:sp>
      <p:sp>
        <p:nvSpPr>
          <p:cNvPr id="7" name="Rectangle 6">
            <a:extLst>
              <a:ext uri="{FF2B5EF4-FFF2-40B4-BE49-F238E27FC236}">
                <a16:creationId xmlns:a16="http://schemas.microsoft.com/office/drawing/2014/main" id="{1CD939C5-263D-479C-81D2-53172A7EAB4E}"/>
              </a:ext>
            </a:extLst>
          </p:cNvPr>
          <p:cNvSpPr/>
          <p:nvPr/>
        </p:nvSpPr>
        <p:spPr bwMode="auto">
          <a:xfrm>
            <a:off x="307975" y="5410200"/>
            <a:ext cx="8842375" cy="10668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r>
              <a:rPr lang="en-US" sz="3200" b="1" dirty="0">
                <a:solidFill>
                  <a:srgbClr val="002060"/>
                </a:solidFill>
                <a:latin typeface="+mn-lt"/>
                <a:cs typeface="Arial" charset="0"/>
              </a:rPr>
              <a:t>IV/ Ý </a:t>
            </a:r>
            <a:r>
              <a:rPr lang="en-US" sz="3200" b="1" dirty="0" err="1">
                <a:solidFill>
                  <a:srgbClr val="002060"/>
                </a:solidFill>
                <a:latin typeface="+mn-lt"/>
                <a:cs typeface="Arial" charset="0"/>
              </a:rPr>
              <a:t>nghĩa</a:t>
            </a:r>
            <a:r>
              <a:rPr lang="en-US" sz="3200" b="1" dirty="0">
                <a:solidFill>
                  <a:srgbClr val="002060"/>
                </a:solidFill>
                <a:latin typeface="+mn-lt"/>
                <a:cs typeface="Arial" charset="0"/>
              </a:rPr>
              <a:t> </a:t>
            </a:r>
            <a:r>
              <a:rPr lang="en-US" sz="3200" b="1" dirty="0" err="1">
                <a:solidFill>
                  <a:srgbClr val="002060"/>
                </a:solidFill>
                <a:latin typeface="+mn-lt"/>
                <a:cs typeface="Arial" charset="0"/>
              </a:rPr>
              <a:t>lịch</a:t>
            </a:r>
            <a:r>
              <a:rPr lang="en-US" sz="3200" b="1" dirty="0">
                <a:solidFill>
                  <a:srgbClr val="002060"/>
                </a:solidFill>
                <a:latin typeface="+mn-lt"/>
                <a:cs typeface="Arial" charset="0"/>
              </a:rPr>
              <a:t> </a:t>
            </a:r>
            <a:r>
              <a:rPr lang="en-US" sz="3200" b="1" dirty="0" err="1">
                <a:solidFill>
                  <a:srgbClr val="002060"/>
                </a:solidFill>
                <a:latin typeface="+mn-lt"/>
                <a:cs typeface="Arial" charset="0"/>
              </a:rPr>
              <a:t>sử</a:t>
            </a:r>
            <a:r>
              <a:rPr lang="en-US" sz="3200" b="1" dirty="0">
                <a:solidFill>
                  <a:srgbClr val="002060"/>
                </a:solidFill>
                <a:latin typeface="+mn-lt"/>
                <a:cs typeface="Arial" charset="0"/>
              </a:rPr>
              <a:t>, </a:t>
            </a:r>
            <a:r>
              <a:rPr lang="en-US" sz="3200" b="1" dirty="0" err="1">
                <a:solidFill>
                  <a:srgbClr val="002060"/>
                </a:solidFill>
                <a:latin typeface="+mn-lt"/>
                <a:cs typeface="Arial" charset="0"/>
              </a:rPr>
              <a:t>nguyên</a:t>
            </a:r>
            <a:r>
              <a:rPr lang="en-US" sz="3200" b="1" dirty="0">
                <a:solidFill>
                  <a:srgbClr val="002060"/>
                </a:solidFill>
                <a:latin typeface="+mn-lt"/>
                <a:cs typeface="Arial" charset="0"/>
              </a:rPr>
              <a:t> </a:t>
            </a:r>
            <a:r>
              <a:rPr lang="en-US" sz="3200" b="1" dirty="0" err="1">
                <a:solidFill>
                  <a:srgbClr val="002060"/>
                </a:solidFill>
                <a:latin typeface="+mn-lt"/>
                <a:cs typeface="Arial" charset="0"/>
              </a:rPr>
              <a:t>nhân</a:t>
            </a:r>
            <a:r>
              <a:rPr lang="en-US" sz="3200" b="1" dirty="0">
                <a:solidFill>
                  <a:srgbClr val="002060"/>
                </a:solidFill>
                <a:latin typeface="+mn-lt"/>
                <a:cs typeface="Arial" charset="0"/>
              </a:rPr>
              <a:t> </a:t>
            </a:r>
            <a:r>
              <a:rPr lang="en-US" sz="3200" b="1" dirty="0" err="1">
                <a:solidFill>
                  <a:srgbClr val="002060"/>
                </a:solidFill>
                <a:latin typeface="+mn-lt"/>
                <a:cs typeface="Arial" charset="0"/>
              </a:rPr>
              <a:t>thắng</a:t>
            </a:r>
            <a:r>
              <a:rPr lang="en-US" sz="3200" b="1" dirty="0">
                <a:solidFill>
                  <a:srgbClr val="002060"/>
                </a:solidFill>
                <a:latin typeface="+mn-lt"/>
                <a:cs typeface="Arial" charset="0"/>
              </a:rPr>
              <a:t> </a:t>
            </a:r>
            <a:r>
              <a:rPr lang="en-US" sz="3200" b="1" dirty="0" err="1">
                <a:solidFill>
                  <a:srgbClr val="002060"/>
                </a:solidFill>
                <a:latin typeface="+mn-lt"/>
                <a:cs typeface="Arial" charset="0"/>
              </a:rPr>
              <a:t>lợi</a:t>
            </a:r>
            <a:r>
              <a:rPr lang="en-US" sz="3200" b="1" dirty="0">
                <a:solidFill>
                  <a:srgbClr val="002060"/>
                </a:solidFill>
                <a:latin typeface="+mn-lt"/>
                <a:cs typeface="Arial" charset="0"/>
              </a:rPr>
              <a:t> </a:t>
            </a:r>
            <a:r>
              <a:rPr lang="en-US" sz="3200" b="1" dirty="0" err="1">
                <a:solidFill>
                  <a:srgbClr val="002060"/>
                </a:solidFill>
                <a:latin typeface="+mn-lt"/>
                <a:cs typeface="Arial" charset="0"/>
              </a:rPr>
              <a:t>của</a:t>
            </a:r>
            <a:r>
              <a:rPr lang="en-US" sz="3200" b="1" dirty="0">
                <a:solidFill>
                  <a:srgbClr val="002060"/>
                </a:solidFill>
                <a:latin typeface="+mn-lt"/>
                <a:cs typeface="Arial" charset="0"/>
              </a:rPr>
              <a:t> </a:t>
            </a:r>
            <a:r>
              <a:rPr lang="en-US" sz="3200" b="1" dirty="0" err="1">
                <a:solidFill>
                  <a:srgbClr val="002060"/>
                </a:solidFill>
                <a:latin typeface="+mn-lt"/>
                <a:cs typeface="Arial" charset="0"/>
              </a:rPr>
              <a:t>cuộc</a:t>
            </a:r>
            <a:r>
              <a:rPr lang="en-US" sz="3200" b="1" dirty="0">
                <a:solidFill>
                  <a:srgbClr val="002060"/>
                </a:solidFill>
                <a:latin typeface="+mn-lt"/>
                <a:cs typeface="Arial" charset="0"/>
              </a:rPr>
              <a:t> </a:t>
            </a:r>
            <a:r>
              <a:rPr lang="en-US" sz="3200" b="1" dirty="0" err="1">
                <a:solidFill>
                  <a:srgbClr val="002060"/>
                </a:solidFill>
                <a:latin typeface="+mn-lt"/>
                <a:cs typeface="Arial" charset="0"/>
              </a:rPr>
              <a:t>kháng</a:t>
            </a:r>
            <a:r>
              <a:rPr lang="en-US" sz="3200" b="1" dirty="0">
                <a:solidFill>
                  <a:srgbClr val="002060"/>
                </a:solidFill>
                <a:latin typeface="+mn-lt"/>
                <a:cs typeface="Arial" charset="0"/>
              </a:rPr>
              <a:t> </a:t>
            </a:r>
            <a:r>
              <a:rPr lang="en-US" sz="3200" b="1" dirty="0" err="1">
                <a:solidFill>
                  <a:srgbClr val="002060"/>
                </a:solidFill>
                <a:latin typeface="+mn-lt"/>
                <a:cs typeface="Arial" charset="0"/>
              </a:rPr>
              <a:t>chiến</a:t>
            </a:r>
            <a:r>
              <a:rPr lang="en-US" sz="3200" b="1" dirty="0">
                <a:solidFill>
                  <a:srgbClr val="002060"/>
                </a:solidFill>
                <a:latin typeface="+mn-lt"/>
                <a:cs typeface="Arial" charset="0"/>
              </a:rPr>
              <a:t> </a:t>
            </a:r>
            <a:r>
              <a:rPr lang="en-US" sz="3200" b="1" dirty="0" err="1">
                <a:solidFill>
                  <a:srgbClr val="002060"/>
                </a:solidFill>
                <a:latin typeface="+mn-lt"/>
                <a:cs typeface="Arial" charset="0"/>
              </a:rPr>
              <a:t>chống</a:t>
            </a:r>
            <a:r>
              <a:rPr lang="en-US" sz="3200" b="1" dirty="0">
                <a:solidFill>
                  <a:srgbClr val="002060"/>
                </a:solidFill>
                <a:latin typeface="+mn-lt"/>
                <a:cs typeface="Arial" charset="0"/>
              </a:rPr>
              <a:t> </a:t>
            </a:r>
            <a:r>
              <a:rPr lang="en-US" sz="3200" b="1" dirty="0" err="1">
                <a:solidFill>
                  <a:srgbClr val="002060"/>
                </a:solidFill>
                <a:latin typeface="+mn-lt"/>
                <a:cs typeface="Arial" charset="0"/>
              </a:rPr>
              <a:t>Pháp</a:t>
            </a:r>
            <a:r>
              <a:rPr lang="en-US" sz="3200" b="1" dirty="0">
                <a:solidFill>
                  <a:srgbClr val="002060"/>
                </a:solidFill>
                <a:latin typeface="+mn-lt"/>
                <a:cs typeface="Arial" charset="0"/>
              </a:rPr>
              <a:t> (1945-1954)</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A5727C9A-2330-4575-9D1F-3E3601FAD31B}"/>
              </a:ext>
            </a:extLst>
          </p:cNvPr>
          <p:cNvSpPr>
            <a:spLocks noGrp="1" noChangeArrowheads="1"/>
          </p:cNvSpPr>
          <p:nvPr>
            <p:ph type="body" idx="1"/>
          </p:nvPr>
        </p:nvSpPr>
        <p:spPr>
          <a:xfrm>
            <a:off x="152400" y="1219200"/>
            <a:ext cx="8229600" cy="838200"/>
          </a:xfrm>
        </p:spPr>
        <p:txBody>
          <a:bodyPr/>
          <a:lstStyle/>
          <a:p>
            <a:pPr eaLnBrk="1" hangingPunct="1">
              <a:buFont typeface="Wingdings" panose="05000000000000000000" pitchFamily="2" charset="2"/>
              <a:buNone/>
            </a:pPr>
            <a:r>
              <a:rPr lang="en-US" altLang="en-US" sz="2400" b="1">
                <a:effectLst/>
                <a:latin typeface="Arial" panose="020B0604020202020204" pitchFamily="34" charset="0"/>
              </a:rPr>
              <a:t>I. Kế hoạch Na – Va của Pháp - Mĩ</a:t>
            </a:r>
          </a:p>
        </p:txBody>
      </p:sp>
      <p:sp>
        <p:nvSpPr>
          <p:cNvPr id="49157" name="Rectangle 5">
            <a:extLst>
              <a:ext uri="{FF2B5EF4-FFF2-40B4-BE49-F238E27FC236}">
                <a16:creationId xmlns:a16="http://schemas.microsoft.com/office/drawing/2014/main" id="{6CCF3C10-794E-4277-989F-DACE87F14A9A}"/>
              </a:ext>
            </a:extLst>
          </p:cNvPr>
          <p:cNvSpPr>
            <a:spLocks noChangeArrowheads="1"/>
          </p:cNvSpPr>
          <p:nvPr/>
        </p:nvSpPr>
        <p:spPr bwMode="auto">
          <a:xfrm>
            <a:off x="381000" y="1828800"/>
            <a:ext cx="8763000" cy="1524000"/>
          </a:xfrm>
          <a:prstGeom prst="rect">
            <a:avLst/>
          </a:prstGeom>
          <a:noFill/>
          <a:ln>
            <a:noFill/>
          </a:ln>
          <a:effectLst/>
        </p:spPr>
        <p:txBody>
          <a:bodyPr/>
          <a:lstStyle/>
          <a:p>
            <a:pPr marL="342900" indent="-342900" eaLnBrk="1" hangingPunct="1">
              <a:spcBef>
                <a:spcPct val="20000"/>
              </a:spcBef>
              <a:buClr>
                <a:schemeClr val="hlink"/>
              </a:buClr>
              <a:buSzPct val="60000"/>
              <a:buFont typeface="Wingdings" pitchFamily="2" charset="2"/>
              <a:buNone/>
              <a:defRPr/>
            </a:pPr>
            <a:r>
              <a:rPr lang="en-US" sz="2400">
                <a:effectLst>
                  <a:outerShdw blurRad="38100" dist="38100" dir="2700000" algn="tl">
                    <a:srgbClr val="FFFFFF"/>
                  </a:outerShdw>
                </a:effectLst>
                <a:latin typeface="Arial" charset="0"/>
                <a:cs typeface="Arial" charset="0"/>
              </a:rPr>
              <a:t> </a:t>
            </a:r>
            <a:r>
              <a:rPr lang="en-US" sz="2400" b="1">
                <a:effectLst>
                  <a:outerShdw blurRad="38100" dist="38100" dir="2700000" algn="tl">
                    <a:srgbClr val="FFFFFF"/>
                  </a:outerShdw>
                </a:effectLst>
                <a:latin typeface="Arial" charset="0"/>
                <a:cs typeface="Arial" charset="0"/>
              </a:rPr>
              <a:t>- 7 -5 -1953, tướng Na-Va được cử sang làm tổng chỉ huy quân đội Pháp ở Đông Dương và đề ra kế họach Na -Va</a:t>
            </a:r>
          </a:p>
        </p:txBody>
      </p:sp>
      <p:sp>
        <p:nvSpPr>
          <p:cNvPr id="49158" name="AutoShape 6">
            <a:extLst>
              <a:ext uri="{FF2B5EF4-FFF2-40B4-BE49-F238E27FC236}">
                <a16:creationId xmlns:a16="http://schemas.microsoft.com/office/drawing/2014/main" id="{2E2B6746-8422-407B-BC08-617714D3CEE7}"/>
              </a:ext>
            </a:extLst>
          </p:cNvPr>
          <p:cNvSpPr>
            <a:spLocks noChangeArrowheads="1"/>
          </p:cNvSpPr>
          <p:nvPr/>
        </p:nvSpPr>
        <p:spPr bwMode="auto">
          <a:xfrm>
            <a:off x="4038600" y="2701119"/>
            <a:ext cx="4876800" cy="3962400"/>
          </a:xfrm>
          <a:prstGeom prst="cloudCallout">
            <a:avLst>
              <a:gd name="adj1" fmla="val -35611"/>
              <a:gd name="adj2" fmla="val 46833"/>
            </a:avLst>
          </a:prstGeom>
          <a:solidFill>
            <a:srgbClr val="FA60A2"/>
          </a:solidFill>
          <a:ln w="9525">
            <a:solidFill>
              <a:schemeClr val="tx1"/>
            </a:solidFill>
            <a:round/>
            <a:headEnd/>
            <a:tailEnd/>
          </a:ln>
          <a:effectLst/>
        </p:spPr>
        <p:txBody>
          <a:bodyPr/>
          <a:lstStyle/>
          <a:p>
            <a:pPr algn="ctr" eaLnBrk="1" hangingPunct="1">
              <a:defRPr/>
            </a:pPr>
            <a:r>
              <a:rPr lang="en-US" sz="2800" b="1" dirty="0">
                <a:latin typeface="Times New Roman" pitchFamily="18" charset="0"/>
                <a:cs typeface="Arial" charset="0"/>
              </a:rPr>
              <a:t> </a:t>
            </a:r>
            <a:r>
              <a:rPr lang="en-US" sz="3200" dirty="0">
                <a:effectLst>
                  <a:outerShdw blurRad="38100" dist="38100" dir="2700000" algn="tl">
                    <a:srgbClr val="FFFFFF"/>
                  </a:outerShdw>
                </a:effectLst>
                <a:latin typeface="Arial" charset="0"/>
                <a:cs typeface="Arial" charset="0"/>
              </a:rPr>
              <a:t>?</a:t>
            </a:r>
            <a:r>
              <a:rPr lang="en-US" sz="3200" dirty="0">
                <a:solidFill>
                  <a:srgbClr val="FFFFFF"/>
                </a:solidFill>
                <a:effectLst>
                  <a:outerShdw blurRad="38100" dist="38100" dir="2700000" algn="tl">
                    <a:srgbClr val="000000"/>
                  </a:outerShdw>
                </a:effectLst>
                <a:latin typeface="Arial" charset="0"/>
                <a:cs typeface="Arial" charset="0"/>
              </a:rPr>
              <a:t> </a:t>
            </a:r>
            <a:r>
              <a:rPr lang="en-US" sz="3200" dirty="0">
                <a:effectLst>
                  <a:outerShdw blurRad="38100" dist="38100" dir="2700000" algn="tl">
                    <a:srgbClr val="FFFFFF"/>
                  </a:outerShdw>
                </a:effectLst>
                <a:latin typeface="Arial" charset="0"/>
                <a:cs typeface="Arial" charset="0"/>
              </a:rPr>
              <a:t>Kế hoạch Na - va do ai đề ra? Đề ra vào thời gian nào?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9158"/>
                                        </p:tgtEl>
                                        <p:attrNameLst>
                                          <p:attrName>style.visibility</p:attrName>
                                        </p:attrNameLst>
                                      </p:cBhvr>
                                      <p:to>
                                        <p:strVal val="visible"/>
                                      </p:to>
                                    </p:set>
                                    <p:animEffect transition="in" filter="box(in)">
                                      <p:cBhvr>
                                        <p:cTn id="7" dur="500"/>
                                        <p:tgtEl>
                                          <p:spTgt spid="491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xit" presetSubtype="10" fill="hold" grpId="1" nodeType="clickEffect">
                                  <p:stCondLst>
                                    <p:cond delay="0"/>
                                  </p:stCondLst>
                                  <p:childTnLst>
                                    <p:animEffect transition="out" filter="checkerboard(across)">
                                      <p:cBhvr>
                                        <p:cTn id="11" dur="500"/>
                                        <p:tgtEl>
                                          <p:spTgt spid="49158"/>
                                        </p:tgtEl>
                                      </p:cBhvr>
                                    </p:animEffect>
                                    <p:set>
                                      <p:cBhvr>
                                        <p:cTn id="12" dur="1" fill="hold">
                                          <p:stCondLst>
                                            <p:cond delay="499"/>
                                          </p:stCondLst>
                                        </p:cTn>
                                        <p:tgtEl>
                                          <p:spTgt spid="49158"/>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9157"/>
                                        </p:tgtEl>
                                        <p:attrNameLst>
                                          <p:attrName>style.visibility</p:attrName>
                                        </p:attrNameLst>
                                      </p:cBhvr>
                                      <p:to>
                                        <p:strVal val="visible"/>
                                      </p:to>
                                    </p:set>
                                    <p:animEffect transition="in" filter="blinds(horizontal)">
                                      <p:cBhvr>
                                        <p:cTn id="17" dur="500"/>
                                        <p:tgtEl>
                                          <p:spTgt spid="49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7" grpId="0"/>
      <p:bldP spid="49158" grpId="0" animBg="1"/>
      <p:bldP spid="49158"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AutoShape 4">
            <a:extLst>
              <a:ext uri="{FF2B5EF4-FFF2-40B4-BE49-F238E27FC236}">
                <a16:creationId xmlns:a16="http://schemas.microsoft.com/office/drawing/2014/main" id="{276A8364-EDE7-4CD0-A032-37DF5809A4E7}"/>
              </a:ext>
            </a:extLst>
          </p:cNvPr>
          <p:cNvSpPr>
            <a:spLocks noGrp="1" noChangeArrowheads="1"/>
          </p:cNvSpPr>
          <p:nvPr>
            <p:ph type="body" idx="1"/>
          </p:nvPr>
        </p:nvSpPr>
        <p:spPr>
          <a:xfrm>
            <a:off x="4267200" y="1371600"/>
            <a:ext cx="4876800" cy="2133600"/>
          </a:xfrm>
          <a:prstGeom prst="cloudCallout">
            <a:avLst>
              <a:gd name="adj1" fmla="val -32977"/>
              <a:gd name="adj2" fmla="val 27454"/>
            </a:avLst>
          </a:prstGeom>
          <a:solidFill>
            <a:srgbClr val="5CFE8E"/>
          </a:solidFill>
          <a:ln>
            <a:solidFill>
              <a:schemeClr val="tx1"/>
            </a:solidFill>
            <a:round/>
            <a:headEnd/>
            <a:tailEnd/>
          </a:ln>
        </p:spPr>
        <p:txBody>
          <a:bodyPr/>
          <a:lstStyle/>
          <a:p>
            <a:pPr algn="ctr" eaLnBrk="1" hangingPunct="1">
              <a:lnSpc>
                <a:spcPct val="90000"/>
              </a:lnSpc>
              <a:spcBef>
                <a:spcPct val="0"/>
              </a:spcBef>
              <a:buClrTx/>
              <a:buSzTx/>
              <a:buFontTx/>
              <a:buNone/>
              <a:defRPr/>
            </a:pPr>
            <a:r>
              <a:rPr lang="en-US" dirty="0">
                <a:latin typeface="Arial" charset="0"/>
              </a:rPr>
              <a:t> ? </a:t>
            </a:r>
            <a:r>
              <a:rPr lang="en-US" dirty="0" err="1">
                <a:latin typeface="Arial" charset="0"/>
              </a:rPr>
              <a:t>Nôi</a:t>
            </a:r>
            <a:r>
              <a:rPr lang="en-US" dirty="0">
                <a:latin typeface="Arial" charset="0"/>
              </a:rPr>
              <a:t> dung </a:t>
            </a:r>
            <a:r>
              <a:rPr lang="en-US" dirty="0" err="1">
                <a:latin typeface="Arial" charset="0"/>
              </a:rPr>
              <a:t>của</a:t>
            </a:r>
            <a:r>
              <a:rPr lang="en-US" dirty="0">
                <a:latin typeface="Arial" charset="0"/>
              </a:rPr>
              <a:t> </a:t>
            </a:r>
            <a:r>
              <a:rPr lang="en-US" dirty="0" err="1">
                <a:latin typeface="Arial" charset="0"/>
              </a:rPr>
              <a:t>kế</a:t>
            </a:r>
            <a:r>
              <a:rPr lang="en-US" dirty="0">
                <a:latin typeface="Arial" charset="0"/>
              </a:rPr>
              <a:t> </a:t>
            </a:r>
            <a:r>
              <a:rPr lang="en-US" dirty="0" err="1">
                <a:latin typeface="Arial" charset="0"/>
              </a:rPr>
              <a:t>hoạch</a:t>
            </a:r>
            <a:r>
              <a:rPr lang="en-US" dirty="0">
                <a:latin typeface="Arial" charset="0"/>
              </a:rPr>
              <a:t> Na –</a:t>
            </a:r>
            <a:r>
              <a:rPr lang="en-US" dirty="0" err="1">
                <a:latin typeface="Arial" charset="0"/>
              </a:rPr>
              <a:t>Va</a:t>
            </a:r>
            <a:endParaRPr lang="en-US" dirty="0">
              <a:latin typeface="Arial" charset="0"/>
            </a:endParaRPr>
          </a:p>
        </p:txBody>
      </p:sp>
      <p:sp>
        <p:nvSpPr>
          <p:cNvPr id="8195" name="Rectangle 5">
            <a:extLst>
              <a:ext uri="{FF2B5EF4-FFF2-40B4-BE49-F238E27FC236}">
                <a16:creationId xmlns:a16="http://schemas.microsoft.com/office/drawing/2014/main" id="{DEE7B740-3497-4CEB-92FA-8BD844EB6A40}"/>
              </a:ext>
            </a:extLst>
          </p:cNvPr>
          <p:cNvSpPr>
            <a:spLocks noChangeArrowheads="1"/>
          </p:cNvSpPr>
          <p:nvPr/>
        </p:nvSpPr>
        <p:spPr bwMode="auto">
          <a:xfrm>
            <a:off x="304800" y="9906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chemeClr val="hlink"/>
              </a:buClr>
              <a:buSzPct val="60000"/>
              <a:buFont typeface="Wingdings" panose="05000000000000000000" pitchFamily="2" charset="2"/>
              <a:buNone/>
            </a:pPr>
            <a:r>
              <a:rPr lang="en-US" altLang="en-US" sz="2400" b="1"/>
              <a:t>I. Kế hoạch Na – Va của Pháp - Mĩ</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0180"/>
                                        </p:tgtEl>
                                        <p:attrNameLst>
                                          <p:attrName>style.visibility</p:attrName>
                                        </p:attrNameLst>
                                      </p:cBhvr>
                                      <p:to>
                                        <p:strVal val="visible"/>
                                      </p:to>
                                    </p:set>
                                    <p:animEffect transition="in" filter="box(in)">
                                      <p:cBhvr>
                                        <p:cTn id="7" dur="500"/>
                                        <p:tgtEl>
                                          <p:spTgt spid="501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xit" presetSubtype="10" fill="hold" grpId="1" nodeType="clickEffect">
                                  <p:stCondLst>
                                    <p:cond delay="0"/>
                                  </p:stCondLst>
                                  <p:childTnLst>
                                    <p:animEffect transition="out" filter="checkerboard(across)">
                                      <p:cBhvr>
                                        <p:cTn id="11" dur="500"/>
                                        <p:tgtEl>
                                          <p:spTgt spid="50180"/>
                                        </p:tgtEl>
                                      </p:cBhvr>
                                    </p:animEffect>
                                    <p:set>
                                      <p:cBhvr>
                                        <p:cTn id="12" dur="1" fill="hold">
                                          <p:stCondLst>
                                            <p:cond delay="499"/>
                                          </p:stCondLst>
                                        </p:cTn>
                                        <p:tgtEl>
                                          <p:spTgt spid="501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nimBg="1"/>
      <p:bldP spid="50180"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VietnameseProvincesMapTiengViet1">
            <a:extLst>
              <a:ext uri="{FF2B5EF4-FFF2-40B4-BE49-F238E27FC236}">
                <a16:creationId xmlns:a16="http://schemas.microsoft.com/office/drawing/2014/main" id="{A93CF4E8-C824-4A6C-8E85-9E978B139398}"/>
              </a:ext>
            </a:extLst>
          </p:cNvPr>
          <p:cNvPicPr>
            <a:picLocks noChangeAspect="1" noChangeArrowheads="1"/>
          </p:cNvPicPr>
          <p:nvPr/>
        </p:nvPicPr>
        <p:blipFill>
          <a:blip r:embed="rId2" cstate="print">
            <a:lum bright="-20000" contrast="2000"/>
            <a:extLst>
              <a:ext uri="{28A0092B-C50C-407E-A947-70E740481C1C}">
                <a14:useLocalDpi xmlns:a14="http://schemas.microsoft.com/office/drawing/2010/main" val="0"/>
              </a:ext>
            </a:extLst>
          </a:blip>
          <a:srcRect/>
          <a:stretch>
            <a:fillRect/>
          </a:stretch>
        </p:blipFill>
        <p:spPr bwMode="auto">
          <a:xfrm>
            <a:off x="0" y="0"/>
            <a:ext cx="5257800" cy="64008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51203" name="Text Box 3">
            <a:extLst>
              <a:ext uri="{FF2B5EF4-FFF2-40B4-BE49-F238E27FC236}">
                <a16:creationId xmlns:a16="http://schemas.microsoft.com/office/drawing/2014/main" id="{BB55BF8A-5A56-4D42-B813-E1959A3F696B}"/>
              </a:ext>
            </a:extLst>
          </p:cNvPr>
          <p:cNvSpPr txBox="1">
            <a:spLocks noChangeArrowheads="1"/>
          </p:cNvSpPr>
          <p:nvPr/>
        </p:nvSpPr>
        <p:spPr bwMode="auto">
          <a:xfrm rot="2453555">
            <a:off x="381000" y="19050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solidFill>
                  <a:schemeClr val="bg1"/>
                </a:solidFill>
                <a:latin typeface="Times New Roman" panose="02020603050405020304" pitchFamily="18" charset="0"/>
              </a:rPr>
              <a:t>L	À	O</a:t>
            </a:r>
          </a:p>
        </p:txBody>
      </p:sp>
      <p:sp>
        <p:nvSpPr>
          <p:cNvPr id="51204" name="Text Box 4">
            <a:extLst>
              <a:ext uri="{FF2B5EF4-FFF2-40B4-BE49-F238E27FC236}">
                <a16:creationId xmlns:a16="http://schemas.microsoft.com/office/drawing/2014/main" id="{5F37FB36-F4AB-4F82-A7D8-7D8F0A40C36D}"/>
              </a:ext>
            </a:extLst>
          </p:cNvPr>
          <p:cNvSpPr txBox="1">
            <a:spLocks noChangeArrowheads="1"/>
          </p:cNvSpPr>
          <p:nvPr/>
        </p:nvSpPr>
        <p:spPr bwMode="auto">
          <a:xfrm>
            <a:off x="1295400" y="4191000"/>
            <a:ext cx="3352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chemeClr val="bg1"/>
                </a:solidFill>
                <a:latin typeface="Times New Roman" panose="02020603050405020304" pitchFamily="18" charset="0"/>
              </a:rPr>
              <a:t>CAM  PU  CHIA</a:t>
            </a:r>
          </a:p>
        </p:txBody>
      </p:sp>
      <p:sp>
        <p:nvSpPr>
          <p:cNvPr id="51205" name="Text Box 5">
            <a:extLst>
              <a:ext uri="{FF2B5EF4-FFF2-40B4-BE49-F238E27FC236}">
                <a16:creationId xmlns:a16="http://schemas.microsoft.com/office/drawing/2014/main" id="{FA22E351-F621-47B5-932E-EE291192DDA2}"/>
              </a:ext>
            </a:extLst>
          </p:cNvPr>
          <p:cNvSpPr txBox="1">
            <a:spLocks noChangeArrowheads="1"/>
          </p:cNvSpPr>
          <p:nvPr/>
        </p:nvSpPr>
        <p:spPr bwMode="auto">
          <a:xfrm>
            <a:off x="0" y="6469063"/>
            <a:ext cx="52578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b="1"/>
              <a:t>LƯỢC ĐỒ CÁC NƯỚC ĐÔNG DƯƠNG</a:t>
            </a:r>
          </a:p>
        </p:txBody>
      </p:sp>
      <p:sp>
        <p:nvSpPr>
          <p:cNvPr id="51208" name="Text Box 8">
            <a:extLst>
              <a:ext uri="{FF2B5EF4-FFF2-40B4-BE49-F238E27FC236}">
                <a16:creationId xmlns:a16="http://schemas.microsoft.com/office/drawing/2014/main" id="{52DDC501-63F7-4721-BFB5-92C791F62C2B}"/>
              </a:ext>
            </a:extLst>
          </p:cNvPr>
          <p:cNvSpPr txBox="1">
            <a:spLocks noChangeArrowheads="1"/>
          </p:cNvSpPr>
          <p:nvPr/>
        </p:nvSpPr>
        <p:spPr bwMode="auto">
          <a:xfrm>
            <a:off x="5274500" y="425355"/>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dirty="0"/>
              <a:t>- Nội dung:</a:t>
            </a:r>
          </a:p>
        </p:txBody>
      </p:sp>
      <p:sp>
        <p:nvSpPr>
          <p:cNvPr id="51210" name="AutoShape 10">
            <a:extLst>
              <a:ext uri="{FF2B5EF4-FFF2-40B4-BE49-F238E27FC236}">
                <a16:creationId xmlns:a16="http://schemas.microsoft.com/office/drawing/2014/main" id="{387B2B06-5C62-431B-8002-C7A7BACC9690}"/>
              </a:ext>
            </a:extLst>
          </p:cNvPr>
          <p:cNvSpPr>
            <a:spLocks noChangeArrowheads="1"/>
          </p:cNvSpPr>
          <p:nvPr/>
        </p:nvSpPr>
        <p:spPr bwMode="auto">
          <a:xfrm>
            <a:off x="1676400" y="609600"/>
            <a:ext cx="1219200" cy="838200"/>
          </a:xfrm>
          <a:prstGeom prst="irregularSeal1">
            <a:avLst/>
          </a:prstGeom>
          <a:solidFill>
            <a:srgbClr val="0066FF"/>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200">
                <a:latin typeface="Times New Roman" panose="02020603050405020304" pitchFamily="18" charset="0"/>
              </a:rPr>
              <a:t>Phòng ngự</a:t>
            </a:r>
          </a:p>
        </p:txBody>
      </p:sp>
      <p:sp>
        <p:nvSpPr>
          <p:cNvPr id="51211" name="AutoShape 11">
            <a:extLst>
              <a:ext uri="{FF2B5EF4-FFF2-40B4-BE49-F238E27FC236}">
                <a16:creationId xmlns:a16="http://schemas.microsoft.com/office/drawing/2014/main" id="{CC4D4E3F-3726-42B6-B3FC-DC13DCCFDCAC}"/>
              </a:ext>
            </a:extLst>
          </p:cNvPr>
          <p:cNvSpPr>
            <a:spLocks noChangeArrowheads="1"/>
          </p:cNvSpPr>
          <p:nvPr/>
        </p:nvSpPr>
        <p:spPr bwMode="auto">
          <a:xfrm>
            <a:off x="2133600" y="4191000"/>
            <a:ext cx="1371600" cy="914400"/>
          </a:xfrm>
          <a:prstGeom prst="irregularSeal1">
            <a:avLst/>
          </a:prstGeom>
          <a:solidFill>
            <a:srgbClr val="FF0000"/>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200">
                <a:solidFill>
                  <a:schemeClr val="bg1"/>
                </a:solidFill>
                <a:latin typeface="Times New Roman" panose="02020603050405020304" pitchFamily="18" charset="0"/>
              </a:rPr>
              <a:t>Tiến công</a:t>
            </a:r>
          </a:p>
        </p:txBody>
      </p:sp>
      <p:sp>
        <p:nvSpPr>
          <p:cNvPr id="51212" name="AutoShape 12">
            <a:extLst>
              <a:ext uri="{FF2B5EF4-FFF2-40B4-BE49-F238E27FC236}">
                <a16:creationId xmlns:a16="http://schemas.microsoft.com/office/drawing/2014/main" id="{0C74E11D-8E66-48E6-BCA0-91DF928CB2A0}"/>
              </a:ext>
            </a:extLst>
          </p:cNvPr>
          <p:cNvSpPr>
            <a:spLocks noChangeArrowheads="1"/>
          </p:cNvSpPr>
          <p:nvPr/>
        </p:nvSpPr>
        <p:spPr bwMode="auto">
          <a:xfrm>
            <a:off x="2971800" y="3124200"/>
            <a:ext cx="914400" cy="609600"/>
          </a:xfrm>
          <a:prstGeom prst="irregularSeal1">
            <a:avLst/>
          </a:prstGeom>
          <a:solidFill>
            <a:srgbClr val="FF0000"/>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200">
                <a:solidFill>
                  <a:schemeClr val="bg1"/>
                </a:solidFill>
                <a:latin typeface="Times New Roman" panose="02020603050405020304" pitchFamily="18" charset="0"/>
              </a:rPr>
              <a:t>Tiến công</a:t>
            </a:r>
          </a:p>
        </p:txBody>
      </p:sp>
      <p:sp>
        <p:nvSpPr>
          <p:cNvPr id="51213" name="Text Box 13">
            <a:extLst>
              <a:ext uri="{FF2B5EF4-FFF2-40B4-BE49-F238E27FC236}">
                <a16:creationId xmlns:a16="http://schemas.microsoft.com/office/drawing/2014/main" id="{847EB781-B546-4C87-9994-1C9EEBAD1037}"/>
              </a:ext>
            </a:extLst>
          </p:cNvPr>
          <p:cNvSpPr txBox="1">
            <a:spLocks noChangeArrowheads="1"/>
          </p:cNvSpPr>
          <p:nvPr/>
        </p:nvSpPr>
        <p:spPr bwMode="auto">
          <a:xfrm>
            <a:off x="5308836" y="882555"/>
            <a:ext cx="3810000" cy="1920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dirty="0"/>
              <a:t>Bước 1: Trong thu-đông 1953 và xuân 1954, giữ thế phòng ngự chiến lược ở miền Bắc, thực hiện tiến công chiến lược ở miền Trung và miền Nam Đông Dương</a:t>
            </a:r>
            <a:endParaRPr lang="en-US" altLang="en-US" sz="2000" dirty="0"/>
          </a:p>
        </p:txBody>
      </p:sp>
      <p:sp>
        <p:nvSpPr>
          <p:cNvPr id="51214" name="Line 14">
            <a:extLst>
              <a:ext uri="{FF2B5EF4-FFF2-40B4-BE49-F238E27FC236}">
                <a16:creationId xmlns:a16="http://schemas.microsoft.com/office/drawing/2014/main" id="{A658DE1B-4C2A-42C0-914C-C584F0416D6D}"/>
              </a:ext>
            </a:extLst>
          </p:cNvPr>
          <p:cNvSpPr>
            <a:spLocks noChangeShapeType="1"/>
          </p:cNvSpPr>
          <p:nvPr/>
        </p:nvSpPr>
        <p:spPr bwMode="auto">
          <a:xfrm flipH="1" flipV="1">
            <a:off x="2743200" y="1447800"/>
            <a:ext cx="2514600" cy="1981200"/>
          </a:xfrm>
          <a:prstGeom prst="line">
            <a:avLst/>
          </a:prstGeom>
          <a:noFill/>
          <a:ln w="76200">
            <a:solidFill>
              <a:srgbClr val="0099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5" name="Line 15">
            <a:extLst>
              <a:ext uri="{FF2B5EF4-FFF2-40B4-BE49-F238E27FC236}">
                <a16:creationId xmlns:a16="http://schemas.microsoft.com/office/drawing/2014/main" id="{574AC9A6-F185-45AC-B966-E4C43B9574EA}"/>
              </a:ext>
            </a:extLst>
          </p:cNvPr>
          <p:cNvSpPr>
            <a:spLocks noChangeShapeType="1"/>
          </p:cNvSpPr>
          <p:nvPr/>
        </p:nvSpPr>
        <p:spPr bwMode="auto">
          <a:xfrm flipH="1">
            <a:off x="3886200" y="3505200"/>
            <a:ext cx="1371600" cy="0"/>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6" name="Line 16">
            <a:extLst>
              <a:ext uri="{FF2B5EF4-FFF2-40B4-BE49-F238E27FC236}">
                <a16:creationId xmlns:a16="http://schemas.microsoft.com/office/drawing/2014/main" id="{F847E999-8A26-4B46-899C-5815919AEE80}"/>
              </a:ext>
            </a:extLst>
          </p:cNvPr>
          <p:cNvSpPr>
            <a:spLocks noChangeShapeType="1"/>
          </p:cNvSpPr>
          <p:nvPr/>
        </p:nvSpPr>
        <p:spPr bwMode="auto">
          <a:xfrm flipH="1">
            <a:off x="3276600" y="3505200"/>
            <a:ext cx="1981200" cy="1066800"/>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7" name="AutoShape 17">
            <a:extLst>
              <a:ext uri="{FF2B5EF4-FFF2-40B4-BE49-F238E27FC236}">
                <a16:creationId xmlns:a16="http://schemas.microsoft.com/office/drawing/2014/main" id="{2D14680F-5793-471E-8FC2-FA2935986F6D}"/>
              </a:ext>
            </a:extLst>
          </p:cNvPr>
          <p:cNvSpPr>
            <a:spLocks noChangeArrowheads="1"/>
          </p:cNvSpPr>
          <p:nvPr/>
        </p:nvSpPr>
        <p:spPr bwMode="auto">
          <a:xfrm rot="-5677925">
            <a:off x="1028700" y="2781300"/>
            <a:ext cx="2819400" cy="457200"/>
          </a:xfrm>
          <a:prstGeom prst="rightArrow">
            <a:avLst>
              <a:gd name="adj1" fmla="val 50000"/>
              <a:gd name="adj2" fmla="val 154167"/>
            </a:avLst>
          </a:prstGeom>
          <a:solidFill>
            <a:schemeClr val="hlink"/>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400">
                <a:solidFill>
                  <a:srgbClr val="0000FF"/>
                </a:solidFill>
                <a:latin typeface="Times New Roman" panose="02020603050405020304" pitchFamily="18" charset="0"/>
              </a:rPr>
              <a:t>Chuyển quân</a:t>
            </a:r>
          </a:p>
        </p:txBody>
      </p:sp>
      <p:sp>
        <p:nvSpPr>
          <p:cNvPr id="51218" name="AutoShape 18">
            <a:extLst>
              <a:ext uri="{FF2B5EF4-FFF2-40B4-BE49-F238E27FC236}">
                <a16:creationId xmlns:a16="http://schemas.microsoft.com/office/drawing/2014/main" id="{5B1CEE12-6B4C-4C3A-B974-417A35B1E011}"/>
              </a:ext>
            </a:extLst>
          </p:cNvPr>
          <p:cNvSpPr>
            <a:spLocks noChangeArrowheads="1"/>
          </p:cNvSpPr>
          <p:nvPr/>
        </p:nvSpPr>
        <p:spPr bwMode="auto">
          <a:xfrm rot="-6513619">
            <a:off x="2265363" y="2095500"/>
            <a:ext cx="1460500" cy="457200"/>
          </a:xfrm>
          <a:prstGeom prst="rightArrow">
            <a:avLst>
              <a:gd name="adj1" fmla="val 50000"/>
              <a:gd name="adj2" fmla="val 79861"/>
            </a:avLst>
          </a:prstGeom>
          <a:solidFill>
            <a:schemeClr val="hlink"/>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400">
                <a:solidFill>
                  <a:srgbClr val="0000FF"/>
                </a:solidFill>
                <a:latin typeface="Times New Roman" panose="02020603050405020304" pitchFamily="18" charset="0"/>
              </a:rPr>
              <a:t>Chuyển quân</a:t>
            </a:r>
          </a:p>
        </p:txBody>
      </p:sp>
      <p:sp>
        <p:nvSpPr>
          <p:cNvPr id="51219" name="AutoShape 19">
            <a:extLst>
              <a:ext uri="{FF2B5EF4-FFF2-40B4-BE49-F238E27FC236}">
                <a16:creationId xmlns:a16="http://schemas.microsoft.com/office/drawing/2014/main" id="{D8D69074-D436-43F0-A270-80340B80CE84}"/>
              </a:ext>
            </a:extLst>
          </p:cNvPr>
          <p:cNvSpPr>
            <a:spLocks noChangeArrowheads="1"/>
          </p:cNvSpPr>
          <p:nvPr/>
        </p:nvSpPr>
        <p:spPr bwMode="auto">
          <a:xfrm>
            <a:off x="1676400" y="533400"/>
            <a:ext cx="1295400" cy="1066800"/>
          </a:xfrm>
          <a:prstGeom prst="irregularSeal1">
            <a:avLst/>
          </a:prstGeom>
          <a:solidFill>
            <a:srgbClr val="FF0000"/>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200">
                <a:solidFill>
                  <a:srgbClr val="FFFF00"/>
                </a:solidFill>
                <a:latin typeface="Times New Roman" panose="02020603050405020304" pitchFamily="18" charset="0"/>
              </a:rPr>
              <a:t>44 tiểu đoàn</a:t>
            </a:r>
          </a:p>
        </p:txBody>
      </p:sp>
      <p:sp>
        <p:nvSpPr>
          <p:cNvPr id="51220" name="AutoShape 20">
            <a:extLst>
              <a:ext uri="{FF2B5EF4-FFF2-40B4-BE49-F238E27FC236}">
                <a16:creationId xmlns:a16="http://schemas.microsoft.com/office/drawing/2014/main" id="{19E1BD28-3524-4F26-B51C-A4934404D1DE}"/>
              </a:ext>
            </a:extLst>
          </p:cNvPr>
          <p:cNvSpPr>
            <a:spLocks noChangeArrowheads="1"/>
          </p:cNvSpPr>
          <p:nvPr/>
        </p:nvSpPr>
        <p:spPr bwMode="auto">
          <a:xfrm>
            <a:off x="5352197" y="3405116"/>
            <a:ext cx="3581400" cy="2057400"/>
          </a:xfrm>
          <a:prstGeom prst="wedgeRectCallout">
            <a:avLst>
              <a:gd name="adj1" fmla="val -120435"/>
              <a:gd name="adj2" fmla="val -139273"/>
            </a:avLst>
          </a:prstGeom>
          <a:solidFill>
            <a:srgbClr val="FFFF00"/>
          </a:solidFill>
          <a:ln w="9525">
            <a:solidFill>
              <a:srgbClr val="0000FF"/>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dirty="0"/>
              <a:t>Bước 2: Từ thu –đông 1954,  thực hiện tiến công chiến lược ở miền Bắc , giành thắng lợi quân sự quyết định, kết thúc chiến tranh”</a:t>
            </a:r>
          </a:p>
          <a:p>
            <a:pPr algn="ctr" eaLnBrk="1" hangingPunct="1"/>
            <a:endParaRPr lang="en-US" altLang="en-US" dirty="0"/>
          </a:p>
        </p:txBody>
      </p:sp>
      <p:sp>
        <p:nvSpPr>
          <p:cNvPr id="51221" name="AutoShape 21">
            <a:extLst>
              <a:ext uri="{FF2B5EF4-FFF2-40B4-BE49-F238E27FC236}">
                <a16:creationId xmlns:a16="http://schemas.microsoft.com/office/drawing/2014/main" id="{E22C85FF-8649-4229-9FC0-60617EB6FB15}"/>
              </a:ext>
            </a:extLst>
          </p:cNvPr>
          <p:cNvSpPr>
            <a:spLocks noChangeArrowheads="1"/>
          </p:cNvSpPr>
          <p:nvPr/>
        </p:nvSpPr>
        <p:spPr bwMode="auto">
          <a:xfrm>
            <a:off x="2971800" y="4876800"/>
            <a:ext cx="685800" cy="533400"/>
          </a:xfrm>
          <a:prstGeom prst="irregularSeal1">
            <a:avLst/>
          </a:prstGeom>
          <a:solidFill>
            <a:srgbClr val="FF0000"/>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a:p>
        </p:txBody>
      </p:sp>
      <p:sp>
        <p:nvSpPr>
          <p:cNvPr id="51222" name="AutoShape 22">
            <a:extLst>
              <a:ext uri="{FF2B5EF4-FFF2-40B4-BE49-F238E27FC236}">
                <a16:creationId xmlns:a16="http://schemas.microsoft.com/office/drawing/2014/main" id="{5949966C-9DC5-4777-998D-3E0B4DEFF977}"/>
              </a:ext>
            </a:extLst>
          </p:cNvPr>
          <p:cNvSpPr>
            <a:spLocks noChangeArrowheads="1"/>
          </p:cNvSpPr>
          <p:nvPr/>
        </p:nvSpPr>
        <p:spPr bwMode="auto">
          <a:xfrm>
            <a:off x="3200400" y="3124200"/>
            <a:ext cx="762000" cy="533400"/>
          </a:xfrm>
          <a:prstGeom prst="irregularSeal1">
            <a:avLst/>
          </a:prstGeom>
          <a:solidFill>
            <a:srgbClr val="FF0000"/>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a:p>
        </p:txBody>
      </p:sp>
      <p:sp>
        <p:nvSpPr>
          <p:cNvPr id="51229" name="Text Box 29">
            <a:extLst>
              <a:ext uri="{FF2B5EF4-FFF2-40B4-BE49-F238E27FC236}">
                <a16:creationId xmlns:a16="http://schemas.microsoft.com/office/drawing/2014/main" id="{8DE6AB3F-1703-45D2-B6A5-B379A8867031}"/>
              </a:ext>
            </a:extLst>
          </p:cNvPr>
          <p:cNvSpPr txBox="1">
            <a:spLocks noChangeArrowheads="1"/>
          </p:cNvSpPr>
          <p:nvPr/>
        </p:nvSpPr>
        <p:spPr bwMode="auto">
          <a:xfrm>
            <a:off x="5257800" y="0"/>
            <a:ext cx="365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endParaRPr lang="vi-VN" altLang="en-US" sz="2400" b="1">
              <a:solidFill>
                <a:srgbClr val="0066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1208"/>
                                        </p:tgtEl>
                                        <p:attrNameLst>
                                          <p:attrName>style.visibility</p:attrName>
                                        </p:attrNameLst>
                                      </p:cBhvr>
                                      <p:to>
                                        <p:strVal val="visible"/>
                                      </p:to>
                                    </p:set>
                                    <p:animEffect transition="in" filter="fade">
                                      <p:cBhvr>
                                        <p:cTn id="7" dur="1000"/>
                                        <p:tgtEl>
                                          <p:spTgt spid="51208"/>
                                        </p:tgtEl>
                                      </p:cBhvr>
                                    </p:animEffect>
                                    <p:anim calcmode="lin" valueType="num">
                                      <p:cBhvr>
                                        <p:cTn id="8" dur="1000" fill="hold"/>
                                        <p:tgtEl>
                                          <p:spTgt spid="51208"/>
                                        </p:tgtEl>
                                        <p:attrNameLst>
                                          <p:attrName>ppt_x</p:attrName>
                                        </p:attrNameLst>
                                      </p:cBhvr>
                                      <p:tavLst>
                                        <p:tav tm="0">
                                          <p:val>
                                            <p:strVal val="#ppt_x"/>
                                          </p:val>
                                        </p:tav>
                                        <p:tav tm="100000">
                                          <p:val>
                                            <p:strVal val="#ppt_x"/>
                                          </p:val>
                                        </p:tav>
                                      </p:tavLst>
                                    </p:anim>
                                    <p:anim calcmode="lin" valueType="num">
                                      <p:cBhvr>
                                        <p:cTn id="9" dur="1000" fill="hold"/>
                                        <p:tgtEl>
                                          <p:spTgt spid="5120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0" presetClass="entr" presetSubtype="0" fill="hold" nodeType="afterEffect">
                                  <p:stCondLst>
                                    <p:cond delay="0"/>
                                  </p:stCondLst>
                                  <p:childTnLst>
                                    <p:set>
                                      <p:cBhvr>
                                        <p:cTn id="12" dur="1" fill="hold">
                                          <p:stCondLst>
                                            <p:cond delay="0"/>
                                          </p:stCondLst>
                                        </p:cTn>
                                        <p:tgtEl>
                                          <p:spTgt spid="51202"/>
                                        </p:tgtEl>
                                        <p:attrNameLst>
                                          <p:attrName>style.visibility</p:attrName>
                                        </p:attrNameLst>
                                      </p:cBhvr>
                                      <p:to>
                                        <p:strVal val="visible"/>
                                      </p:to>
                                    </p:set>
                                    <p:animEffect transition="in" filter="wedge">
                                      <p:cBhvr>
                                        <p:cTn id="13" dur="2000"/>
                                        <p:tgtEl>
                                          <p:spTgt spid="51202"/>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51203"/>
                                        </p:tgtEl>
                                        <p:attrNameLst>
                                          <p:attrName>style.visibility</p:attrName>
                                        </p:attrNameLst>
                                      </p:cBhvr>
                                      <p:to>
                                        <p:strVal val="visible"/>
                                      </p:to>
                                    </p:set>
                                    <p:animEffect transition="in" filter="wedge">
                                      <p:cBhvr>
                                        <p:cTn id="16" dur="2000"/>
                                        <p:tgtEl>
                                          <p:spTgt spid="51203"/>
                                        </p:tgtEl>
                                      </p:cBhvr>
                                    </p:animEffect>
                                  </p:childTnLst>
                                </p:cTn>
                              </p:par>
                              <p:par>
                                <p:cTn id="17" presetID="20" presetClass="entr" presetSubtype="0" fill="hold" grpId="0" nodeType="withEffect">
                                  <p:stCondLst>
                                    <p:cond delay="0"/>
                                  </p:stCondLst>
                                  <p:childTnLst>
                                    <p:set>
                                      <p:cBhvr>
                                        <p:cTn id="18" dur="1" fill="hold">
                                          <p:stCondLst>
                                            <p:cond delay="0"/>
                                          </p:stCondLst>
                                        </p:cTn>
                                        <p:tgtEl>
                                          <p:spTgt spid="51204"/>
                                        </p:tgtEl>
                                        <p:attrNameLst>
                                          <p:attrName>style.visibility</p:attrName>
                                        </p:attrNameLst>
                                      </p:cBhvr>
                                      <p:to>
                                        <p:strVal val="visible"/>
                                      </p:to>
                                    </p:set>
                                    <p:animEffect transition="in" filter="wedge">
                                      <p:cBhvr>
                                        <p:cTn id="19" dur="2000"/>
                                        <p:tgtEl>
                                          <p:spTgt spid="51204"/>
                                        </p:tgtEl>
                                      </p:cBhvr>
                                    </p:animEffect>
                                  </p:childTnLst>
                                </p:cTn>
                              </p:par>
                              <p:par>
                                <p:cTn id="20" presetID="20" presetClass="entr" presetSubtype="0" fill="hold" grpId="0" nodeType="withEffect">
                                  <p:stCondLst>
                                    <p:cond delay="0"/>
                                  </p:stCondLst>
                                  <p:childTnLst>
                                    <p:set>
                                      <p:cBhvr>
                                        <p:cTn id="21" dur="1" fill="hold">
                                          <p:stCondLst>
                                            <p:cond delay="0"/>
                                          </p:stCondLst>
                                        </p:cTn>
                                        <p:tgtEl>
                                          <p:spTgt spid="51205"/>
                                        </p:tgtEl>
                                        <p:attrNameLst>
                                          <p:attrName>style.visibility</p:attrName>
                                        </p:attrNameLst>
                                      </p:cBhvr>
                                      <p:to>
                                        <p:strVal val="visible"/>
                                      </p:to>
                                    </p:set>
                                    <p:animEffect transition="in" filter="wedge">
                                      <p:cBhvr>
                                        <p:cTn id="22" dur="2000"/>
                                        <p:tgtEl>
                                          <p:spTgt spid="51205"/>
                                        </p:tgtEl>
                                      </p:cBhvr>
                                    </p:animEffect>
                                  </p:childTnLst>
                                </p:cTn>
                              </p:par>
                              <p:par>
                                <p:cTn id="23" presetID="21" presetClass="entr" presetSubtype="4" fill="hold" grpId="0" nodeType="withEffect">
                                  <p:stCondLst>
                                    <p:cond delay="0"/>
                                  </p:stCondLst>
                                  <p:childTnLst>
                                    <p:set>
                                      <p:cBhvr>
                                        <p:cTn id="24" dur="1" fill="hold">
                                          <p:stCondLst>
                                            <p:cond delay="0"/>
                                          </p:stCondLst>
                                        </p:cTn>
                                        <p:tgtEl>
                                          <p:spTgt spid="51213"/>
                                        </p:tgtEl>
                                        <p:attrNameLst>
                                          <p:attrName>style.visibility</p:attrName>
                                        </p:attrNameLst>
                                      </p:cBhvr>
                                      <p:to>
                                        <p:strVal val="visible"/>
                                      </p:to>
                                    </p:set>
                                    <p:animEffect transition="in" filter="wheel(4)">
                                      <p:cBhvr>
                                        <p:cTn id="25" dur="2000"/>
                                        <p:tgtEl>
                                          <p:spTgt spid="51213"/>
                                        </p:tgtEl>
                                      </p:cBhvr>
                                    </p:animEffect>
                                  </p:childTnLst>
                                </p:cTn>
                              </p:par>
                              <p:par>
                                <p:cTn id="26" presetID="22" presetClass="entr" presetSubtype="4" fill="hold" nodeType="withEffect">
                                  <p:stCondLst>
                                    <p:cond delay="0"/>
                                  </p:stCondLst>
                                  <p:childTnLst>
                                    <p:set>
                                      <p:cBhvr>
                                        <p:cTn id="27" dur="1" fill="hold">
                                          <p:stCondLst>
                                            <p:cond delay="0"/>
                                          </p:stCondLst>
                                        </p:cTn>
                                        <p:tgtEl>
                                          <p:spTgt spid="51214"/>
                                        </p:tgtEl>
                                        <p:attrNameLst>
                                          <p:attrName>style.visibility</p:attrName>
                                        </p:attrNameLst>
                                      </p:cBhvr>
                                      <p:to>
                                        <p:strVal val="visible"/>
                                      </p:to>
                                    </p:set>
                                    <p:animEffect transition="in" filter="wipe(down)">
                                      <p:cBhvr>
                                        <p:cTn id="28" dur="1000"/>
                                        <p:tgtEl>
                                          <p:spTgt spid="51214"/>
                                        </p:tgtEl>
                                      </p:cBhvr>
                                    </p:animEffect>
                                  </p:childTnLst>
                                </p:cTn>
                              </p:par>
                              <p:par>
                                <p:cTn id="29" presetID="18" presetClass="entr" presetSubtype="12" fill="hold" grpId="0" nodeType="withEffect">
                                  <p:stCondLst>
                                    <p:cond delay="0"/>
                                  </p:stCondLst>
                                  <p:childTnLst>
                                    <p:set>
                                      <p:cBhvr>
                                        <p:cTn id="30" dur="1" fill="hold">
                                          <p:stCondLst>
                                            <p:cond delay="0"/>
                                          </p:stCondLst>
                                        </p:cTn>
                                        <p:tgtEl>
                                          <p:spTgt spid="51210"/>
                                        </p:tgtEl>
                                        <p:attrNameLst>
                                          <p:attrName>style.visibility</p:attrName>
                                        </p:attrNameLst>
                                      </p:cBhvr>
                                      <p:to>
                                        <p:strVal val="visible"/>
                                      </p:to>
                                    </p:set>
                                    <p:animEffect transition="in" filter="strips(downLeft)">
                                      <p:cBhvr>
                                        <p:cTn id="31" dur="1000"/>
                                        <p:tgtEl>
                                          <p:spTgt spid="51210"/>
                                        </p:tgtEl>
                                      </p:cBhvr>
                                    </p:animEffect>
                                  </p:childTnLst>
                                </p:cTn>
                              </p:par>
                            </p:childTnLst>
                          </p:cTn>
                        </p:par>
                        <p:par>
                          <p:cTn id="32" fill="hold" nodeType="afterGroup">
                            <p:stCondLst>
                              <p:cond delay="3000"/>
                            </p:stCondLst>
                            <p:childTnLst>
                              <p:par>
                                <p:cTn id="33" presetID="18" presetClass="entr" presetSubtype="12" repeatCount="3000" fill="hold" grpId="0" nodeType="afterEffect">
                                  <p:stCondLst>
                                    <p:cond delay="0"/>
                                  </p:stCondLst>
                                  <p:childTnLst>
                                    <p:set>
                                      <p:cBhvr>
                                        <p:cTn id="34" dur="1" fill="hold">
                                          <p:stCondLst>
                                            <p:cond delay="0"/>
                                          </p:stCondLst>
                                        </p:cTn>
                                        <p:tgtEl>
                                          <p:spTgt spid="51211"/>
                                        </p:tgtEl>
                                        <p:attrNameLst>
                                          <p:attrName>style.visibility</p:attrName>
                                        </p:attrNameLst>
                                      </p:cBhvr>
                                      <p:to>
                                        <p:strVal val="visible"/>
                                      </p:to>
                                    </p:set>
                                    <p:animEffect transition="in" filter="strips(downLeft)">
                                      <p:cBhvr>
                                        <p:cTn id="35" dur="1000"/>
                                        <p:tgtEl>
                                          <p:spTgt spid="51211"/>
                                        </p:tgtEl>
                                      </p:cBhvr>
                                    </p:animEffect>
                                  </p:childTnLst>
                                </p:cTn>
                              </p:par>
                              <p:par>
                                <p:cTn id="36" presetID="18" presetClass="entr" presetSubtype="12" fill="hold" nodeType="withEffect">
                                  <p:stCondLst>
                                    <p:cond delay="0"/>
                                  </p:stCondLst>
                                  <p:childTnLst>
                                    <p:set>
                                      <p:cBhvr>
                                        <p:cTn id="37" dur="1" fill="hold">
                                          <p:stCondLst>
                                            <p:cond delay="0"/>
                                          </p:stCondLst>
                                        </p:cTn>
                                        <p:tgtEl>
                                          <p:spTgt spid="51215"/>
                                        </p:tgtEl>
                                        <p:attrNameLst>
                                          <p:attrName>style.visibility</p:attrName>
                                        </p:attrNameLst>
                                      </p:cBhvr>
                                      <p:to>
                                        <p:strVal val="visible"/>
                                      </p:to>
                                    </p:set>
                                    <p:animEffect transition="in" filter="strips(downLeft)">
                                      <p:cBhvr>
                                        <p:cTn id="38" dur="1000"/>
                                        <p:tgtEl>
                                          <p:spTgt spid="51215"/>
                                        </p:tgtEl>
                                      </p:cBhvr>
                                    </p:animEffect>
                                  </p:childTnLst>
                                </p:cTn>
                              </p:par>
                              <p:par>
                                <p:cTn id="39" presetID="18" presetClass="entr" presetSubtype="12" repeatCount="3000" fill="hold" grpId="0" nodeType="withEffect">
                                  <p:stCondLst>
                                    <p:cond delay="0"/>
                                  </p:stCondLst>
                                  <p:childTnLst>
                                    <p:set>
                                      <p:cBhvr>
                                        <p:cTn id="40" dur="1" fill="hold">
                                          <p:stCondLst>
                                            <p:cond delay="0"/>
                                          </p:stCondLst>
                                        </p:cTn>
                                        <p:tgtEl>
                                          <p:spTgt spid="51212"/>
                                        </p:tgtEl>
                                        <p:attrNameLst>
                                          <p:attrName>style.visibility</p:attrName>
                                        </p:attrNameLst>
                                      </p:cBhvr>
                                      <p:to>
                                        <p:strVal val="visible"/>
                                      </p:to>
                                    </p:set>
                                    <p:animEffect transition="in" filter="strips(downLeft)">
                                      <p:cBhvr>
                                        <p:cTn id="41" dur="1000"/>
                                        <p:tgtEl>
                                          <p:spTgt spid="51212"/>
                                        </p:tgtEl>
                                      </p:cBhvr>
                                    </p:animEffect>
                                  </p:childTnLst>
                                </p:cTn>
                              </p:par>
                              <p:par>
                                <p:cTn id="42" presetID="18" presetClass="entr" presetSubtype="12" fill="hold" nodeType="withEffect">
                                  <p:stCondLst>
                                    <p:cond delay="0"/>
                                  </p:stCondLst>
                                  <p:childTnLst>
                                    <p:set>
                                      <p:cBhvr>
                                        <p:cTn id="43" dur="1" fill="hold">
                                          <p:stCondLst>
                                            <p:cond delay="0"/>
                                          </p:stCondLst>
                                        </p:cTn>
                                        <p:tgtEl>
                                          <p:spTgt spid="51216"/>
                                        </p:tgtEl>
                                        <p:attrNameLst>
                                          <p:attrName>style.visibility</p:attrName>
                                        </p:attrNameLst>
                                      </p:cBhvr>
                                      <p:to>
                                        <p:strVal val="visible"/>
                                      </p:to>
                                    </p:set>
                                    <p:animEffect transition="in" filter="strips(downLeft)">
                                      <p:cBhvr>
                                        <p:cTn id="44" dur="1000"/>
                                        <p:tgtEl>
                                          <p:spTgt spid="5121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8" presetClass="exit" presetSubtype="12" fill="hold" grpId="1" nodeType="clickEffect">
                                  <p:stCondLst>
                                    <p:cond delay="0"/>
                                  </p:stCondLst>
                                  <p:childTnLst>
                                    <p:animEffect transition="out" filter="strips(downLeft)">
                                      <p:cBhvr>
                                        <p:cTn id="48" dur="500"/>
                                        <p:tgtEl>
                                          <p:spTgt spid="51213"/>
                                        </p:tgtEl>
                                      </p:cBhvr>
                                    </p:animEffect>
                                    <p:set>
                                      <p:cBhvr>
                                        <p:cTn id="49" dur="1" fill="hold">
                                          <p:stCondLst>
                                            <p:cond delay="499"/>
                                          </p:stCondLst>
                                        </p:cTn>
                                        <p:tgtEl>
                                          <p:spTgt spid="51213"/>
                                        </p:tgtEl>
                                        <p:attrNameLst>
                                          <p:attrName>style.visibility</p:attrName>
                                        </p:attrNameLst>
                                      </p:cBhvr>
                                      <p:to>
                                        <p:strVal val="hidden"/>
                                      </p:to>
                                    </p:set>
                                  </p:childTnLst>
                                </p:cTn>
                              </p:par>
                              <p:par>
                                <p:cTn id="50" presetID="18" presetClass="exit" presetSubtype="12" fill="hold" nodeType="withEffect">
                                  <p:stCondLst>
                                    <p:cond delay="0"/>
                                  </p:stCondLst>
                                  <p:childTnLst>
                                    <p:animEffect transition="out" filter="strips(downLeft)">
                                      <p:cBhvr>
                                        <p:cTn id="51" dur="500"/>
                                        <p:tgtEl>
                                          <p:spTgt spid="51214"/>
                                        </p:tgtEl>
                                      </p:cBhvr>
                                    </p:animEffect>
                                    <p:set>
                                      <p:cBhvr>
                                        <p:cTn id="52" dur="1" fill="hold">
                                          <p:stCondLst>
                                            <p:cond delay="499"/>
                                          </p:stCondLst>
                                        </p:cTn>
                                        <p:tgtEl>
                                          <p:spTgt spid="51214"/>
                                        </p:tgtEl>
                                        <p:attrNameLst>
                                          <p:attrName>style.visibility</p:attrName>
                                        </p:attrNameLst>
                                      </p:cBhvr>
                                      <p:to>
                                        <p:strVal val="hidden"/>
                                      </p:to>
                                    </p:set>
                                  </p:childTnLst>
                                </p:cTn>
                              </p:par>
                              <p:par>
                                <p:cTn id="53" presetID="18" presetClass="exit" presetSubtype="12" fill="hold" nodeType="withEffect">
                                  <p:stCondLst>
                                    <p:cond delay="0"/>
                                  </p:stCondLst>
                                  <p:childTnLst>
                                    <p:animEffect transition="out" filter="strips(downLeft)">
                                      <p:cBhvr>
                                        <p:cTn id="54" dur="500"/>
                                        <p:tgtEl>
                                          <p:spTgt spid="51215"/>
                                        </p:tgtEl>
                                      </p:cBhvr>
                                    </p:animEffect>
                                    <p:set>
                                      <p:cBhvr>
                                        <p:cTn id="55" dur="1" fill="hold">
                                          <p:stCondLst>
                                            <p:cond delay="499"/>
                                          </p:stCondLst>
                                        </p:cTn>
                                        <p:tgtEl>
                                          <p:spTgt spid="51215"/>
                                        </p:tgtEl>
                                        <p:attrNameLst>
                                          <p:attrName>style.visibility</p:attrName>
                                        </p:attrNameLst>
                                      </p:cBhvr>
                                      <p:to>
                                        <p:strVal val="hidden"/>
                                      </p:to>
                                    </p:set>
                                  </p:childTnLst>
                                </p:cTn>
                              </p:par>
                              <p:par>
                                <p:cTn id="56" presetID="18" presetClass="exit" presetSubtype="12" fill="hold" nodeType="withEffect">
                                  <p:stCondLst>
                                    <p:cond delay="0"/>
                                  </p:stCondLst>
                                  <p:childTnLst>
                                    <p:animEffect transition="out" filter="strips(downLeft)">
                                      <p:cBhvr>
                                        <p:cTn id="57" dur="500"/>
                                        <p:tgtEl>
                                          <p:spTgt spid="51216"/>
                                        </p:tgtEl>
                                      </p:cBhvr>
                                    </p:animEffect>
                                    <p:set>
                                      <p:cBhvr>
                                        <p:cTn id="58" dur="1" fill="hold">
                                          <p:stCondLst>
                                            <p:cond delay="499"/>
                                          </p:stCondLst>
                                        </p:cTn>
                                        <p:tgtEl>
                                          <p:spTgt spid="51216"/>
                                        </p:tgtEl>
                                        <p:attrNameLst>
                                          <p:attrName>style.visibility</p:attrName>
                                        </p:attrNameLst>
                                      </p:cBhvr>
                                      <p:to>
                                        <p:strVal val="hidden"/>
                                      </p:to>
                                    </p:set>
                                  </p:childTnLst>
                                </p:cTn>
                              </p:par>
                              <p:par>
                                <p:cTn id="59" presetID="18" presetClass="exit" presetSubtype="12" fill="hold" grpId="1" nodeType="withEffect">
                                  <p:stCondLst>
                                    <p:cond delay="0"/>
                                  </p:stCondLst>
                                  <p:childTnLst>
                                    <p:animEffect transition="out" filter="strips(downLeft)">
                                      <p:cBhvr>
                                        <p:cTn id="60" dur="500"/>
                                        <p:tgtEl>
                                          <p:spTgt spid="51212"/>
                                        </p:tgtEl>
                                      </p:cBhvr>
                                    </p:animEffect>
                                    <p:set>
                                      <p:cBhvr>
                                        <p:cTn id="61" dur="1" fill="hold">
                                          <p:stCondLst>
                                            <p:cond delay="499"/>
                                          </p:stCondLst>
                                        </p:cTn>
                                        <p:tgtEl>
                                          <p:spTgt spid="51212"/>
                                        </p:tgtEl>
                                        <p:attrNameLst>
                                          <p:attrName>style.visibility</p:attrName>
                                        </p:attrNameLst>
                                      </p:cBhvr>
                                      <p:to>
                                        <p:strVal val="hidden"/>
                                      </p:to>
                                    </p:set>
                                  </p:childTnLst>
                                </p:cTn>
                              </p:par>
                              <p:par>
                                <p:cTn id="62" presetID="18" presetClass="exit" presetSubtype="12" fill="hold" grpId="1" nodeType="withEffect">
                                  <p:stCondLst>
                                    <p:cond delay="0"/>
                                  </p:stCondLst>
                                  <p:childTnLst>
                                    <p:animEffect transition="out" filter="strips(downLeft)">
                                      <p:cBhvr>
                                        <p:cTn id="63" dur="500"/>
                                        <p:tgtEl>
                                          <p:spTgt spid="51211"/>
                                        </p:tgtEl>
                                      </p:cBhvr>
                                    </p:animEffect>
                                    <p:set>
                                      <p:cBhvr>
                                        <p:cTn id="64" dur="1" fill="hold">
                                          <p:stCondLst>
                                            <p:cond delay="499"/>
                                          </p:stCondLst>
                                        </p:cTn>
                                        <p:tgtEl>
                                          <p:spTgt spid="51211"/>
                                        </p:tgtEl>
                                        <p:attrNameLst>
                                          <p:attrName>style.visibility</p:attrName>
                                        </p:attrNameLst>
                                      </p:cBhvr>
                                      <p:to>
                                        <p:strVal val="hidden"/>
                                      </p:to>
                                    </p:set>
                                  </p:childTnLst>
                                </p:cTn>
                              </p:par>
                            </p:childTnLst>
                          </p:cTn>
                        </p:par>
                        <p:par>
                          <p:cTn id="65" fill="hold" nodeType="afterGroup">
                            <p:stCondLst>
                              <p:cond delay="500"/>
                            </p:stCondLst>
                            <p:childTnLst>
                              <p:par>
                                <p:cTn id="66" presetID="29" presetClass="exit" presetSubtype="0" fill="hold" grpId="1" nodeType="afterEffect">
                                  <p:stCondLst>
                                    <p:cond delay="0"/>
                                  </p:stCondLst>
                                  <p:childTnLst>
                                    <p:anim calcmode="lin" valueType="num">
                                      <p:cBhvr>
                                        <p:cTn id="67" dur="1000"/>
                                        <p:tgtEl>
                                          <p:spTgt spid="51210"/>
                                        </p:tgtEl>
                                        <p:attrNameLst>
                                          <p:attrName>ppt_x</p:attrName>
                                        </p:attrNameLst>
                                      </p:cBhvr>
                                      <p:tavLst>
                                        <p:tav tm="0">
                                          <p:val>
                                            <p:strVal val="ppt_x"/>
                                          </p:val>
                                        </p:tav>
                                        <p:tav tm="100000">
                                          <p:val>
                                            <p:strVal val="ppt_x-.2"/>
                                          </p:val>
                                        </p:tav>
                                      </p:tavLst>
                                    </p:anim>
                                    <p:anim calcmode="lin" valueType="num">
                                      <p:cBhvr>
                                        <p:cTn id="68" dur="1000"/>
                                        <p:tgtEl>
                                          <p:spTgt spid="51210"/>
                                        </p:tgtEl>
                                        <p:attrNameLst>
                                          <p:attrName>ppt_y</p:attrName>
                                        </p:attrNameLst>
                                      </p:cBhvr>
                                      <p:tavLst>
                                        <p:tav tm="0">
                                          <p:val>
                                            <p:strVal val="ppt_y"/>
                                          </p:val>
                                        </p:tav>
                                        <p:tav tm="100000">
                                          <p:val>
                                            <p:strVal val="ppt_y"/>
                                          </p:val>
                                        </p:tav>
                                      </p:tavLst>
                                    </p:anim>
                                    <p:animEffect transition="out" filter="fade">
                                      <p:cBhvr>
                                        <p:cTn id="69" dur="1000"/>
                                        <p:tgtEl>
                                          <p:spTgt spid="51210"/>
                                        </p:tgtEl>
                                      </p:cBhvr>
                                    </p:animEffect>
                                    <p:set>
                                      <p:cBhvr>
                                        <p:cTn id="70" dur="1" fill="hold">
                                          <p:stCondLst>
                                            <p:cond delay="999"/>
                                          </p:stCondLst>
                                        </p:cTn>
                                        <p:tgtEl>
                                          <p:spTgt spid="51210"/>
                                        </p:tgtEl>
                                        <p:attrNameLst>
                                          <p:attrName>style.visibility</p:attrName>
                                        </p:attrNameLst>
                                      </p:cBhvr>
                                      <p:to>
                                        <p:strVal val="hidden"/>
                                      </p:to>
                                    </p:set>
                                  </p:childTnLst>
                                </p:cTn>
                              </p:par>
                              <p:par>
                                <p:cTn id="71" presetID="20" presetClass="entr" presetSubtype="0" fill="hold" grpId="0" nodeType="withEffect">
                                  <p:stCondLst>
                                    <p:cond delay="0"/>
                                  </p:stCondLst>
                                  <p:childTnLst>
                                    <p:set>
                                      <p:cBhvr>
                                        <p:cTn id="72" dur="1" fill="hold">
                                          <p:stCondLst>
                                            <p:cond delay="0"/>
                                          </p:stCondLst>
                                        </p:cTn>
                                        <p:tgtEl>
                                          <p:spTgt spid="51220"/>
                                        </p:tgtEl>
                                        <p:attrNameLst>
                                          <p:attrName>style.visibility</p:attrName>
                                        </p:attrNameLst>
                                      </p:cBhvr>
                                      <p:to>
                                        <p:strVal val="visible"/>
                                      </p:to>
                                    </p:set>
                                    <p:animEffect transition="in" filter="wedge">
                                      <p:cBhvr>
                                        <p:cTn id="73" dur="2000"/>
                                        <p:tgtEl>
                                          <p:spTgt spid="51220"/>
                                        </p:tgtEl>
                                      </p:cBhvr>
                                    </p:animEffect>
                                  </p:childTnLst>
                                </p:cTn>
                              </p:par>
                              <p:par>
                                <p:cTn id="74" presetID="22" presetClass="entr" presetSubtype="4" repeatCount="3000" fill="hold" grpId="0" nodeType="withEffect">
                                  <p:stCondLst>
                                    <p:cond delay="0"/>
                                  </p:stCondLst>
                                  <p:childTnLst>
                                    <p:set>
                                      <p:cBhvr>
                                        <p:cTn id="75" dur="1" fill="hold">
                                          <p:stCondLst>
                                            <p:cond delay="0"/>
                                          </p:stCondLst>
                                        </p:cTn>
                                        <p:tgtEl>
                                          <p:spTgt spid="51218"/>
                                        </p:tgtEl>
                                        <p:attrNameLst>
                                          <p:attrName>style.visibility</p:attrName>
                                        </p:attrNameLst>
                                      </p:cBhvr>
                                      <p:to>
                                        <p:strVal val="visible"/>
                                      </p:to>
                                    </p:set>
                                    <p:animEffect transition="in" filter="wipe(down)">
                                      <p:cBhvr>
                                        <p:cTn id="76" dur="2000"/>
                                        <p:tgtEl>
                                          <p:spTgt spid="51218"/>
                                        </p:tgtEl>
                                      </p:cBhvr>
                                    </p:animEffect>
                                  </p:childTnLst>
                                </p:cTn>
                              </p:par>
                              <p:par>
                                <p:cTn id="77" presetID="22" presetClass="entr" presetSubtype="4" repeatCount="3000" fill="hold" grpId="0" nodeType="withEffect">
                                  <p:stCondLst>
                                    <p:cond delay="0"/>
                                  </p:stCondLst>
                                  <p:childTnLst>
                                    <p:set>
                                      <p:cBhvr>
                                        <p:cTn id="78" dur="1" fill="hold">
                                          <p:stCondLst>
                                            <p:cond delay="0"/>
                                          </p:stCondLst>
                                        </p:cTn>
                                        <p:tgtEl>
                                          <p:spTgt spid="51217"/>
                                        </p:tgtEl>
                                        <p:attrNameLst>
                                          <p:attrName>style.visibility</p:attrName>
                                        </p:attrNameLst>
                                      </p:cBhvr>
                                      <p:to>
                                        <p:strVal val="visible"/>
                                      </p:to>
                                    </p:set>
                                    <p:animEffect transition="in" filter="wipe(down)">
                                      <p:cBhvr>
                                        <p:cTn id="79" dur="2000"/>
                                        <p:tgtEl>
                                          <p:spTgt spid="51217"/>
                                        </p:tgtEl>
                                      </p:cBhvr>
                                    </p:animEffect>
                                  </p:childTnLst>
                                </p:cTn>
                              </p:par>
                              <p:par>
                                <p:cTn id="80" presetID="20" presetClass="entr" presetSubtype="0" repeatCount="2000" fill="hold" grpId="0" nodeType="withEffect">
                                  <p:stCondLst>
                                    <p:cond delay="0"/>
                                  </p:stCondLst>
                                  <p:childTnLst>
                                    <p:set>
                                      <p:cBhvr>
                                        <p:cTn id="81" dur="1" fill="hold">
                                          <p:stCondLst>
                                            <p:cond delay="0"/>
                                          </p:stCondLst>
                                        </p:cTn>
                                        <p:tgtEl>
                                          <p:spTgt spid="51219"/>
                                        </p:tgtEl>
                                        <p:attrNameLst>
                                          <p:attrName>style.visibility</p:attrName>
                                        </p:attrNameLst>
                                      </p:cBhvr>
                                      <p:to>
                                        <p:strVal val="visible"/>
                                      </p:to>
                                    </p:set>
                                    <p:animEffect transition="in" filter="wedge">
                                      <p:cBhvr>
                                        <p:cTn id="82" dur="500"/>
                                        <p:tgtEl>
                                          <p:spTgt spid="51219"/>
                                        </p:tgtEl>
                                      </p:cBhvr>
                                    </p:animEffect>
                                  </p:childTnLst>
                                </p:cTn>
                              </p:par>
                              <p:par>
                                <p:cTn id="83" presetID="18" presetClass="entr" presetSubtype="12" fill="hold" grpId="0" nodeType="withEffect">
                                  <p:stCondLst>
                                    <p:cond delay="0"/>
                                  </p:stCondLst>
                                  <p:childTnLst>
                                    <p:set>
                                      <p:cBhvr>
                                        <p:cTn id="84" dur="1" fill="hold">
                                          <p:stCondLst>
                                            <p:cond delay="0"/>
                                          </p:stCondLst>
                                        </p:cTn>
                                        <p:tgtEl>
                                          <p:spTgt spid="51221"/>
                                        </p:tgtEl>
                                        <p:attrNameLst>
                                          <p:attrName>style.visibility</p:attrName>
                                        </p:attrNameLst>
                                      </p:cBhvr>
                                      <p:to>
                                        <p:strVal val="visible"/>
                                      </p:to>
                                    </p:set>
                                    <p:animEffect transition="in" filter="strips(downLeft)">
                                      <p:cBhvr>
                                        <p:cTn id="85" dur="500"/>
                                        <p:tgtEl>
                                          <p:spTgt spid="51221"/>
                                        </p:tgtEl>
                                      </p:cBhvr>
                                    </p:animEffect>
                                  </p:childTnLst>
                                </p:cTn>
                              </p:par>
                              <p:par>
                                <p:cTn id="86" presetID="18" presetClass="entr" presetSubtype="12" fill="hold" grpId="0" nodeType="withEffect">
                                  <p:stCondLst>
                                    <p:cond delay="0"/>
                                  </p:stCondLst>
                                  <p:childTnLst>
                                    <p:set>
                                      <p:cBhvr>
                                        <p:cTn id="87" dur="1" fill="hold">
                                          <p:stCondLst>
                                            <p:cond delay="0"/>
                                          </p:stCondLst>
                                        </p:cTn>
                                        <p:tgtEl>
                                          <p:spTgt spid="51222"/>
                                        </p:tgtEl>
                                        <p:attrNameLst>
                                          <p:attrName>style.visibility</p:attrName>
                                        </p:attrNameLst>
                                      </p:cBhvr>
                                      <p:to>
                                        <p:strVal val="visible"/>
                                      </p:to>
                                    </p:set>
                                    <p:animEffect transition="in" filter="strips(downLeft)">
                                      <p:cBhvr>
                                        <p:cTn id="88" dur="500"/>
                                        <p:tgtEl>
                                          <p:spTgt spid="51222"/>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42" presetClass="exit" presetSubtype="0" fill="hold" grpId="1" nodeType="clickEffect">
                                  <p:stCondLst>
                                    <p:cond delay="0"/>
                                  </p:stCondLst>
                                  <p:childTnLst>
                                    <p:animEffect transition="out" filter="fade">
                                      <p:cBhvr>
                                        <p:cTn id="92" dur="1000"/>
                                        <p:tgtEl>
                                          <p:spTgt spid="51220"/>
                                        </p:tgtEl>
                                      </p:cBhvr>
                                    </p:animEffect>
                                    <p:anim calcmode="lin" valueType="num">
                                      <p:cBhvr>
                                        <p:cTn id="93" dur="1000"/>
                                        <p:tgtEl>
                                          <p:spTgt spid="51220"/>
                                        </p:tgtEl>
                                        <p:attrNameLst>
                                          <p:attrName>ppt_x</p:attrName>
                                        </p:attrNameLst>
                                      </p:cBhvr>
                                      <p:tavLst>
                                        <p:tav tm="0">
                                          <p:val>
                                            <p:strVal val="ppt_x"/>
                                          </p:val>
                                        </p:tav>
                                        <p:tav tm="100000">
                                          <p:val>
                                            <p:strVal val="ppt_x"/>
                                          </p:val>
                                        </p:tav>
                                      </p:tavLst>
                                    </p:anim>
                                    <p:anim calcmode="lin" valueType="num">
                                      <p:cBhvr>
                                        <p:cTn id="94" dur="1000"/>
                                        <p:tgtEl>
                                          <p:spTgt spid="51220"/>
                                        </p:tgtEl>
                                        <p:attrNameLst>
                                          <p:attrName>ppt_y</p:attrName>
                                        </p:attrNameLst>
                                      </p:cBhvr>
                                      <p:tavLst>
                                        <p:tav tm="0">
                                          <p:val>
                                            <p:strVal val="ppt_y"/>
                                          </p:val>
                                        </p:tav>
                                        <p:tav tm="100000">
                                          <p:val>
                                            <p:strVal val="ppt_y+.1"/>
                                          </p:val>
                                        </p:tav>
                                      </p:tavLst>
                                    </p:anim>
                                    <p:set>
                                      <p:cBhvr>
                                        <p:cTn id="95" dur="1" fill="hold">
                                          <p:stCondLst>
                                            <p:cond delay="999"/>
                                          </p:stCondLst>
                                        </p:cTn>
                                        <p:tgtEl>
                                          <p:spTgt spid="51220"/>
                                        </p:tgtEl>
                                        <p:attrNameLst>
                                          <p:attrName>style.visibility</p:attrName>
                                        </p:attrNameLst>
                                      </p:cBhvr>
                                      <p:to>
                                        <p:strVal val="hidden"/>
                                      </p:to>
                                    </p:set>
                                  </p:childTnLst>
                                </p:cTn>
                              </p:par>
                            </p:childTnLst>
                          </p:cTn>
                        </p:par>
                        <p:par>
                          <p:cTn id="96" fill="hold" nodeType="afterGroup">
                            <p:stCondLst>
                              <p:cond delay="1000"/>
                            </p:stCondLst>
                            <p:childTnLst>
                              <p:par>
                                <p:cTn id="97" presetID="20" presetClass="entr" presetSubtype="0" repeatCount="indefinite" fill="hold" grpId="1" nodeType="afterEffect">
                                  <p:stCondLst>
                                    <p:cond delay="0"/>
                                  </p:stCondLst>
                                  <p:childTnLst>
                                    <p:set>
                                      <p:cBhvr>
                                        <p:cTn id="98" dur="1" fill="hold">
                                          <p:stCondLst>
                                            <p:cond delay="0"/>
                                          </p:stCondLst>
                                        </p:cTn>
                                        <p:tgtEl>
                                          <p:spTgt spid="51219"/>
                                        </p:tgtEl>
                                        <p:attrNameLst>
                                          <p:attrName>style.visibility</p:attrName>
                                        </p:attrNameLst>
                                      </p:cBhvr>
                                      <p:to>
                                        <p:strVal val="visible"/>
                                      </p:to>
                                    </p:set>
                                    <p:animEffect transition="in" filter="wedge">
                                      <p:cBhvr>
                                        <p:cTn id="99" dur="500"/>
                                        <p:tgtEl>
                                          <p:spTgt spid="51219"/>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47" presetClass="entr" presetSubtype="0" fill="hold" grpId="0" nodeType="clickEffect" nodePh="1">
                                  <p:stCondLst>
                                    <p:cond delay="0"/>
                                  </p:stCondLst>
                                  <p:endCondLst>
                                    <p:cond evt="begin" delay="0">
                                      <p:tn val="102"/>
                                    </p:cond>
                                  </p:endCondLst>
                                  <p:childTnLst>
                                    <p:set>
                                      <p:cBhvr>
                                        <p:cTn id="103" dur="1" fill="hold">
                                          <p:stCondLst>
                                            <p:cond delay="0"/>
                                          </p:stCondLst>
                                        </p:cTn>
                                        <p:tgtEl>
                                          <p:spTgt spid="51229"/>
                                        </p:tgtEl>
                                        <p:attrNameLst>
                                          <p:attrName>style.visibility</p:attrName>
                                        </p:attrNameLst>
                                      </p:cBhvr>
                                      <p:to>
                                        <p:strVal val="visible"/>
                                      </p:to>
                                    </p:set>
                                    <p:animEffect transition="in" filter="fade">
                                      <p:cBhvr>
                                        <p:cTn id="104" dur="1000"/>
                                        <p:tgtEl>
                                          <p:spTgt spid="51229"/>
                                        </p:tgtEl>
                                      </p:cBhvr>
                                    </p:animEffect>
                                    <p:anim calcmode="lin" valueType="num">
                                      <p:cBhvr>
                                        <p:cTn id="105" dur="1000" fill="hold"/>
                                        <p:tgtEl>
                                          <p:spTgt spid="51229"/>
                                        </p:tgtEl>
                                        <p:attrNameLst>
                                          <p:attrName>ppt_x</p:attrName>
                                        </p:attrNameLst>
                                      </p:cBhvr>
                                      <p:tavLst>
                                        <p:tav tm="0">
                                          <p:val>
                                            <p:strVal val="#ppt_x"/>
                                          </p:val>
                                        </p:tav>
                                        <p:tav tm="100000">
                                          <p:val>
                                            <p:strVal val="#ppt_x"/>
                                          </p:val>
                                        </p:tav>
                                      </p:tavLst>
                                    </p:anim>
                                    <p:anim calcmode="lin" valueType="num">
                                      <p:cBhvr>
                                        <p:cTn id="106" dur="1000" fill="hold"/>
                                        <p:tgtEl>
                                          <p:spTgt spid="512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p:bldP spid="51204" grpId="0"/>
      <p:bldP spid="51205" grpId="0"/>
      <p:bldP spid="51208" grpId="0"/>
      <p:bldP spid="51210" grpId="0" animBg="1"/>
      <p:bldP spid="51210" grpId="1" animBg="1"/>
      <p:bldP spid="51211" grpId="0" animBg="1"/>
      <p:bldP spid="51211" grpId="1" animBg="1"/>
      <p:bldP spid="51212" grpId="0" animBg="1"/>
      <p:bldP spid="51212" grpId="1" animBg="1"/>
      <p:bldP spid="51213" grpId="0" animBg="1"/>
      <p:bldP spid="51213" grpId="1" animBg="1"/>
      <p:bldP spid="51217" grpId="0" animBg="1"/>
      <p:bldP spid="51218" grpId="0" animBg="1"/>
      <p:bldP spid="51219" grpId="0" animBg="1"/>
      <p:bldP spid="51219" grpId="1" animBg="1"/>
      <p:bldP spid="51220" grpId="0" animBg="1"/>
      <p:bldP spid="51220" grpId="1" animBg="1"/>
      <p:bldP spid="51221" grpId="0" animBg="1"/>
      <p:bldP spid="51222" grpId="0" animBg="1"/>
      <p:bldP spid="5122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a:extLst>
              <a:ext uri="{FF2B5EF4-FFF2-40B4-BE49-F238E27FC236}">
                <a16:creationId xmlns:a16="http://schemas.microsoft.com/office/drawing/2014/main" id="{53FF4AC8-2E96-4883-A191-B86523267E33}"/>
              </a:ext>
            </a:extLst>
          </p:cNvPr>
          <p:cNvSpPr>
            <a:spLocks noGrp="1" noChangeArrowheads="1"/>
          </p:cNvSpPr>
          <p:nvPr>
            <p:ph type="body" idx="1"/>
          </p:nvPr>
        </p:nvSpPr>
        <p:spPr>
          <a:xfrm>
            <a:off x="192088" y="1066800"/>
            <a:ext cx="8229600" cy="838200"/>
          </a:xfrm>
        </p:spPr>
        <p:txBody>
          <a:bodyPr/>
          <a:lstStyle/>
          <a:p>
            <a:pPr eaLnBrk="1" hangingPunct="1">
              <a:buFont typeface="Wingdings" panose="05000000000000000000" pitchFamily="2" charset="2"/>
              <a:buNone/>
            </a:pPr>
            <a:r>
              <a:rPr lang="en-US" altLang="en-US" sz="2400" b="1">
                <a:effectLst/>
                <a:latin typeface="Arial" panose="020B0604020202020204" pitchFamily="34" charset="0"/>
              </a:rPr>
              <a:t>I. Kế hoạch Na – Va của Pháp - Mĩ</a:t>
            </a:r>
          </a:p>
        </p:txBody>
      </p:sp>
      <p:sp>
        <p:nvSpPr>
          <p:cNvPr id="53252" name="Rectangle 4">
            <a:extLst>
              <a:ext uri="{FF2B5EF4-FFF2-40B4-BE49-F238E27FC236}">
                <a16:creationId xmlns:a16="http://schemas.microsoft.com/office/drawing/2014/main" id="{56778B62-78B7-4E9E-A620-30C1D9A4F29B}"/>
              </a:ext>
            </a:extLst>
          </p:cNvPr>
          <p:cNvSpPr>
            <a:spLocks noChangeArrowheads="1"/>
          </p:cNvSpPr>
          <p:nvPr/>
        </p:nvSpPr>
        <p:spPr bwMode="auto">
          <a:xfrm>
            <a:off x="304800" y="1676400"/>
            <a:ext cx="8839200" cy="1295400"/>
          </a:xfrm>
          <a:prstGeom prst="rect">
            <a:avLst/>
          </a:prstGeom>
          <a:noFill/>
          <a:ln>
            <a:noFill/>
          </a:ln>
          <a:effectLst/>
        </p:spPr>
        <p:txBody>
          <a:bodyPr/>
          <a:lstStyle/>
          <a:p>
            <a:pPr marL="342900" indent="-342900" eaLnBrk="1" hangingPunct="1">
              <a:spcBef>
                <a:spcPct val="20000"/>
              </a:spcBef>
              <a:buClr>
                <a:schemeClr val="hlink"/>
              </a:buClr>
              <a:buSzPct val="60000"/>
              <a:buFont typeface="Wingdings" pitchFamily="2" charset="2"/>
              <a:buNone/>
              <a:defRPr/>
            </a:pPr>
            <a:r>
              <a:rPr lang="en-US" sz="2400" b="1" dirty="0">
                <a:effectLst>
                  <a:outerShdw blurRad="38100" dist="38100" dir="2700000" algn="tl">
                    <a:srgbClr val="FFFFFF"/>
                  </a:outerShdw>
                </a:effectLst>
                <a:latin typeface="Arial" charset="0"/>
                <a:cs typeface="Arial" charset="0"/>
              </a:rPr>
              <a:t>  - 7 -5 -1953, </a:t>
            </a:r>
            <a:r>
              <a:rPr lang="en-US" sz="2400" b="1" dirty="0" err="1">
                <a:effectLst>
                  <a:outerShdw blurRad="38100" dist="38100" dir="2700000" algn="tl">
                    <a:srgbClr val="FFFFFF"/>
                  </a:outerShdw>
                </a:effectLst>
                <a:latin typeface="Arial" charset="0"/>
                <a:cs typeface="Arial" charset="0"/>
              </a:rPr>
              <a:t>tướng</a:t>
            </a:r>
            <a:r>
              <a:rPr lang="en-US" sz="2400" b="1" dirty="0">
                <a:effectLst>
                  <a:outerShdw blurRad="38100" dist="38100" dir="2700000" algn="tl">
                    <a:srgbClr val="FFFFFF"/>
                  </a:outerShdw>
                </a:effectLst>
                <a:latin typeface="Arial" charset="0"/>
                <a:cs typeface="Arial" charset="0"/>
              </a:rPr>
              <a:t> Na-</a:t>
            </a:r>
            <a:r>
              <a:rPr lang="en-US" sz="2400" b="1" dirty="0" err="1">
                <a:effectLst>
                  <a:outerShdw blurRad="38100" dist="38100" dir="2700000" algn="tl">
                    <a:srgbClr val="FFFFFF"/>
                  </a:outerShdw>
                </a:effectLst>
                <a:latin typeface="Arial" charset="0"/>
                <a:cs typeface="Arial" charset="0"/>
              </a:rPr>
              <a:t>Va</a:t>
            </a:r>
            <a:r>
              <a:rPr lang="en-US" sz="2400" b="1" dirty="0">
                <a:effectLst>
                  <a:outerShdw blurRad="38100" dist="38100" dir="2700000" algn="tl">
                    <a:srgbClr val="FFFFFF"/>
                  </a:outerShdw>
                </a:effectLst>
                <a:latin typeface="Arial" charset="0"/>
                <a:cs typeface="Arial" charset="0"/>
              </a:rPr>
              <a:t> </a:t>
            </a:r>
            <a:r>
              <a:rPr lang="en-US" sz="2400" b="1" dirty="0" err="1">
                <a:effectLst>
                  <a:outerShdw blurRad="38100" dist="38100" dir="2700000" algn="tl">
                    <a:srgbClr val="FFFFFF"/>
                  </a:outerShdw>
                </a:effectLst>
                <a:latin typeface="Arial" charset="0"/>
                <a:cs typeface="Arial" charset="0"/>
              </a:rPr>
              <a:t>được</a:t>
            </a:r>
            <a:r>
              <a:rPr lang="en-US" sz="2400" b="1" dirty="0">
                <a:effectLst>
                  <a:outerShdw blurRad="38100" dist="38100" dir="2700000" algn="tl">
                    <a:srgbClr val="FFFFFF"/>
                  </a:outerShdw>
                </a:effectLst>
                <a:latin typeface="Arial" charset="0"/>
                <a:cs typeface="Arial" charset="0"/>
              </a:rPr>
              <a:t> </a:t>
            </a:r>
            <a:r>
              <a:rPr lang="en-US" sz="2400" b="1" dirty="0" err="1">
                <a:effectLst>
                  <a:outerShdw blurRad="38100" dist="38100" dir="2700000" algn="tl">
                    <a:srgbClr val="FFFFFF"/>
                  </a:outerShdw>
                </a:effectLst>
                <a:latin typeface="Arial" charset="0"/>
                <a:cs typeface="Arial" charset="0"/>
              </a:rPr>
              <a:t>cử</a:t>
            </a:r>
            <a:r>
              <a:rPr lang="en-US" sz="2400" b="1" dirty="0">
                <a:effectLst>
                  <a:outerShdw blurRad="38100" dist="38100" dir="2700000" algn="tl">
                    <a:srgbClr val="FFFFFF"/>
                  </a:outerShdw>
                </a:effectLst>
                <a:latin typeface="Arial" charset="0"/>
                <a:cs typeface="Arial" charset="0"/>
              </a:rPr>
              <a:t> sang </a:t>
            </a:r>
            <a:r>
              <a:rPr lang="en-US" sz="2400" b="1" dirty="0" err="1">
                <a:effectLst>
                  <a:outerShdw blurRad="38100" dist="38100" dir="2700000" algn="tl">
                    <a:srgbClr val="FFFFFF"/>
                  </a:outerShdw>
                </a:effectLst>
                <a:latin typeface="Arial" charset="0"/>
                <a:cs typeface="Arial" charset="0"/>
              </a:rPr>
              <a:t>làm</a:t>
            </a:r>
            <a:r>
              <a:rPr lang="en-US" sz="2400" b="1" dirty="0">
                <a:effectLst>
                  <a:outerShdw blurRad="38100" dist="38100" dir="2700000" algn="tl">
                    <a:srgbClr val="FFFFFF"/>
                  </a:outerShdw>
                </a:effectLst>
                <a:latin typeface="Arial" charset="0"/>
                <a:cs typeface="Arial" charset="0"/>
              </a:rPr>
              <a:t> </a:t>
            </a:r>
            <a:r>
              <a:rPr lang="en-US" sz="2400" b="1" dirty="0" err="1">
                <a:effectLst>
                  <a:outerShdw blurRad="38100" dist="38100" dir="2700000" algn="tl">
                    <a:srgbClr val="FFFFFF"/>
                  </a:outerShdw>
                </a:effectLst>
                <a:latin typeface="Arial" charset="0"/>
                <a:cs typeface="Arial" charset="0"/>
              </a:rPr>
              <a:t>tổng</a:t>
            </a:r>
            <a:r>
              <a:rPr lang="en-US" sz="2400" b="1" dirty="0">
                <a:effectLst>
                  <a:outerShdw blurRad="38100" dist="38100" dir="2700000" algn="tl">
                    <a:srgbClr val="FFFFFF"/>
                  </a:outerShdw>
                </a:effectLst>
                <a:latin typeface="Arial" charset="0"/>
                <a:cs typeface="Arial" charset="0"/>
              </a:rPr>
              <a:t> </a:t>
            </a:r>
            <a:r>
              <a:rPr lang="en-US" sz="2400" b="1" dirty="0" err="1">
                <a:effectLst>
                  <a:outerShdw blurRad="38100" dist="38100" dir="2700000" algn="tl">
                    <a:srgbClr val="FFFFFF"/>
                  </a:outerShdw>
                </a:effectLst>
                <a:latin typeface="Arial" charset="0"/>
                <a:cs typeface="Arial" charset="0"/>
              </a:rPr>
              <a:t>chỉ</a:t>
            </a:r>
            <a:r>
              <a:rPr lang="en-US" sz="2400" b="1" dirty="0">
                <a:effectLst>
                  <a:outerShdw blurRad="38100" dist="38100" dir="2700000" algn="tl">
                    <a:srgbClr val="FFFFFF"/>
                  </a:outerShdw>
                </a:effectLst>
                <a:latin typeface="Arial" charset="0"/>
                <a:cs typeface="Arial" charset="0"/>
              </a:rPr>
              <a:t> </a:t>
            </a:r>
            <a:r>
              <a:rPr lang="en-US" sz="2400" b="1" dirty="0" err="1">
                <a:effectLst>
                  <a:outerShdw blurRad="38100" dist="38100" dir="2700000" algn="tl">
                    <a:srgbClr val="FFFFFF"/>
                  </a:outerShdw>
                </a:effectLst>
                <a:latin typeface="Arial" charset="0"/>
                <a:cs typeface="Arial" charset="0"/>
              </a:rPr>
              <a:t>huy</a:t>
            </a:r>
            <a:r>
              <a:rPr lang="en-US" sz="2400" b="1" dirty="0">
                <a:effectLst>
                  <a:outerShdw blurRad="38100" dist="38100" dir="2700000" algn="tl">
                    <a:srgbClr val="FFFFFF"/>
                  </a:outerShdw>
                </a:effectLst>
                <a:latin typeface="Arial" charset="0"/>
                <a:cs typeface="Arial" charset="0"/>
              </a:rPr>
              <a:t> </a:t>
            </a:r>
            <a:r>
              <a:rPr lang="en-US" sz="2400" b="1" dirty="0" err="1">
                <a:effectLst>
                  <a:outerShdw blurRad="38100" dist="38100" dir="2700000" algn="tl">
                    <a:srgbClr val="FFFFFF"/>
                  </a:outerShdw>
                </a:effectLst>
                <a:latin typeface="Arial" charset="0"/>
                <a:cs typeface="Arial" charset="0"/>
              </a:rPr>
              <a:t>quân</a:t>
            </a:r>
            <a:r>
              <a:rPr lang="en-US" sz="2400" b="1" dirty="0">
                <a:effectLst>
                  <a:outerShdw blurRad="38100" dist="38100" dir="2700000" algn="tl">
                    <a:srgbClr val="FFFFFF"/>
                  </a:outerShdw>
                </a:effectLst>
                <a:latin typeface="Arial" charset="0"/>
                <a:cs typeface="Arial" charset="0"/>
              </a:rPr>
              <a:t> </a:t>
            </a:r>
            <a:r>
              <a:rPr lang="en-US" sz="2400" b="1" dirty="0" err="1">
                <a:effectLst>
                  <a:outerShdw blurRad="38100" dist="38100" dir="2700000" algn="tl">
                    <a:srgbClr val="FFFFFF"/>
                  </a:outerShdw>
                </a:effectLst>
                <a:latin typeface="Arial" charset="0"/>
                <a:cs typeface="Arial" charset="0"/>
              </a:rPr>
              <a:t>đội</a:t>
            </a:r>
            <a:r>
              <a:rPr lang="en-US" sz="2400" b="1" dirty="0">
                <a:effectLst>
                  <a:outerShdw blurRad="38100" dist="38100" dir="2700000" algn="tl">
                    <a:srgbClr val="FFFFFF"/>
                  </a:outerShdw>
                </a:effectLst>
                <a:latin typeface="Arial" charset="0"/>
                <a:cs typeface="Arial" charset="0"/>
              </a:rPr>
              <a:t> </a:t>
            </a:r>
            <a:r>
              <a:rPr lang="en-US" sz="2400" b="1" dirty="0" err="1">
                <a:effectLst>
                  <a:outerShdw blurRad="38100" dist="38100" dir="2700000" algn="tl">
                    <a:srgbClr val="FFFFFF"/>
                  </a:outerShdw>
                </a:effectLst>
                <a:latin typeface="Arial" charset="0"/>
                <a:cs typeface="Arial" charset="0"/>
              </a:rPr>
              <a:t>Pháp</a:t>
            </a:r>
            <a:r>
              <a:rPr lang="en-US" sz="2400" b="1" dirty="0">
                <a:effectLst>
                  <a:outerShdw blurRad="38100" dist="38100" dir="2700000" algn="tl">
                    <a:srgbClr val="FFFFFF"/>
                  </a:outerShdw>
                </a:effectLst>
                <a:latin typeface="Arial" charset="0"/>
                <a:cs typeface="Arial" charset="0"/>
              </a:rPr>
              <a:t> ở </a:t>
            </a:r>
            <a:r>
              <a:rPr lang="en-US" sz="2400" b="1" dirty="0" err="1">
                <a:effectLst>
                  <a:outerShdw blurRad="38100" dist="38100" dir="2700000" algn="tl">
                    <a:srgbClr val="FFFFFF"/>
                  </a:outerShdw>
                </a:effectLst>
                <a:latin typeface="Arial" charset="0"/>
                <a:cs typeface="Arial" charset="0"/>
              </a:rPr>
              <a:t>Đông</a:t>
            </a:r>
            <a:r>
              <a:rPr lang="en-US" sz="2400" b="1" dirty="0">
                <a:effectLst>
                  <a:outerShdw blurRad="38100" dist="38100" dir="2700000" algn="tl">
                    <a:srgbClr val="FFFFFF"/>
                  </a:outerShdw>
                </a:effectLst>
                <a:latin typeface="Arial" charset="0"/>
                <a:cs typeface="Arial" charset="0"/>
              </a:rPr>
              <a:t> </a:t>
            </a:r>
            <a:r>
              <a:rPr lang="en-US" sz="2400" b="1" dirty="0" err="1">
                <a:effectLst>
                  <a:outerShdw blurRad="38100" dist="38100" dir="2700000" algn="tl">
                    <a:srgbClr val="FFFFFF"/>
                  </a:outerShdw>
                </a:effectLst>
                <a:latin typeface="Arial" charset="0"/>
                <a:cs typeface="Arial" charset="0"/>
              </a:rPr>
              <a:t>Dương</a:t>
            </a:r>
            <a:r>
              <a:rPr lang="en-US" sz="2400" b="1" dirty="0">
                <a:effectLst>
                  <a:outerShdw blurRad="38100" dist="38100" dir="2700000" algn="tl">
                    <a:srgbClr val="FFFFFF"/>
                  </a:outerShdw>
                </a:effectLst>
                <a:latin typeface="Arial" charset="0"/>
                <a:cs typeface="Arial" charset="0"/>
              </a:rPr>
              <a:t> </a:t>
            </a:r>
            <a:r>
              <a:rPr lang="en-US" sz="2400" b="1" dirty="0" err="1">
                <a:effectLst>
                  <a:outerShdw blurRad="38100" dist="38100" dir="2700000" algn="tl">
                    <a:srgbClr val="FFFFFF"/>
                  </a:outerShdw>
                </a:effectLst>
                <a:latin typeface="Arial" charset="0"/>
                <a:cs typeface="Arial" charset="0"/>
              </a:rPr>
              <a:t>và</a:t>
            </a:r>
            <a:r>
              <a:rPr lang="en-US" sz="2400" b="1" dirty="0">
                <a:effectLst>
                  <a:outerShdw blurRad="38100" dist="38100" dir="2700000" algn="tl">
                    <a:srgbClr val="FFFFFF"/>
                  </a:outerShdw>
                </a:effectLst>
                <a:latin typeface="Arial" charset="0"/>
                <a:cs typeface="Arial" charset="0"/>
              </a:rPr>
              <a:t> </a:t>
            </a:r>
            <a:r>
              <a:rPr lang="en-US" sz="2400" b="1" dirty="0" err="1">
                <a:effectLst>
                  <a:outerShdw blurRad="38100" dist="38100" dir="2700000" algn="tl">
                    <a:srgbClr val="FFFFFF"/>
                  </a:outerShdw>
                </a:effectLst>
                <a:latin typeface="Arial" charset="0"/>
                <a:cs typeface="Arial" charset="0"/>
              </a:rPr>
              <a:t>đề</a:t>
            </a:r>
            <a:r>
              <a:rPr lang="en-US" sz="2400" b="1" dirty="0">
                <a:effectLst>
                  <a:outerShdw blurRad="38100" dist="38100" dir="2700000" algn="tl">
                    <a:srgbClr val="FFFFFF"/>
                  </a:outerShdw>
                </a:effectLst>
                <a:latin typeface="Arial" charset="0"/>
                <a:cs typeface="Arial" charset="0"/>
              </a:rPr>
              <a:t> </a:t>
            </a:r>
            <a:r>
              <a:rPr lang="en-US" sz="2400" b="1" dirty="0" err="1">
                <a:effectLst>
                  <a:outerShdw blurRad="38100" dist="38100" dir="2700000" algn="tl">
                    <a:srgbClr val="FFFFFF"/>
                  </a:outerShdw>
                </a:effectLst>
                <a:latin typeface="Arial" charset="0"/>
                <a:cs typeface="Arial" charset="0"/>
              </a:rPr>
              <a:t>ra</a:t>
            </a:r>
            <a:r>
              <a:rPr lang="en-US" sz="2400" b="1" dirty="0">
                <a:effectLst>
                  <a:outerShdw blurRad="38100" dist="38100" dir="2700000" algn="tl">
                    <a:srgbClr val="FFFFFF"/>
                  </a:outerShdw>
                </a:effectLst>
                <a:latin typeface="Arial" charset="0"/>
                <a:cs typeface="Arial" charset="0"/>
              </a:rPr>
              <a:t> </a:t>
            </a:r>
            <a:r>
              <a:rPr lang="en-US" sz="2400" b="1" dirty="0" err="1">
                <a:effectLst>
                  <a:outerShdw blurRad="38100" dist="38100" dir="2700000" algn="tl">
                    <a:srgbClr val="FFFFFF"/>
                  </a:outerShdw>
                </a:effectLst>
                <a:latin typeface="Arial" charset="0"/>
                <a:cs typeface="Arial" charset="0"/>
              </a:rPr>
              <a:t>kế</a:t>
            </a:r>
            <a:r>
              <a:rPr lang="en-US" sz="2400" b="1" dirty="0">
                <a:effectLst>
                  <a:outerShdw blurRad="38100" dist="38100" dir="2700000" algn="tl">
                    <a:srgbClr val="FFFFFF"/>
                  </a:outerShdw>
                </a:effectLst>
                <a:latin typeface="Arial" charset="0"/>
                <a:cs typeface="Arial" charset="0"/>
              </a:rPr>
              <a:t> </a:t>
            </a:r>
            <a:r>
              <a:rPr lang="en-US" sz="2400" b="1" dirty="0" err="1">
                <a:effectLst>
                  <a:outerShdw blurRad="38100" dist="38100" dir="2700000" algn="tl">
                    <a:srgbClr val="FFFFFF"/>
                  </a:outerShdw>
                </a:effectLst>
                <a:latin typeface="Arial" charset="0"/>
                <a:cs typeface="Arial" charset="0"/>
              </a:rPr>
              <a:t>họach</a:t>
            </a:r>
            <a:r>
              <a:rPr lang="en-US" sz="2400" b="1" dirty="0">
                <a:effectLst>
                  <a:outerShdw blurRad="38100" dist="38100" dir="2700000" algn="tl">
                    <a:srgbClr val="FFFFFF"/>
                  </a:outerShdw>
                </a:effectLst>
                <a:latin typeface="Arial" charset="0"/>
                <a:cs typeface="Arial" charset="0"/>
              </a:rPr>
              <a:t> Na -</a:t>
            </a:r>
            <a:r>
              <a:rPr lang="en-US" sz="2400" b="1" dirty="0" err="1">
                <a:effectLst>
                  <a:outerShdw blurRad="38100" dist="38100" dir="2700000" algn="tl">
                    <a:srgbClr val="FFFFFF"/>
                  </a:outerShdw>
                </a:effectLst>
                <a:latin typeface="Arial" charset="0"/>
                <a:cs typeface="Arial" charset="0"/>
              </a:rPr>
              <a:t>Va</a:t>
            </a:r>
            <a:endParaRPr lang="en-US" sz="2400" b="1" dirty="0">
              <a:effectLst>
                <a:outerShdw blurRad="38100" dist="38100" dir="2700000" algn="tl">
                  <a:srgbClr val="FFFFFF"/>
                </a:outerShdw>
              </a:effectLst>
              <a:latin typeface="Arial" charset="0"/>
              <a:cs typeface="Arial" charset="0"/>
            </a:endParaRPr>
          </a:p>
        </p:txBody>
      </p:sp>
      <p:sp>
        <p:nvSpPr>
          <p:cNvPr id="53253" name="AutoShape 5">
            <a:extLst>
              <a:ext uri="{FF2B5EF4-FFF2-40B4-BE49-F238E27FC236}">
                <a16:creationId xmlns:a16="http://schemas.microsoft.com/office/drawing/2014/main" id="{FF87348D-C6B8-4D71-980A-E55945CC2776}"/>
              </a:ext>
            </a:extLst>
          </p:cNvPr>
          <p:cNvSpPr>
            <a:spLocks noChangeArrowheads="1"/>
          </p:cNvSpPr>
          <p:nvPr/>
        </p:nvSpPr>
        <p:spPr bwMode="auto">
          <a:xfrm>
            <a:off x="4364038" y="3947470"/>
            <a:ext cx="4495800" cy="2209800"/>
          </a:xfrm>
          <a:prstGeom prst="cloudCallout">
            <a:avLst>
              <a:gd name="adj1" fmla="val -30403"/>
              <a:gd name="adj2" fmla="val 43102"/>
            </a:avLst>
          </a:prstGeom>
          <a:solidFill>
            <a:srgbClr val="5DF5FD"/>
          </a:solidFill>
          <a:ln w="9525">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dirty="0">
                <a:latin typeface="Times New Roman" panose="02020603050405020304" pitchFamily="18" charset="0"/>
              </a:rPr>
              <a:t> </a:t>
            </a:r>
            <a:r>
              <a:rPr lang="en-US" altLang="en-US" sz="2800" b="1" dirty="0">
                <a:solidFill>
                  <a:srgbClr val="002060"/>
                </a:solidFill>
              </a:rPr>
              <a:t> Để thực hiện kế hoạch Na – Va, Pháp đã làm gì?</a:t>
            </a:r>
          </a:p>
        </p:txBody>
      </p:sp>
      <p:sp>
        <p:nvSpPr>
          <p:cNvPr id="53254" name="Rectangle 6">
            <a:extLst>
              <a:ext uri="{FF2B5EF4-FFF2-40B4-BE49-F238E27FC236}">
                <a16:creationId xmlns:a16="http://schemas.microsoft.com/office/drawing/2014/main" id="{8A1D6CDA-3591-4B7B-B49D-B51DF90A12FA}"/>
              </a:ext>
            </a:extLst>
          </p:cNvPr>
          <p:cNvSpPr>
            <a:spLocks noChangeArrowheads="1"/>
          </p:cNvSpPr>
          <p:nvPr/>
        </p:nvSpPr>
        <p:spPr bwMode="auto">
          <a:xfrm>
            <a:off x="304800" y="2514600"/>
            <a:ext cx="8839200" cy="1295400"/>
          </a:xfrm>
          <a:prstGeom prst="rect">
            <a:avLst/>
          </a:prstGeom>
          <a:noFill/>
          <a:ln>
            <a:noFill/>
          </a:ln>
          <a:effectLst/>
        </p:spPr>
        <p:txBody>
          <a:bodyPr/>
          <a:lstStyle/>
          <a:p>
            <a:pPr marL="342900" indent="-342900" eaLnBrk="1" hangingPunct="1">
              <a:spcBef>
                <a:spcPct val="20000"/>
              </a:spcBef>
              <a:buClr>
                <a:schemeClr val="hlink"/>
              </a:buClr>
              <a:buSzPct val="60000"/>
              <a:buFont typeface="Wingdings" pitchFamily="2" charset="2"/>
              <a:buNone/>
              <a:defRPr/>
            </a:pPr>
            <a:r>
              <a:rPr lang="en-US" sz="2400" b="1" dirty="0">
                <a:effectLst>
                  <a:outerShdw blurRad="38100" dist="38100" dir="2700000" algn="tl">
                    <a:srgbClr val="FFFFFF"/>
                  </a:outerShdw>
                </a:effectLst>
                <a:latin typeface="Arial" charset="0"/>
                <a:cs typeface="Arial" charset="0"/>
              </a:rPr>
              <a:t> - </a:t>
            </a:r>
            <a:r>
              <a:rPr lang="en-US" sz="2400" b="1" dirty="0" err="1">
                <a:effectLst>
                  <a:outerShdw blurRad="38100" dist="38100" dir="2700000" algn="tl">
                    <a:srgbClr val="FFFFFF"/>
                  </a:outerShdw>
                </a:effectLst>
                <a:latin typeface="Arial" charset="0"/>
                <a:cs typeface="Arial" charset="0"/>
              </a:rPr>
              <a:t>Nội</a:t>
            </a:r>
            <a:r>
              <a:rPr lang="en-US" sz="2400" b="1" dirty="0">
                <a:effectLst>
                  <a:outerShdw blurRad="38100" dist="38100" dir="2700000" algn="tl">
                    <a:srgbClr val="FFFFFF"/>
                  </a:outerShdw>
                </a:effectLst>
                <a:latin typeface="Arial" charset="0"/>
                <a:cs typeface="Arial" charset="0"/>
              </a:rPr>
              <a:t> dung : SGK (T119)</a:t>
            </a:r>
          </a:p>
        </p:txBody>
      </p:sp>
      <p:sp>
        <p:nvSpPr>
          <p:cNvPr id="10" name="Text Box 3">
            <a:extLst>
              <a:ext uri="{FF2B5EF4-FFF2-40B4-BE49-F238E27FC236}">
                <a16:creationId xmlns:a16="http://schemas.microsoft.com/office/drawing/2014/main" id="{2B06E173-5CB7-442E-8BB9-F65848B12CF5}"/>
              </a:ext>
            </a:extLst>
          </p:cNvPr>
          <p:cNvSpPr txBox="1">
            <a:spLocks noChangeArrowheads="1"/>
          </p:cNvSpPr>
          <p:nvPr/>
        </p:nvSpPr>
        <p:spPr bwMode="auto">
          <a:xfrm>
            <a:off x="306388" y="2979738"/>
            <a:ext cx="8115300" cy="954107"/>
          </a:xfrm>
          <a:prstGeom prst="rect">
            <a:avLst/>
          </a:prstGeom>
          <a:noFill/>
          <a:ln w="9525">
            <a:noFill/>
            <a:miter lim="800000"/>
            <a:headEnd/>
            <a:tailEnd/>
          </a:ln>
          <a:effectLst/>
        </p:spPr>
        <p:txBody>
          <a:bodyPr>
            <a:spAutoFit/>
          </a:bodyPr>
          <a:lstStyle/>
          <a:p>
            <a:pPr algn="just" eaLnBrk="1" hangingPunct="1">
              <a:spcBef>
                <a:spcPct val="50000"/>
              </a:spcBef>
              <a:defRPr/>
            </a:pPr>
            <a:r>
              <a:rPr lang="en-US" sz="2400" b="1" i="1" dirty="0">
                <a:solidFill>
                  <a:srgbClr val="660033"/>
                </a:solidFill>
                <a:effectLst>
                  <a:outerShdw blurRad="38100" dist="38100" dir="2700000" algn="tl">
                    <a:srgbClr val="C0C0C0"/>
                  </a:outerShdw>
                </a:effectLst>
                <a:latin typeface="VNI-Times" pitchFamily="2" charset="0"/>
                <a:cs typeface="Arial" charset="0"/>
              </a:rPr>
              <a:t> - </a:t>
            </a:r>
            <a:r>
              <a:rPr lang="vi-VN" sz="2800" b="1" dirty="0">
                <a:latin typeface="VNI-Times" pitchFamily="2" charset="0"/>
                <a:cs typeface="Arial" charset="0"/>
              </a:rPr>
              <a:t>Thực hiện:Pháp xin Mĩ tăng viện trợ,tăng quân,tập chung quân ở đồng bằng Bắc Bộ</a:t>
            </a:r>
            <a:endParaRPr lang="en-US" sz="2800" b="1" dirty="0">
              <a:latin typeface="VNI-Times" pitchFamily="2"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3253"/>
                                        </p:tgtEl>
                                        <p:attrNameLst>
                                          <p:attrName>style.visibility</p:attrName>
                                        </p:attrNameLst>
                                      </p:cBhvr>
                                      <p:to>
                                        <p:strVal val="visible"/>
                                      </p:to>
                                    </p:set>
                                    <p:animEffect transition="in" filter="box(in)">
                                      <p:cBhvr>
                                        <p:cTn id="7" dur="500"/>
                                        <p:tgtEl>
                                          <p:spTgt spid="532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xit" presetSubtype="10" fill="hold" grpId="1" nodeType="clickEffect">
                                  <p:stCondLst>
                                    <p:cond delay="0"/>
                                  </p:stCondLst>
                                  <p:childTnLst>
                                    <p:animEffect transition="out" filter="checkerboard(across)">
                                      <p:cBhvr>
                                        <p:cTn id="11" dur="500"/>
                                        <p:tgtEl>
                                          <p:spTgt spid="53253"/>
                                        </p:tgtEl>
                                      </p:cBhvr>
                                    </p:animEffect>
                                    <p:set>
                                      <p:cBhvr>
                                        <p:cTn id="12" dur="1" fill="hold">
                                          <p:stCondLst>
                                            <p:cond delay="499"/>
                                          </p:stCondLst>
                                        </p:cTn>
                                        <p:tgtEl>
                                          <p:spTgt spid="53253"/>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10"/>
                                        </p:tgtEl>
                                        <p:attrNameLst>
                                          <p:attrName>style.visibility</p:attrName>
                                        </p:attrNameLst>
                                      </p:cBhvr>
                                      <p:to>
                                        <p:strVal val="visible"/>
                                      </p:to>
                                    </p:set>
                                    <p:anim calcmode="discrete" valueType="clr">
                                      <p:cBhvr override="childStyle">
                                        <p:cTn id="17"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0"/>
                                        </p:tgtEl>
                                        <p:attrNameLst>
                                          <p:attrName>fillcolor</p:attrName>
                                        </p:attrNameLst>
                                      </p:cBhvr>
                                      <p:tavLst>
                                        <p:tav tm="0">
                                          <p:val>
                                            <p:clrVal>
                                              <a:schemeClr val="accent2"/>
                                            </p:clrVal>
                                          </p:val>
                                        </p:tav>
                                        <p:tav tm="50000">
                                          <p:val>
                                            <p:clrVal>
                                              <a:schemeClr val="hlink"/>
                                            </p:clrVal>
                                          </p:val>
                                        </p:tav>
                                      </p:tavLst>
                                    </p:anim>
                                    <p:set>
                                      <p:cBhvr>
                                        <p:cTn id="19"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3" grpId="0" animBg="1"/>
      <p:bldP spid="53253" grpId="1" animBg="1"/>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VietnameseProvincesMapTiengViet1">
            <a:extLst>
              <a:ext uri="{FF2B5EF4-FFF2-40B4-BE49-F238E27FC236}">
                <a16:creationId xmlns:a16="http://schemas.microsoft.com/office/drawing/2014/main" id="{34205EF3-04A8-41A4-ABD1-FF65954A1A7E}"/>
              </a:ext>
            </a:extLst>
          </p:cNvPr>
          <p:cNvPicPr>
            <a:picLocks noChangeAspect="1" noChangeArrowheads="1"/>
          </p:cNvPicPr>
          <p:nvPr/>
        </p:nvPicPr>
        <p:blipFill>
          <a:blip r:embed="rId2" cstate="print">
            <a:lum bright="-20000" contrast="2000"/>
            <a:extLst>
              <a:ext uri="{28A0092B-C50C-407E-A947-70E740481C1C}">
                <a14:useLocalDpi xmlns:a14="http://schemas.microsoft.com/office/drawing/2010/main" val="0"/>
              </a:ext>
            </a:extLst>
          </a:blip>
          <a:srcRect/>
          <a:stretch>
            <a:fillRect/>
          </a:stretch>
        </p:blipFill>
        <p:spPr bwMode="auto">
          <a:xfrm>
            <a:off x="2209800" y="457200"/>
            <a:ext cx="5257800" cy="60198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56323" name="Text Box 3">
            <a:extLst>
              <a:ext uri="{FF2B5EF4-FFF2-40B4-BE49-F238E27FC236}">
                <a16:creationId xmlns:a16="http://schemas.microsoft.com/office/drawing/2014/main" id="{A5752676-E395-4088-ABBE-60227844F9FE}"/>
              </a:ext>
            </a:extLst>
          </p:cNvPr>
          <p:cNvSpPr txBox="1">
            <a:spLocks noChangeArrowheads="1"/>
          </p:cNvSpPr>
          <p:nvPr/>
        </p:nvSpPr>
        <p:spPr bwMode="auto">
          <a:xfrm rot="2453555">
            <a:off x="381000" y="19050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solidFill>
                  <a:schemeClr val="bg1"/>
                </a:solidFill>
                <a:latin typeface="Times New Roman" panose="02020603050405020304" pitchFamily="18" charset="0"/>
              </a:rPr>
              <a:t>L	À	O</a:t>
            </a:r>
          </a:p>
        </p:txBody>
      </p:sp>
      <p:sp>
        <p:nvSpPr>
          <p:cNvPr id="12292" name="Text Box 5">
            <a:extLst>
              <a:ext uri="{FF2B5EF4-FFF2-40B4-BE49-F238E27FC236}">
                <a16:creationId xmlns:a16="http://schemas.microsoft.com/office/drawing/2014/main" id="{000E93EE-5DC2-4614-A938-624F35F75DD0}"/>
              </a:ext>
            </a:extLst>
          </p:cNvPr>
          <p:cNvSpPr txBox="1">
            <a:spLocks noChangeArrowheads="1"/>
          </p:cNvSpPr>
          <p:nvPr/>
        </p:nvSpPr>
        <p:spPr bwMode="auto">
          <a:xfrm>
            <a:off x="838200" y="6553200"/>
            <a:ext cx="662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b="1">
                <a:latin typeface="Times New Roman" panose="02020603050405020304" pitchFamily="18" charset="0"/>
              </a:rPr>
              <a:t>         </a:t>
            </a:r>
            <a:r>
              <a:rPr lang="en-US" altLang="en-US" b="1"/>
              <a:t>LƯỢC ĐỒ CÁC NƯỚC ĐÔNG DƯƠNG</a:t>
            </a:r>
          </a:p>
        </p:txBody>
      </p:sp>
      <p:sp>
        <p:nvSpPr>
          <p:cNvPr id="14375" name="Text Box 39">
            <a:extLst>
              <a:ext uri="{FF2B5EF4-FFF2-40B4-BE49-F238E27FC236}">
                <a16:creationId xmlns:a16="http://schemas.microsoft.com/office/drawing/2014/main" id="{4A81B4EC-22D7-4554-ACE8-DEE690353780}"/>
              </a:ext>
            </a:extLst>
          </p:cNvPr>
          <p:cNvSpPr txBox="1">
            <a:spLocks noChangeArrowheads="1"/>
          </p:cNvSpPr>
          <p:nvPr/>
        </p:nvSpPr>
        <p:spPr bwMode="auto">
          <a:xfrm>
            <a:off x="609600" y="1447800"/>
            <a:ext cx="2743200" cy="762000"/>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a:solidFill>
                  <a:srgbClr val="FF0000"/>
                </a:solidFill>
                <a:latin typeface="Times New Roman" panose="02020603050405020304" pitchFamily="18" charset="0"/>
                <a:cs typeface="Times New Roman" panose="02020603050405020304" pitchFamily="18" charset="0"/>
              </a:rPr>
              <a:t>  TĂNG VIỆN BINH :</a:t>
            </a:r>
          </a:p>
          <a:p>
            <a:pPr eaLnBrk="1" hangingPunct="1">
              <a:spcBef>
                <a:spcPct val="50000"/>
              </a:spcBef>
            </a:pPr>
            <a:r>
              <a:rPr lang="en-US" altLang="en-US" sz="2000" b="1">
                <a:solidFill>
                  <a:srgbClr val="FF0000"/>
                </a:solidFill>
                <a:latin typeface="Times New Roman" panose="02020603050405020304" pitchFamily="18" charset="0"/>
                <a:cs typeface="Times New Roman" panose="02020603050405020304" pitchFamily="18" charset="0"/>
              </a:rPr>
              <a:t>     12 TIỂU ĐOÀN</a:t>
            </a:r>
          </a:p>
        </p:txBody>
      </p:sp>
      <p:sp>
        <p:nvSpPr>
          <p:cNvPr id="14376" name="Text Box 40">
            <a:extLst>
              <a:ext uri="{FF2B5EF4-FFF2-40B4-BE49-F238E27FC236}">
                <a16:creationId xmlns:a16="http://schemas.microsoft.com/office/drawing/2014/main" id="{AB032F5D-0C88-4461-B954-58952E9A4361}"/>
              </a:ext>
            </a:extLst>
          </p:cNvPr>
          <p:cNvSpPr txBox="1">
            <a:spLocks noChangeArrowheads="1"/>
          </p:cNvSpPr>
          <p:nvPr/>
        </p:nvSpPr>
        <p:spPr bwMode="auto">
          <a:xfrm>
            <a:off x="2209800" y="2819400"/>
            <a:ext cx="2819400" cy="914400"/>
          </a:xfrm>
          <a:prstGeom prst="rect">
            <a:avLst/>
          </a:prstGeom>
          <a:solidFill>
            <a:schemeClr val="bg1">
              <a:alpha val="74901"/>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000" b="1">
                <a:solidFill>
                  <a:srgbClr val="FF0000"/>
                </a:solidFill>
                <a:latin typeface="Times New Roman" panose="02020603050405020304" pitchFamily="18" charset="0"/>
                <a:cs typeface="Times New Roman" panose="02020603050405020304" pitchFamily="18" charset="0"/>
              </a:rPr>
              <a:t> QUÂN PHÁP Ở                                                                     TOÀN ĐÔNG DƯƠNG  :                                                                              84 TIỂU ĐOÀN</a:t>
            </a:r>
          </a:p>
        </p:txBody>
      </p:sp>
      <p:sp>
        <p:nvSpPr>
          <p:cNvPr id="2" name="Text Box 39">
            <a:extLst>
              <a:ext uri="{FF2B5EF4-FFF2-40B4-BE49-F238E27FC236}">
                <a16:creationId xmlns:a16="http://schemas.microsoft.com/office/drawing/2014/main" id="{2C663B88-7DB4-4CC1-878A-28F1652D5A4A}"/>
              </a:ext>
            </a:extLst>
          </p:cNvPr>
          <p:cNvSpPr txBox="1">
            <a:spLocks noChangeArrowheads="1"/>
          </p:cNvSpPr>
          <p:nvPr/>
        </p:nvSpPr>
        <p:spPr bwMode="auto">
          <a:xfrm>
            <a:off x="3886200" y="1066800"/>
            <a:ext cx="1524000" cy="609600"/>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a:solidFill>
                  <a:srgbClr val="FF0000"/>
                </a:solidFill>
                <a:latin typeface="Times New Roman" panose="02020603050405020304" pitchFamily="18" charset="0"/>
                <a:cs typeface="Times New Roman" panose="02020603050405020304" pitchFamily="18" charset="0"/>
              </a:rPr>
              <a:t>Đồng bằng Bắc bộ 44</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56322"/>
                                        </p:tgtEl>
                                        <p:attrNameLst>
                                          <p:attrName>style.visibility</p:attrName>
                                        </p:attrNameLst>
                                      </p:cBhvr>
                                      <p:to>
                                        <p:strVal val="visible"/>
                                      </p:to>
                                    </p:set>
                                    <p:animEffect transition="in" filter="wedge">
                                      <p:cBhvr>
                                        <p:cTn id="7" dur="2000"/>
                                        <p:tgtEl>
                                          <p:spTgt spid="56322"/>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56323"/>
                                        </p:tgtEl>
                                        <p:attrNameLst>
                                          <p:attrName>style.visibility</p:attrName>
                                        </p:attrNameLst>
                                      </p:cBhvr>
                                      <p:to>
                                        <p:strVal val="visible"/>
                                      </p:to>
                                    </p:set>
                                    <p:animEffect transition="in" filter="wedge">
                                      <p:cBhvr>
                                        <p:cTn id="10" dur="2000"/>
                                        <p:tgtEl>
                                          <p:spTgt spid="5632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4375"/>
                                        </p:tgtEl>
                                        <p:attrNameLst>
                                          <p:attrName>style.visibility</p:attrName>
                                        </p:attrNameLst>
                                      </p:cBhvr>
                                      <p:to>
                                        <p:strVal val="visible"/>
                                      </p:to>
                                    </p:set>
                                    <p:animEffect transition="in" filter="circle(in)">
                                      <p:cBhvr>
                                        <p:cTn id="15" dur="2000"/>
                                        <p:tgtEl>
                                          <p:spTgt spid="1437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4376"/>
                                        </p:tgtEl>
                                        <p:attrNameLst>
                                          <p:attrName>style.visibility</p:attrName>
                                        </p:attrNameLst>
                                      </p:cBhvr>
                                      <p:to>
                                        <p:strVal val="visible"/>
                                      </p:to>
                                    </p:set>
                                    <p:animEffect transition="in" filter="box(in)">
                                      <p:cBhvr>
                                        <p:cTn id="20" dur="500"/>
                                        <p:tgtEl>
                                          <p:spTgt spid="1437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p:bldP spid="14375" grpId="0" animBg="1"/>
      <p:bldP spid="14376" grpId="0" animBg="1"/>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75" name="Group 71">
            <a:extLst>
              <a:ext uri="{FF2B5EF4-FFF2-40B4-BE49-F238E27FC236}">
                <a16:creationId xmlns:a16="http://schemas.microsoft.com/office/drawing/2014/main" id="{DF824FB9-D0E2-4B0E-97B6-BA9F43DA3766}"/>
              </a:ext>
            </a:extLst>
          </p:cNvPr>
          <p:cNvGraphicFramePr>
            <a:graphicFrameLocks noGrp="1"/>
          </p:cNvGraphicFramePr>
          <p:nvPr/>
        </p:nvGraphicFramePr>
        <p:xfrm>
          <a:off x="457200" y="1219200"/>
          <a:ext cx="8458200" cy="3787774"/>
        </p:xfrm>
        <a:graphic>
          <a:graphicData uri="http://schemas.openxmlformats.org/drawingml/2006/table">
            <a:tbl>
              <a:tblPr/>
              <a:tblGrid>
                <a:gridCol w="1852613">
                  <a:extLst>
                    <a:ext uri="{9D8B030D-6E8A-4147-A177-3AD203B41FA5}">
                      <a16:colId xmlns:a16="http://schemas.microsoft.com/office/drawing/2014/main" val="20000"/>
                    </a:ext>
                  </a:extLst>
                </a:gridCol>
                <a:gridCol w="2093912">
                  <a:extLst>
                    <a:ext uri="{9D8B030D-6E8A-4147-A177-3AD203B41FA5}">
                      <a16:colId xmlns:a16="http://schemas.microsoft.com/office/drawing/2014/main" val="20001"/>
                    </a:ext>
                  </a:extLst>
                </a:gridCol>
                <a:gridCol w="4511675">
                  <a:extLst>
                    <a:ext uri="{9D8B030D-6E8A-4147-A177-3AD203B41FA5}">
                      <a16:colId xmlns:a16="http://schemas.microsoft.com/office/drawing/2014/main" val="20002"/>
                    </a:ext>
                  </a:extLst>
                </a:gridCol>
              </a:tblGrid>
              <a:tr h="82294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FF0000"/>
                          </a:solidFill>
                          <a:effectLst/>
                          <a:latin typeface="Times New Roman" pitchFamily="18" charset="0"/>
                          <a:cs typeface="Times New Roman" pitchFamily="18" charset="0"/>
                        </a:rPr>
                        <a:t>Năm</a:t>
                      </a:r>
                    </a:p>
                  </a:txBody>
                  <a:tcPr marT="45711" marB="4571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FF0000"/>
                          </a:solidFill>
                          <a:effectLst/>
                          <a:latin typeface="Times New Roman" pitchFamily="18" charset="0"/>
                          <a:cs typeface="Times New Roman" pitchFamily="18" charset="0"/>
                        </a:rPr>
                        <a:t>Tỉ Franc</a:t>
                      </a:r>
                    </a:p>
                  </a:txBody>
                  <a:tcPr marT="45711" marB="4571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FF0000"/>
                          </a:solidFill>
                          <a:effectLst/>
                          <a:latin typeface="Times New Roman" pitchFamily="18" charset="0"/>
                          <a:cs typeface="Times New Roman" pitchFamily="18" charset="0"/>
                        </a:rPr>
                        <a:t>Tỉ lệ trong ngân sách  Đông Dương</a:t>
                      </a:r>
                    </a:p>
                  </a:txBody>
                  <a:tcPr marT="45711" marB="4571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3169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0099"/>
                          </a:solidFill>
                          <a:effectLst/>
                          <a:latin typeface="Times New Roman" pitchFamily="18" charset="0"/>
                          <a:cs typeface="Times New Roman" pitchFamily="18" charset="0"/>
                        </a:rPr>
                        <a:t>1950</a:t>
                      </a:r>
                    </a:p>
                  </a:txBody>
                  <a:tcPr marT="45711" marB="4571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0099"/>
                          </a:solidFill>
                          <a:effectLst/>
                          <a:latin typeface="Times New Roman" pitchFamily="18" charset="0"/>
                          <a:cs typeface="Times New Roman" pitchFamily="18" charset="0"/>
                        </a:rPr>
                        <a:t>52</a:t>
                      </a:r>
                    </a:p>
                  </a:txBody>
                  <a:tcPr marT="45711" marB="4571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000099"/>
                          </a:solidFill>
                          <a:effectLst/>
                          <a:latin typeface="Times New Roman" pitchFamily="18" charset="0"/>
                          <a:cs typeface="Times New Roman" pitchFamily="18" charset="0"/>
                        </a:rPr>
                        <a:t>       19%</a:t>
                      </a:r>
                    </a:p>
                  </a:txBody>
                  <a:tcPr marT="45711" marB="4571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407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0099"/>
                          </a:solidFill>
                          <a:effectLst/>
                          <a:latin typeface="Times New Roman" pitchFamily="18" charset="0"/>
                          <a:cs typeface="Times New Roman" pitchFamily="18" charset="0"/>
                        </a:rPr>
                        <a:t>1951</a:t>
                      </a:r>
                    </a:p>
                  </a:txBody>
                  <a:tcPr marT="45711" marB="4571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0099"/>
                          </a:solidFill>
                          <a:effectLst/>
                          <a:latin typeface="Times New Roman" pitchFamily="18" charset="0"/>
                          <a:cs typeface="Times New Roman" pitchFamily="18" charset="0"/>
                        </a:rPr>
                        <a:t>62</a:t>
                      </a:r>
                    </a:p>
                  </a:txBody>
                  <a:tcPr marT="45711" marB="4571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000099"/>
                          </a:solidFill>
                          <a:effectLst/>
                          <a:latin typeface="Times New Roman" pitchFamily="18" charset="0"/>
                          <a:cs typeface="Times New Roman" pitchFamily="18" charset="0"/>
                        </a:rPr>
                        <a:t>       16%</a:t>
                      </a:r>
                    </a:p>
                  </a:txBody>
                  <a:tcPr marT="45711" marB="4571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249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0099"/>
                          </a:solidFill>
                          <a:effectLst/>
                          <a:latin typeface="Times New Roman" pitchFamily="18" charset="0"/>
                          <a:cs typeface="Times New Roman" pitchFamily="18" charset="0"/>
                        </a:rPr>
                        <a:t>1952</a:t>
                      </a:r>
                    </a:p>
                  </a:txBody>
                  <a:tcPr marT="45711" marB="4571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0099"/>
                          </a:solidFill>
                          <a:effectLst/>
                          <a:latin typeface="Times New Roman" pitchFamily="18" charset="0"/>
                          <a:cs typeface="Times New Roman" pitchFamily="18" charset="0"/>
                        </a:rPr>
                        <a:t>200</a:t>
                      </a:r>
                    </a:p>
                  </a:txBody>
                  <a:tcPr marT="45711" marB="4571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000099"/>
                          </a:solidFill>
                          <a:effectLst/>
                          <a:latin typeface="Times New Roman" pitchFamily="18" charset="0"/>
                          <a:cs typeface="Times New Roman" pitchFamily="18" charset="0"/>
                        </a:rPr>
                        <a:t>       35%</a:t>
                      </a:r>
                    </a:p>
                  </a:txBody>
                  <a:tcPr marT="45711" marB="4571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8407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0099"/>
                          </a:solidFill>
                          <a:effectLst/>
                          <a:latin typeface="Times New Roman" pitchFamily="18" charset="0"/>
                          <a:cs typeface="Times New Roman" pitchFamily="18" charset="0"/>
                        </a:rPr>
                        <a:t>1953</a:t>
                      </a:r>
                    </a:p>
                  </a:txBody>
                  <a:tcPr marT="45711" marB="4571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0099"/>
                          </a:solidFill>
                          <a:effectLst/>
                          <a:latin typeface="Times New Roman" pitchFamily="18" charset="0"/>
                          <a:cs typeface="Times New Roman" pitchFamily="18" charset="0"/>
                        </a:rPr>
                        <a:t>285</a:t>
                      </a:r>
                    </a:p>
                  </a:txBody>
                  <a:tcPr marT="45711" marB="4571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000099"/>
                          </a:solidFill>
                          <a:effectLst/>
                          <a:latin typeface="Times New Roman" pitchFamily="18" charset="0"/>
                          <a:cs typeface="Times New Roman" pitchFamily="18" charset="0"/>
                        </a:rPr>
                        <a:t>       43%</a:t>
                      </a:r>
                    </a:p>
                  </a:txBody>
                  <a:tcPr marT="45711" marB="4571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8249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0099"/>
                          </a:solidFill>
                          <a:effectLst/>
                          <a:latin typeface="Times New Roman" pitchFamily="18" charset="0"/>
                          <a:cs typeface="Times New Roman" pitchFamily="18" charset="0"/>
                        </a:rPr>
                        <a:t>1954</a:t>
                      </a:r>
                    </a:p>
                  </a:txBody>
                  <a:tcPr marT="45711" marB="4571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000099"/>
                          </a:solidFill>
                          <a:effectLst/>
                          <a:latin typeface="Times New Roman" pitchFamily="18" charset="0"/>
                          <a:cs typeface="Times New Roman" pitchFamily="18" charset="0"/>
                        </a:rPr>
                        <a:t>555</a:t>
                      </a:r>
                    </a:p>
                  </a:txBody>
                  <a:tcPr marT="45711" marB="4571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a:ln>
                            <a:noFill/>
                          </a:ln>
                          <a:solidFill>
                            <a:srgbClr val="000099"/>
                          </a:solidFill>
                          <a:effectLst/>
                          <a:latin typeface="Times New Roman" pitchFamily="18" charset="0"/>
                          <a:cs typeface="Times New Roman" pitchFamily="18" charset="0"/>
                        </a:rPr>
                        <a:t>       73%</a:t>
                      </a:r>
                    </a:p>
                  </a:txBody>
                  <a:tcPr marT="45711" marB="45711" horzOverflow="overflow">
                    <a:lnL w="38100" cap="flat" cmpd="sng" algn="ctr">
                      <a:solidFill>
                        <a:srgbClr val="000099"/>
                      </a:solidFill>
                      <a:prstDash val="solid"/>
                      <a:round/>
                      <a:headEnd type="none" w="med" len="med"/>
                      <a:tailEnd type="none" w="med" len="med"/>
                    </a:lnL>
                    <a:lnR w="38100" cap="flat" cmpd="sng" algn="ctr">
                      <a:solidFill>
                        <a:srgbClr val="000099"/>
                      </a:solidFill>
                      <a:prstDash val="solid"/>
                      <a:round/>
                      <a:headEnd type="none" w="med" len="med"/>
                      <a:tailEnd type="none" w="med" len="med"/>
                    </a:lnR>
                    <a:lnT w="38100" cap="flat" cmpd="sng" algn="ctr">
                      <a:solidFill>
                        <a:srgbClr val="000099"/>
                      </a:solidFill>
                      <a:prstDash val="solid"/>
                      <a:round/>
                      <a:headEnd type="none" w="med" len="med"/>
                      <a:tailEnd type="none" w="med" len="med"/>
                    </a:lnT>
                    <a:lnB w="38100" cap="flat" cmpd="sng" algn="ctr">
                      <a:solidFill>
                        <a:srgbClr val="000099"/>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3344" name="Text Box 32">
            <a:extLst>
              <a:ext uri="{FF2B5EF4-FFF2-40B4-BE49-F238E27FC236}">
                <a16:creationId xmlns:a16="http://schemas.microsoft.com/office/drawing/2014/main" id="{D8ED2ACE-864D-4D86-B754-9478BBAC12AC}"/>
              </a:ext>
            </a:extLst>
          </p:cNvPr>
          <p:cNvSpPr txBox="1">
            <a:spLocks noChangeArrowheads="1"/>
          </p:cNvSpPr>
          <p:nvPr/>
        </p:nvSpPr>
        <p:spPr bwMode="auto">
          <a:xfrm>
            <a:off x="838200" y="228600"/>
            <a:ext cx="72390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2800" b="1">
                <a:solidFill>
                  <a:srgbClr val="800000"/>
                </a:solidFill>
              </a:rPr>
              <a:t> </a:t>
            </a:r>
            <a:r>
              <a:rPr lang="en-US" altLang="en-US" sz="2400" b="1">
                <a:solidFill>
                  <a:srgbClr val="00CC00"/>
                </a:solidFill>
                <a:latin typeface="Times New Roman" panose="02020603050405020304" pitchFamily="18" charset="0"/>
                <a:cs typeface="Times New Roman" panose="02020603050405020304" pitchFamily="18" charset="0"/>
              </a:rPr>
              <a:t>MỸ VIỆN TRỢ CHO PHÁP TRONG                    CHIẾN TRANH Ở ĐÔNG DƯƠNG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1575"/>
                                        </p:tgtEl>
                                        <p:attrNameLst>
                                          <p:attrName>style.visibility</p:attrName>
                                        </p:attrNameLst>
                                      </p:cBhvr>
                                      <p:to>
                                        <p:strVal val="visible"/>
                                      </p:to>
                                    </p:set>
                                    <p:animEffect transition="in" filter="checkerboard(across)">
                                      <p:cBhvr>
                                        <p:cTn id="7" dur="500"/>
                                        <p:tgtEl>
                                          <p:spTgt spid="215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1" name="Rectangle 5">
            <a:extLst>
              <a:ext uri="{FF2B5EF4-FFF2-40B4-BE49-F238E27FC236}">
                <a16:creationId xmlns:a16="http://schemas.microsoft.com/office/drawing/2014/main" id="{74A427B0-4689-46C7-BE0B-F8DA1F8EA0E6}"/>
              </a:ext>
            </a:extLst>
          </p:cNvPr>
          <p:cNvSpPr>
            <a:spLocks noChangeArrowheads="1"/>
          </p:cNvSpPr>
          <p:nvPr/>
        </p:nvSpPr>
        <p:spPr bwMode="auto">
          <a:xfrm>
            <a:off x="0" y="1019175"/>
            <a:ext cx="8839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chemeClr val="hlink"/>
              </a:buClr>
              <a:buSzPct val="60000"/>
              <a:buFont typeface="Wingdings" panose="05000000000000000000" pitchFamily="2" charset="2"/>
              <a:buNone/>
            </a:pPr>
            <a:r>
              <a:rPr lang="en-US" altLang="en-US" sz="2400" b="1"/>
              <a:t>II. Cuộc tiến công chiến lược Đông –Xuân 1953 – 1954 và chiến dịch lịch sử Điện Biên Phủ</a:t>
            </a:r>
          </a:p>
        </p:txBody>
      </p:sp>
      <p:sp>
        <p:nvSpPr>
          <p:cNvPr id="60422" name="Rectangle 6">
            <a:extLst>
              <a:ext uri="{FF2B5EF4-FFF2-40B4-BE49-F238E27FC236}">
                <a16:creationId xmlns:a16="http://schemas.microsoft.com/office/drawing/2014/main" id="{DC3733A8-0DC5-41AE-9717-CD9DB2C68829}"/>
              </a:ext>
            </a:extLst>
          </p:cNvPr>
          <p:cNvSpPr>
            <a:spLocks noChangeArrowheads="1"/>
          </p:cNvSpPr>
          <p:nvPr/>
        </p:nvSpPr>
        <p:spPr bwMode="auto">
          <a:xfrm>
            <a:off x="304800" y="1828800"/>
            <a:ext cx="8839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chemeClr val="hlink"/>
              </a:buClr>
              <a:buSzPct val="60000"/>
              <a:buFont typeface="Wingdings" panose="05000000000000000000" pitchFamily="2" charset="2"/>
              <a:buNone/>
            </a:pPr>
            <a:r>
              <a:rPr lang="en-US" altLang="en-US" sz="2400" b="1"/>
              <a:t>1. Cuộc tiến công chiến lược Đông – Xuân 1953 -1954.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0421"/>
                                        </p:tgtEl>
                                        <p:attrNameLst>
                                          <p:attrName>style.visibility</p:attrName>
                                        </p:attrNameLst>
                                      </p:cBhvr>
                                      <p:to>
                                        <p:strVal val="visible"/>
                                      </p:to>
                                    </p:set>
                                    <p:animEffect transition="in" filter="wipe(down)">
                                      <p:cBhvr>
                                        <p:cTn id="7" dur="500"/>
                                        <p:tgtEl>
                                          <p:spTgt spid="604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60422"/>
                                        </p:tgtEl>
                                        <p:attrNameLst>
                                          <p:attrName>style.visibility</p:attrName>
                                        </p:attrNameLst>
                                      </p:cBhvr>
                                      <p:to>
                                        <p:strVal val="visible"/>
                                      </p:to>
                                    </p:set>
                                    <p:animEffect transition="in" filter="barn(inHorizontal)">
                                      <p:cBhvr>
                                        <p:cTn id="12" dur="500"/>
                                        <p:tgtEl>
                                          <p:spTgt spid="60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1" grpId="0"/>
      <p:bldP spid="604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ChangeArrowheads="1"/>
          </p:cNvSpPr>
          <p:nvPr/>
        </p:nvSpPr>
        <p:spPr bwMode="auto">
          <a:xfrm>
            <a:off x="457200" y="1371600"/>
            <a:ext cx="8292327" cy="769441"/>
          </a:xfrm>
          <a:prstGeom prst="rect">
            <a:avLst/>
          </a:prstGeom>
          <a:noFill/>
          <a:ln>
            <a:noFill/>
          </a:ln>
          <a:effectLst/>
        </p:spPr>
        <p:txBody>
          <a:bodyPr wrap="square">
            <a:spAutoFit/>
          </a:bodyPr>
          <a:lstStyle/>
          <a:p>
            <a:r>
              <a:rPr lang="en-US" sz="2200" b="1" dirty="0">
                <a:solidFill>
                  <a:srgbClr val="FF0000"/>
                </a:solidFill>
                <a:latin typeface="Times New Roman" pitchFamily="18" charset="0"/>
              </a:rPr>
              <a:t>I. CUỘC KHÁNG CHIẾN TOÀN QUỐC CHỐNG THỰC DÂN PHÁP XÂM LƯỢC BÙNG NỔ (19/12/1946)</a:t>
            </a:r>
          </a:p>
        </p:txBody>
      </p:sp>
      <p:sp>
        <p:nvSpPr>
          <p:cNvPr id="4" name="Rectangle 3"/>
          <p:cNvSpPr/>
          <p:nvPr/>
        </p:nvSpPr>
        <p:spPr>
          <a:xfrm>
            <a:off x="38097" y="2199602"/>
            <a:ext cx="8991600" cy="58260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itchFamily="18" charset="0"/>
                <a:cs typeface="Times New Roman" pitchFamily="18" charset="0"/>
              </a:rPr>
              <a:t>1. </a:t>
            </a:r>
            <a:r>
              <a:rPr lang="en-US" sz="2400" b="1" dirty="0" err="1">
                <a:solidFill>
                  <a:srgbClr val="FF0000"/>
                </a:solidFill>
                <a:latin typeface="Times New Roman" pitchFamily="18" charset="0"/>
                <a:cs typeface="Times New Roman" pitchFamily="18" charset="0"/>
              </a:rPr>
              <a:t>Kháng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chiến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toàn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quốc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chống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thực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dân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Pháp</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xâm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lược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bùng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nổ</a:t>
            </a:r>
            <a:r>
              <a:rPr lang="en-US" sz="2400" b="1" dirty="0">
                <a:solidFill>
                  <a:srgbClr val="FF0000"/>
                </a:solidFill>
                <a:latin typeface="Times New Roman" pitchFamily="18" charset="0"/>
                <a:cs typeface="Times New Roman" pitchFamily="18" charset="0"/>
              </a:rPr>
              <a:t>.</a:t>
            </a:r>
          </a:p>
        </p:txBody>
      </p:sp>
      <p:sp>
        <p:nvSpPr>
          <p:cNvPr id="5" name="Rectangle 4"/>
          <p:cNvSpPr/>
          <p:nvPr/>
        </p:nvSpPr>
        <p:spPr>
          <a:xfrm>
            <a:off x="318268" y="2703016"/>
            <a:ext cx="8431259" cy="3970318"/>
          </a:xfrm>
          <a:prstGeom prst="rect">
            <a:avLst/>
          </a:prstGeom>
        </p:spPr>
        <p:txBody>
          <a:bodyPr wrap="square">
            <a:spAutoFit/>
          </a:bodyPr>
          <a:lstStyle/>
          <a:p>
            <a:pPr algn="just"/>
            <a:r>
              <a:rPr lang="it-IT" sz="2400" b="1" dirty="0">
                <a:latin typeface="Times New Roman" pitchFamily="18" charset="0"/>
                <a:cs typeface="Times New Roman" pitchFamily="18" charset="0"/>
              </a:rPr>
              <a:t>*</a:t>
            </a:r>
            <a:r>
              <a:rPr lang="it-IT" b="1" dirty="0"/>
              <a:t> </a:t>
            </a:r>
            <a:r>
              <a:rPr lang="vi-VN" sz="2800" b="1" u="sng" dirty="0">
                <a:latin typeface="Times New Roman" pitchFamily="18" charset="0"/>
                <a:cs typeface="Times New Roman" pitchFamily="18" charset="0"/>
              </a:rPr>
              <a:t>Nguyên nhân</a:t>
            </a:r>
            <a:r>
              <a:rPr lang="it-IT" sz="2800" b="1" dirty="0">
                <a:latin typeface="Times New Roman" pitchFamily="18" charset="0"/>
                <a:cs typeface="Times New Roman" pitchFamily="18" charset="0"/>
              </a:rPr>
              <a:t>: </a:t>
            </a:r>
            <a:r>
              <a:rPr lang="vi-VN" sz="2800" dirty="0">
                <a:solidFill>
                  <a:srgbClr val="0000FF"/>
                </a:solidFill>
                <a:latin typeface="Times New Roman" pitchFamily="18" charset="0"/>
                <a:cs typeface="Times New Roman" pitchFamily="18" charset="0"/>
              </a:rPr>
              <a:t>Pháp </a:t>
            </a:r>
            <a:r>
              <a:rPr lang="it-IT" sz="2800" dirty="0">
                <a:solidFill>
                  <a:srgbClr val="0000FF"/>
                </a:solidFill>
                <a:latin typeface="Times New Roman" pitchFamily="18" charset="0"/>
                <a:cs typeface="Times New Roman" pitchFamily="18" charset="0"/>
              </a:rPr>
              <a:t>tấn công ta ở nhiều nơi, nhất là Hà Nội (12/1946).</a:t>
            </a:r>
            <a:endParaRPr lang="en-US" sz="2800" dirty="0">
              <a:solidFill>
                <a:srgbClr val="0000FF"/>
              </a:solidFill>
              <a:latin typeface="Times New Roman" pitchFamily="18" charset="0"/>
              <a:cs typeface="Times New Roman" pitchFamily="18" charset="0"/>
            </a:endParaRPr>
          </a:p>
          <a:p>
            <a:pPr algn="just"/>
            <a:r>
              <a:rPr lang="it-IT" sz="2800" dirty="0">
                <a:solidFill>
                  <a:srgbClr val="0000FF"/>
                </a:solidFill>
                <a:latin typeface="Times New Roman" pitchFamily="18" charset="0"/>
                <a:cs typeface="Times New Roman" pitchFamily="18" charset="0"/>
              </a:rPr>
              <a:t> - 18/12/1946, gửi tối hậu thư buộc ta phải đầu hàng.</a:t>
            </a:r>
            <a:endParaRPr lang="en-US" sz="2800" dirty="0">
              <a:solidFill>
                <a:srgbClr val="0000FF"/>
              </a:solidFill>
              <a:latin typeface="Times New Roman" pitchFamily="18" charset="0"/>
              <a:cs typeface="Times New Roman" pitchFamily="18" charset="0"/>
            </a:endParaRPr>
          </a:p>
          <a:p>
            <a:pPr algn="just"/>
            <a:r>
              <a:rPr lang="it-IT" sz="2800" b="1" dirty="0">
                <a:latin typeface="Times New Roman" pitchFamily="18" charset="0"/>
                <a:cs typeface="Times New Roman" pitchFamily="18" charset="0"/>
              </a:rPr>
              <a:t>* </a:t>
            </a:r>
            <a:r>
              <a:rPr lang="vi-VN" sz="2800" b="1" u="sng" dirty="0">
                <a:latin typeface="Times New Roman" pitchFamily="18" charset="0"/>
                <a:cs typeface="Times New Roman" pitchFamily="18" charset="0"/>
              </a:rPr>
              <a:t>Chủ trương của Đảng </a:t>
            </a:r>
            <a:r>
              <a:rPr lang="vi-VN" sz="2800" b="1" dirty="0">
                <a:latin typeface="Times New Roman" pitchFamily="18" charset="0"/>
                <a:cs typeface="Times New Roman" pitchFamily="18" charset="0"/>
              </a:rPr>
              <a:t>: </a:t>
            </a:r>
            <a:endParaRPr lang="it-IT" sz="2800" b="1" dirty="0">
              <a:latin typeface="Times New Roman" pitchFamily="18" charset="0"/>
              <a:cs typeface="Times New Roman" pitchFamily="18" charset="0"/>
            </a:endParaRPr>
          </a:p>
          <a:p>
            <a:pPr algn="just"/>
            <a:r>
              <a:rPr lang="it-IT" sz="2800" dirty="0">
                <a:solidFill>
                  <a:srgbClr val="0000FF"/>
                </a:solidFill>
                <a:latin typeface="Times New Roman" pitchFamily="18" charset="0"/>
                <a:cs typeface="Times New Roman" pitchFamily="18" charset="0"/>
              </a:rPr>
              <a:t>- Ngày 18,19/12/1946 Trung ương Đảng họp quyết định phát động toàn quốc kháng chiến.</a:t>
            </a:r>
            <a:endParaRPr lang="en-US" sz="2800" dirty="0">
              <a:solidFill>
                <a:srgbClr val="0000FF"/>
              </a:solidFill>
              <a:latin typeface="Times New Roman" pitchFamily="18" charset="0"/>
              <a:cs typeface="Times New Roman" pitchFamily="18" charset="0"/>
            </a:endParaRPr>
          </a:p>
          <a:p>
            <a:pPr algn="just"/>
            <a:r>
              <a:rPr lang="vi-VN" sz="2800" dirty="0">
                <a:solidFill>
                  <a:srgbClr val="0000FF"/>
                </a:solidFill>
                <a:latin typeface="Times New Roman" pitchFamily="18" charset="0"/>
                <a:cs typeface="Times New Roman" pitchFamily="18" charset="0"/>
              </a:rPr>
              <a:t>- </a:t>
            </a:r>
            <a:r>
              <a:rPr lang="it-IT" sz="2800" dirty="0">
                <a:solidFill>
                  <a:srgbClr val="0000FF"/>
                </a:solidFill>
                <a:latin typeface="Times New Roman" pitchFamily="18" charset="0"/>
                <a:cs typeface="Times New Roman" pitchFamily="18" charset="0"/>
              </a:rPr>
              <a:t>Tối 19/12/1946, Hồ Chí Minh ra Lời kêu gọi toàn quốc kháng chiến.</a:t>
            </a:r>
          </a:p>
          <a:p>
            <a:pPr algn="just"/>
            <a:r>
              <a:rPr lang="it-IT" sz="2800" dirty="0">
                <a:solidFill>
                  <a:srgbClr val="0000FF"/>
                </a:solidFill>
                <a:latin typeface="Times New Roman" pitchFamily="18" charset="0"/>
                <a:cs typeface="Times New Roman" pitchFamily="18" charset="0"/>
              </a:rPr>
              <a:t>- Đêm 19/12/1946, kháng chiến toàn quốc bùng nổ.</a:t>
            </a:r>
            <a:endParaRPr lang="en-US" sz="2800" dirty="0">
              <a:solidFill>
                <a:srgbClr val="0000FF"/>
              </a:solidFill>
              <a:latin typeface="Times New Roman" pitchFamily="18" charset="0"/>
              <a:cs typeface="Times New Roman" pitchFamily="18" charset="0"/>
            </a:endParaRPr>
          </a:p>
        </p:txBody>
      </p:sp>
      <p:sp>
        <p:nvSpPr>
          <p:cNvPr id="6" name="Rectangle 4"/>
          <p:cNvSpPr>
            <a:spLocks noChangeArrowheads="1"/>
          </p:cNvSpPr>
          <p:nvPr/>
        </p:nvSpPr>
        <p:spPr bwMode="auto">
          <a:xfrm>
            <a:off x="318268" y="27093"/>
            <a:ext cx="8431259" cy="1781666"/>
          </a:xfrm>
          <a:prstGeom prst="rect">
            <a:avLst/>
          </a:prstGeom>
          <a:noFill/>
          <a:ln w="9525">
            <a:solidFill>
              <a:schemeClr val="bg1"/>
            </a:solidFill>
            <a:miter lim="800000"/>
            <a:headEnd/>
            <a:tailEnd/>
          </a:ln>
          <a:effectLst/>
        </p:spPr>
        <p:txBody>
          <a:bodyPr wrap="none" anchor="ctr"/>
          <a:lstStyle/>
          <a:p>
            <a:pPr algn="ctr"/>
            <a:r>
              <a:rPr lang="en-US" sz="2400" b="1" u="sng" dirty="0">
                <a:latin typeface="Times New Roman" pitchFamily="18" charset="0"/>
              </a:rPr>
              <a:t>BÀI 25</a:t>
            </a:r>
            <a:r>
              <a:rPr lang="en-US" sz="2400" b="1" dirty="0">
                <a:latin typeface="Times New Roman" pitchFamily="18" charset="0"/>
              </a:rPr>
              <a:t> </a:t>
            </a:r>
          </a:p>
          <a:p>
            <a:pPr algn="ctr"/>
            <a:r>
              <a:rPr lang="en-US" sz="2400" b="1" dirty="0">
                <a:latin typeface="Times New Roman" pitchFamily="18" charset="0"/>
              </a:rPr>
              <a:t> NHỮNG NĂM ĐẦU CUỘC KHÁNG CHIẾN</a:t>
            </a:r>
          </a:p>
          <a:p>
            <a:pPr algn="ctr"/>
            <a:r>
              <a:rPr lang="en-US" sz="2400" b="1" dirty="0">
                <a:latin typeface="Times New Roman" pitchFamily="18" charset="0"/>
              </a:rPr>
              <a:t> TOÀN QUỐC CHỐNG THỰC DÂN PHÁP (1946- 1950)</a:t>
            </a:r>
          </a:p>
          <a:p>
            <a:pPr algn="ctr"/>
            <a:endParaRPr lang="en-US" sz="2800" b="1" dirty="0">
              <a:latin typeface="Times New Roman" pitchFamily="18" charset="0"/>
            </a:endParaRPr>
          </a:p>
        </p:txBody>
      </p:sp>
    </p:spTree>
    <p:extLst>
      <p:ext uri="{BB962C8B-B14F-4D97-AF65-F5344CB8AC3E}">
        <p14:creationId xmlns:p14="http://schemas.microsoft.com/office/powerpoint/2010/main" val="1211494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 calcmode="lin" valueType="num">
                                      <p:cBhvr additive="base">
                                        <p:cTn id="1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barn(inVertical)">
                                      <p:cBhvr>
                                        <p:cTn id="19" dur="500"/>
                                        <p:tgtEl>
                                          <p:spTgt spid="5">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barn(inVertical)">
                                      <p:cBhvr>
                                        <p:cTn id="24"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8" descr="Hình ảnh005">
            <a:extLst>
              <a:ext uri="{FF2B5EF4-FFF2-40B4-BE49-F238E27FC236}">
                <a16:creationId xmlns:a16="http://schemas.microsoft.com/office/drawing/2014/main" id="{1CF47C31-EAC2-4B9E-BDDD-0403A034D93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838200"/>
            <a:ext cx="777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AutoShape 9">
            <a:extLst>
              <a:ext uri="{FF2B5EF4-FFF2-40B4-BE49-F238E27FC236}">
                <a16:creationId xmlns:a16="http://schemas.microsoft.com/office/drawing/2014/main" id="{04DD5601-2CA0-4359-92C8-D3BAD4ACF056}"/>
              </a:ext>
            </a:extLst>
          </p:cNvPr>
          <p:cNvSpPr>
            <a:spLocks noChangeArrowheads="1"/>
          </p:cNvSpPr>
          <p:nvPr/>
        </p:nvSpPr>
        <p:spPr bwMode="auto">
          <a:xfrm>
            <a:off x="533400" y="0"/>
            <a:ext cx="1371600" cy="762000"/>
          </a:xfrm>
          <a:prstGeom prst="wedgeRoundRectCallout">
            <a:avLst>
              <a:gd name="adj1" fmla="val 38889"/>
              <a:gd name="adj2" fmla="val 113542"/>
              <a:gd name="adj3" fmla="val 16667"/>
            </a:avLst>
          </a:prstGeom>
          <a:solidFill>
            <a:schemeClr val="bg1"/>
          </a:solidFill>
          <a:ln w="9525">
            <a:solidFill>
              <a:srgbClr val="FF000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vi-VN" altLang="en-US" sz="2400">
              <a:solidFill>
                <a:srgbClr val="CC3300"/>
              </a:solidFill>
              <a:latin typeface="Times New Roman" panose="02020603050405020304" pitchFamily="18" charset="0"/>
              <a:cs typeface="Times New Roman" panose="02020603050405020304" pitchFamily="18" charset="0"/>
            </a:endParaRPr>
          </a:p>
        </p:txBody>
      </p:sp>
      <p:sp>
        <p:nvSpPr>
          <p:cNvPr id="15370" name="Text Box 10">
            <a:extLst>
              <a:ext uri="{FF2B5EF4-FFF2-40B4-BE49-F238E27FC236}">
                <a16:creationId xmlns:a16="http://schemas.microsoft.com/office/drawing/2014/main" id="{63E2970E-61E4-4CE2-BF5A-EAA9A37E6744}"/>
              </a:ext>
            </a:extLst>
          </p:cNvPr>
          <p:cNvSpPr txBox="1">
            <a:spLocks noChangeArrowheads="1"/>
          </p:cNvSpPr>
          <p:nvPr/>
        </p:nvSpPr>
        <p:spPr bwMode="auto">
          <a:xfrm>
            <a:off x="533400" y="0"/>
            <a:ext cx="1447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vi-VN" altLang="en-US" b="1">
                <a:solidFill>
                  <a:srgbClr val="CC3300"/>
                </a:solidFill>
                <a:latin typeface="Times New Roman" panose="02020603050405020304" pitchFamily="18" charset="0"/>
                <a:cs typeface="Times New Roman" panose="02020603050405020304" pitchFamily="18" charset="0"/>
              </a:rPr>
              <a:t>Nguyễn Chí</a:t>
            </a:r>
            <a:r>
              <a:rPr lang="vi-VN" altLang="en-US">
                <a:solidFill>
                  <a:srgbClr val="CC3300"/>
                </a:solidFill>
                <a:latin typeface="Times New Roman" panose="02020603050405020304" pitchFamily="18" charset="0"/>
                <a:cs typeface="Times New Roman" panose="02020603050405020304" pitchFamily="18" charset="0"/>
              </a:rPr>
              <a:t> </a:t>
            </a:r>
            <a:r>
              <a:rPr lang="vi-VN" altLang="en-US" b="1">
                <a:solidFill>
                  <a:srgbClr val="CC3300"/>
                </a:solidFill>
                <a:latin typeface="Times New Roman" panose="02020603050405020304" pitchFamily="18" charset="0"/>
                <a:cs typeface="Times New Roman" panose="02020603050405020304" pitchFamily="18" charset="0"/>
              </a:rPr>
              <a:t>Thanh</a:t>
            </a:r>
            <a:endParaRPr lang="en-US" altLang="en-US" b="1">
              <a:solidFill>
                <a:srgbClr val="CC3300"/>
              </a:solidFill>
              <a:latin typeface="Times New Roman" panose="02020603050405020304" pitchFamily="18" charset="0"/>
              <a:cs typeface="Times New Roman" panose="02020603050405020304" pitchFamily="18" charset="0"/>
            </a:endParaRPr>
          </a:p>
        </p:txBody>
      </p:sp>
      <p:sp>
        <p:nvSpPr>
          <p:cNvPr id="15371" name="AutoShape 11">
            <a:extLst>
              <a:ext uri="{FF2B5EF4-FFF2-40B4-BE49-F238E27FC236}">
                <a16:creationId xmlns:a16="http://schemas.microsoft.com/office/drawing/2014/main" id="{0BE829E7-9802-4EEB-8F71-C3963802C70E}"/>
              </a:ext>
            </a:extLst>
          </p:cNvPr>
          <p:cNvSpPr>
            <a:spLocks noChangeArrowheads="1"/>
          </p:cNvSpPr>
          <p:nvPr/>
        </p:nvSpPr>
        <p:spPr bwMode="auto">
          <a:xfrm>
            <a:off x="2438400" y="0"/>
            <a:ext cx="1371600" cy="914400"/>
          </a:xfrm>
          <a:prstGeom prst="wedgeRoundRectCallout">
            <a:avLst>
              <a:gd name="adj1" fmla="val -30556"/>
              <a:gd name="adj2" fmla="val 76042"/>
              <a:gd name="adj3" fmla="val 16667"/>
            </a:avLst>
          </a:prstGeom>
          <a:solidFill>
            <a:schemeClr val="bg1"/>
          </a:solidFill>
          <a:ln w="9525">
            <a:solidFill>
              <a:srgbClr val="FF0000"/>
            </a:solidFill>
            <a:miter lim="800000"/>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vi-VN" altLang="en-US" b="1">
                <a:solidFill>
                  <a:srgbClr val="CC3300"/>
                </a:solidFill>
                <a:latin typeface="Times New Roman" panose="02020603050405020304" pitchFamily="18" charset="0"/>
                <a:cs typeface="Times New Roman" panose="02020603050405020304" pitchFamily="18" charset="0"/>
              </a:rPr>
              <a:t>Phạm Văn Đồng</a:t>
            </a:r>
            <a:endParaRPr lang="en-US" altLang="en-US" b="1">
              <a:solidFill>
                <a:srgbClr val="CC3300"/>
              </a:solidFill>
              <a:latin typeface="Times New Roman" panose="02020603050405020304" pitchFamily="18" charset="0"/>
              <a:cs typeface="Times New Roman" panose="02020603050405020304" pitchFamily="18" charset="0"/>
            </a:endParaRPr>
          </a:p>
        </p:txBody>
      </p:sp>
      <p:sp>
        <p:nvSpPr>
          <p:cNvPr id="15372" name="AutoShape 12">
            <a:extLst>
              <a:ext uri="{FF2B5EF4-FFF2-40B4-BE49-F238E27FC236}">
                <a16:creationId xmlns:a16="http://schemas.microsoft.com/office/drawing/2014/main" id="{0D68F13A-C14A-43D9-8E5C-1D95323C3D79}"/>
              </a:ext>
            </a:extLst>
          </p:cNvPr>
          <p:cNvSpPr>
            <a:spLocks noChangeArrowheads="1"/>
          </p:cNvSpPr>
          <p:nvPr/>
        </p:nvSpPr>
        <p:spPr bwMode="auto">
          <a:xfrm>
            <a:off x="4038600" y="0"/>
            <a:ext cx="1676400" cy="685800"/>
          </a:xfrm>
          <a:prstGeom prst="wedgeRoundRectCallout">
            <a:avLst>
              <a:gd name="adj1" fmla="val -33616"/>
              <a:gd name="adj2" fmla="val 125463"/>
              <a:gd name="adj3" fmla="val 16667"/>
            </a:avLst>
          </a:prstGeom>
          <a:solidFill>
            <a:schemeClr val="bg1"/>
          </a:solidFill>
          <a:ln w="9525">
            <a:solidFill>
              <a:srgbClr val="FF0000"/>
            </a:solidFill>
            <a:miter lim="800000"/>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vi-VN" altLang="en-US" b="1">
                <a:solidFill>
                  <a:srgbClr val="CC3300"/>
                </a:solidFill>
                <a:latin typeface="Times New Roman" panose="02020603050405020304" pitchFamily="18" charset="0"/>
                <a:cs typeface="Times New Roman" panose="02020603050405020304" pitchFamily="18" charset="0"/>
              </a:rPr>
              <a:t>Hồ Chí Minh </a:t>
            </a:r>
            <a:endParaRPr lang="en-US" altLang="en-US" b="1">
              <a:solidFill>
                <a:srgbClr val="CC3300"/>
              </a:solidFill>
              <a:latin typeface="Times New Roman" panose="02020603050405020304" pitchFamily="18" charset="0"/>
              <a:cs typeface="Times New Roman" panose="02020603050405020304" pitchFamily="18" charset="0"/>
            </a:endParaRPr>
          </a:p>
        </p:txBody>
      </p:sp>
      <p:sp>
        <p:nvSpPr>
          <p:cNvPr id="15373" name="AutoShape 13">
            <a:extLst>
              <a:ext uri="{FF2B5EF4-FFF2-40B4-BE49-F238E27FC236}">
                <a16:creationId xmlns:a16="http://schemas.microsoft.com/office/drawing/2014/main" id="{E3BF31E6-A245-4EBF-A6BB-2B4D9B42EEF8}"/>
              </a:ext>
            </a:extLst>
          </p:cNvPr>
          <p:cNvSpPr>
            <a:spLocks noChangeArrowheads="1"/>
          </p:cNvSpPr>
          <p:nvPr/>
        </p:nvSpPr>
        <p:spPr bwMode="auto">
          <a:xfrm>
            <a:off x="5791200" y="0"/>
            <a:ext cx="1752600" cy="762000"/>
          </a:xfrm>
          <a:prstGeom prst="wedgeRoundRectCallout">
            <a:avLst>
              <a:gd name="adj1" fmla="val -48278"/>
              <a:gd name="adj2" fmla="val 117917"/>
              <a:gd name="adj3" fmla="val 16667"/>
            </a:avLst>
          </a:prstGeom>
          <a:solidFill>
            <a:schemeClr val="bg1"/>
          </a:solidFill>
          <a:ln w="9525">
            <a:solidFill>
              <a:srgbClr val="FF0000"/>
            </a:solidFill>
            <a:miter lim="800000"/>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vi-VN" altLang="en-US" b="1">
                <a:solidFill>
                  <a:srgbClr val="CC3300"/>
                </a:solidFill>
                <a:latin typeface="Times New Roman" panose="02020603050405020304" pitchFamily="18" charset="0"/>
                <a:cs typeface="Times New Roman" panose="02020603050405020304" pitchFamily="18" charset="0"/>
              </a:rPr>
              <a:t>Trường Chinh</a:t>
            </a:r>
            <a:endParaRPr lang="en-US" altLang="en-US" b="1">
              <a:solidFill>
                <a:srgbClr val="CC3300"/>
              </a:solidFill>
              <a:latin typeface="Times New Roman" panose="02020603050405020304" pitchFamily="18" charset="0"/>
              <a:cs typeface="Times New Roman" panose="02020603050405020304" pitchFamily="18" charset="0"/>
            </a:endParaRPr>
          </a:p>
        </p:txBody>
      </p:sp>
      <p:sp>
        <p:nvSpPr>
          <p:cNvPr id="15374" name="AutoShape 14">
            <a:extLst>
              <a:ext uri="{FF2B5EF4-FFF2-40B4-BE49-F238E27FC236}">
                <a16:creationId xmlns:a16="http://schemas.microsoft.com/office/drawing/2014/main" id="{D0D7D3F8-AF9B-4491-9B6C-7223E183B7AE}"/>
              </a:ext>
            </a:extLst>
          </p:cNvPr>
          <p:cNvSpPr>
            <a:spLocks noChangeArrowheads="1"/>
          </p:cNvSpPr>
          <p:nvPr/>
        </p:nvSpPr>
        <p:spPr bwMode="auto">
          <a:xfrm>
            <a:off x="7620000" y="0"/>
            <a:ext cx="1524000" cy="914400"/>
          </a:xfrm>
          <a:prstGeom prst="wedgeRoundRectCallout">
            <a:avLst>
              <a:gd name="adj1" fmla="val -44167"/>
              <a:gd name="adj2" fmla="val 109028"/>
              <a:gd name="adj3" fmla="val 16667"/>
            </a:avLst>
          </a:prstGeom>
          <a:solidFill>
            <a:schemeClr val="bg1"/>
          </a:solidFill>
          <a:ln w="9525">
            <a:solidFill>
              <a:srgbClr val="FF0000"/>
            </a:solidFill>
            <a:miter lim="800000"/>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vi-VN" altLang="en-US" b="1">
                <a:solidFill>
                  <a:srgbClr val="CC3300"/>
                </a:solidFill>
                <a:latin typeface="Times New Roman" panose="02020603050405020304" pitchFamily="18" charset="0"/>
                <a:cs typeface="Times New Roman" panose="02020603050405020304" pitchFamily="18" charset="0"/>
              </a:rPr>
              <a:t>Võ Nguyên Giáp</a:t>
            </a:r>
            <a:endParaRPr lang="en-US" altLang="en-US" b="1">
              <a:solidFill>
                <a:srgbClr val="CC3300"/>
              </a:solidFill>
              <a:latin typeface="Times New Roman" panose="02020603050405020304" pitchFamily="18" charset="0"/>
              <a:cs typeface="Times New Roman" panose="02020603050405020304" pitchFamily="18" charset="0"/>
            </a:endParaRPr>
          </a:p>
        </p:txBody>
      </p:sp>
      <p:sp>
        <p:nvSpPr>
          <p:cNvPr id="2" name="Rectangle 15">
            <a:extLst>
              <a:ext uri="{FF2B5EF4-FFF2-40B4-BE49-F238E27FC236}">
                <a16:creationId xmlns:a16="http://schemas.microsoft.com/office/drawing/2014/main" id="{D137BABA-D3B9-4D6E-B757-E45D3072CFB0}"/>
              </a:ext>
            </a:extLst>
          </p:cNvPr>
          <p:cNvSpPr>
            <a:spLocks noChangeArrowheads="1"/>
          </p:cNvSpPr>
          <p:nvPr/>
        </p:nvSpPr>
        <p:spPr bwMode="auto">
          <a:xfrm>
            <a:off x="0" y="5989638"/>
            <a:ext cx="9144000" cy="868362"/>
          </a:xfrm>
          <a:prstGeom prst="rect">
            <a:avLst/>
          </a:prstGeom>
          <a:solidFill>
            <a:schemeClr val="bg1"/>
          </a:solidFill>
          <a:ln w="9525">
            <a:solidFill>
              <a:srgbClr val="FF0000"/>
            </a:solidFill>
            <a:miter lim="800000"/>
            <a:headEnd/>
            <a:tailEnd/>
          </a:ln>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a:solidFill>
                  <a:srgbClr val="FF3300"/>
                </a:solidFill>
              </a:rPr>
              <a:t>Bộ </a:t>
            </a:r>
            <a:r>
              <a:rPr lang="vi-VN" altLang="en-US" b="1">
                <a:solidFill>
                  <a:srgbClr val="FF3300"/>
                </a:solidFill>
              </a:rPr>
              <a:t>C</a:t>
            </a:r>
            <a:r>
              <a:rPr lang="en-US" altLang="en-US" b="1">
                <a:solidFill>
                  <a:srgbClr val="FF3300"/>
                </a:solidFill>
              </a:rPr>
              <a:t>hính trị </a:t>
            </a:r>
            <a:r>
              <a:rPr lang="vi-VN" altLang="en-US" b="1">
                <a:solidFill>
                  <a:srgbClr val="FF3300"/>
                </a:solidFill>
              </a:rPr>
              <a:t>Trung ương Đảng </a:t>
            </a:r>
            <a:r>
              <a:rPr lang="en-US" altLang="en-US" b="1">
                <a:solidFill>
                  <a:srgbClr val="FF3300"/>
                </a:solidFill>
              </a:rPr>
              <a:t>họp quyết định chủ trương tác chiến Đông </a:t>
            </a:r>
            <a:r>
              <a:rPr lang="vi-VN" altLang="en-US" b="1">
                <a:solidFill>
                  <a:srgbClr val="FF3300"/>
                </a:solidFill>
              </a:rPr>
              <a:t>- X</a:t>
            </a:r>
            <a:r>
              <a:rPr lang="en-US" altLang="en-US" b="1">
                <a:solidFill>
                  <a:srgbClr val="FF3300"/>
                </a:solidFill>
              </a:rPr>
              <a:t>uân </a:t>
            </a:r>
            <a:br>
              <a:rPr lang="vi-VN" altLang="en-US" b="1">
                <a:solidFill>
                  <a:srgbClr val="FF3300"/>
                </a:solidFill>
              </a:rPr>
            </a:br>
            <a:r>
              <a:rPr lang="en-US" altLang="en-US" b="1">
                <a:solidFill>
                  <a:srgbClr val="FF3300"/>
                </a:solidFill>
              </a:rPr>
              <a:t>1953 - 1954.</a:t>
            </a:r>
          </a:p>
        </p:txBody>
      </p:sp>
      <p:sp>
        <p:nvSpPr>
          <p:cNvPr id="15376" name="AutoShape 16">
            <a:extLst>
              <a:ext uri="{FF2B5EF4-FFF2-40B4-BE49-F238E27FC236}">
                <a16:creationId xmlns:a16="http://schemas.microsoft.com/office/drawing/2014/main" id="{4B6FA949-2110-465D-8F69-7DE6C81C9B0D}"/>
              </a:ext>
            </a:extLst>
          </p:cNvPr>
          <p:cNvSpPr>
            <a:spLocks noChangeArrowheads="1"/>
          </p:cNvSpPr>
          <p:nvPr/>
        </p:nvSpPr>
        <p:spPr bwMode="auto">
          <a:xfrm rot="1771866">
            <a:off x="3022600" y="2303463"/>
            <a:ext cx="4876800" cy="4911725"/>
          </a:xfrm>
          <a:prstGeom prst="irregularSeal2">
            <a:avLst/>
          </a:prstGeom>
          <a:solidFill>
            <a:srgbClr val="FF99FF"/>
          </a:solidFill>
          <a:ln w="9525">
            <a:solidFill>
              <a:schemeClr val="hlink"/>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a:p>
        </p:txBody>
      </p:sp>
      <p:sp>
        <p:nvSpPr>
          <p:cNvPr id="15377" name="Text Box 17">
            <a:extLst>
              <a:ext uri="{FF2B5EF4-FFF2-40B4-BE49-F238E27FC236}">
                <a16:creationId xmlns:a16="http://schemas.microsoft.com/office/drawing/2014/main" id="{4164A4D6-D776-4A39-9157-607309FF64B5}"/>
              </a:ext>
            </a:extLst>
          </p:cNvPr>
          <p:cNvSpPr txBox="1">
            <a:spLocks noChangeArrowheads="1"/>
          </p:cNvSpPr>
          <p:nvPr/>
        </p:nvSpPr>
        <p:spPr bwMode="auto">
          <a:xfrm rot="-242577">
            <a:off x="3490913" y="3962400"/>
            <a:ext cx="36099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400" b="1">
                <a:solidFill>
                  <a:srgbClr val="000099"/>
                </a:solidFill>
                <a:latin typeface="Times New Roman" panose="02020603050405020304" pitchFamily="18" charset="0"/>
                <a:cs typeface="Times New Roman" panose="02020603050405020304" pitchFamily="18" charset="0"/>
              </a:rPr>
              <a:t>Bộ chính trị trung ương Đảng đã đề ra chủ trương tác chiến như thế nào?</a:t>
            </a:r>
          </a:p>
        </p:txBody>
      </p:sp>
    </p:spTree>
  </p:cSld>
  <p:clrMapOvr>
    <a:masterClrMapping/>
  </p:clrMapOvr>
  <p:transition spd="med">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5369"/>
                                        </p:tgtEl>
                                        <p:attrNameLst>
                                          <p:attrName>style.visibility</p:attrName>
                                        </p:attrNameLst>
                                      </p:cBhvr>
                                      <p:to>
                                        <p:strVal val="visible"/>
                                      </p:to>
                                    </p:set>
                                    <p:anim calcmode="lin" valueType="num">
                                      <p:cBhvr>
                                        <p:cTn id="7" dur="500" fill="hold"/>
                                        <p:tgtEl>
                                          <p:spTgt spid="15369"/>
                                        </p:tgtEl>
                                        <p:attrNameLst>
                                          <p:attrName>ppt_w</p:attrName>
                                        </p:attrNameLst>
                                      </p:cBhvr>
                                      <p:tavLst>
                                        <p:tav tm="0">
                                          <p:val>
                                            <p:fltVal val="0"/>
                                          </p:val>
                                        </p:tav>
                                        <p:tav tm="100000">
                                          <p:val>
                                            <p:strVal val="#ppt_w"/>
                                          </p:val>
                                        </p:tav>
                                      </p:tavLst>
                                    </p:anim>
                                    <p:anim calcmode="lin" valueType="num">
                                      <p:cBhvr>
                                        <p:cTn id="8" dur="500" fill="hold"/>
                                        <p:tgtEl>
                                          <p:spTgt spid="15369"/>
                                        </p:tgtEl>
                                        <p:attrNameLst>
                                          <p:attrName>ppt_h</p:attrName>
                                        </p:attrNameLst>
                                      </p:cBhvr>
                                      <p:tavLst>
                                        <p:tav tm="0">
                                          <p:val>
                                            <p:fltVal val="0"/>
                                          </p:val>
                                        </p:tav>
                                        <p:tav tm="100000">
                                          <p:val>
                                            <p:strVal val="#ppt_h"/>
                                          </p:val>
                                        </p:tav>
                                      </p:tavLst>
                                    </p:anim>
                                    <p:anim calcmode="lin" valueType="num">
                                      <p:cBhvr>
                                        <p:cTn id="9" dur="500" fill="hold"/>
                                        <p:tgtEl>
                                          <p:spTgt spid="15369"/>
                                        </p:tgtEl>
                                        <p:attrNameLst>
                                          <p:attrName>style.rotation</p:attrName>
                                        </p:attrNameLst>
                                      </p:cBhvr>
                                      <p:tavLst>
                                        <p:tav tm="0">
                                          <p:val>
                                            <p:fltVal val="360"/>
                                          </p:val>
                                        </p:tav>
                                        <p:tav tm="100000">
                                          <p:val>
                                            <p:fltVal val="0"/>
                                          </p:val>
                                        </p:tav>
                                      </p:tavLst>
                                    </p:anim>
                                    <p:animEffect transition="in" filter="fade">
                                      <p:cBhvr>
                                        <p:cTn id="10" dur="500"/>
                                        <p:tgtEl>
                                          <p:spTgt spid="15369"/>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5370"/>
                                        </p:tgtEl>
                                        <p:attrNameLst>
                                          <p:attrName>style.visibility</p:attrName>
                                        </p:attrNameLst>
                                      </p:cBhvr>
                                      <p:to>
                                        <p:strVal val="visible"/>
                                      </p:to>
                                    </p:set>
                                    <p:anim calcmode="lin" valueType="num">
                                      <p:cBhvr>
                                        <p:cTn id="13" dur="500" fill="hold"/>
                                        <p:tgtEl>
                                          <p:spTgt spid="15370"/>
                                        </p:tgtEl>
                                        <p:attrNameLst>
                                          <p:attrName>ppt_w</p:attrName>
                                        </p:attrNameLst>
                                      </p:cBhvr>
                                      <p:tavLst>
                                        <p:tav tm="0">
                                          <p:val>
                                            <p:fltVal val="0"/>
                                          </p:val>
                                        </p:tav>
                                        <p:tav tm="100000">
                                          <p:val>
                                            <p:strVal val="#ppt_w"/>
                                          </p:val>
                                        </p:tav>
                                      </p:tavLst>
                                    </p:anim>
                                    <p:anim calcmode="lin" valueType="num">
                                      <p:cBhvr>
                                        <p:cTn id="14" dur="500" fill="hold"/>
                                        <p:tgtEl>
                                          <p:spTgt spid="15370"/>
                                        </p:tgtEl>
                                        <p:attrNameLst>
                                          <p:attrName>ppt_h</p:attrName>
                                        </p:attrNameLst>
                                      </p:cBhvr>
                                      <p:tavLst>
                                        <p:tav tm="0">
                                          <p:val>
                                            <p:fltVal val="0"/>
                                          </p:val>
                                        </p:tav>
                                        <p:tav tm="100000">
                                          <p:val>
                                            <p:strVal val="#ppt_h"/>
                                          </p:val>
                                        </p:tav>
                                      </p:tavLst>
                                    </p:anim>
                                    <p:anim calcmode="lin" valueType="num">
                                      <p:cBhvr>
                                        <p:cTn id="15" dur="500" fill="hold"/>
                                        <p:tgtEl>
                                          <p:spTgt spid="15370"/>
                                        </p:tgtEl>
                                        <p:attrNameLst>
                                          <p:attrName>style.rotation</p:attrName>
                                        </p:attrNameLst>
                                      </p:cBhvr>
                                      <p:tavLst>
                                        <p:tav tm="0">
                                          <p:val>
                                            <p:fltVal val="360"/>
                                          </p:val>
                                        </p:tav>
                                        <p:tav tm="100000">
                                          <p:val>
                                            <p:fltVal val="0"/>
                                          </p:val>
                                        </p:tav>
                                      </p:tavLst>
                                    </p:anim>
                                    <p:animEffect transition="in" filter="fade">
                                      <p:cBhvr>
                                        <p:cTn id="16" dur="500"/>
                                        <p:tgtEl>
                                          <p:spTgt spid="1537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5371"/>
                                        </p:tgtEl>
                                        <p:attrNameLst>
                                          <p:attrName>style.visibility</p:attrName>
                                        </p:attrNameLst>
                                      </p:cBhvr>
                                      <p:to>
                                        <p:strVal val="visible"/>
                                      </p:to>
                                    </p:set>
                                    <p:anim calcmode="lin" valueType="num">
                                      <p:cBhvr>
                                        <p:cTn id="21" dur="500" fill="hold"/>
                                        <p:tgtEl>
                                          <p:spTgt spid="15371"/>
                                        </p:tgtEl>
                                        <p:attrNameLst>
                                          <p:attrName>ppt_w</p:attrName>
                                        </p:attrNameLst>
                                      </p:cBhvr>
                                      <p:tavLst>
                                        <p:tav tm="0">
                                          <p:val>
                                            <p:fltVal val="0"/>
                                          </p:val>
                                        </p:tav>
                                        <p:tav tm="100000">
                                          <p:val>
                                            <p:strVal val="#ppt_w"/>
                                          </p:val>
                                        </p:tav>
                                      </p:tavLst>
                                    </p:anim>
                                    <p:anim calcmode="lin" valueType="num">
                                      <p:cBhvr>
                                        <p:cTn id="22" dur="500" fill="hold"/>
                                        <p:tgtEl>
                                          <p:spTgt spid="15371"/>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51" presetClass="entr" presetSubtype="0" fill="hold" grpId="0" nodeType="clickEffect">
                                  <p:stCondLst>
                                    <p:cond delay="0"/>
                                  </p:stCondLst>
                                  <p:childTnLst>
                                    <p:set>
                                      <p:cBhvr>
                                        <p:cTn id="26" dur="1" fill="hold">
                                          <p:stCondLst>
                                            <p:cond delay="0"/>
                                          </p:stCondLst>
                                        </p:cTn>
                                        <p:tgtEl>
                                          <p:spTgt spid="15372"/>
                                        </p:tgtEl>
                                        <p:attrNameLst>
                                          <p:attrName>style.visibility</p:attrName>
                                        </p:attrNameLst>
                                      </p:cBhvr>
                                      <p:to>
                                        <p:strVal val="visible"/>
                                      </p:to>
                                    </p:set>
                                    <p:animEffect transition="in" filter="fade">
                                      <p:cBhvr>
                                        <p:cTn id="27" dur="770" decel="100000"/>
                                        <p:tgtEl>
                                          <p:spTgt spid="15372"/>
                                        </p:tgtEl>
                                      </p:cBhvr>
                                    </p:animEffect>
                                    <p:animScale>
                                      <p:cBhvr>
                                        <p:cTn id="28" dur="770" decel="100000"/>
                                        <p:tgtEl>
                                          <p:spTgt spid="15372"/>
                                        </p:tgtEl>
                                      </p:cBhvr>
                                      <p:from x="10000" y="10000"/>
                                      <p:to x="200000" y="450000"/>
                                    </p:animScale>
                                    <p:animScale>
                                      <p:cBhvr>
                                        <p:cTn id="29" dur="1230" accel="100000" fill="hold">
                                          <p:stCondLst>
                                            <p:cond delay="770"/>
                                          </p:stCondLst>
                                        </p:cTn>
                                        <p:tgtEl>
                                          <p:spTgt spid="15372"/>
                                        </p:tgtEl>
                                      </p:cBhvr>
                                      <p:from x="200000" y="450000"/>
                                      <p:to x="100000" y="100000"/>
                                    </p:animScale>
                                    <p:set>
                                      <p:cBhvr>
                                        <p:cTn id="30" dur="770" fill="hold"/>
                                        <p:tgtEl>
                                          <p:spTgt spid="15372"/>
                                        </p:tgtEl>
                                        <p:attrNameLst>
                                          <p:attrName>ppt_x</p:attrName>
                                        </p:attrNameLst>
                                      </p:cBhvr>
                                      <p:to>
                                        <p:strVal val="(0.5)"/>
                                      </p:to>
                                    </p:set>
                                    <p:anim from="(0.5)" to="(#ppt_x)" calcmode="lin" valueType="num">
                                      <p:cBhvr>
                                        <p:cTn id="31" dur="1230" accel="100000" fill="hold">
                                          <p:stCondLst>
                                            <p:cond delay="770"/>
                                          </p:stCondLst>
                                        </p:cTn>
                                        <p:tgtEl>
                                          <p:spTgt spid="15372"/>
                                        </p:tgtEl>
                                        <p:attrNameLst>
                                          <p:attrName>ppt_x</p:attrName>
                                        </p:attrNameLst>
                                      </p:cBhvr>
                                    </p:anim>
                                    <p:set>
                                      <p:cBhvr>
                                        <p:cTn id="32" dur="770" fill="hold"/>
                                        <p:tgtEl>
                                          <p:spTgt spid="15372"/>
                                        </p:tgtEl>
                                        <p:attrNameLst>
                                          <p:attrName>ppt_y</p:attrName>
                                        </p:attrNameLst>
                                      </p:cBhvr>
                                      <p:to>
                                        <p:strVal val="(#ppt_y+0.4)"/>
                                      </p:to>
                                    </p:set>
                                    <p:anim from="(#ppt_y+0.4)" to="(#ppt_y)" calcmode="lin" valueType="num">
                                      <p:cBhvr>
                                        <p:cTn id="33" dur="1230" accel="100000" fill="hold">
                                          <p:stCondLst>
                                            <p:cond delay="770"/>
                                          </p:stCondLst>
                                        </p:cTn>
                                        <p:tgtEl>
                                          <p:spTgt spid="15372"/>
                                        </p:tgtEl>
                                        <p:attrNameLst>
                                          <p:attrName>ppt_y</p:attrName>
                                        </p:attrNameLst>
                                      </p:cBhvr>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37" presetClass="entr" presetSubtype="0" fill="hold" grpId="0" nodeType="clickEffect">
                                  <p:stCondLst>
                                    <p:cond delay="0"/>
                                  </p:stCondLst>
                                  <p:childTnLst>
                                    <p:set>
                                      <p:cBhvr>
                                        <p:cTn id="37" dur="1" fill="hold">
                                          <p:stCondLst>
                                            <p:cond delay="0"/>
                                          </p:stCondLst>
                                        </p:cTn>
                                        <p:tgtEl>
                                          <p:spTgt spid="15373"/>
                                        </p:tgtEl>
                                        <p:attrNameLst>
                                          <p:attrName>style.visibility</p:attrName>
                                        </p:attrNameLst>
                                      </p:cBhvr>
                                      <p:to>
                                        <p:strVal val="visible"/>
                                      </p:to>
                                    </p:set>
                                    <p:animEffect transition="in" filter="fade">
                                      <p:cBhvr>
                                        <p:cTn id="38" dur="1000"/>
                                        <p:tgtEl>
                                          <p:spTgt spid="15373"/>
                                        </p:tgtEl>
                                      </p:cBhvr>
                                    </p:animEffect>
                                    <p:anim calcmode="lin" valueType="num">
                                      <p:cBhvr>
                                        <p:cTn id="39" dur="1000" fill="hold"/>
                                        <p:tgtEl>
                                          <p:spTgt spid="15373"/>
                                        </p:tgtEl>
                                        <p:attrNameLst>
                                          <p:attrName>ppt_x</p:attrName>
                                        </p:attrNameLst>
                                      </p:cBhvr>
                                      <p:tavLst>
                                        <p:tav tm="0">
                                          <p:val>
                                            <p:strVal val="#ppt_x"/>
                                          </p:val>
                                        </p:tav>
                                        <p:tav tm="100000">
                                          <p:val>
                                            <p:strVal val="#ppt_x"/>
                                          </p:val>
                                        </p:tav>
                                      </p:tavLst>
                                    </p:anim>
                                    <p:anim calcmode="lin" valueType="num">
                                      <p:cBhvr>
                                        <p:cTn id="40" dur="900" decel="100000" fill="hold"/>
                                        <p:tgtEl>
                                          <p:spTgt spid="15373"/>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5373"/>
                                        </p:tgtEl>
                                        <p:attrNameLst>
                                          <p:attrName>ppt_y</p:attrName>
                                        </p:attrNameLst>
                                      </p:cBhvr>
                                      <p:tavLst>
                                        <p:tav tm="0">
                                          <p:val>
                                            <p:strVal val="#ppt_y-.03"/>
                                          </p:val>
                                        </p:tav>
                                        <p:tav tm="100000">
                                          <p:val>
                                            <p:strVal val="#ppt_y"/>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49" presetClass="entr" presetSubtype="0" decel="100000" fill="hold" grpId="0" nodeType="clickEffect">
                                  <p:stCondLst>
                                    <p:cond delay="0"/>
                                  </p:stCondLst>
                                  <p:childTnLst>
                                    <p:set>
                                      <p:cBhvr>
                                        <p:cTn id="45" dur="1" fill="hold">
                                          <p:stCondLst>
                                            <p:cond delay="0"/>
                                          </p:stCondLst>
                                        </p:cTn>
                                        <p:tgtEl>
                                          <p:spTgt spid="15374"/>
                                        </p:tgtEl>
                                        <p:attrNameLst>
                                          <p:attrName>style.visibility</p:attrName>
                                        </p:attrNameLst>
                                      </p:cBhvr>
                                      <p:to>
                                        <p:strVal val="visible"/>
                                      </p:to>
                                    </p:set>
                                    <p:anim calcmode="lin" valueType="num">
                                      <p:cBhvr>
                                        <p:cTn id="46" dur="500" fill="hold"/>
                                        <p:tgtEl>
                                          <p:spTgt spid="15374"/>
                                        </p:tgtEl>
                                        <p:attrNameLst>
                                          <p:attrName>ppt_w</p:attrName>
                                        </p:attrNameLst>
                                      </p:cBhvr>
                                      <p:tavLst>
                                        <p:tav tm="0">
                                          <p:val>
                                            <p:fltVal val="0"/>
                                          </p:val>
                                        </p:tav>
                                        <p:tav tm="100000">
                                          <p:val>
                                            <p:strVal val="#ppt_w"/>
                                          </p:val>
                                        </p:tav>
                                      </p:tavLst>
                                    </p:anim>
                                    <p:anim calcmode="lin" valueType="num">
                                      <p:cBhvr>
                                        <p:cTn id="47" dur="500" fill="hold"/>
                                        <p:tgtEl>
                                          <p:spTgt spid="15374"/>
                                        </p:tgtEl>
                                        <p:attrNameLst>
                                          <p:attrName>ppt_h</p:attrName>
                                        </p:attrNameLst>
                                      </p:cBhvr>
                                      <p:tavLst>
                                        <p:tav tm="0">
                                          <p:val>
                                            <p:fltVal val="0"/>
                                          </p:val>
                                        </p:tav>
                                        <p:tav tm="100000">
                                          <p:val>
                                            <p:strVal val="#ppt_h"/>
                                          </p:val>
                                        </p:tav>
                                      </p:tavLst>
                                    </p:anim>
                                    <p:anim calcmode="lin" valueType="num">
                                      <p:cBhvr>
                                        <p:cTn id="48" dur="500" fill="hold"/>
                                        <p:tgtEl>
                                          <p:spTgt spid="15374"/>
                                        </p:tgtEl>
                                        <p:attrNameLst>
                                          <p:attrName>style.rotation</p:attrName>
                                        </p:attrNameLst>
                                      </p:cBhvr>
                                      <p:tavLst>
                                        <p:tav tm="0">
                                          <p:val>
                                            <p:fltVal val="360"/>
                                          </p:val>
                                        </p:tav>
                                        <p:tav tm="100000">
                                          <p:val>
                                            <p:fltVal val="0"/>
                                          </p:val>
                                        </p:tav>
                                      </p:tavLst>
                                    </p:anim>
                                    <p:animEffect transition="in" filter="fade">
                                      <p:cBhvr>
                                        <p:cTn id="49" dur="500"/>
                                        <p:tgtEl>
                                          <p:spTgt spid="15374"/>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49" presetClass="entr" presetSubtype="0" decel="100000" fill="hold" grpId="0" nodeType="clickEffect">
                                  <p:stCondLst>
                                    <p:cond delay="0"/>
                                  </p:stCondLst>
                                  <p:childTnLst>
                                    <p:set>
                                      <p:cBhvr>
                                        <p:cTn id="53" dur="1" fill="hold">
                                          <p:stCondLst>
                                            <p:cond delay="0"/>
                                          </p:stCondLst>
                                        </p:cTn>
                                        <p:tgtEl>
                                          <p:spTgt spid="15376"/>
                                        </p:tgtEl>
                                        <p:attrNameLst>
                                          <p:attrName>style.visibility</p:attrName>
                                        </p:attrNameLst>
                                      </p:cBhvr>
                                      <p:to>
                                        <p:strVal val="visible"/>
                                      </p:to>
                                    </p:set>
                                    <p:anim calcmode="lin" valueType="num">
                                      <p:cBhvr>
                                        <p:cTn id="54" dur="500" fill="hold"/>
                                        <p:tgtEl>
                                          <p:spTgt spid="15376"/>
                                        </p:tgtEl>
                                        <p:attrNameLst>
                                          <p:attrName>ppt_w</p:attrName>
                                        </p:attrNameLst>
                                      </p:cBhvr>
                                      <p:tavLst>
                                        <p:tav tm="0">
                                          <p:val>
                                            <p:fltVal val="0"/>
                                          </p:val>
                                        </p:tav>
                                        <p:tav tm="100000">
                                          <p:val>
                                            <p:strVal val="#ppt_w"/>
                                          </p:val>
                                        </p:tav>
                                      </p:tavLst>
                                    </p:anim>
                                    <p:anim calcmode="lin" valueType="num">
                                      <p:cBhvr>
                                        <p:cTn id="55" dur="500" fill="hold"/>
                                        <p:tgtEl>
                                          <p:spTgt spid="15376"/>
                                        </p:tgtEl>
                                        <p:attrNameLst>
                                          <p:attrName>ppt_h</p:attrName>
                                        </p:attrNameLst>
                                      </p:cBhvr>
                                      <p:tavLst>
                                        <p:tav tm="0">
                                          <p:val>
                                            <p:fltVal val="0"/>
                                          </p:val>
                                        </p:tav>
                                        <p:tav tm="100000">
                                          <p:val>
                                            <p:strVal val="#ppt_h"/>
                                          </p:val>
                                        </p:tav>
                                      </p:tavLst>
                                    </p:anim>
                                    <p:anim calcmode="lin" valueType="num">
                                      <p:cBhvr>
                                        <p:cTn id="56" dur="500" fill="hold"/>
                                        <p:tgtEl>
                                          <p:spTgt spid="15376"/>
                                        </p:tgtEl>
                                        <p:attrNameLst>
                                          <p:attrName>style.rotation</p:attrName>
                                        </p:attrNameLst>
                                      </p:cBhvr>
                                      <p:tavLst>
                                        <p:tav tm="0">
                                          <p:val>
                                            <p:fltVal val="360"/>
                                          </p:val>
                                        </p:tav>
                                        <p:tav tm="100000">
                                          <p:val>
                                            <p:fltVal val="0"/>
                                          </p:val>
                                        </p:tav>
                                      </p:tavLst>
                                    </p:anim>
                                    <p:animEffect transition="in" filter="fade">
                                      <p:cBhvr>
                                        <p:cTn id="57" dur="500"/>
                                        <p:tgtEl>
                                          <p:spTgt spid="15376"/>
                                        </p:tgtEl>
                                      </p:cBhvr>
                                    </p:animEffect>
                                  </p:childTnLst>
                                </p:cTn>
                              </p:par>
                              <p:par>
                                <p:cTn id="58" presetID="49" presetClass="entr" presetSubtype="0" decel="100000" fill="hold" grpId="0" nodeType="withEffect">
                                  <p:stCondLst>
                                    <p:cond delay="0"/>
                                  </p:stCondLst>
                                  <p:childTnLst>
                                    <p:set>
                                      <p:cBhvr>
                                        <p:cTn id="59" dur="1" fill="hold">
                                          <p:stCondLst>
                                            <p:cond delay="0"/>
                                          </p:stCondLst>
                                        </p:cTn>
                                        <p:tgtEl>
                                          <p:spTgt spid="15377"/>
                                        </p:tgtEl>
                                        <p:attrNameLst>
                                          <p:attrName>style.visibility</p:attrName>
                                        </p:attrNameLst>
                                      </p:cBhvr>
                                      <p:to>
                                        <p:strVal val="visible"/>
                                      </p:to>
                                    </p:set>
                                    <p:anim calcmode="lin" valueType="num">
                                      <p:cBhvr>
                                        <p:cTn id="60" dur="500" fill="hold"/>
                                        <p:tgtEl>
                                          <p:spTgt spid="15377"/>
                                        </p:tgtEl>
                                        <p:attrNameLst>
                                          <p:attrName>ppt_w</p:attrName>
                                        </p:attrNameLst>
                                      </p:cBhvr>
                                      <p:tavLst>
                                        <p:tav tm="0">
                                          <p:val>
                                            <p:fltVal val="0"/>
                                          </p:val>
                                        </p:tav>
                                        <p:tav tm="100000">
                                          <p:val>
                                            <p:strVal val="#ppt_w"/>
                                          </p:val>
                                        </p:tav>
                                      </p:tavLst>
                                    </p:anim>
                                    <p:anim calcmode="lin" valueType="num">
                                      <p:cBhvr>
                                        <p:cTn id="61" dur="500" fill="hold"/>
                                        <p:tgtEl>
                                          <p:spTgt spid="15377"/>
                                        </p:tgtEl>
                                        <p:attrNameLst>
                                          <p:attrName>ppt_h</p:attrName>
                                        </p:attrNameLst>
                                      </p:cBhvr>
                                      <p:tavLst>
                                        <p:tav tm="0">
                                          <p:val>
                                            <p:fltVal val="0"/>
                                          </p:val>
                                        </p:tav>
                                        <p:tav tm="100000">
                                          <p:val>
                                            <p:strVal val="#ppt_h"/>
                                          </p:val>
                                        </p:tav>
                                      </p:tavLst>
                                    </p:anim>
                                    <p:anim calcmode="lin" valueType="num">
                                      <p:cBhvr>
                                        <p:cTn id="62" dur="500" fill="hold"/>
                                        <p:tgtEl>
                                          <p:spTgt spid="15377"/>
                                        </p:tgtEl>
                                        <p:attrNameLst>
                                          <p:attrName>style.rotation</p:attrName>
                                        </p:attrNameLst>
                                      </p:cBhvr>
                                      <p:tavLst>
                                        <p:tav tm="0">
                                          <p:val>
                                            <p:fltVal val="360"/>
                                          </p:val>
                                        </p:tav>
                                        <p:tav tm="100000">
                                          <p:val>
                                            <p:fltVal val="0"/>
                                          </p:val>
                                        </p:tav>
                                      </p:tavLst>
                                    </p:anim>
                                    <p:animEffect transition="in" filter="fade">
                                      <p:cBhvr>
                                        <p:cTn id="63" dur="500"/>
                                        <p:tgtEl>
                                          <p:spTgt spid="15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9" grpId="0" animBg="1"/>
      <p:bldP spid="15370" grpId="0"/>
      <p:bldP spid="15371" grpId="0" animBg="1"/>
      <p:bldP spid="15372" grpId="0" animBg="1"/>
      <p:bldP spid="15373" grpId="0" animBg="1"/>
      <p:bldP spid="15374" grpId="0" animBg="1"/>
      <p:bldP spid="15376" grpId="0" animBg="1"/>
      <p:bldP spid="1537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a:extLst>
              <a:ext uri="{FF2B5EF4-FFF2-40B4-BE49-F238E27FC236}">
                <a16:creationId xmlns:a16="http://schemas.microsoft.com/office/drawing/2014/main" id="{CF5D765F-B480-4E26-A755-BB881D9B0BB6}"/>
              </a:ext>
            </a:extLst>
          </p:cNvPr>
          <p:cNvSpPr>
            <a:spLocks noChangeArrowheads="1"/>
          </p:cNvSpPr>
          <p:nvPr/>
        </p:nvSpPr>
        <p:spPr bwMode="auto">
          <a:xfrm>
            <a:off x="0" y="1219200"/>
            <a:ext cx="8839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chemeClr val="hlink"/>
              </a:buClr>
              <a:buSzPct val="60000"/>
              <a:buFont typeface="Wingdings" panose="05000000000000000000" pitchFamily="2" charset="2"/>
              <a:buNone/>
            </a:pPr>
            <a:r>
              <a:rPr lang="en-US" altLang="en-US" sz="2400" b="1"/>
              <a:t>1. Cuộc tiến công chiến lược Đông – Xuân 1953 -1954.</a:t>
            </a:r>
          </a:p>
        </p:txBody>
      </p:sp>
      <p:sp>
        <p:nvSpPr>
          <p:cNvPr id="62469" name="Rectangle 5">
            <a:extLst>
              <a:ext uri="{FF2B5EF4-FFF2-40B4-BE49-F238E27FC236}">
                <a16:creationId xmlns:a16="http://schemas.microsoft.com/office/drawing/2014/main" id="{14353E46-6D83-47CB-9D73-CE7C8062AAFD}"/>
              </a:ext>
            </a:extLst>
          </p:cNvPr>
          <p:cNvSpPr>
            <a:spLocks noChangeArrowheads="1"/>
          </p:cNvSpPr>
          <p:nvPr/>
        </p:nvSpPr>
        <p:spPr bwMode="auto">
          <a:xfrm>
            <a:off x="114300" y="1905000"/>
            <a:ext cx="86106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a:t>a. Chủ trương của ta: </a:t>
            </a:r>
          </a:p>
          <a:p>
            <a:pPr eaLnBrk="1" hangingPunct="1"/>
            <a:r>
              <a:rPr lang="en-US" altLang="en-US" sz="2800" b="1"/>
              <a:t>- </a:t>
            </a:r>
            <a:r>
              <a:rPr lang="en-US" altLang="en-US" sz="2800" b="1">
                <a:solidFill>
                  <a:srgbClr val="7030A0"/>
                </a:solidFill>
              </a:rPr>
              <a:t>Tập trung lực lượng tiến công vào những hướng quan trọng về chiến lược mà lực lượng địch tương đối yếu</a:t>
            </a:r>
          </a:p>
        </p:txBody>
      </p:sp>
      <p:sp>
        <p:nvSpPr>
          <p:cNvPr id="8" name="Rectangle 5">
            <a:extLst>
              <a:ext uri="{FF2B5EF4-FFF2-40B4-BE49-F238E27FC236}">
                <a16:creationId xmlns:a16="http://schemas.microsoft.com/office/drawing/2014/main" id="{F51EFE34-001D-45FA-8AA8-CEFF29EE39BC}"/>
              </a:ext>
            </a:extLst>
          </p:cNvPr>
          <p:cNvSpPr>
            <a:spLocks noChangeArrowheads="1"/>
          </p:cNvSpPr>
          <p:nvPr/>
        </p:nvSpPr>
        <p:spPr bwMode="auto">
          <a:xfrm>
            <a:off x="3581400" y="4325938"/>
            <a:ext cx="5410200" cy="1938337"/>
          </a:xfrm>
          <a:prstGeom prst="rect">
            <a:avLst/>
          </a:prstGeom>
          <a:solidFill>
            <a:schemeClr val="tx1">
              <a:lumMod val="50000"/>
              <a:lumOff val="50000"/>
            </a:schemeClr>
          </a:solidFill>
          <a:ln>
            <a:noFill/>
          </a:ln>
          <a:effectLst/>
        </p:spPr>
        <p:txBody>
          <a:bodyPr>
            <a:spAutoFit/>
          </a:bodyPr>
          <a:lstStyle/>
          <a:p>
            <a:pPr eaLnBrk="1" hangingPunct="1">
              <a:defRPr/>
            </a:pPr>
            <a:r>
              <a:rPr lang="en-US" sz="2400" b="1" dirty="0">
                <a:solidFill>
                  <a:srgbClr val="FFFF00"/>
                </a:solidFill>
                <a:effectLst>
                  <a:outerShdw blurRad="38100" dist="38100" dir="2700000" algn="tl">
                    <a:srgbClr val="000000">
                      <a:alpha val="43137"/>
                    </a:srgbClr>
                  </a:outerShdw>
                </a:effectLst>
                <a:latin typeface="Arial" charset="0"/>
                <a:cs typeface="Arial" charset="0"/>
              </a:rPr>
              <a:t>+ </a:t>
            </a:r>
            <a:r>
              <a:rPr lang="en-US" sz="2400" b="1" dirty="0" err="1">
                <a:solidFill>
                  <a:srgbClr val="FFFF00"/>
                </a:solidFill>
                <a:effectLst>
                  <a:outerShdw blurRad="38100" dist="38100" dir="2700000" algn="tl">
                    <a:srgbClr val="000000">
                      <a:alpha val="43137"/>
                    </a:srgbClr>
                  </a:outerShdw>
                </a:effectLst>
                <a:latin typeface="Arial" charset="0"/>
                <a:cs typeface="Arial" charset="0"/>
              </a:rPr>
              <a:t>Tiêu</a:t>
            </a:r>
            <a:r>
              <a:rPr lang="en-US" sz="2400" b="1" dirty="0">
                <a:solidFill>
                  <a:srgbClr val="FFFF00"/>
                </a:solidFill>
                <a:effectLst>
                  <a:outerShdw blurRad="38100" dist="38100" dir="2700000" algn="tl">
                    <a:srgbClr val="000000">
                      <a:alpha val="43137"/>
                    </a:srgbClr>
                  </a:outerShdw>
                </a:effectLst>
                <a:latin typeface="Arial" charset="0"/>
                <a:cs typeface="Arial" charset="0"/>
              </a:rPr>
              <a:t> </a:t>
            </a:r>
            <a:r>
              <a:rPr lang="en-US" sz="2400" b="1" dirty="0" err="1">
                <a:solidFill>
                  <a:srgbClr val="FFFF00"/>
                </a:solidFill>
                <a:effectLst>
                  <a:outerShdw blurRad="38100" dist="38100" dir="2700000" algn="tl">
                    <a:srgbClr val="000000">
                      <a:alpha val="43137"/>
                    </a:srgbClr>
                  </a:outerShdw>
                </a:effectLst>
                <a:latin typeface="Arial" charset="0"/>
                <a:cs typeface="Arial" charset="0"/>
              </a:rPr>
              <a:t>diệt</a:t>
            </a:r>
            <a:r>
              <a:rPr lang="en-US" sz="2400" b="1" dirty="0">
                <a:solidFill>
                  <a:srgbClr val="FFFF00"/>
                </a:solidFill>
                <a:effectLst>
                  <a:outerShdw blurRad="38100" dist="38100" dir="2700000" algn="tl">
                    <a:srgbClr val="000000">
                      <a:alpha val="43137"/>
                    </a:srgbClr>
                  </a:outerShdw>
                </a:effectLst>
                <a:latin typeface="Arial" charset="0"/>
                <a:cs typeface="Arial" charset="0"/>
              </a:rPr>
              <a:t> </a:t>
            </a:r>
            <a:r>
              <a:rPr lang="en-US" sz="2400" b="1" dirty="0" err="1">
                <a:solidFill>
                  <a:srgbClr val="FFFF00"/>
                </a:solidFill>
                <a:effectLst>
                  <a:outerShdw blurRad="38100" dist="38100" dir="2700000" algn="tl">
                    <a:srgbClr val="000000">
                      <a:alpha val="43137"/>
                    </a:srgbClr>
                  </a:outerShdw>
                </a:effectLst>
                <a:latin typeface="Arial" charset="0"/>
                <a:cs typeface="Arial" charset="0"/>
              </a:rPr>
              <a:t>mộ</a:t>
            </a:r>
            <a:r>
              <a:rPr lang="en-US" sz="2400" b="1" dirty="0">
                <a:solidFill>
                  <a:srgbClr val="FFFF00"/>
                </a:solidFill>
                <a:effectLst>
                  <a:outerShdw blurRad="38100" dist="38100" dir="2700000" algn="tl">
                    <a:srgbClr val="000000">
                      <a:alpha val="43137"/>
                    </a:srgbClr>
                  </a:outerShdw>
                </a:effectLst>
                <a:latin typeface="Arial" charset="0"/>
                <a:cs typeface="Arial" charset="0"/>
              </a:rPr>
              <a:t> </a:t>
            </a:r>
            <a:r>
              <a:rPr lang="en-US" sz="2400" b="1" dirty="0" err="1">
                <a:solidFill>
                  <a:srgbClr val="FFFF00"/>
                </a:solidFill>
                <a:effectLst>
                  <a:outerShdw blurRad="38100" dist="38100" dir="2700000" algn="tl">
                    <a:srgbClr val="000000">
                      <a:alpha val="43137"/>
                    </a:srgbClr>
                  </a:outerShdw>
                </a:effectLst>
                <a:latin typeface="Arial" charset="0"/>
                <a:cs typeface="Arial" charset="0"/>
              </a:rPr>
              <a:t>bộ</a:t>
            </a:r>
            <a:r>
              <a:rPr lang="en-US" sz="2400" b="1" dirty="0">
                <a:solidFill>
                  <a:srgbClr val="FFFF00"/>
                </a:solidFill>
                <a:effectLst>
                  <a:outerShdw blurRad="38100" dist="38100" dir="2700000" algn="tl">
                    <a:srgbClr val="000000">
                      <a:alpha val="43137"/>
                    </a:srgbClr>
                  </a:outerShdw>
                </a:effectLst>
                <a:latin typeface="Arial" charset="0"/>
                <a:cs typeface="Arial" charset="0"/>
              </a:rPr>
              <a:t> </a:t>
            </a:r>
            <a:r>
              <a:rPr lang="en-US" sz="2400" b="1" dirty="0" err="1">
                <a:solidFill>
                  <a:srgbClr val="FFFF00"/>
                </a:solidFill>
                <a:effectLst>
                  <a:outerShdw blurRad="38100" dist="38100" dir="2700000" algn="tl">
                    <a:srgbClr val="000000">
                      <a:alpha val="43137"/>
                    </a:srgbClr>
                  </a:outerShdw>
                </a:effectLst>
                <a:latin typeface="Arial" charset="0"/>
                <a:cs typeface="Arial" charset="0"/>
              </a:rPr>
              <a:t>phận</a:t>
            </a:r>
            <a:r>
              <a:rPr lang="en-US" sz="2400" b="1" dirty="0">
                <a:solidFill>
                  <a:srgbClr val="FFFF00"/>
                </a:solidFill>
                <a:effectLst>
                  <a:outerShdw blurRad="38100" dist="38100" dir="2700000" algn="tl">
                    <a:srgbClr val="000000">
                      <a:alpha val="43137"/>
                    </a:srgbClr>
                  </a:outerShdw>
                </a:effectLst>
                <a:latin typeface="Arial" charset="0"/>
                <a:cs typeface="Arial" charset="0"/>
              </a:rPr>
              <a:t> </a:t>
            </a:r>
            <a:r>
              <a:rPr lang="en-US" sz="2400" b="1" dirty="0" err="1">
                <a:solidFill>
                  <a:srgbClr val="FFFF00"/>
                </a:solidFill>
                <a:effectLst>
                  <a:outerShdw blurRad="38100" dist="38100" dir="2700000" algn="tl">
                    <a:srgbClr val="000000">
                      <a:alpha val="43137"/>
                    </a:srgbClr>
                  </a:outerShdw>
                </a:effectLst>
                <a:latin typeface="Arial" charset="0"/>
                <a:cs typeface="Arial" charset="0"/>
              </a:rPr>
              <a:t>sinh</a:t>
            </a:r>
            <a:r>
              <a:rPr lang="en-US" sz="2400" b="1" dirty="0">
                <a:solidFill>
                  <a:srgbClr val="FFFF00"/>
                </a:solidFill>
                <a:effectLst>
                  <a:outerShdw blurRad="38100" dist="38100" dir="2700000" algn="tl">
                    <a:srgbClr val="000000">
                      <a:alpha val="43137"/>
                    </a:srgbClr>
                  </a:outerShdw>
                </a:effectLst>
                <a:latin typeface="Arial" charset="0"/>
                <a:cs typeface="Arial" charset="0"/>
              </a:rPr>
              <a:t> </a:t>
            </a:r>
            <a:r>
              <a:rPr lang="en-US" sz="2400" b="1" dirty="0" err="1">
                <a:solidFill>
                  <a:srgbClr val="FFFF00"/>
                </a:solidFill>
                <a:effectLst>
                  <a:outerShdw blurRad="38100" dist="38100" dir="2700000" algn="tl">
                    <a:srgbClr val="000000">
                      <a:alpha val="43137"/>
                    </a:srgbClr>
                  </a:outerShdw>
                </a:effectLst>
                <a:latin typeface="Arial" charset="0"/>
                <a:cs typeface="Arial" charset="0"/>
              </a:rPr>
              <a:t>lực</a:t>
            </a:r>
            <a:r>
              <a:rPr lang="en-US" sz="2400" b="1" dirty="0">
                <a:solidFill>
                  <a:srgbClr val="FFFF00"/>
                </a:solidFill>
                <a:effectLst>
                  <a:outerShdw blurRad="38100" dist="38100" dir="2700000" algn="tl">
                    <a:srgbClr val="000000">
                      <a:alpha val="43137"/>
                    </a:srgbClr>
                  </a:outerShdw>
                </a:effectLst>
                <a:latin typeface="Arial" charset="0"/>
                <a:cs typeface="Arial" charset="0"/>
              </a:rPr>
              <a:t> </a:t>
            </a:r>
            <a:r>
              <a:rPr lang="en-US" sz="2400" b="1" dirty="0" err="1">
                <a:solidFill>
                  <a:srgbClr val="FFFF00"/>
                </a:solidFill>
                <a:effectLst>
                  <a:outerShdw blurRad="38100" dist="38100" dir="2700000" algn="tl">
                    <a:srgbClr val="000000">
                      <a:alpha val="43137"/>
                    </a:srgbClr>
                  </a:outerShdw>
                </a:effectLst>
                <a:latin typeface="Arial" charset="0"/>
                <a:cs typeface="Arial" charset="0"/>
              </a:rPr>
              <a:t>địch</a:t>
            </a:r>
            <a:r>
              <a:rPr lang="en-US" sz="2400" b="1" dirty="0">
                <a:solidFill>
                  <a:srgbClr val="FFFF00"/>
                </a:solidFill>
                <a:effectLst>
                  <a:outerShdw blurRad="38100" dist="38100" dir="2700000" algn="tl">
                    <a:srgbClr val="000000">
                      <a:alpha val="43137"/>
                    </a:srgbClr>
                  </a:outerShdw>
                </a:effectLst>
                <a:latin typeface="Arial" charset="0"/>
                <a:cs typeface="Arial" charset="0"/>
              </a:rPr>
              <a:t>.</a:t>
            </a:r>
          </a:p>
          <a:p>
            <a:pPr eaLnBrk="1" hangingPunct="1">
              <a:defRPr/>
            </a:pPr>
            <a:r>
              <a:rPr lang="en-US" sz="2400" b="1" dirty="0">
                <a:solidFill>
                  <a:srgbClr val="FFFF00"/>
                </a:solidFill>
                <a:effectLst>
                  <a:outerShdw blurRad="38100" dist="38100" dir="2700000" algn="tl">
                    <a:srgbClr val="000000">
                      <a:alpha val="43137"/>
                    </a:srgbClr>
                  </a:outerShdw>
                </a:effectLst>
                <a:latin typeface="Arial" charset="0"/>
                <a:cs typeface="Arial" charset="0"/>
              </a:rPr>
              <a:t> +  </a:t>
            </a:r>
            <a:r>
              <a:rPr lang="en-US" sz="2400" b="1" dirty="0" err="1">
                <a:solidFill>
                  <a:srgbClr val="FFFF00"/>
                </a:solidFill>
                <a:effectLst>
                  <a:outerShdw blurRad="38100" dist="38100" dir="2700000" algn="tl">
                    <a:srgbClr val="000000">
                      <a:alpha val="43137"/>
                    </a:srgbClr>
                  </a:outerShdw>
                </a:effectLst>
                <a:latin typeface="Arial" charset="0"/>
                <a:cs typeface="Arial" charset="0"/>
              </a:rPr>
              <a:t>Giải</a:t>
            </a:r>
            <a:r>
              <a:rPr lang="en-US" sz="2400" b="1" dirty="0">
                <a:solidFill>
                  <a:srgbClr val="FFFF00"/>
                </a:solidFill>
                <a:effectLst>
                  <a:outerShdw blurRad="38100" dist="38100" dir="2700000" algn="tl">
                    <a:srgbClr val="000000">
                      <a:alpha val="43137"/>
                    </a:srgbClr>
                  </a:outerShdw>
                </a:effectLst>
                <a:latin typeface="Arial" charset="0"/>
                <a:cs typeface="Arial" charset="0"/>
              </a:rPr>
              <a:t> </a:t>
            </a:r>
            <a:r>
              <a:rPr lang="en-US" sz="2400" b="1" dirty="0" err="1">
                <a:solidFill>
                  <a:srgbClr val="FFFF00"/>
                </a:solidFill>
                <a:effectLst>
                  <a:outerShdw blurRad="38100" dist="38100" dir="2700000" algn="tl">
                    <a:srgbClr val="000000">
                      <a:alpha val="43137"/>
                    </a:srgbClr>
                  </a:outerShdw>
                </a:effectLst>
                <a:latin typeface="Arial" charset="0"/>
                <a:cs typeface="Arial" charset="0"/>
              </a:rPr>
              <a:t>phóng</a:t>
            </a:r>
            <a:r>
              <a:rPr lang="en-US" sz="2400" b="1" dirty="0">
                <a:solidFill>
                  <a:srgbClr val="FFFF00"/>
                </a:solidFill>
                <a:effectLst>
                  <a:outerShdw blurRad="38100" dist="38100" dir="2700000" algn="tl">
                    <a:srgbClr val="000000">
                      <a:alpha val="43137"/>
                    </a:srgbClr>
                  </a:outerShdw>
                </a:effectLst>
                <a:latin typeface="Arial" charset="0"/>
                <a:cs typeface="Arial" charset="0"/>
              </a:rPr>
              <a:t> </a:t>
            </a:r>
            <a:r>
              <a:rPr lang="en-US" sz="2400" b="1" dirty="0" err="1">
                <a:solidFill>
                  <a:srgbClr val="FFFF00"/>
                </a:solidFill>
                <a:effectLst>
                  <a:outerShdw blurRad="38100" dist="38100" dir="2700000" algn="tl">
                    <a:srgbClr val="000000">
                      <a:alpha val="43137"/>
                    </a:srgbClr>
                  </a:outerShdw>
                </a:effectLst>
                <a:latin typeface="Arial" charset="0"/>
                <a:cs typeface="Arial" charset="0"/>
              </a:rPr>
              <a:t>đất</a:t>
            </a:r>
            <a:r>
              <a:rPr lang="en-US" sz="2400" b="1" dirty="0">
                <a:solidFill>
                  <a:srgbClr val="FFFF00"/>
                </a:solidFill>
                <a:effectLst>
                  <a:outerShdw blurRad="38100" dist="38100" dir="2700000" algn="tl">
                    <a:srgbClr val="000000">
                      <a:alpha val="43137"/>
                    </a:srgbClr>
                  </a:outerShdw>
                </a:effectLst>
                <a:latin typeface="Arial" charset="0"/>
                <a:cs typeface="Arial" charset="0"/>
              </a:rPr>
              <a:t> </a:t>
            </a:r>
            <a:r>
              <a:rPr lang="en-US" sz="2400" b="1" dirty="0" err="1">
                <a:solidFill>
                  <a:srgbClr val="FFFF00"/>
                </a:solidFill>
                <a:effectLst>
                  <a:outerShdw blurRad="38100" dist="38100" dir="2700000" algn="tl">
                    <a:srgbClr val="000000">
                      <a:alpha val="43137"/>
                    </a:srgbClr>
                  </a:outerShdw>
                </a:effectLst>
                <a:latin typeface="Arial" charset="0"/>
                <a:cs typeface="Arial" charset="0"/>
              </a:rPr>
              <a:t>đai</a:t>
            </a:r>
            <a:r>
              <a:rPr lang="en-US" sz="2400" b="1" dirty="0">
                <a:solidFill>
                  <a:srgbClr val="FFFF00"/>
                </a:solidFill>
                <a:effectLst>
                  <a:outerShdw blurRad="38100" dist="38100" dir="2700000" algn="tl">
                    <a:srgbClr val="000000">
                      <a:alpha val="43137"/>
                    </a:srgbClr>
                  </a:outerShdw>
                </a:effectLst>
                <a:latin typeface="Arial" charset="0"/>
                <a:cs typeface="Arial" charset="0"/>
              </a:rPr>
              <a:t>, </a:t>
            </a:r>
            <a:r>
              <a:rPr lang="en-US" sz="2400" b="1" dirty="0" err="1">
                <a:solidFill>
                  <a:srgbClr val="FFFF00"/>
                </a:solidFill>
                <a:effectLst>
                  <a:outerShdw blurRad="38100" dist="38100" dir="2700000" algn="tl">
                    <a:srgbClr val="000000">
                      <a:alpha val="43137"/>
                    </a:srgbClr>
                  </a:outerShdw>
                </a:effectLst>
                <a:latin typeface="Arial" charset="0"/>
                <a:cs typeface="Arial" charset="0"/>
              </a:rPr>
              <a:t>buộc</a:t>
            </a:r>
            <a:r>
              <a:rPr lang="en-US" sz="2400" b="1" dirty="0">
                <a:solidFill>
                  <a:srgbClr val="FFFF00"/>
                </a:solidFill>
                <a:effectLst>
                  <a:outerShdw blurRad="38100" dist="38100" dir="2700000" algn="tl">
                    <a:srgbClr val="000000">
                      <a:alpha val="43137"/>
                    </a:srgbClr>
                  </a:outerShdw>
                </a:effectLst>
                <a:latin typeface="Arial" charset="0"/>
                <a:cs typeface="Arial" charset="0"/>
              </a:rPr>
              <a:t> </a:t>
            </a:r>
            <a:r>
              <a:rPr lang="en-US" sz="2400" b="1" dirty="0" err="1">
                <a:solidFill>
                  <a:srgbClr val="FFFF00"/>
                </a:solidFill>
                <a:effectLst>
                  <a:outerShdw blurRad="38100" dist="38100" dir="2700000" algn="tl">
                    <a:srgbClr val="000000">
                      <a:alpha val="43137"/>
                    </a:srgbClr>
                  </a:outerShdw>
                </a:effectLst>
                <a:latin typeface="Arial" charset="0"/>
                <a:cs typeface="Arial" charset="0"/>
              </a:rPr>
              <a:t>địch</a:t>
            </a:r>
            <a:r>
              <a:rPr lang="en-US" sz="2400" b="1" dirty="0">
                <a:solidFill>
                  <a:srgbClr val="FFFF00"/>
                </a:solidFill>
                <a:effectLst>
                  <a:outerShdw blurRad="38100" dist="38100" dir="2700000" algn="tl">
                    <a:srgbClr val="000000">
                      <a:alpha val="43137"/>
                    </a:srgbClr>
                  </a:outerShdw>
                </a:effectLst>
                <a:latin typeface="Arial" charset="0"/>
                <a:cs typeface="Arial" charset="0"/>
              </a:rPr>
              <a:t> </a:t>
            </a:r>
            <a:r>
              <a:rPr lang="en-US" sz="2400" b="1" dirty="0" err="1">
                <a:solidFill>
                  <a:srgbClr val="FFFF00"/>
                </a:solidFill>
                <a:effectLst>
                  <a:outerShdw blurRad="38100" dist="38100" dir="2700000" algn="tl">
                    <a:srgbClr val="000000">
                      <a:alpha val="43137"/>
                    </a:srgbClr>
                  </a:outerShdw>
                </a:effectLst>
                <a:latin typeface="Arial" charset="0"/>
                <a:cs typeface="Arial" charset="0"/>
              </a:rPr>
              <a:t>phải</a:t>
            </a:r>
            <a:r>
              <a:rPr lang="en-US" sz="2400" b="1" dirty="0">
                <a:solidFill>
                  <a:srgbClr val="FFFF00"/>
                </a:solidFill>
                <a:effectLst>
                  <a:outerShdw blurRad="38100" dist="38100" dir="2700000" algn="tl">
                    <a:srgbClr val="000000">
                      <a:alpha val="43137"/>
                    </a:srgbClr>
                  </a:outerShdw>
                </a:effectLst>
                <a:latin typeface="Arial" charset="0"/>
                <a:cs typeface="Arial" charset="0"/>
              </a:rPr>
              <a:t> </a:t>
            </a:r>
            <a:r>
              <a:rPr lang="en-US" sz="2400" b="1" dirty="0" err="1">
                <a:solidFill>
                  <a:srgbClr val="FFFF00"/>
                </a:solidFill>
                <a:effectLst>
                  <a:outerShdw blurRad="38100" dist="38100" dir="2700000" algn="tl">
                    <a:srgbClr val="000000">
                      <a:alpha val="43137"/>
                    </a:srgbClr>
                  </a:outerShdw>
                </a:effectLst>
                <a:latin typeface="Arial" charset="0"/>
                <a:cs typeface="Arial" charset="0"/>
              </a:rPr>
              <a:t>phân</a:t>
            </a:r>
            <a:r>
              <a:rPr lang="en-US" sz="2400" b="1" dirty="0">
                <a:solidFill>
                  <a:srgbClr val="FFFF00"/>
                </a:solidFill>
                <a:effectLst>
                  <a:outerShdw blurRad="38100" dist="38100" dir="2700000" algn="tl">
                    <a:srgbClr val="000000">
                      <a:alpha val="43137"/>
                    </a:srgbClr>
                  </a:outerShdw>
                </a:effectLst>
                <a:latin typeface="Arial" charset="0"/>
                <a:cs typeface="Arial" charset="0"/>
              </a:rPr>
              <a:t> </a:t>
            </a:r>
            <a:r>
              <a:rPr lang="en-US" sz="2400" b="1" dirty="0" err="1">
                <a:solidFill>
                  <a:srgbClr val="FFFF00"/>
                </a:solidFill>
                <a:effectLst>
                  <a:outerShdw blurRad="38100" dist="38100" dir="2700000" algn="tl">
                    <a:srgbClr val="000000">
                      <a:alpha val="43137"/>
                    </a:srgbClr>
                  </a:outerShdw>
                </a:effectLst>
                <a:latin typeface="Arial" charset="0"/>
                <a:cs typeface="Arial" charset="0"/>
              </a:rPr>
              <a:t>tán</a:t>
            </a:r>
            <a:r>
              <a:rPr lang="en-US" sz="2400" b="1" dirty="0">
                <a:solidFill>
                  <a:srgbClr val="FFFF00"/>
                </a:solidFill>
                <a:effectLst>
                  <a:outerShdw blurRad="38100" dist="38100" dir="2700000" algn="tl">
                    <a:srgbClr val="000000">
                      <a:alpha val="43137"/>
                    </a:srgbClr>
                  </a:outerShdw>
                </a:effectLst>
                <a:latin typeface="Arial" charset="0"/>
                <a:cs typeface="Arial" charset="0"/>
              </a:rPr>
              <a:t> </a:t>
            </a:r>
            <a:r>
              <a:rPr lang="en-US" sz="2400" b="1" dirty="0" err="1">
                <a:solidFill>
                  <a:srgbClr val="FFFF00"/>
                </a:solidFill>
                <a:effectLst>
                  <a:outerShdw blurRad="38100" dist="38100" dir="2700000" algn="tl">
                    <a:srgbClr val="000000">
                      <a:alpha val="43137"/>
                    </a:srgbClr>
                  </a:outerShdw>
                </a:effectLst>
                <a:latin typeface="Arial" charset="0"/>
                <a:cs typeface="Arial" charset="0"/>
              </a:rPr>
              <a:t>lực</a:t>
            </a:r>
            <a:r>
              <a:rPr lang="en-US" sz="2400" b="1" dirty="0">
                <a:solidFill>
                  <a:srgbClr val="FFFF00"/>
                </a:solidFill>
                <a:effectLst>
                  <a:outerShdw blurRad="38100" dist="38100" dir="2700000" algn="tl">
                    <a:srgbClr val="000000">
                      <a:alpha val="43137"/>
                    </a:srgbClr>
                  </a:outerShdw>
                </a:effectLst>
                <a:latin typeface="Arial" charset="0"/>
                <a:cs typeface="Arial" charset="0"/>
              </a:rPr>
              <a:t> </a:t>
            </a:r>
            <a:r>
              <a:rPr lang="en-US" sz="2400" b="1" dirty="0" err="1">
                <a:solidFill>
                  <a:srgbClr val="FFFF00"/>
                </a:solidFill>
                <a:effectLst>
                  <a:outerShdw blurRad="38100" dist="38100" dir="2700000" algn="tl">
                    <a:srgbClr val="000000">
                      <a:alpha val="43137"/>
                    </a:srgbClr>
                  </a:outerShdw>
                </a:effectLst>
                <a:latin typeface="Arial" charset="0"/>
                <a:cs typeface="Arial" charset="0"/>
              </a:rPr>
              <a:t>lượng</a:t>
            </a:r>
            <a:r>
              <a:rPr lang="en-US" sz="2400" b="1" dirty="0">
                <a:solidFill>
                  <a:srgbClr val="FFFF00"/>
                </a:solidFill>
                <a:effectLst>
                  <a:outerShdw blurRad="38100" dist="38100" dir="2700000" algn="tl">
                    <a:srgbClr val="000000">
                      <a:alpha val="43137"/>
                    </a:srgbClr>
                  </a:outerShdw>
                </a:effectLst>
                <a:latin typeface="Arial" charset="0"/>
                <a:cs typeface="Arial" charset="0"/>
              </a:rPr>
              <a:t> </a:t>
            </a:r>
            <a:r>
              <a:rPr lang="en-US" sz="2400" b="1" dirty="0" err="1">
                <a:solidFill>
                  <a:srgbClr val="FFFF00"/>
                </a:solidFill>
                <a:effectLst>
                  <a:outerShdw blurRad="38100" dist="38100" dir="2700000" algn="tl">
                    <a:srgbClr val="000000">
                      <a:alpha val="43137"/>
                    </a:srgbClr>
                  </a:outerShdw>
                </a:effectLst>
                <a:latin typeface="Arial" charset="0"/>
                <a:cs typeface="Arial" charset="0"/>
              </a:rPr>
              <a:t>đối</a:t>
            </a:r>
            <a:r>
              <a:rPr lang="en-US" sz="2400" b="1" dirty="0">
                <a:solidFill>
                  <a:srgbClr val="FFFF00"/>
                </a:solidFill>
                <a:effectLst>
                  <a:outerShdw blurRad="38100" dist="38100" dir="2700000" algn="tl">
                    <a:srgbClr val="000000">
                      <a:alpha val="43137"/>
                    </a:srgbClr>
                  </a:outerShdw>
                </a:effectLst>
                <a:latin typeface="Arial" charset="0"/>
                <a:cs typeface="Arial" charset="0"/>
              </a:rPr>
              <a:t> </a:t>
            </a:r>
            <a:r>
              <a:rPr lang="en-US" sz="2400" b="1" dirty="0" err="1">
                <a:solidFill>
                  <a:srgbClr val="FFFF00"/>
                </a:solidFill>
                <a:effectLst>
                  <a:outerShdw blurRad="38100" dist="38100" dir="2700000" algn="tl">
                    <a:srgbClr val="000000">
                      <a:alpha val="43137"/>
                    </a:srgbClr>
                  </a:outerShdw>
                </a:effectLst>
                <a:latin typeface="Arial" charset="0"/>
                <a:cs typeface="Arial" charset="0"/>
              </a:rPr>
              <a:t>phó</a:t>
            </a:r>
            <a:r>
              <a:rPr lang="en-US" sz="2400" b="1" dirty="0">
                <a:solidFill>
                  <a:srgbClr val="FFFF00"/>
                </a:solidFill>
                <a:effectLst>
                  <a:outerShdw blurRad="38100" dist="38100" dir="2700000" algn="tl">
                    <a:srgbClr val="000000">
                      <a:alpha val="43137"/>
                    </a:srgbClr>
                  </a:outerShdw>
                </a:effectLst>
                <a:latin typeface="Arial" charset="0"/>
                <a:cs typeface="Arial" charset="0"/>
              </a:rPr>
              <a:t> </a:t>
            </a:r>
            <a:r>
              <a:rPr lang="en-US" sz="2400" b="1" dirty="0" err="1">
                <a:solidFill>
                  <a:srgbClr val="FFFF00"/>
                </a:solidFill>
                <a:effectLst>
                  <a:outerShdw blurRad="38100" dist="38100" dir="2700000" algn="tl">
                    <a:srgbClr val="000000">
                      <a:alpha val="43137"/>
                    </a:srgbClr>
                  </a:outerShdw>
                </a:effectLst>
                <a:latin typeface="Arial" charset="0"/>
                <a:cs typeface="Arial" charset="0"/>
              </a:rPr>
              <a:t>với</a:t>
            </a:r>
            <a:r>
              <a:rPr lang="en-US" sz="2400" b="1" dirty="0">
                <a:solidFill>
                  <a:srgbClr val="FFFF00"/>
                </a:solidFill>
                <a:effectLst>
                  <a:outerShdw blurRad="38100" dist="38100" dir="2700000" algn="tl">
                    <a:srgbClr val="000000">
                      <a:alpha val="43137"/>
                    </a:srgbClr>
                  </a:outerShdw>
                </a:effectLst>
                <a:latin typeface="Arial" charset="0"/>
                <a:cs typeface="Arial" charset="0"/>
              </a:rPr>
              <a:t> ta.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2469">
                                            <p:txEl>
                                              <p:pRg st="0" end="0"/>
                                            </p:txEl>
                                          </p:spTgt>
                                        </p:tgtEl>
                                        <p:attrNameLst>
                                          <p:attrName>style.visibility</p:attrName>
                                        </p:attrNameLst>
                                      </p:cBhvr>
                                      <p:to>
                                        <p:strVal val="visible"/>
                                      </p:to>
                                    </p:set>
                                    <p:animEffect transition="in" filter="blinds(horizontal)">
                                      <p:cBhvr>
                                        <p:cTn id="7" dur="500"/>
                                        <p:tgtEl>
                                          <p:spTgt spid="62469">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2469">
                                            <p:txEl>
                                              <p:pRg st="1" end="1"/>
                                            </p:txEl>
                                          </p:spTgt>
                                        </p:tgtEl>
                                        <p:attrNameLst>
                                          <p:attrName>style.visibility</p:attrName>
                                        </p:attrNameLst>
                                      </p:cBhvr>
                                      <p:to>
                                        <p:strVal val="visible"/>
                                      </p:to>
                                    </p:set>
                                    <p:animEffect transition="in" filter="blinds(horizontal)">
                                      <p:cBhvr>
                                        <p:cTn id="10" dur="500"/>
                                        <p:tgtEl>
                                          <p:spTgt spid="62469">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5">
            <a:extLst>
              <a:ext uri="{FF2B5EF4-FFF2-40B4-BE49-F238E27FC236}">
                <a16:creationId xmlns:a16="http://schemas.microsoft.com/office/drawing/2014/main" id="{856EA53D-D3BF-4025-B363-F28ED41186F6}"/>
              </a:ext>
            </a:extLst>
          </p:cNvPr>
          <p:cNvSpPr>
            <a:spLocks noChangeArrowheads="1"/>
          </p:cNvSpPr>
          <p:nvPr/>
        </p:nvSpPr>
        <p:spPr bwMode="auto">
          <a:xfrm>
            <a:off x="4038600" y="1181100"/>
            <a:ext cx="3581400" cy="2819400"/>
          </a:xfrm>
          <a:prstGeom prst="cloudCallout">
            <a:avLst>
              <a:gd name="adj1" fmla="val -47917"/>
              <a:gd name="adj2" fmla="val 37556"/>
            </a:avLst>
          </a:prstGeom>
          <a:solidFill>
            <a:srgbClr val="00FFFF"/>
          </a:solidFill>
          <a:ln w="9525">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rgbClr val="FF0000"/>
                </a:solidFill>
              </a:rPr>
              <a:t>Phương châm chiến lược của ta là gì?</a:t>
            </a:r>
          </a:p>
        </p:txBody>
      </p:sp>
      <p:sp>
        <p:nvSpPr>
          <p:cNvPr id="63494" name="Rectangle 6">
            <a:extLst>
              <a:ext uri="{FF2B5EF4-FFF2-40B4-BE49-F238E27FC236}">
                <a16:creationId xmlns:a16="http://schemas.microsoft.com/office/drawing/2014/main" id="{47DBBDA2-8055-4430-8557-019F6911884B}"/>
              </a:ext>
            </a:extLst>
          </p:cNvPr>
          <p:cNvSpPr>
            <a:spLocks noChangeArrowheads="1"/>
          </p:cNvSpPr>
          <p:nvPr/>
        </p:nvSpPr>
        <p:spPr bwMode="auto">
          <a:xfrm>
            <a:off x="990600" y="4000500"/>
            <a:ext cx="6934200" cy="1257300"/>
          </a:xfrm>
          <a:prstGeom prst="rect">
            <a:avLst/>
          </a:prstGeom>
          <a:solidFill>
            <a:srgbClr val="FA60A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chemeClr val="hlink"/>
              </a:buClr>
              <a:buSzPct val="60000"/>
              <a:buFont typeface="Wingdings" panose="05000000000000000000" pitchFamily="2" charset="2"/>
              <a:buNone/>
            </a:pPr>
            <a:r>
              <a:rPr lang="en-US" altLang="en-US" sz="2800" b="1"/>
              <a:t>Tích cực, chủ động, cơ động, linh hoạt, đánh ăn chắc, đánh chắc thắng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3494"/>
                                        </p:tgtEl>
                                        <p:attrNameLst>
                                          <p:attrName>style.visibility</p:attrName>
                                        </p:attrNameLst>
                                      </p:cBhvr>
                                      <p:to>
                                        <p:strVal val="visible"/>
                                      </p:to>
                                    </p:set>
                                    <p:animEffect transition="in" filter="box(in)">
                                      <p:cBhvr>
                                        <p:cTn id="7" dur="500"/>
                                        <p:tgtEl>
                                          <p:spTgt spid="634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2">
            <a:extLst>
              <a:ext uri="{FF2B5EF4-FFF2-40B4-BE49-F238E27FC236}">
                <a16:creationId xmlns:a16="http://schemas.microsoft.com/office/drawing/2014/main" id="{014CCD3A-EA5B-4A8C-A6B2-EBD508D781C0}"/>
              </a:ext>
            </a:extLst>
          </p:cNvPr>
          <p:cNvGrpSpPr>
            <a:grpSpLocks/>
          </p:cNvGrpSpPr>
          <p:nvPr/>
        </p:nvGrpSpPr>
        <p:grpSpPr bwMode="auto">
          <a:xfrm>
            <a:off x="217488" y="-76200"/>
            <a:ext cx="6910387" cy="6934200"/>
            <a:chOff x="144" y="0"/>
            <a:chExt cx="4353" cy="4368"/>
          </a:xfrm>
        </p:grpSpPr>
        <p:grpSp>
          <p:nvGrpSpPr>
            <p:cNvPr id="19474" name="Group 3">
              <a:extLst>
                <a:ext uri="{FF2B5EF4-FFF2-40B4-BE49-F238E27FC236}">
                  <a16:creationId xmlns:a16="http://schemas.microsoft.com/office/drawing/2014/main" id="{CECBA31F-E639-495D-A586-AB2F38813303}"/>
                </a:ext>
              </a:extLst>
            </p:cNvPr>
            <p:cNvGrpSpPr>
              <a:grpSpLocks/>
            </p:cNvGrpSpPr>
            <p:nvPr/>
          </p:nvGrpSpPr>
          <p:grpSpPr bwMode="auto">
            <a:xfrm>
              <a:off x="960" y="0"/>
              <a:ext cx="3537" cy="4368"/>
              <a:chOff x="912" y="-48"/>
              <a:chExt cx="3537" cy="4368"/>
            </a:xfrm>
          </p:grpSpPr>
          <p:grpSp>
            <p:nvGrpSpPr>
              <p:cNvPr id="19478" name="Group 4">
                <a:extLst>
                  <a:ext uri="{FF2B5EF4-FFF2-40B4-BE49-F238E27FC236}">
                    <a16:creationId xmlns:a16="http://schemas.microsoft.com/office/drawing/2014/main" id="{0A6BB60C-0388-46EF-8FE1-2D099E41FB26}"/>
                  </a:ext>
                </a:extLst>
              </p:cNvPr>
              <p:cNvGrpSpPr>
                <a:grpSpLocks/>
              </p:cNvGrpSpPr>
              <p:nvPr/>
            </p:nvGrpSpPr>
            <p:grpSpPr bwMode="auto">
              <a:xfrm>
                <a:off x="912" y="-48"/>
                <a:ext cx="3537" cy="4368"/>
                <a:chOff x="630" y="-48"/>
                <a:chExt cx="3537" cy="4368"/>
              </a:xfrm>
            </p:grpSpPr>
            <p:pic>
              <p:nvPicPr>
                <p:cNvPr id="19481" name="Picture 2">
                  <a:extLst>
                    <a:ext uri="{FF2B5EF4-FFF2-40B4-BE49-F238E27FC236}">
                      <a16:creationId xmlns:a16="http://schemas.microsoft.com/office/drawing/2014/main" id="{8C727390-36E3-496B-8993-C97897FABA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 y="-48"/>
                  <a:ext cx="3537" cy="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9482" name="WordArt 6">
                  <a:extLst>
                    <a:ext uri="{FF2B5EF4-FFF2-40B4-BE49-F238E27FC236}">
                      <a16:creationId xmlns:a16="http://schemas.microsoft.com/office/drawing/2014/main" id="{8A4FFDD8-3D44-4702-923E-2950A5E31E0C}"/>
                    </a:ext>
                  </a:extLst>
                </p:cNvPr>
                <p:cNvSpPr>
                  <a:spLocks noChangeArrowheads="1" noChangeShapeType="1" noTextEdit="1"/>
                </p:cNvSpPr>
                <p:nvPr/>
              </p:nvSpPr>
              <p:spPr bwMode="auto">
                <a:xfrm>
                  <a:off x="1116" y="336"/>
                  <a:ext cx="276" cy="56"/>
                </a:xfrm>
                <a:prstGeom prst="rect">
                  <a:avLst/>
                </a:prstGeom>
              </p:spPr>
              <p:txBody>
                <a:bodyPr wrap="none" fromWordArt="1">
                  <a:prstTxWarp prst="textPlain">
                    <a:avLst>
                      <a:gd name="adj" fmla="val 50000"/>
                    </a:avLst>
                  </a:prstTxWarp>
                </a:bodyPr>
                <a:lstStyle/>
                <a:p>
                  <a:pPr algn="ctr"/>
                  <a:r>
                    <a:rPr lang="en-US" sz="8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LAI CHÂU</a:t>
                  </a:r>
                </a:p>
              </p:txBody>
            </p:sp>
            <p:sp>
              <p:nvSpPr>
                <p:cNvPr id="19483" name="Oval 7">
                  <a:extLst>
                    <a:ext uri="{FF2B5EF4-FFF2-40B4-BE49-F238E27FC236}">
                      <a16:creationId xmlns:a16="http://schemas.microsoft.com/office/drawing/2014/main" id="{4A3C85D6-141E-4DC7-8632-91EE3B45C0A8}"/>
                    </a:ext>
                  </a:extLst>
                </p:cNvPr>
                <p:cNvSpPr>
                  <a:spLocks noChangeArrowheads="1"/>
                </p:cNvSpPr>
                <p:nvPr/>
              </p:nvSpPr>
              <p:spPr bwMode="auto">
                <a:xfrm>
                  <a:off x="1152" y="401"/>
                  <a:ext cx="66" cy="68"/>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9484" name="WordArt 8">
                  <a:extLst>
                    <a:ext uri="{FF2B5EF4-FFF2-40B4-BE49-F238E27FC236}">
                      <a16:creationId xmlns:a16="http://schemas.microsoft.com/office/drawing/2014/main" id="{25EBE0F9-3304-47DF-A0BC-FB0074A7F9A5}"/>
                    </a:ext>
                  </a:extLst>
                </p:cNvPr>
                <p:cNvSpPr>
                  <a:spLocks noChangeArrowheads="1" noChangeShapeType="1" noTextEdit="1"/>
                </p:cNvSpPr>
                <p:nvPr/>
              </p:nvSpPr>
              <p:spPr bwMode="auto">
                <a:xfrm>
                  <a:off x="1120" y="575"/>
                  <a:ext cx="463" cy="69"/>
                </a:xfrm>
                <a:prstGeom prst="rect">
                  <a:avLst/>
                </a:prstGeom>
              </p:spPr>
              <p:txBody>
                <a:bodyPr wrap="none" fromWordArt="1">
                  <a:prstTxWarp prst="textPlain">
                    <a:avLst>
                      <a:gd name="adj" fmla="val 50000"/>
                    </a:avLst>
                  </a:prstTxWarp>
                </a:bodyPr>
                <a:lstStyle/>
                <a:p>
                  <a:pPr algn="ctr"/>
                  <a:r>
                    <a:rPr lang="en-US" sz="36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Điện Biên Phủ</a:t>
                  </a:r>
                </a:p>
              </p:txBody>
            </p:sp>
            <p:sp>
              <p:nvSpPr>
                <p:cNvPr id="19485" name="WordArt 9">
                  <a:extLst>
                    <a:ext uri="{FF2B5EF4-FFF2-40B4-BE49-F238E27FC236}">
                      <a16:creationId xmlns:a16="http://schemas.microsoft.com/office/drawing/2014/main" id="{B79B6E45-9565-4C80-816B-F9DA204363AF}"/>
                    </a:ext>
                  </a:extLst>
                </p:cNvPr>
                <p:cNvSpPr>
                  <a:spLocks noChangeArrowheads="1" noChangeShapeType="1" noTextEdit="1"/>
                </p:cNvSpPr>
                <p:nvPr/>
              </p:nvSpPr>
              <p:spPr bwMode="auto">
                <a:xfrm>
                  <a:off x="1719" y="750"/>
                  <a:ext cx="264" cy="68"/>
                </a:xfrm>
                <a:prstGeom prst="rect">
                  <a:avLst/>
                </a:prstGeom>
              </p:spPr>
              <p:txBody>
                <a:bodyPr wrap="none" fromWordArt="1">
                  <a:prstTxWarp prst="textPlain">
                    <a:avLst>
                      <a:gd name="adj" fmla="val 50000"/>
                    </a:avLst>
                  </a:prstTxWarp>
                </a:bodyPr>
                <a:lstStyle/>
                <a:p>
                  <a:pPr algn="ctr"/>
                  <a:r>
                    <a:rPr lang="en-US" sz="36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HÀ NỘI</a:t>
                  </a:r>
                </a:p>
              </p:txBody>
            </p:sp>
            <p:sp>
              <p:nvSpPr>
                <p:cNvPr id="19486" name="Oval 10">
                  <a:extLst>
                    <a:ext uri="{FF2B5EF4-FFF2-40B4-BE49-F238E27FC236}">
                      <a16:creationId xmlns:a16="http://schemas.microsoft.com/office/drawing/2014/main" id="{B172123E-9304-4131-AD16-3FFBF948AD50}"/>
                    </a:ext>
                  </a:extLst>
                </p:cNvPr>
                <p:cNvSpPr>
                  <a:spLocks noChangeArrowheads="1"/>
                </p:cNvSpPr>
                <p:nvPr/>
              </p:nvSpPr>
              <p:spPr bwMode="auto">
                <a:xfrm>
                  <a:off x="1854" y="675"/>
                  <a:ext cx="66" cy="68"/>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9487" name="WordArt 11">
                  <a:extLst>
                    <a:ext uri="{FF2B5EF4-FFF2-40B4-BE49-F238E27FC236}">
                      <a16:creationId xmlns:a16="http://schemas.microsoft.com/office/drawing/2014/main" id="{039D8E87-C56F-40AF-9EDD-716BC41F0C77}"/>
                    </a:ext>
                  </a:extLst>
                </p:cNvPr>
                <p:cNvSpPr>
                  <a:spLocks noChangeArrowheads="1" noChangeShapeType="1" noTextEdit="1"/>
                </p:cNvSpPr>
                <p:nvPr/>
              </p:nvSpPr>
              <p:spPr bwMode="auto">
                <a:xfrm>
                  <a:off x="642" y="468"/>
                  <a:ext cx="384" cy="68"/>
                </a:xfrm>
                <a:prstGeom prst="rect">
                  <a:avLst/>
                </a:prstGeom>
              </p:spPr>
              <p:txBody>
                <a:bodyPr wrap="none" fromWordArt="1">
                  <a:prstTxWarp prst="textPlain">
                    <a:avLst>
                      <a:gd name="adj" fmla="val 50000"/>
                    </a:avLst>
                  </a:prstTxWarp>
                </a:bodyPr>
                <a:lstStyle/>
                <a:p>
                  <a:pPr algn="ctr"/>
                  <a:r>
                    <a:rPr lang="en-US" sz="36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Phong - xa - lì</a:t>
                  </a:r>
                </a:p>
              </p:txBody>
            </p:sp>
            <p:sp>
              <p:nvSpPr>
                <p:cNvPr id="19488" name="Oval 12">
                  <a:extLst>
                    <a:ext uri="{FF2B5EF4-FFF2-40B4-BE49-F238E27FC236}">
                      <a16:creationId xmlns:a16="http://schemas.microsoft.com/office/drawing/2014/main" id="{3604A8A8-F835-474F-B1A0-D0A439CBBDEB}"/>
                    </a:ext>
                  </a:extLst>
                </p:cNvPr>
                <p:cNvSpPr>
                  <a:spLocks noChangeArrowheads="1"/>
                </p:cNvSpPr>
                <p:nvPr/>
              </p:nvSpPr>
              <p:spPr bwMode="auto">
                <a:xfrm>
                  <a:off x="912" y="524"/>
                  <a:ext cx="66" cy="69"/>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9489" name="WordArt 13">
                  <a:extLst>
                    <a:ext uri="{FF2B5EF4-FFF2-40B4-BE49-F238E27FC236}">
                      <a16:creationId xmlns:a16="http://schemas.microsoft.com/office/drawing/2014/main" id="{5CDC234B-3AD8-4510-BAEB-DF532617B781}"/>
                    </a:ext>
                  </a:extLst>
                </p:cNvPr>
                <p:cNvSpPr>
                  <a:spLocks noChangeArrowheads="1" noChangeShapeType="1" noTextEdit="1"/>
                </p:cNvSpPr>
                <p:nvPr/>
              </p:nvSpPr>
              <p:spPr bwMode="auto">
                <a:xfrm>
                  <a:off x="954" y="1026"/>
                  <a:ext cx="504" cy="72"/>
                </a:xfrm>
                <a:prstGeom prst="rect">
                  <a:avLst/>
                </a:prstGeom>
              </p:spPr>
              <p:txBody>
                <a:bodyPr wrap="none" fromWordArt="1">
                  <a:prstTxWarp prst="textPlain">
                    <a:avLst>
                      <a:gd name="adj" fmla="val 50000"/>
                    </a:avLst>
                  </a:prstTxWarp>
                </a:bodyPr>
                <a:lstStyle/>
                <a:p>
                  <a:pPr algn="ctr"/>
                  <a:r>
                    <a:rPr lang="en-US" sz="8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Luông Pha - bang</a:t>
                  </a:r>
                </a:p>
              </p:txBody>
            </p:sp>
            <p:sp>
              <p:nvSpPr>
                <p:cNvPr id="19490" name="Oval 14">
                  <a:extLst>
                    <a:ext uri="{FF2B5EF4-FFF2-40B4-BE49-F238E27FC236}">
                      <a16:creationId xmlns:a16="http://schemas.microsoft.com/office/drawing/2014/main" id="{4E5D90A4-9D12-4AA0-A8B2-7BCC7E21351E}"/>
                    </a:ext>
                  </a:extLst>
                </p:cNvPr>
                <p:cNvSpPr>
                  <a:spLocks noChangeArrowheads="1"/>
                </p:cNvSpPr>
                <p:nvPr/>
              </p:nvSpPr>
              <p:spPr bwMode="auto">
                <a:xfrm>
                  <a:off x="864" y="1008"/>
                  <a:ext cx="66" cy="69"/>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9491" name="WordArt 15">
                  <a:extLst>
                    <a:ext uri="{FF2B5EF4-FFF2-40B4-BE49-F238E27FC236}">
                      <a16:creationId xmlns:a16="http://schemas.microsoft.com/office/drawing/2014/main" id="{D246035E-D56A-4DC0-90C4-EFC985FB06FA}"/>
                    </a:ext>
                  </a:extLst>
                </p:cNvPr>
                <p:cNvSpPr>
                  <a:spLocks noChangeArrowheads="1" noChangeShapeType="1" noTextEdit="1"/>
                </p:cNvSpPr>
                <p:nvPr/>
              </p:nvSpPr>
              <p:spPr bwMode="auto">
                <a:xfrm>
                  <a:off x="1665" y="1609"/>
                  <a:ext cx="218" cy="69"/>
                </a:xfrm>
                <a:prstGeom prst="rect">
                  <a:avLst/>
                </a:prstGeom>
              </p:spPr>
              <p:txBody>
                <a:bodyPr wrap="none" fromWordArt="1">
                  <a:prstTxWarp prst="textPlain">
                    <a:avLst>
                      <a:gd name="adj" fmla="val 50000"/>
                    </a:avLst>
                  </a:prstTxWarp>
                </a:bodyPr>
                <a:lstStyle/>
                <a:p>
                  <a:pPr algn="ctr"/>
                  <a:r>
                    <a:rPr lang="en-US" sz="8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Thà Khẹt</a:t>
                  </a:r>
                </a:p>
              </p:txBody>
            </p:sp>
            <p:sp>
              <p:nvSpPr>
                <p:cNvPr id="19492" name="Oval 16">
                  <a:extLst>
                    <a:ext uri="{FF2B5EF4-FFF2-40B4-BE49-F238E27FC236}">
                      <a16:creationId xmlns:a16="http://schemas.microsoft.com/office/drawing/2014/main" id="{AA53D9B0-0F1C-4D47-ABB3-BE0FF6FBA62E}"/>
                    </a:ext>
                  </a:extLst>
                </p:cNvPr>
                <p:cNvSpPr>
                  <a:spLocks noChangeArrowheads="1"/>
                </p:cNvSpPr>
                <p:nvPr/>
              </p:nvSpPr>
              <p:spPr bwMode="auto">
                <a:xfrm>
                  <a:off x="1586" y="1590"/>
                  <a:ext cx="66" cy="69"/>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9493" name="WordArt 17">
                  <a:extLst>
                    <a:ext uri="{FF2B5EF4-FFF2-40B4-BE49-F238E27FC236}">
                      <a16:creationId xmlns:a16="http://schemas.microsoft.com/office/drawing/2014/main" id="{00E22B1C-3A8D-48C2-9B23-93091CE68C34}"/>
                    </a:ext>
                  </a:extLst>
                </p:cNvPr>
                <p:cNvSpPr>
                  <a:spLocks noChangeArrowheads="1" noChangeShapeType="1" noTextEdit="1"/>
                </p:cNvSpPr>
                <p:nvPr/>
              </p:nvSpPr>
              <p:spPr bwMode="auto">
                <a:xfrm>
                  <a:off x="1669" y="1733"/>
                  <a:ext cx="198" cy="68"/>
                </a:xfrm>
                <a:prstGeom prst="rect">
                  <a:avLst/>
                </a:prstGeom>
              </p:spPr>
              <p:txBody>
                <a:bodyPr wrap="none" fromWordArt="1">
                  <a:prstTxWarp prst="textPlain">
                    <a:avLst>
                      <a:gd name="adj" fmla="val 50000"/>
                    </a:avLst>
                  </a:prstTxWarp>
                </a:bodyPr>
                <a:lstStyle/>
                <a:p>
                  <a:pPr algn="ctr"/>
                  <a:r>
                    <a:rPr lang="en-US" sz="8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Xê - nô</a:t>
                  </a:r>
                </a:p>
              </p:txBody>
            </p:sp>
            <p:sp>
              <p:nvSpPr>
                <p:cNvPr id="19494" name="Oval 18">
                  <a:extLst>
                    <a:ext uri="{FF2B5EF4-FFF2-40B4-BE49-F238E27FC236}">
                      <a16:creationId xmlns:a16="http://schemas.microsoft.com/office/drawing/2014/main" id="{99CD5A25-180D-4029-90AB-62C342919D61}"/>
                    </a:ext>
                  </a:extLst>
                </p:cNvPr>
                <p:cNvSpPr>
                  <a:spLocks noChangeArrowheads="1"/>
                </p:cNvSpPr>
                <p:nvPr/>
              </p:nvSpPr>
              <p:spPr bwMode="auto">
                <a:xfrm>
                  <a:off x="1581" y="1732"/>
                  <a:ext cx="66" cy="69"/>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9495" name="WordArt 19">
                  <a:extLst>
                    <a:ext uri="{FF2B5EF4-FFF2-40B4-BE49-F238E27FC236}">
                      <a16:creationId xmlns:a16="http://schemas.microsoft.com/office/drawing/2014/main" id="{DB94C718-AC8E-4292-BBA0-D26EA7165DBB}"/>
                    </a:ext>
                  </a:extLst>
                </p:cNvPr>
                <p:cNvSpPr>
                  <a:spLocks noChangeArrowheads="1" noChangeShapeType="1" noTextEdit="1"/>
                </p:cNvSpPr>
                <p:nvPr/>
              </p:nvSpPr>
              <p:spPr bwMode="auto">
                <a:xfrm>
                  <a:off x="2461" y="2368"/>
                  <a:ext cx="198" cy="69"/>
                </a:xfrm>
                <a:prstGeom prst="rect">
                  <a:avLst/>
                </a:prstGeom>
              </p:spPr>
              <p:txBody>
                <a:bodyPr wrap="none" fromWordArt="1">
                  <a:prstTxWarp prst="textPlain">
                    <a:avLst>
                      <a:gd name="adj" fmla="val 50000"/>
                    </a:avLst>
                  </a:prstTxWarp>
                </a:bodyPr>
                <a:lstStyle/>
                <a:p>
                  <a:pPr algn="ctr"/>
                  <a:r>
                    <a:rPr lang="en-US" sz="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KON TUM</a:t>
                  </a:r>
                </a:p>
              </p:txBody>
            </p:sp>
            <p:sp>
              <p:nvSpPr>
                <p:cNvPr id="19496" name="Oval 20">
                  <a:extLst>
                    <a:ext uri="{FF2B5EF4-FFF2-40B4-BE49-F238E27FC236}">
                      <a16:creationId xmlns:a16="http://schemas.microsoft.com/office/drawing/2014/main" id="{2BBB6453-9C39-4129-BCEB-7263C44592C2}"/>
                    </a:ext>
                  </a:extLst>
                </p:cNvPr>
                <p:cNvSpPr>
                  <a:spLocks noChangeArrowheads="1"/>
                </p:cNvSpPr>
                <p:nvPr/>
              </p:nvSpPr>
              <p:spPr bwMode="auto">
                <a:xfrm>
                  <a:off x="2390" y="2372"/>
                  <a:ext cx="67" cy="68"/>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9497" name="WordArt 21">
                  <a:extLst>
                    <a:ext uri="{FF2B5EF4-FFF2-40B4-BE49-F238E27FC236}">
                      <a16:creationId xmlns:a16="http://schemas.microsoft.com/office/drawing/2014/main" id="{A85754E8-5DDE-4718-B785-DF7E90DBBE3A}"/>
                    </a:ext>
                  </a:extLst>
                </p:cNvPr>
                <p:cNvSpPr>
                  <a:spLocks noChangeArrowheads="1" noChangeShapeType="1" noTextEdit="1"/>
                </p:cNvSpPr>
                <p:nvPr/>
              </p:nvSpPr>
              <p:spPr bwMode="auto">
                <a:xfrm>
                  <a:off x="2173" y="3271"/>
                  <a:ext cx="227" cy="68"/>
                </a:xfrm>
                <a:prstGeom prst="rect">
                  <a:avLst/>
                </a:prstGeom>
              </p:spPr>
              <p:txBody>
                <a:bodyPr wrap="none" fromWordArt="1">
                  <a:prstTxWarp prst="textPlain">
                    <a:avLst>
                      <a:gd name="adj" fmla="val 50000"/>
                    </a:avLst>
                  </a:prstTxWarp>
                </a:bodyPr>
                <a:lstStyle/>
                <a:p>
                  <a:pPr algn="ctr"/>
                  <a:r>
                    <a:rPr lang="en-US" sz="3600" b="1" kern="10">
                      <a:ln w="9525">
                        <a:solidFill>
                          <a:srgbClr val="000000"/>
                        </a:solidFill>
                        <a:round/>
                        <a:headEnd/>
                        <a:tailEnd/>
                      </a:ln>
                      <a:solidFill>
                        <a:srgbClr val="000000"/>
                      </a:solidFill>
                      <a:latin typeface="Humanst521 BT"/>
                    </a:rPr>
                    <a:t>SÀI GÒN</a:t>
                  </a:r>
                </a:p>
              </p:txBody>
            </p:sp>
            <p:sp>
              <p:nvSpPr>
                <p:cNvPr id="19498" name="Oval 22">
                  <a:extLst>
                    <a:ext uri="{FF2B5EF4-FFF2-40B4-BE49-F238E27FC236}">
                      <a16:creationId xmlns:a16="http://schemas.microsoft.com/office/drawing/2014/main" id="{FF9615F7-8727-4C28-BE14-E9B851B9AA50}"/>
                    </a:ext>
                  </a:extLst>
                </p:cNvPr>
                <p:cNvSpPr>
                  <a:spLocks noChangeArrowheads="1"/>
                </p:cNvSpPr>
                <p:nvPr/>
              </p:nvSpPr>
              <p:spPr bwMode="auto">
                <a:xfrm>
                  <a:off x="2100" y="3294"/>
                  <a:ext cx="66" cy="69"/>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9499" name="WordArt 23">
                  <a:extLst>
                    <a:ext uri="{FF2B5EF4-FFF2-40B4-BE49-F238E27FC236}">
                      <a16:creationId xmlns:a16="http://schemas.microsoft.com/office/drawing/2014/main" id="{F64122D4-1B3B-4C17-AB47-0E9EB4D09DF9}"/>
                    </a:ext>
                  </a:extLst>
                </p:cNvPr>
                <p:cNvSpPr>
                  <a:spLocks noChangeArrowheads="1" noChangeShapeType="1" noTextEdit="1"/>
                </p:cNvSpPr>
                <p:nvPr/>
              </p:nvSpPr>
              <p:spPr bwMode="auto">
                <a:xfrm>
                  <a:off x="767" y="4196"/>
                  <a:ext cx="3173" cy="124"/>
                </a:xfrm>
                <a:prstGeom prst="rect">
                  <a:avLst/>
                </a:prstGeom>
              </p:spPr>
              <p:txBody>
                <a:bodyPr wrap="none" fromWordArt="1">
                  <a:prstTxWarp prst="textPlain">
                    <a:avLst>
                      <a:gd name="adj" fmla="val 50000"/>
                    </a:avLst>
                  </a:prstTxWarp>
                </a:bodyPr>
                <a:lstStyle/>
                <a:p>
                  <a:pPr algn="ctr"/>
                  <a:r>
                    <a:rPr lang="vi-VN" kern="10">
                      <a:ln w="12700">
                        <a:solidFill>
                          <a:srgbClr val="3333CC"/>
                        </a:solidFill>
                        <a:round/>
                        <a:headEnd/>
                        <a:tailEnd/>
                      </a:ln>
                      <a:solidFill>
                        <a:srgbClr val="B2B2B2">
                          <a:alpha val="50195"/>
                        </a:srgbClr>
                      </a:solidFill>
                      <a:latin typeface="Times New Roman" panose="02020603050405020304" pitchFamily="18" charset="0"/>
                      <a:cs typeface="Times New Roman" panose="02020603050405020304" pitchFamily="18" charset="0"/>
                    </a:rPr>
                    <a:t>Hình 53: Hình thái chiến trường trên các mặt trận Đông - Xuân 1953 - 1954</a:t>
                  </a:r>
                  <a:endParaRPr lang="en-US" kern="10">
                    <a:ln w="12700">
                      <a:solidFill>
                        <a:srgbClr val="3333CC"/>
                      </a:solidFill>
                      <a:round/>
                      <a:headEnd/>
                      <a:tailEnd/>
                    </a:ln>
                    <a:solidFill>
                      <a:srgbClr val="B2B2B2">
                        <a:alpha val="50195"/>
                      </a:srgbClr>
                    </a:solidFill>
                    <a:latin typeface="Times New Roman" panose="02020603050405020304" pitchFamily="18" charset="0"/>
                    <a:cs typeface="Times New Roman" panose="02020603050405020304" pitchFamily="18" charset="0"/>
                  </a:endParaRPr>
                </a:p>
              </p:txBody>
            </p:sp>
          </p:grpSp>
          <p:sp>
            <p:nvSpPr>
              <p:cNvPr id="19479" name="WordArt 24">
                <a:extLst>
                  <a:ext uri="{FF2B5EF4-FFF2-40B4-BE49-F238E27FC236}">
                    <a16:creationId xmlns:a16="http://schemas.microsoft.com/office/drawing/2014/main" id="{7AC78045-062D-421B-9945-A53B3F778B00}"/>
                  </a:ext>
                </a:extLst>
              </p:cNvPr>
              <p:cNvSpPr>
                <a:spLocks noChangeArrowheads="1" noChangeShapeType="1" noTextEdit="1"/>
              </p:cNvSpPr>
              <p:nvPr/>
            </p:nvSpPr>
            <p:spPr bwMode="auto">
              <a:xfrm>
                <a:off x="2814" y="2523"/>
                <a:ext cx="198" cy="69"/>
              </a:xfrm>
              <a:prstGeom prst="rect">
                <a:avLst/>
              </a:prstGeom>
            </p:spPr>
            <p:txBody>
              <a:bodyPr wrap="none" fromWordArt="1">
                <a:prstTxWarp prst="textPlain">
                  <a:avLst>
                    <a:gd name="adj" fmla="val 50000"/>
                  </a:avLst>
                </a:prstTxWarp>
              </a:bodyPr>
              <a:lstStyle/>
              <a:p>
                <a:pPr algn="ctr"/>
                <a:r>
                  <a:rPr lang="en-US" sz="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Plây Cu</a:t>
                </a:r>
              </a:p>
            </p:txBody>
          </p:sp>
          <p:sp>
            <p:nvSpPr>
              <p:cNvPr id="19480" name="Oval 25">
                <a:extLst>
                  <a:ext uri="{FF2B5EF4-FFF2-40B4-BE49-F238E27FC236}">
                    <a16:creationId xmlns:a16="http://schemas.microsoft.com/office/drawing/2014/main" id="{24F22246-696A-4A92-B6C4-0BECE4B1EA90}"/>
                  </a:ext>
                </a:extLst>
              </p:cNvPr>
              <p:cNvSpPr>
                <a:spLocks noChangeArrowheads="1"/>
              </p:cNvSpPr>
              <p:nvPr/>
            </p:nvSpPr>
            <p:spPr bwMode="auto">
              <a:xfrm>
                <a:off x="2703" y="2508"/>
                <a:ext cx="66" cy="69"/>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grpSp>
          <p:nvGrpSpPr>
            <p:cNvPr id="19475" name="Group 26">
              <a:extLst>
                <a:ext uri="{FF2B5EF4-FFF2-40B4-BE49-F238E27FC236}">
                  <a16:creationId xmlns:a16="http://schemas.microsoft.com/office/drawing/2014/main" id="{68088810-9985-4C0F-8813-D856D1041111}"/>
                </a:ext>
              </a:extLst>
            </p:cNvPr>
            <p:cNvGrpSpPr>
              <a:grpSpLocks/>
            </p:cNvGrpSpPr>
            <p:nvPr/>
          </p:nvGrpSpPr>
          <p:grpSpPr bwMode="auto">
            <a:xfrm>
              <a:off x="144" y="399"/>
              <a:ext cx="224" cy="2450"/>
              <a:chOff x="-260" y="2469"/>
              <a:chExt cx="559" cy="6120"/>
            </a:xfrm>
          </p:grpSpPr>
          <p:sp>
            <p:nvSpPr>
              <p:cNvPr id="19476" name="AutoShape 27">
                <a:extLst>
                  <a:ext uri="{FF2B5EF4-FFF2-40B4-BE49-F238E27FC236}">
                    <a16:creationId xmlns:a16="http://schemas.microsoft.com/office/drawing/2014/main" id="{806B3C40-161E-4A47-AE3F-70A12BB65B20}"/>
                  </a:ext>
                </a:extLst>
              </p:cNvPr>
              <p:cNvSpPr>
                <a:spLocks noChangeArrowheads="1"/>
              </p:cNvSpPr>
              <p:nvPr/>
            </p:nvSpPr>
            <p:spPr bwMode="auto">
              <a:xfrm>
                <a:off x="-260" y="2469"/>
                <a:ext cx="540" cy="282"/>
              </a:xfrm>
              <a:prstGeom prst="notchedRightArrow">
                <a:avLst>
                  <a:gd name="adj1" fmla="val 50000"/>
                  <a:gd name="adj2" fmla="val 47872"/>
                </a:avLst>
              </a:prstGeom>
              <a:solidFill>
                <a:srgbClr val="FF0000"/>
              </a:solidFill>
              <a:ln w="9525">
                <a:solidFill>
                  <a:srgbClr val="FF000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9477" name="AutoShape 29">
                <a:extLst>
                  <a:ext uri="{FF2B5EF4-FFF2-40B4-BE49-F238E27FC236}">
                    <a16:creationId xmlns:a16="http://schemas.microsoft.com/office/drawing/2014/main" id="{10A64FC0-9F0A-4442-816A-A694C906E27B}"/>
                  </a:ext>
                </a:extLst>
              </p:cNvPr>
              <p:cNvSpPr>
                <a:spLocks noChangeArrowheads="1"/>
              </p:cNvSpPr>
              <p:nvPr/>
            </p:nvSpPr>
            <p:spPr bwMode="auto">
              <a:xfrm>
                <a:off x="-241" y="8307"/>
                <a:ext cx="540" cy="282"/>
              </a:xfrm>
              <a:prstGeom prst="notchedRightArrow">
                <a:avLst>
                  <a:gd name="adj1" fmla="val 50000"/>
                  <a:gd name="adj2" fmla="val 47872"/>
                </a:avLst>
              </a:prstGeom>
              <a:solidFill>
                <a:srgbClr val="0000FF"/>
              </a:solidFill>
              <a:ln w="9525">
                <a:solidFill>
                  <a:srgbClr val="0000FF"/>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grpSp>
      <p:sp>
        <p:nvSpPr>
          <p:cNvPr id="19459" name="Oval 30">
            <a:extLst>
              <a:ext uri="{FF2B5EF4-FFF2-40B4-BE49-F238E27FC236}">
                <a16:creationId xmlns:a16="http://schemas.microsoft.com/office/drawing/2014/main" id="{0D2C8AA3-230B-4735-98F1-4ABFD44C7F55}"/>
              </a:ext>
            </a:extLst>
          </p:cNvPr>
          <p:cNvSpPr>
            <a:spLocks noChangeArrowheads="1"/>
          </p:cNvSpPr>
          <p:nvPr/>
        </p:nvSpPr>
        <p:spPr bwMode="auto">
          <a:xfrm>
            <a:off x="2390775" y="1052513"/>
            <a:ext cx="152400" cy="152400"/>
          </a:xfrm>
          <a:prstGeom prst="ellipse">
            <a:avLst/>
          </a:prstGeom>
          <a:solidFill>
            <a:srgbClr val="FF0000"/>
          </a:solidFill>
          <a:ln w="9525" algn="ctr">
            <a:solidFill>
              <a:srgbClr val="FF0000"/>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223" name="AutoShape 31">
            <a:extLst>
              <a:ext uri="{FF2B5EF4-FFF2-40B4-BE49-F238E27FC236}">
                <a16:creationId xmlns:a16="http://schemas.microsoft.com/office/drawing/2014/main" id="{D9F71F50-4592-4BCE-9591-F7D23506DB24}"/>
              </a:ext>
            </a:extLst>
          </p:cNvPr>
          <p:cNvSpPr>
            <a:spLocks noChangeArrowheads="1"/>
          </p:cNvSpPr>
          <p:nvPr/>
        </p:nvSpPr>
        <p:spPr bwMode="auto">
          <a:xfrm rot="11617284" flipV="1">
            <a:off x="2428875" y="779463"/>
            <a:ext cx="879475" cy="188912"/>
          </a:xfrm>
          <a:prstGeom prst="notchedRightArrow">
            <a:avLst>
              <a:gd name="adj1" fmla="val 50000"/>
              <a:gd name="adj2" fmla="val 116387"/>
            </a:avLst>
          </a:prstGeom>
          <a:solidFill>
            <a:srgbClr val="FF0000"/>
          </a:solidFill>
          <a:ln w="9525">
            <a:solidFill>
              <a:srgbClr val="FF000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224" name="AutoShape 32">
            <a:extLst>
              <a:ext uri="{FF2B5EF4-FFF2-40B4-BE49-F238E27FC236}">
                <a16:creationId xmlns:a16="http://schemas.microsoft.com/office/drawing/2014/main" id="{B2BCCA11-7D41-4813-BE28-FCFE634CF043}"/>
              </a:ext>
            </a:extLst>
          </p:cNvPr>
          <p:cNvSpPr>
            <a:spLocks noChangeArrowheads="1"/>
          </p:cNvSpPr>
          <p:nvPr/>
        </p:nvSpPr>
        <p:spPr bwMode="auto">
          <a:xfrm rot="18986403" flipV="1">
            <a:off x="1912938" y="1341438"/>
            <a:ext cx="655637" cy="147637"/>
          </a:xfrm>
          <a:prstGeom prst="notchedRightArrow">
            <a:avLst>
              <a:gd name="adj1" fmla="val 50000"/>
              <a:gd name="adj2" fmla="val 111022"/>
            </a:avLst>
          </a:prstGeom>
          <a:solidFill>
            <a:srgbClr val="FF0000"/>
          </a:solidFill>
          <a:ln w="9525">
            <a:solidFill>
              <a:srgbClr val="FF000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225" name="AutoShape 33">
            <a:extLst>
              <a:ext uri="{FF2B5EF4-FFF2-40B4-BE49-F238E27FC236}">
                <a16:creationId xmlns:a16="http://schemas.microsoft.com/office/drawing/2014/main" id="{FFC5986E-9BD2-4591-8760-6E8B7F93D9F6}"/>
              </a:ext>
            </a:extLst>
          </p:cNvPr>
          <p:cNvSpPr>
            <a:spLocks noChangeArrowheads="1"/>
          </p:cNvSpPr>
          <p:nvPr/>
        </p:nvSpPr>
        <p:spPr bwMode="auto">
          <a:xfrm rot="10800000">
            <a:off x="2566988" y="1133475"/>
            <a:ext cx="785812" cy="177800"/>
          </a:xfrm>
          <a:prstGeom prst="notchedRightArrow">
            <a:avLst>
              <a:gd name="adj1" fmla="val 50000"/>
              <a:gd name="adj2" fmla="val 110491"/>
            </a:avLst>
          </a:prstGeom>
          <a:solidFill>
            <a:srgbClr val="0000FF"/>
          </a:solidFill>
          <a:ln w="9525">
            <a:solidFill>
              <a:srgbClr val="0000FF"/>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228" name="Oval 36">
            <a:extLst>
              <a:ext uri="{FF2B5EF4-FFF2-40B4-BE49-F238E27FC236}">
                <a16:creationId xmlns:a16="http://schemas.microsoft.com/office/drawing/2014/main" id="{FA191DF2-A133-47F0-B8D8-AB9D01FF4960}"/>
              </a:ext>
            </a:extLst>
          </p:cNvPr>
          <p:cNvSpPr>
            <a:spLocks noChangeArrowheads="1"/>
          </p:cNvSpPr>
          <p:nvPr/>
        </p:nvSpPr>
        <p:spPr bwMode="auto">
          <a:xfrm>
            <a:off x="3333750" y="938213"/>
            <a:ext cx="304800" cy="304800"/>
          </a:xfrm>
          <a:prstGeom prst="ellipse">
            <a:avLst/>
          </a:prstGeom>
          <a:solidFill>
            <a:srgbClr val="00B050"/>
          </a:solidFill>
          <a:ln w="9525" algn="ctr">
            <a:solidFill>
              <a:srgbClr val="00CC00"/>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a:t>1</a:t>
            </a:r>
          </a:p>
        </p:txBody>
      </p:sp>
      <p:sp>
        <p:nvSpPr>
          <p:cNvPr id="8229" name="Oval 37">
            <a:extLst>
              <a:ext uri="{FF2B5EF4-FFF2-40B4-BE49-F238E27FC236}">
                <a16:creationId xmlns:a16="http://schemas.microsoft.com/office/drawing/2014/main" id="{350390BA-49FF-4CD8-B0CE-B32B547CFB0D}"/>
              </a:ext>
            </a:extLst>
          </p:cNvPr>
          <p:cNvSpPr>
            <a:spLocks noChangeArrowheads="1"/>
          </p:cNvSpPr>
          <p:nvPr/>
        </p:nvSpPr>
        <p:spPr bwMode="auto">
          <a:xfrm>
            <a:off x="2290763" y="985838"/>
            <a:ext cx="304800" cy="304800"/>
          </a:xfrm>
          <a:prstGeom prst="ellipse">
            <a:avLst/>
          </a:prstGeom>
          <a:solidFill>
            <a:srgbClr val="00B050"/>
          </a:solidFill>
          <a:ln w="9525" algn="ctr">
            <a:solidFill>
              <a:srgbClr val="00CC00"/>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a:t>2</a:t>
            </a:r>
          </a:p>
        </p:txBody>
      </p:sp>
      <p:sp>
        <p:nvSpPr>
          <p:cNvPr id="19466" name="Text Box 69">
            <a:extLst>
              <a:ext uri="{FF2B5EF4-FFF2-40B4-BE49-F238E27FC236}">
                <a16:creationId xmlns:a16="http://schemas.microsoft.com/office/drawing/2014/main" id="{FB369BFA-1DFE-47A2-AAE5-E309AB5A0666}"/>
              </a:ext>
            </a:extLst>
          </p:cNvPr>
          <p:cNvSpPr txBox="1">
            <a:spLocks noChangeArrowheads="1"/>
          </p:cNvSpPr>
          <p:nvPr/>
        </p:nvSpPr>
        <p:spPr bwMode="auto">
          <a:xfrm>
            <a:off x="-55563" y="874713"/>
            <a:ext cx="157956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200" b="1">
                <a:solidFill>
                  <a:srgbClr val="000099"/>
                </a:solidFill>
                <a:latin typeface="Times New Roman" panose="02020603050405020304" pitchFamily="18" charset="0"/>
                <a:cs typeface="Times New Roman" panose="02020603050405020304" pitchFamily="18" charset="0"/>
              </a:rPr>
              <a:t> </a:t>
            </a:r>
            <a:r>
              <a:rPr lang="en-US" altLang="en-US" sz="1600" b="1">
                <a:solidFill>
                  <a:srgbClr val="000099"/>
                </a:solidFill>
                <a:latin typeface="Times New Roman" panose="02020603050405020304" pitchFamily="18" charset="0"/>
                <a:cs typeface="Times New Roman" panose="02020603050405020304" pitchFamily="18" charset="0"/>
              </a:rPr>
              <a:t>Hướng tiến quân của quân </a:t>
            </a:r>
            <a:r>
              <a:rPr lang="vi-VN" altLang="en-US" sz="1600" b="1">
                <a:solidFill>
                  <a:srgbClr val="000099"/>
                </a:solidFill>
                <a:latin typeface="Times New Roman" panose="02020603050405020304" pitchFamily="18" charset="0"/>
                <a:cs typeface="Times New Roman" panose="02020603050405020304" pitchFamily="18" charset="0"/>
              </a:rPr>
              <a:t>đ</a:t>
            </a:r>
            <a:r>
              <a:rPr lang="en-US" altLang="en-US" sz="1600" b="1">
                <a:solidFill>
                  <a:srgbClr val="000099"/>
                </a:solidFill>
                <a:latin typeface="Times New Roman" panose="02020603050405020304" pitchFamily="18" charset="0"/>
                <a:cs typeface="Times New Roman" panose="02020603050405020304" pitchFamily="18" charset="0"/>
              </a:rPr>
              <a:t>ội nhân dân Việt Nam </a:t>
            </a:r>
          </a:p>
        </p:txBody>
      </p:sp>
      <p:sp>
        <p:nvSpPr>
          <p:cNvPr id="19467" name="AutoShape 27">
            <a:extLst>
              <a:ext uri="{FF2B5EF4-FFF2-40B4-BE49-F238E27FC236}">
                <a16:creationId xmlns:a16="http://schemas.microsoft.com/office/drawing/2014/main" id="{FB769E84-01E2-4DBF-811D-B158F0BAAE30}"/>
              </a:ext>
            </a:extLst>
          </p:cNvPr>
          <p:cNvSpPr>
            <a:spLocks noChangeArrowheads="1"/>
          </p:cNvSpPr>
          <p:nvPr/>
        </p:nvSpPr>
        <p:spPr bwMode="auto">
          <a:xfrm>
            <a:off x="228600" y="2209800"/>
            <a:ext cx="342900" cy="179388"/>
          </a:xfrm>
          <a:prstGeom prst="notchedRightArrow">
            <a:avLst>
              <a:gd name="adj1" fmla="val 50000"/>
              <a:gd name="adj2" fmla="val 47787"/>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9468" name="Text Box 73">
            <a:extLst>
              <a:ext uri="{FF2B5EF4-FFF2-40B4-BE49-F238E27FC236}">
                <a16:creationId xmlns:a16="http://schemas.microsoft.com/office/drawing/2014/main" id="{6195F1DF-CFDA-4627-BDFA-F14023452536}"/>
              </a:ext>
            </a:extLst>
          </p:cNvPr>
          <p:cNvSpPr txBox="1">
            <a:spLocks noChangeArrowheads="1"/>
          </p:cNvSpPr>
          <p:nvPr/>
        </p:nvSpPr>
        <p:spPr bwMode="auto">
          <a:xfrm>
            <a:off x="-6350" y="2462213"/>
            <a:ext cx="16002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600" b="1">
                <a:solidFill>
                  <a:srgbClr val="000099"/>
                </a:solidFill>
                <a:latin typeface="Times New Roman" panose="02020603050405020304" pitchFamily="18" charset="0"/>
                <a:cs typeface="Times New Roman" panose="02020603050405020304" pitchFamily="18" charset="0"/>
              </a:rPr>
              <a:t>Hướng tiến công của quân đội giải phóng Lào và quân tình nguyện Việt Nam</a:t>
            </a:r>
            <a:r>
              <a:rPr lang="en-US" altLang="en-US" sz="1400" b="1">
                <a:solidFill>
                  <a:srgbClr val="000099"/>
                </a:solidFill>
                <a:latin typeface="Times New Roman" panose="02020603050405020304" pitchFamily="18" charset="0"/>
                <a:cs typeface="Times New Roman" panose="02020603050405020304" pitchFamily="18" charset="0"/>
              </a:rPr>
              <a:t> </a:t>
            </a:r>
          </a:p>
        </p:txBody>
      </p:sp>
      <p:sp>
        <p:nvSpPr>
          <p:cNvPr id="19469" name="Text Box 71">
            <a:extLst>
              <a:ext uri="{FF2B5EF4-FFF2-40B4-BE49-F238E27FC236}">
                <a16:creationId xmlns:a16="http://schemas.microsoft.com/office/drawing/2014/main" id="{C94F7841-6CF4-4A4A-A368-4AA4ACA020DF}"/>
              </a:ext>
            </a:extLst>
          </p:cNvPr>
          <p:cNvSpPr txBox="1">
            <a:spLocks noChangeArrowheads="1"/>
          </p:cNvSpPr>
          <p:nvPr/>
        </p:nvSpPr>
        <p:spPr bwMode="auto">
          <a:xfrm>
            <a:off x="-82550" y="4716463"/>
            <a:ext cx="1676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600" b="1">
                <a:solidFill>
                  <a:srgbClr val="000099"/>
                </a:solidFill>
                <a:latin typeface="Times New Roman" panose="02020603050405020304" pitchFamily="18" charset="0"/>
                <a:cs typeface="Times New Roman" panose="02020603050405020304" pitchFamily="18" charset="0"/>
              </a:rPr>
              <a:t>Hướng tiến công của Pháp</a:t>
            </a:r>
          </a:p>
        </p:txBody>
      </p:sp>
      <p:sp>
        <p:nvSpPr>
          <p:cNvPr id="41" name="Oval 36">
            <a:extLst>
              <a:ext uri="{FF2B5EF4-FFF2-40B4-BE49-F238E27FC236}">
                <a16:creationId xmlns:a16="http://schemas.microsoft.com/office/drawing/2014/main" id="{AD303A18-ED10-42F7-90BA-8674B25D26F9}"/>
              </a:ext>
            </a:extLst>
          </p:cNvPr>
          <p:cNvSpPr>
            <a:spLocks noChangeArrowheads="1"/>
          </p:cNvSpPr>
          <p:nvPr/>
        </p:nvSpPr>
        <p:spPr bwMode="auto">
          <a:xfrm>
            <a:off x="7772400" y="725488"/>
            <a:ext cx="304800" cy="304800"/>
          </a:xfrm>
          <a:prstGeom prst="ellipse">
            <a:avLst/>
          </a:prstGeom>
          <a:solidFill>
            <a:srgbClr val="00B050"/>
          </a:solidFill>
          <a:ln w="9525" algn="ctr">
            <a:solidFill>
              <a:srgbClr val="00CC00"/>
            </a:solidFill>
            <a:round/>
            <a:headEnd/>
            <a:tailEnd/>
          </a:ln>
          <a:effectLst/>
        </p:spPr>
        <p:txBody>
          <a:bodyPr wrap="none" anchor="ctr"/>
          <a:lstStyle/>
          <a:p>
            <a:pPr algn="ctr" eaLnBrk="1" hangingPunct="1">
              <a:defRPr/>
            </a:pPr>
            <a:r>
              <a:rPr lang="en-US" b="1" dirty="0">
                <a:effectLst>
                  <a:outerShdw blurRad="38100" dist="38100" dir="2700000" algn="tl">
                    <a:srgbClr val="FFFFFF"/>
                  </a:outerShdw>
                </a:effectLst>
                <a:latin typeface="Arial" charset="0"/>
                <a:cs typeface="Arial" charset="0"/>
              </a:rPr>
              <a:t>1</a:t>
            </a:r>
          </a:p>
        </p:txBody>
      </p:sp>
      <p:sp>
        <p:nvSpPr>
          <p:cNvPr id="19471" name="Text Box 75">
            <a:extLst>
              <a:ext uri="{FF2B5EF4-FFF2-40B4-BE49-F238E27FC236}">
                <a16:creationId xmlns:a16="http://schemas.microsoft.com/office/drawing/2014/main" id="{16737A7A-1E3B-4545-86FF-0CB50695DBFB}"/>
              </a:ext>
            </a:extLst>
          </p:cNvPr>
          <p:cNvSpPr txBox="1">
            <a:spLocks noChangeArrowheads="1"/>
          </p:cNvSpPr>
          <p:nvPr/>
        </p:nvSpPr>
        <p:spPr bwMode="auto">
          <a:xfrm>
            <a:off x="7277100" y="1190625"/>
            <a:ext cx="1600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600" b="1">
                <a:solidFill>
                  <a:srgbClr val="000099"/>
                </a:solidFill>
                <a:latin typeface="Times New Roman" panose="02020603050405020304" pitchFamily="18" charset="0"/>
                <a:cs typeface="Times New Roman" panose="02020603050405020304" pitchFamily="18" charset="0"/>
              </a:rPr>
              <a:t>Nơi địch tập trung quân</a:t>
            </a:r>
            <a:r>
              <a:rPr lang="en-US" altLang="en-US" sz="1400" b="1">
                <a:solidFill>
                  <a:srgbClr val="000099"/>
                </a:solidFill>
                <a:latin typeface="Times New Roman" panose="02020603050405020304" pitchFamily="18" charset="0"/>
                <a:cs typeface="Times New Roman" panose="02020603050405020304" pitchFamily="18" charset="0"/>
              </a:rPr>
              <a:t> </a:t>
            </a:r>
          </a:p>
        </p:txBody>
      </p:sp>
      <p:sp>
        <p:nvSpPr>
          <p:cNvPr id="19472" name="Text Box 76">
            <a:extLst>
              <a:ext uri="{FF2B5EF4-FFF2-40B4-BE49-F238E27FC236}">
                <a16:creationId xmlns:a16="http://schemas.microsoft.com/office/drawing/2014/main" id="{5B215DFA-E5FF-44C5-83D9-1FA5FF7ECF7E}"/>
              </a:ext>
            </a:extLst>
          </p:cNvPr>
          <p:cNvSpPr txBox="1">
            <a:spLocks noChangeArrowheads="1"/>
          </p:cNvSpPr>
          <p:nvPr/>
        </p:nvSpPr>
        <p:spPr bwMode="auto">
          <a:xfrm>
            <a:off x="7242175" y="2193925"/>
            <a:ext cx="987425" cy="400050"/>
          </a:xfrm>
          <a:prstGeom prst="rect">
            <a:avLst/>
          </a:prstGeom>
          <a:solidFill>
            <a:schemeClr val="bg2"/>
          </a:solidFill>
          <a:ln w="9525">
            <a:solidFill>
              <a:schemeClr val="bg1"/>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a:latin typeface="Times New Roman" panose="02020603050405020304" pitchFamily="18" charset="0"/>
                <a:cs typeface="Times New Roman" panose="02020603050405020304" pitchFamily="18" charset="0"/>
              </a:rPr>
              <a:t>Xê nô</a:t>
            </a:r>
          </a:p>
        </p:txBody>
      </p:sp>
      <p:sp>
        <p:nvSpPr>
          <p:cNvPr id="19473" name="Text Box 77">
            <a:extLst>
              <a:ext uri="{FF2B5EF4-FFF2-40B4-BE49-F238E27FC236}">
                <a16:creationId xmlns:a16="http://schemas.microsoft.com/office/drawing/2014/main" id="{E7675958-20EB-4B0D-8EB0-182682170514}"/>
              </a:ext>
            </a:extLst>
          </p:cNvPr>
          <p:cNvSpPr txBox="1">
            <a:spLocks noChangeArrowheads="1"/>
          </p:cNvSpPr>
          <p:nvPr/>
        </p:nvSpPr>
        <p:spPr bwMode="auto">
          <a:xfrm>
            <a:off x="8077200" y="2193925"/>
            <a:ext cx="12192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600" b="1">
                <a:solidFill>
                  <a:srgbClr val="000099"/>
                </a:solidFill>
                <a:latin typeface="Times New Roman" panose="02020603050405020304" pitchFamily="18" charset="0"/>
                <a:cs typeface="Times New Roman" panose="02020603050405020304" pitchFamily="18" charset="0"/>
              </a:rPr>
              <a:t>Địa danh</a:t>
            </a:r>
            <a:r>
              <a:rPr lang="en-US" altLang="en-US" sz="1400" b="1">
                <a:solidFill>
                  <a:srgbClr val="000099"/>
                </a:solidFill>
                <a:latin typeface="Times New Roman" panose="02020603050405020304" pitchFamily="18" charset="0"/>
                <a:cs typeface="Times New Roman" panose="02020603050405020304" pitchFamily="18" charset="0"/>
              </a:rPr>
              <a:t> </a:t>
            </a:r>
          </a:p>
          <a:p>
            <a:pPr eaLnBrk="1" hangingPunct="1">
              <a:spcBef>
                <a:spcPct val="50000"/>
              </a:spcBef>
            </a:pPr>
            <a:endParaRPr lang="en-US" altLang="en-US" sz="1400" b="1">
              <a:solidFill>
                <a:srgbClr val="000099"/>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228"/>
                                        </p:tgtEl>
                                        <p:attrNameLst>
                                          <p:attrName>style.visibility</p:attrName>
                                        </p:attrNameLst>
                                      </p:cBhvr>
                                      <p:to>
                                        <p:strVal val="visible"/>
                                      </p:to>
                                    </p:set>
                                    <p:anim calcmode="discrete" valueType="clr">
                                      <p:cBhvr override="childStyle">
                                        <p:cTn id="7" dur="80"/>
                                        <p:tgtEl>
                                          <p:spTgt spid="822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228"/>
                                        </p:tgtEl>
                                        <p:attrNameLst>
                                          <p:attrName>fillcolor</p:attrName>
                                        </p:attrNameLst>
                                      </p:cBhvr>
                                      <p:tavLst>
                                        <p:tav tm="0">
                                          <p:val>
                                            <p:clrVal>
                                              <a:schemeClr val="accent2"/>
                                            </p:clrVal>
                                          </p:val>
                                        </p:tav>
                                        <p:tav tm="50000">
                                          <p:val>
                                            <p:clrVal>
                                              <a:schemeClr val="hlink"/>
                                            </p:clrVal>
                                          </p:val>
                                        </p:tav>
                                      </p:tavLst>
                                    </p:anim>
                                    <p:set>
                                      <p:cBhvr>
                                        <p:cTn id="9" dur="80"/>
                                        <p:tgtEl>
                                          <p:spTgt spid="8228"/>
                                        </p:tgtEl>
                                        <p:attrNameLst>
                                          <p:attrName>fill.type</p:attrName>
                                        </p:attrNameLst>
                                      </p:cBhvr>
                                      <p:to>
                                        <p:strVal val="solid"/>
                                      </p:to>
                                    </p:set>
                                  </p:childTnLst>
                                </p:cTn>
                              </p:par>
                            </p:childTnLst>
                          </p:cTn>
                        </p:par>
                        <p:par>
                          <p:cTn id="10" fill="hold" nodeType="afterGroup">
                            <p:stCondLst>
                              <p:cond delay="80"/>
                            </p:stCondLst>
                            <p:childTnLst>
                              <p:par>
                                <p:cTn id="11" presetID="1" presetClass="emph" presetSubtype="2" fill="hold" nodeType="afterEffect">
                                  <p:stCondLst>
                                    <p:cond delay="0"/>
                                  </p:stCondLst>
                                  <p:childTnLst>
                                    <p:animClr clrSpc="rgb" dir="cw">
                                      <p:cBhvr>
                                        <p:cTn id="12" dur="500" fill="hold"/>
                                        <p:tgtEl>
                                          <p:spTgt spid="8228"/>
                                        </p:tgtEl>
                                        <p:attrNameLst>
                                          <p:attrName>fillcolor</p:attrName>
                                        </p:attrNameLst>
                                      </p:cBhvr>
                                      <p:to>
                                        <a:srgbClr val="66FF33"/>
                                      </p:to>
                                    </p:animClr>
                                    <p:set>
                                      <p:cBhvr>
                                        <p:cTn id="13" dur="500" fill="hold"/>
                                        <p:tgtEl>
                                          <p:spTgt spid="8228"/>
                                        </p:tgtEl>
                                        <p:attrNameLst>
                                          <p:attrName>fill.type</p:attrName>
                                        </p:attrNameLst>
                                      </p:cBhvr>
                                      <p:to>
                                        <p:strVal val="solid"/>
                                      </p:to>
                                    </p:set>
                                    <p:set>
                                      <p:cBhvr>
                                        <p:cTn id="14" dur="500" fill="hold"/>
                                        <p:tgtEl>
                                          <p:spTgt spid="8228"/>
                                        </p:tgtEl>
                                        <p:attrNameLst>
                                          <p:attrName>fill.on</p:attrName>
                                        </p:attrNameLst>
                                      </p:cBhvr>
                                      <p:to>
                                        <p:strVal val="tru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51" presetClass="entr" presetSubtype="0" fill="hold" grpId="0" nodeType="clickEffect">
                                  <p:stCondLst>
                                    <p:cond delay="0"/>
                                  </p:stCondLst>
                                  <p:childTnLst>
                                    <p:set>
                                      <p:cBhvr>
                                        <p:cTn id="18" dur="1" fill="hold">
                                          <p:stCondLst>
                                            <p:cond delay="0"/>
                                          </p:stCondLst>
                                        </p:cTn>
                                        <p:tgtEl>
                                          <p:spTgt spid="8223"/>
                                        </p:tgtEl>
                                        <p:attrNameLst>
                                          <p:attrName>style.visibility</p:attrName>
                                        </p:attrNameLst>
                                      </p:cBhvr>
                                      <p:to>
                                        <p:strVal val="visible"/>
                                      </p:to>
                                    </p:set>
                                    <p:animEffect transition="in" filter="fade">
                                      <p:cBhvr>
                                        <p:cTn id="19" dur="770" decel="100000"/>
                                        <p:tgtEl>
                                          <p:spTgt spid="8223"/>
                                        </p:tgtEl>
                                      </p:cBhvr>
                                    </p:animEffect>
                                    <p:animScale>
                                      <p:cBhvr>
                                        <p:cTn id="20" dur="770" decel="100000"/>
                                        <p:tgtEl>
                                          <p:spTgt spid="8223"/>
                                        </p:tgtEl>
                                      </p:cBhvr>
                                      <p:from x="10000" y="10000"/>
                                      <p:to x="200000" y="450000"/>
                                    </p:animScale>
                                    <p:animScale>
                                      <p:cBhvr>
                                        <p:cTn id="21" dur="1230" accel="100000" fill="hold">
                                          <p:stCondLst>
                                            <p:cond delay="770"/>
                                          </p:stCondLst>
                                        </p:cTn>
                                        <p:tgtEl>
                                          <p:spTgt spid="8223"/>
                                        </p:tgtEl>
                                      </p:cBhvr>
                                      <p:from x="200000" y="450000"/>
                                      <p:to x="100000" y="100000"/>
                                    </p:animScale>
                                    <p:set>
                                      <p:cBhvr>
                                        <p:cTn id="22" dur="770" fill="hold"/>
                                        <p:tgtEl>
                                          <p:spTgt spid="8223"/>
                                        </p:tgtEl>
                                        <p:attrNameLst>
                                          <p:attrName>ppt_x</p:attrName>
                                        </p:attrNameLst>
                                      </p:cBhvr>
                                      <p:to>
                                        <p:strVal val="(0.5)"/>
                                      </p:to>
                                    </p:set>
                                    <p:anim from="(0.5)" to="(#ppt_x)" calcmode="lin" valueType="num">
                                      <p:cBhvr>
                                        <p:cTn id="23" dur="1230" accel="100000" fill="hold">
                                          <p:stCondLst>
                                            <p:cond delay="770"/>
                                          </p:stCondLst>
                                        </p:cTn>
                                        <p:tgtEl>
                                          <p:spTgt spid="8223"/>
                                        </p:tgtEl>
                                        <p:attrNameLst>
                                          <p:attrName>ppt_x</p:attrName>
                                        </p:attrNameLst>
                                      </p:cBhvr>
                                    </p:anim>
                                    <p:set>
                                      <p:cBhvr>
                                        <p:cTn id="24" dur="770" fill="hold"/>
                                        <p:tgtEl>
                                          <p:spTgt spid="8223"/>
                                        </p:tgtEl>
                                        <p:attrNameLst>
                                          <p:attrName>ppt_y</p:attrName>
                                        </p:attrNameLst>
                                      </p:cBhvr>
                                      <p:to>
                                        <p:strVal val="(#ppt_y+0.4)"/>
                                      </p:to>
                                    </p:set>
                                    <p:anim from="(#ppt_y+0.4)" to="(#ppt_y)" calcmode="lin" valueType="num">
                                      <p:cBhvr>
                                        <p:cTn id="25" dur="1230" accel="100000" fill="hold">
                                          <p:stCondLst>
                                            <p:cond delay="770"/>
                                          </p:stCondLst>
                                        </p:cTn>
                                        <p:tgtEl>
                                          <p:spTgt spid="8223"/>
                                        </p:tgtEl>
                                        <p:attrNameLst>
                                          <p:attrName>ppt_y</p:attrName>
                                        </p:attrNameLst>
                                      </p:cBhvr>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51" presetClass="entr" presetSubtype="0" fill="hold" grpId="0" nodeType="clickEffect">
                                  <p:stCondLst>
                                    <p:cond delay="0"/>
                                  </p:stCondLst>
                                  <p:childTnLst>
                                    <p:set>
                                      <p:cBhvr>
                                        <p:cTn id="29" dur="1" fill="hold">
                                          <p:stCondLst>
                                            <p:cond delay="0"/>
                                          </p:stCondLst>
                                        </p:cTn>
                                        <p:tgtEl>
                                          <p:spTgt spid="8224"/>
                                        </p:tgtEl>
                                        <p:attrNameLst>
                                          <p:attrName>style.visibility</p:attrName>
                                        </p:attrNameLst>
                                      </p:cBhvr>
                                      <p:to>
                                        <p:strVal val="visible"/>
                                      </p:to>
                                    </p:set>
                                    <p:animEffect transition="in" filter="fade">
                                      <p:cBhvr>
                                        <p:cTn id="30" dur="770" decel="100000"/>
                                        <p:tgtEl>
                                          <p:spTgt spid="8224"/>
                                        </p:tgtEl>
                                      </p:cBhvr>
                                    </p:animEffect>
                                    <p:animScale>
                                      <p:cBhvr>
                                        <p:cTn id="31" dur="770" decel="100000"/>
                                        <p:tgtEl>
                                          <p:spTgt spid="8224"/>
                                        </p:tgtEl>
                                      </p:cBhvr>
                                      <p:from x="10000" y="10000"/>
                                      <p:to x="200000" y="450000"/>
                                    </p:animScale>
                                    <p:animScale>
                                      <p:cBhvr>
                                        <p:cTn id="32" dur="1230" accel="100000" fill="hold">
                                          <p:stCondLst>
                                            <p:cond delay="770"/>
                                          </p:stCondLst>
                                        </p:cTn>
                                        <p:tgtEl>
                                          <p:spTgt spid="8224"/>
                                        </p:tgtEl>
                                      </p:cBhvr>
                                      <p:from x="200000" y="450000"/>
                                      <p:to x="100000" y="100000"/>
                                    </p:animScale>
                                    <p:set>
                                      <p:cBhvr>
                                        <p:cTn id="33" dur="770" fill="hold"/>
                                        <p:tgtEl>
                                          <p:spTgt spid="8224"/>
                                        </p:tgtEl>
                                        <p:attrNameLst>
                                          <p:attrName>ppt_x</p:attrName>
                                        </p:attrNameLst>
                                      </p:cBhvr>
                                      <p:to>
                                        <p:strVal val="(0.5)"/>
                                      </p:to>
                                    </p:set>
                                    <p:anim from="(0.5)" to="(#ppt_x)" calcmode="lin" valueType="num">
                                      <p:cBhvr>
                                        <p:cTn id="34" dur="1230" accel="100000" fill="hold">
                                          <p:stCondLst>
                                            <p:cond delay="770"/>
                                          </p:stCondLst>
                                        </p:cTn>
                                        <p:tgtEl>
                                          <p:spTgt spid="8224"/>
                                        </p:tgtEl>
                                        <p:attrNameLst>
                                          <p:attrName>ppt_x</p:attrName>
                                        </p:attrNameLst>
                                      </p:cBhvr>
                                    </p:anim>
                                    <p:set>
                                      <p:cBhvr>
                                        <p:cTn id="35" dur="770" fill="hold"/>
                                        <p:tgtEl>
                                          <p:spTgt spid="8224"/>
                                        </p:tgtEl>
                                        <p:attrNameLst>
                                          <p:attrName>ppt_y</p:attrName>
                                        </p:attrNameLst>
                                      </p:cBhvr>
                                      <p:to>
                                        <p:strVal val="(#ppt_y+0.4)"/>
                                      </p:to>
                                    </p:set>
                                    <p:anim from="(#ppt_y+0.4)" to="(#ppt_y)" calcmode="lin" valueType="num">
                                      <p:cBhvr>
                                        <p:cTn id="36" dur="1230" accel="100000" fill="hold">
                                          <p:stCondLst>
                                            <p:cond delay="770"/>
                                          </p:stCondLst>
                                        </p:cTn>
                                        <p:tgtEl>
                                          <p:spTgt spid="8224"/>
                                        </p:tgtEl>
                                        <p:attrNameLst>
                                          <p:attrName>ppt_y</p:attrName>
                                        </p:attrNameLst>
                                      </p:cBhvr>
                                    </p:anim>
                                  </p:childTnLst>
                                </p:cTn>
                              </p:par>
                            </p:childTnLst>
                          </p:cTn>
                        </p:par>
                        <p:par>
                          <p:cTn id="37" fill="hold" nodeType="afterGroup">
                            <p:stCondLst>
                              <p:cond delay="2000"/>
                            </p:stCondLst>
                            <p:childTnLst>
                              <p:par>
                                <p:cTn id="38" presetID="13" presetClass="entr" presetSubtype="16" fill="hold" grpId="0" nodeType="afterEffect">
                                  <p:stCondLst>
                                    <p:cond delay="0"/>
                                  </p:stCondLst>
                                  <p:childTnLst>
                                    <p:set>
                                      <p:cBhvr>
                                        <p:cTn id="39" dur="1" fill="hold">
                                          <p:stCondLst>
                                            <p:cond delay="0"/>
                                          </p:stCondLst>
                                        </p:cTn>
                                        <p:tgtEl>
                                          <p:spTgt spid="8225"/>
                                        </p:tgtEl>
                                        <p:attrNameLst>
                                          <p:attrName>style.visibility</p:attrName>
                                        </p:attrNameLst>
                                      </p:cBhvr>
                                      <p:to>
                                        <p:strVal val="visible"/>
                                      </p:to>
                                    </p:set>
                                    <p:animEffect transition="in" filter="plus(in)">
                                      <p:cBhvr>
                                        <p:cTn id="40" dur="1000"/>
                                        <p:tgtEl>
                                          <p:spTgt spid="8225"/>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7" presetClass="entr" presetSubtype="0" fill="hold" grpId="0" nodeType="clickEffect">
                                  <p:stCondLst>
                                    <p:cond delay="0"/>
                                  </p:stCondLst>
                                  <p:iterate type="lt">
                                    <p:tmPct val="50000"/>
                                  </p:iterate>
                                  <p:childTnLst>
                                    <p:set>
                                      <p:cBhvr>
                                        <p:cTn id="44" dur="1" fill="hold">
                                          <p:stCondLst>
                                            <p:cond delay="0"/>
                                          </p:stCondLst>
                                        </p:cTn>
                                        <p:tgtEl>
                                          <p:spTgt spid="8229"/>
                                        </p:tgtEl>
                                        <p:attrNameLst>
                                          <p:attrName>style.visibility</p:attrName>
                                        </p:attrNameLst>
                                      </p:cBhvr>
                                      <p:to>
                                        <p:strVal val="visible"/>
                                      </p:to>
                                    </p:set>
                                    <p:anim calcmode="discrete" valueType="clr">
                                      <p:cBhvr override="childStyle">
                                        <p:cTn id="45" dur="80"/>
                                        <p:tgtEl>
                                          <p:spTgt spid="8229"/>
                                        </p:tgtEl>
                                        <p:attrNameLst>
                                          <p:attrName>style.color</p:attrName>
                                        </p:attrNameLst>
                                      </p:cBhvr>
                                      <p:tavLst>
                                        <p:tav tm="0">
                                          <p:val>
                                            <p:clrVal>
                                              <a:schemeClr val="accent2"/>
                                            </p:clrVal>
                                          </p:val>
                                        </p:tav>
                                        <p:tav tm="50000">
                                          <p:val>
                                            <p:clrVal>
                                              <a:schemeClr val="hlink"/>
                                            </p:clrVal>
                                          </p:val>
                                        </p:tav>
                                      </p:tavLst>
                                    </p:anim>
                                    <p:anim calcmode="discrete" valueType="clr">
                                      <p:cBhvr>
                                        <p:cTn id="46" dur="80"/>
                                        <p:tgtEl>
                                          <p:spTgt spid="8229"/>
                                        </p:tgtEl>
                                        <p:attrNameLst>
                                          <p:attrName>fillcolor</p:attrName>
                                        </p:attrNameLst>
                                      </p:cBhvr>
                                      <p:tavLst>
                                        <p:tav tm="0">
                                          <p:val>
                                            <p:clrVal>
                                              <a:schemeClr val="accent2"/>
                                            </p:clrVal>
                                          </p:val>
                                        </p:tav>
                                        <p:tav tm="50000">
                                          <p:val>
                                            <p:clrVal>
                                              <a:schemeClr val="hlink"/>
                                            </p:clrVal>
                                          </p:val>
                                        </p:tav>
                                      </p:tavLst>
                                    </p:anim>
                                    <p:set>
                                      <p:cBhvr>
                                        <p:cTn id="47" dur="80"/>
                                        <p:tgtEl>
                                          <p:spTgt spid="8229"/>
                                        </p:tgtEl>
                                        <p:attrNameLst>
                                          <p:attrName>fill.type</p:attrName>
                                        </p:attrNameLst>
                                      </p:cBhvr>
                                      <p:to>
                                        <p:strVal val="solid"/>
                                      </p:to>
                                    </p:set>
                                  </p:childTnLst>
                                </p:cTn>
                              </p:par>
                            </p:childTnLst>
                          </p:cTn>
                        </p:par>
                        <p:par>
                          <p:cTn id="48" fill="hold" nodeType="afterGroup">
                            <p:stCondLst>
                              <p:cond delay="80"/>
                            </p:stCondLst>
                            <p:childTnLst>
                              <p:par>
                                <p:cTn id="49" presetID="1" presetClass="emph" presetSubtype="2" fill="hold" nodeType="afterEffect">
                                  <p:stCondLst>
                                    <p:cond delay="0"/>
                                  </p:stCondLst>
                                  <p:childTnLst>
                                    <p:animClr clrSpc="rgb" dir="cw">
                                      <p:cBhvr>
                                        <p:cTn id="50" dur="500" fill="hold"/>
                                        <p:tgtEl>
                                          <p:spTgt spid="8229"/>
                                        </p:tgtEl>
                                        <p:attrNameLst>
                                          <p:attrName>fillcolor</p:attrName>
                                        </p:attrNameLst>
                                      </p:cBhvr>
                                      <p:to>
                                        <a:srgbClr val="66FF33"/>
                                      </p:to>
                                    </p:animClr>
                                    <p:set>
                                      <p:cBhvr>
                                        <p:cTn id="51" dur="500" fill="hold"/>
                                        <p:tgtEl>
                                          <p:spTgt spid="8229"/>
                                        </p:tgtEl>
                                        <p:attrNameLst>
                                          <p:attrName>fill.type</p:attrName>
                                        </p:attrNameLst>
                                      </p:cBhvr>
                                      <p:to>
                                        <p:strVal val="solid"/>
                                      </p:to>
                                    </p:set>
                                    <p:set>
                                      <p:cBhvr>
                                        <p:cTn id="52" dur="500" fill="hold"/>
                                        <p:tgtEl>
                                          <p:spTgt spid="822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23" grpId="0" animBg="1"/>
      <p:bldP spid="8224" grpId="0" animBg="1"/>
      <p:bldP spid="8225" grpId="0" animBg="1"/>
      <p:bldP spid="8228" grpId="0" animBg="1"/>
      <p:bldP spid="822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308" name="Rectangle 36">
            <a:extLst>
              <a:ext uri="{FF2B5EF4-FFF2-40B4-BE49-F238E27FC236}">
                <a16:creationId xmlns:a16="http://schemas.microsoft.com/office/drawing/2014/main" id="{49F02AF4-0F5D-46E7-B32D-09FCB769F66E}"/>
              </a:ext>
            </a:extLst>
          </p:cNvPr>
          <p:cNvSpPr>
            <a:spLocks noGrp="1" noChangeArrowheads="1"/>
          </p:cNvSpPr>
          <p:nvPr>
            <p:ph type="title"/>
          </p:nvPr>
        </p:nvSpPr>
        <p:spPr/>
        <p:txBody>
          <a:bodyPr/>
          <a:lstStyle/>
          <a:p>
            <a:pPr eaLnBrk="1" hangingPunct="1">
              <a:defRPr/>
            </a:pPr>
            <a:endParaRPr lang="en-US"/>
          </a:p>
        </p:txBody>
      </p:sp>
      <p:graphicFrame>
        <p:nvGraphicFramePr>
          <p:cNvPr id="182321" name="Group 49">
            <a:extLst>
              <a:ext uri="{FF2B5EF4-FFF2-40B4-BE49-F238E27FC236}">
                <a16:creationId xmlns:a16="http://schemas.microsoft.com/office/drawing/2014/main" id="{29BA73F0-2357-4787-90D1-0F9D7C5337F8}"/>
              </a:ext>
            </a:extLst>
          </p:cNvPr>
          <p:cNvGraphicFramePr>
            <a:graphicFrameLocks noGrp="1"/>
          </p:cNvGraphicFramePr>
          <p:nvPr>
            <p:ph idx="1"/>
          </p:nvPr>
        </p:nvGraphicFramePr>
        <p:xfrm>
          <a:off x="0" y="187325"/>
          <a:ext cx="9274175" cy="6878681"/>
        </p:xfrm>
        <a:graphic>
          <a:graphicData uri="http://schemas.openxmlformats.org/drawingml/2006/table">
            <a:tbl>
              <a:tblPr/>
              <a:tblGrid>
                <a:gridCol w="1330325">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571750">
                  <a:extLst>
                    <a:ext uri="{9D8B030D-6E8A-4147-A177-3AD203B41FA5}">
                      <a16:colId xmlns:a16="http://schemas.microsoft.com/office/drawing/2014/main" val="20002"/>
                    </a:ext>
                  </a:extLst>
                </a:gridCol>
                <a:gridCol w="3086100">
                  <a:extLst>
                    <a:ext uri="{9D8B030D-6E8A-4147-A177-3AD203B41FA5}">
                      <a16:colId xmlns:a16="http://schemas.microsoft.com/office/drawing/2014/main" val="20003"/>
                    </a:ext>
                  </a:extLst>
                </a:gridCol>
              </a:tblGrid>
              <a:tr h="701026">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1" i="0" u="none" strike="noStrike" cap="none" normalizeH="0" baseline="0" dirty="0" err="1">
                          <a:ln>
                            <a:noFill/>
                          </a:ln>
                          <a:solidFill>
                            <a:schemeClr val="bg1"/>
                          </a:solidFill>
                          <a:effectLst/>
                          <a:latin typeface="Arial" charset="0"/>
                          <a:cs typeface="Arial" charset="0"/>
                        </a:rPr>
                        <a:t>Thời</a:t>
                      </a:r>
                      <a:r>
                        <a:rPr kumimoji="0" lang="en-US" sz="2000" b="1" i="0" u="none" strike="noStrike" cap="none" normalizeH="0" baseline="0" dirty="0">
                          <a:ln>
                            <a:noFill/>
                          </a:ln>
                          <a:solidFill>
                            <a:schemeClr val="bg1"/>
                          </a:solidFill>
                          <a:effectLst/>
                          <a:latin typeface="Arial" charset="0"/>
                          <a:cs typeface="Arial" charset="0"/>
                        </a:rPr>
                        <a:t> </a:t>
                      </a:r>
                      <a:r>
                        <a:rPr kumimoji="0" lang="en-US" sz="2000" b="1" i="0" u="none" strike="noStrike" cap="none" normalizeH="0" baseline="0" dirty="0" err="1">
                          <a:ln>
                            <a:noFill/>
                          </a:ln>
                          <a:solidFill>
                            <a:schemeClr val="bg1"/>
                          </a:solidFill>
                          <a:effectLst/>
                          <a:latin typeface="Arial" charset="0"/>
                          <a:cs typeface="Arial" charset="0"/>
                        </a:rPr>
                        <a:t>gian</a:t>
                      </a:r>
                      <a:endParaRPr kumimoji="0" lang="en-US" sz="2000" b="1" i="0" u="none" strike="noStrike" cap="none" normalizeH="0" baseline="0" dirty="0">
                        <a:ln>
                          <a:noFill/>
                        </a:ln>
                        <a:solidFill>
                          <a:schemeClr val="bg1"/>
                        </a:solidFill>
                        <a:effectLst/>
                        <a:latin typeface="Arial" charset="0"/>
                        <a:cs typeface="Arial"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1" i="0" u="none" strike="noStrike" cap="none" normalizeH="0" baseline="0" dirty="0" err="1">
                          <a:ln>
                            <a:noFill/>
                          </a:ln>
                          <a:solidFill>
                            <a:schemeClr val="bg1"/>
                          </a:solidFill>
                          <a:effectLst/>
                          <a:latin typeface="Arial" charset="0"/>
                          <a:cs typeface="Arial" charset="0"/>
                        </a:rPr>
                        <a:t>Chiến</a:t>
                      </a:r>
                      <a:r>
                        <a:rPr kumimoji="0" lang="en-US" sz="2000" b="1" i="0" u="none" strike="noStrike" cap="none" normalizeH="0" baseline="0" dirty="0">
                          <a:ln>
                            <a:noFill/>
                          </a:ln>
                          <a:solidFill>
                            <a:schemeClr val="bg1"/>
                          </a:solidFill>
                          <a:effectLst/>
                          <a:latin typeface="Arial" charset="0"/>
                          <a:cs typeface="Arial" charset="0"/>
                        </a:rPr>
                        <a:t> </a:t>
                      </a:r>
                      <a:r>
                        <a:rPr kumimoji="0" lang="en-US" sz="2000" b="1" i="0" u="none" strike="noStrike" cap="none" normalizeH="0" baseline="0" dirty="0" err="1">
                          <a:ln>
                            <a:noFill/>
                          </a:ln>
                          <a:solidFill>
                            <a:schemeClr val="bg1"/>
                          </a:solidFill>
                          <a:effectLst/>
                          <a:latin typeface="Arial" charset="0"/>
                          <a:cs typeface="Arial" charset="0"/>
                        </a:rPr>
                        <a:t>dịch</a:t>
                      </a:r>
                      <a:r>
                        <a:rPr kumimoji="0" lang="en-US" sz="2000" b="1" i="0" u="none" strike="noStrike" cap="none" normalizeH="0" baseline="0" dirty="0">
                          <a:ln>
                            <a:noFill/>
                          </a:ln>
                          <a:solidFill>
                            <a:schemeClr val="bg1"/>
                          </a:solidFill>
                          <a:effectLst/>
                          <a:latin typeface="Arial" charset="0"/>
                          <a:cs typeface="Arial" charset="0"/>
                        </a:rPr>
                        <a:t> </a:t>
                      </a:r>
                      <a:r>
                        <a:rPr kumimoji="0" lang="en-US" sz="2000" b="1" i="0" u="none" strike="noStrike" cap="none" normalizeH="0" baseline="0" dirty="0" err="1">
                          <a:ln>
                            <a:noFill/>
                          </a:ln>
                          <a:solidFill>
                            <a:schemeClr val="bg1"/>
                          </a:solidFill>
                          <a:effectLst/>
                          <a:latin typeface="Arial" charset="0"/>
                          <a:cs typeface="Arial" charset="0"/>
                        </a:rPr>
                        <a:t>của</a:t>
                      </a:r>
                      <a:r>
                        <a:rPr kumimoji="0" lang="en-US" sz="2000" b="1" i="0" u="none" strike="noStrike" cap="none" normalizeH="0" baseline="0" dirty="0">
                          <a:ln>
                            <a:noFill/>
                          </a:ln>
                          <a:solidFill>
                            <a:schemeClr val="bg1"/>
                          </a:solidFill>
                          <a:effectLst/>
                          <a:latin typeface="Arial" charset="0"/>
                          <a:cs typeface="Arial" charset="0"/>
                        </a:rPr>
                        <a:t> ta</a:t>
                      </a: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1" i="0" u="none" strike="noStrike" cap="none" normalizeH="0" baseline="0" dirty="0" err="1">
                          <a:ln>
                            <a:noFill/>
                          </a:ln>
                          <a:solidFill>
                            <a:schemeClr val="bg1"/>
                          </a:solidFill>
                          <a:effectLst/>
                          <a:latin typeface="Arial" charset="0"/>
                          <a:cs typeface="Arial" charset="0"/>
                        </a:rPr>
                        <a:t>Kết</a:t>
                      </a:r>
                      <a:r>
                        <a:rPr kumimoji="0" lang="en-US" sz="2000" b="1" i="0" u="none" strike="noStrike" cap="none" normalizeH="0" baseline="0" dirty="0">
                          <a:ln>
                            <a:noFill/>
                          </a:ln>
                          <a:solidFill>
                            <a:schemeClr val="bg1"/>
                          </a:solidFill>
                          <a:effectLst/>
                          <a:latin typeface="Arial" charset="0"/>
                          <a:cs typeface="Arial" charset="0"/>
                        </a:rPr>
                        <a:t> </a:t>
                      </a:r>
                      <a:r>
                        <a:rPr kumimoji="0" lang="en-US" sz="2000" b="1" i="0" u="none" strike="noStrike" cap="none" normalizeH="0" baseline="0" dirty="0" err="1">
                          <a:ln>
                            <a:noFill/>
                          </a:ln>
                          <a:solidFill>
                            <a:schemeClr val="bg1"/>
                          </a:solidFill>
                          <a:effectLst/>
                          <a:latin typeface="Arial" charset="0"/>
                          <a:cs typeface="Arial" charset="0"/>
                        </a:rPr>
                        <a:t>quả</a:t>
                      </a:r>
                      <a:endParaRPr kumimoji="0" lang="en-US" sz="2000" b="1" i="0" u="none" strike="noStrike" cap="none" normalizeH="0" baseline="0" dirty="0">
                        <a:ln>
                          <a:noFill/>
                        </a:ln>
                        <a:solidFill>
                          <a:schemeClr val="bg1"/>
                        </a:solidFill>
                        <a:effectLst/>
                        <a:latin typeface="Arial" charset="0"/>
                        <a:cs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1" i="0" u="none" strike="noStrike" cap="none" normalizeH="0" baseline="0" dirty="0" err="1">
                          <a:ln>
                            <a:noFill/>
                          </a:ln>
                          <a:solidFill>
                            <a:schemeClr val="bg1"/>
                          </a:solidFill>
                          <a:effectLst/>
                          <a:latin typeface="Arial" charset="0"/>
                          <a:cs typeface="Arial" charset="0"/>
                        </a:rPr>
                        <a:t>Đối</a:t>
                      </a:r>
                      <a:r>
                        <a:rPr kumimoji="0" lang="en-US" sz="2000" b="1" i="0" u="none" strike="noStrike" cap="none" normalizeH="0" baseline="0" dirty="0">
                          <a:ln>
                            <a:noFill/>
                          </a:ln>
                          <a:solidFill>
                            <a:schemeClr val="bg1"/>
                          </a:solidFill>
                          <a:effectLst/>
                          <a:latin typeface="Arial" charset="0"/>
                          <a:cs typeface="Arial" charset="0"/>
                        </a:rPr>
                        <a:t> </a:t>
                      </a:r>
                      <a:r>
                        <a:rPr kumimoji="0" lang="en-US" sz="2000" b="1" i="0" u="none" strike="noStrike" cap="none" normalizeH="0" baseline="0" dirty="0" err="1">
                          <a:ln>
                            <a:noFill/>
                          </a:ln>
                          <a:solidFill>
                            <a:schemeClr val="bg1"/>
                          </a:solidFill>
                          <a:effectLst/>
                          <a:latin typeface="Arial" charset="0"/>
                          <a:cs typeface="Arial" charset="0"/>
                        </a:rPr>
                        <a:t>phó</a:t>
                      </a:r>
                      <a:r>
                        <a:rPr kumimoji="0" lang="en-US" sz="2000" b="1" i="0" u="none" strike="noStrike" cap="none" normalizeH="0" baseline="0" dirty="0">
                          <a:ln>
                            <a:noFill/>
                          </a:ln>
                          <a:solidFill>
                            <a:schemeClr val="bg1"/>
                          </a:solidFill>
                          <a:effectLst/>
                          <a:latin typeface="Arial" charset="0"/>
                          <a:cs typeface="Arial" charset="0"/>
                        </a:rPr>
                        <a:t> </a:t>
                      </a:r>
                      <a:r>
                        <a:rPr kumimoji="0" lang="en-US" sz="2000" b="1" i="0" u="none" strike="noStrike" cap="none" normalizeH="0" baseline="0" dirty="0" err="1">
                          <a:ln>
                            <a:noFill/>
                          </a:ln>
                          <a:solidFill>
                            <a:schemeClr val="bg1"/>
                          </a:solidFill>
                          <a:effectLst/>
                          <a:latin typeface="Arial" charset="0"/>
                          <a:cs typeface="Arial" charset="0"/>
                        </a:rPr>
                        <a:t>của</a:t>
                      </a:r>
                      <a:r>
                        <a:rPr kumimoji="0" lang="en-US" sz="2000" b="1" i="0" u="none" strike="noStrike" cap="none" normalizeH="0" baseline="0" dirty="0">
                          <a:ln>
                            <a:noFill/>
                          </a:ln>
                          <a:solidFill>
                            <a:schemeClr val="bg1"/>
                          </a:solidFill>
                          <a:effectLst/>
                          <a:latin typeface="Arial" charset="0"/>
                          <a:cs typeface="Arial" charset="0"/>
                        </a:rPr>
                        <a:t> </a:t>
                      </a:r>
                      <a:r>
                        <a:rPr kumimoji="0" lang="en-US" sz="2000" b="1" i="0" u="none" strike="noStrike" cap="none" normalizeH="0" baseline="0" dirty="0" err="1">
                          <a:ln>
                            <a:noFill/>
                          </a:ln>
                          <a:solidFill>
                            <a:schemeClr val="bg1"/>
                          </a:solidFill>
                          <a:effectLst/>
                          <a:latin typeface="Arial" charset="0"/>
                          <a:cs typeface="Arial" charset="0"/>
                        </a:rPr>
                        <a:t>Pháp</a:t>
                      </a:r>
                      <a:endParaRPr kumimoji="0" lang="en-US" sz="2000" b="1" i="0" u="none" strike="noStrike" cap="none" normalizeH="0" baseline="0" dirty="0">
                        <a:ln>
                          <a:noFill/>
                        </a:ln>
                        <a:solidFill>
                          <a:schemeClr val="bg1"/>
                        </a:solidFill>
                        <a:effectLst/>
                        <a:latin typeface="Arial" charset="0"/>
                        <a:cs typeface="Arial"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0"/>
                  </a:ext>
                </a:extLst>
              </a:tr>
              <a:tr h="155080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000" b="1" i="0" u="none" strike="noStrike" cap="none" normalizeH="0" baseline="0" dirty="0">
                        <a:ln>
                          <a:noFill/>
                        </a:ln>
                        <a:solidFill>
                          <a:srgbClr val="FFFF00"/>
                        </a:solidFill>
                        <a:effectLst>
                          <a:outerShdw blurRad="38100" dist="38100" dir="2700000" algn="tl">
                            <a:srgbClr val="000000"/>
                          </a:outerShdw>
                        </a:effectLst>
                        <a:latin typeface="Times New Roman" pitchFamily="18" charset="0"/>
                        <a:cs typeface="Arial"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000" b="1" i="0" u="none" strike="noStrike" cap="none" normalizeH="0" baseline="0" dirty="0">
                        <a:ln>
                          <a:noFill/>
                        </a:ln>
                        <a:solidFill>
                          <a:srgbClr val="FFFF00"/>
                        </a:solidFill>
                        <a:effectLst>
                          <a:outerShdw blurRad="38100" dist="38100" dir="2700000" algn="tl">
                            <a:srgbClr val="000000"/>
                          </a:outerShdw>
                        </a:effectLst>
                        <a:latin typeface="Times New Roman" pitchFamily="18" charset="0"/>
                        <a:cs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000" b="1" i="0" u="none" strike="noStrike" cap="none" normalizeH="0" baseline="0" dirty="0">
                        <a:ln>
                          <a:noFill/>
                        </a:ln>
                        <a:solidFill>
                          <a:srgbClr val="FFFF00"/>
                        </a:solidFill>
                        <a:effectLst>
                          <a:outerShdw blurRad="38100" dist="38100" dir="2700000" algn="tl">
                            <a:srgbClr val="000000"/>
                          </a:outerShdw>
                        </a:effectLst>
                        <a:latin typeface="Times New Roman" pitchFamily="18" charset="0"/>
                        <a:cs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000" b="1" i="0" u="none" strike="noStrike" cap="none" normalizeH="0" baseline="0" dirty="0">
                        <a:ln>
                          <a:noFill/>
                        </a:ln>
                        <a:solidFill>
                          <a:srgbClr val="FFFF00"/>
                        </a:solidFill>
                        <a:effectLst>
                          <a:outerShdw blurRad="38100" dist="38100" dir="2700000" algn="tl">
                            <a:srgbClr val="000000"/>
                          </a:outerShdw>
                        </a:effectLst>
                        <a:latin typeface="Times New Roman" pitchFamily="18" charset="0"/>
                        <a:cs typeface="Arial"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val="10001"/>
                  </a:ext>
                </a:extLst>
              </a:tr>
              <a:tr h="1542267">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val="10002"/>
                  </a:ext>
                </a:extLst>
              </a:tr>
              <a:tr h="1542267">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FFFFFF"/>
                          </a:outerShdw>
                        </a:effectLst>
                        <a:latin typeface="Times New Roman" pitchFamily="18"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FFFFFF"/>
                          </a:outerShdw>
                        </a:effectLst>
                        <a:latin typeface="Times New Roman" pitchFamily="18"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val="10003"/>
                  </a:ext>
                </a:extLst>
              </a:tr>
              <a:tr h="1542267">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FFFFFF"/>
                          </a:outerShdw>
                        </a:effectLst>
                        <a:latin typeface="Times New Roman" pitchFamily="18"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FFFFFF"/>
                          </a:outerShdw>
                        </a:effectLst>
                        <a:latin typeface="Times New Roman" pitchFamily="18"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val="10004"/>
                  </a:ext>
                </a:extLst>
              </a:tr>
            </a:tbl>
          </a:graphicData>
        </a:graphic>
      </p:graphicFrame>
      <p:sp>
        <p:nvSpPr>
          <p:cNvPr id="20515" name="Text Box 44">
            <a:extLst>
              <a:ext uri="{FF2B5EF4-FFF2-40B4-BE49-F238E27FC236}">
                <a16:creationId xmlns:a16="http://schemas.microsoft.com/office/drawing/2014/main" id="{3E053E47-43BA-4756-9F3E-26823D2E070C}"/>
              </a:ext>
            </a:extLst>
          </p:cNvPr>
          <p:cNvSpPr txBox="1">
            <a:spLocks noChangeArrowheads="1"/>
          </p:cNvSpPr>
          <p:nvPr/>
        </p:nvSpPr>
        <p:spPr bwMode="auto">
          <a:xfrm>
            <a:off x="0" y="11430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latin typeface="Times New Roman" panose="02020603050405020304" pitchFamily="18" charset="0"/>
              </a:rPr>
              <a:t>12- 1953</a:t>
            </a:r>
          </a:p>
        </p:txBody>
      </p:sp>
      <p:sp>
        <p:nvSpPr>
          <p:cNvPr id="182317" name="Text Box 45">
            <a:extLst>
              <a:ext uri="{FF2B5EF4-FFF2-40B4-BE49-F238E27FC236}">
                <a16:creationId xmlns:a16="http://schemas.microsoft.com/office/drawing/2014/main" id="{11ACC493-E840-4995-AFC1-0B0BAB400A0D}"/>
              </a:ext>
            </a:extLst>
          </p:cNvPr>
          <p:cNvSpPr txBox="1">
            <a:spLocks noChangeArrowheads="1"/>
          </p:cNvSpPr>
          <p:nvPr/>
        </p:nvSpPr>
        <p:spPr bwMode="auto">
          <a:xfrm>
            <a:off x="1524000" y="1066800"/>
            <a:ext cx="2133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a:latin typeface="Times New Roman" panose="02020603050405020304" pitchFamily="18" charset="0"/>
              </a:rPr>
              <a:t>Chiến dịch </a:t>
            </a:r>
          </a:p>
          <a:p>
            <a:pPr algn="ctr" eaLnBrk="1" hangingPunct="1">
              <a:spcBef>
                <a:spcPct val="50000"/>
              </a:spcBef>
            </a:pPr>
            <a:r>
              <a:rPr lang="en-US" altLang="en-US" sz="2800" b="1">
                <a:latin typeface="Times New Roman" panose="02020603050405020304" pitchFamily="18" charset="0"/>
              </a:rPr>
              <a:t>Tây Bắc</a:t>
            </a:r>
          </a:p>
        </p:txBody>
      </p:sp>
      <p:sp>
        <p:nvSpPr>
          <p:cNvPr id="182319" name="Text Box 47">
            <a:extLst>
              <a:ext uri="{FF2B5EF4-FFF2-40B4-BE49-F238E27FC236}">
                <a16:creationId xmlns:a16="http://schemas.microsoft.com/office/drawing/2014/main" id="{6A70064B-70B1-43BE-8502-9CE809A61A44}"/>
              </a:ext>
            </a:extLst>
          </p:cNvPr>
          <p:cNvSpPr txBox="1">
            <a:spLocks noChangeArrowheads="1"/>
          </p:cNvSpPr>
          <p:nvPr/>
        </p:nvSpPr>
        <p:spPr bwMode="auto">
          <a:xfrm>
            <a:off x="3886200" y="1066800"/>
            <a:ext cx="2133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a:latin typeface="Times New Roman" panose="02020603050405020304" pitchFamily="18" charset="0"/>
              </a:rPr>
              <a:t>Giải phóng </a:t>
            </a:r>
          </a:p>
          <a:p>
            <a:pPr algn="ctr" eaLnBrk="1" hangingPunct="1">
              <a:spcBef>
                <a:spcPct val="50000"/>
              </a:spcBef>
            </a:pPr>
            <a:r>
              <a:rPr lang="en-US" altLang="en-US" sz="2800" b="1">
                <a:latin typeface="Times New Roman" panose="02020603050405020304" pitchFamily="18" charset="0"/>
              </a:rPr>
              <a:t>Lai Châu</a:t>
            </a:r>
          </a:p>
        </p:txBody>
      </p:sp>
      <p:sp>
        <p:nvSpPr>
          <p:cNvPr id="182320" name="Text Box 48">
            <a:extLst>
              <a:ext uri="{FF2B5EF4-FFF2-40B4-BE49-F238E27FC236}">
                <a16:creationId xmlns:a16="http://schemas.microsoft.com/office/drawing/2014/main" id="{1FDEB31F-A2E6-4029-9A69-22457EC047FD}"/>
              </a:ext>
            </a:extLst>
          </p:cNvPr>
          <p:cNvSpPr txBox="1">
            <a:spLocks noChangeArrowheads="1"/>
          </p:cNvSpPr>
          <p:nvPr/>
        </p:nvSpPr>
        <p:spPr bwMode="auto">
          <a:xfrm>
            <a:off x="6178550" y="900113"/>
            <a:ext cx="31178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a:solidFill>
                  <a:schemeClr val="hlink"/>
                </a:solidFill>
                <a:latin typeface="Times New Roman" panose="02020603050405020304" pitchFamily="18" charset="0"/>
              </a:rPr>
              <a:t>Pháp phải tăng cường quân cho Điện Biên Phủ. Điện Biên Phủ trở thành nơi tập trung quân thứ 2 của Pháp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82317">
                                            <p:txEl>
                                              <p:pRg st="0" end="0"/>
                                            </p:txEl>
                                          </p:spTgt>
                                        </p:tgtEl>
                                        <p:attrNameLst>
                                          <p:attrName>style.visibility</p:attrName>
                                        </p:attrNameLst>
                                      </p:cBhvr>
                                      <p:to>
                                        <p:strVal val="visible"/>
                                      </p:to>
                                    </p:set>
                                    <p:animEffect transition="in" filter="blinds(horizontal)">
                                      <p:cBhvr>
                                        <p:cTn id="7" dur="500"/>
                                        <p:tgtEl>
                                          <p:spTgt spid="182317">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82317">
                                            <p:txEl>
                                              <p:pRg st="1" end="1"/>
                                            </p:txEl>
                                          </p:spTgt>
                                        </p:tgtEl>
                                        <p:attrNameLst>
                                          <p:attrName>style.visibility</p:attrName>
                                        </p:attrNameLst>
                                      </p:cBhvr>
                                      <p:to>
                                        <p:strVal val="visible"/>
                                      </p:to>
                                    </p:set>
                                    <p:animEffect transition="in" filter="blinds(horizontal)">
                                      <p:cBhvr>
                                        <p:cTn id="10" dur="500"/>
                                        <p:tgtEl>
                                          <p:spTgt spid="182317">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182319">
                                            <p:txEl>
                                              <p:pRg st="0" end="0"/>
                                            </p:txEl>
                                          </p:spTgt>
                                        </p:tgtEl>
                                        <p:attrNameLst>
                                          <p:attrName>style.visibility</p:attrName>
                                        </p:attrNameLst>
                                      </p:cBhvr>
                                      <p:to>
                                        <p:strVal val="visible"/>
                                      </p:to>
                                    </p:set>
                                    <p:animEffect transition="in" filter="blinds(horizontal)">
                                      <p:cBhvr>
                                        <p:cTn id="15" dur="500"/>
                                        <p:tgtEl>
                                          <p:spTgt spid="182319">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182319">
                                            <p:txEl>
                                              <p:pRg st="1" end="1"/>
                                            </p:txEl>
                                          </p:spTgt>
                                        </p:tgtEl>
                                        <p:attrNameLst>
                                          <p:attrName>style.visibility</p:attrName>
                                        </p:attrNameLst>
                                      </p:cBhvr>
                                      <p:to>
                                        <p:strVal val="visible"/>
                                      </p:to>
                                    </p:set>
                                    <p:animEffect transition="in" filter="blinds(horizontal)">
                                      <p:cBhvr>
                                        <p:cTn id="20" dur="500"/>
                                        <p:tgtEl>
                                          <p:spTgt spid="182319">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182320">
                                            <p:txEl>
                                              <p:pRg st="0" end="0"/>
                                            </p:txEl>
                                          </p:spTgt>
                                        </p:tgtEl>
                                        <p:attrNameLst>
                                          <p:attrName>style.visibility</p:attrName>
                                        </p:attrNameLst>
                                      </p:cBhvr>
                                      <p:to>
                                        <p:strVal val="visible"/>
                                      </p:to>
                                    </p:set>
                                    <p:animEffect transition="in" filter="blinds(horizontal)">
                                      <p:cBhvr>
                                        <p:cTn id="25" dur="500"/>
                                        <p:tgtEl>
                                          <p:spTgt spid="1823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2">
            <a:extLst>
              <a:ext uri="{FF2B5EF4-FFF2-40B4-BE49-F238E27FC236}">
                <a16:creationId xmlns:a16="http://schemas.microsoft.com/office/drawing/2014/main" id="{99845CFF-228F-403B-B7BA-96F132A9B977}"/>
              </a:ext>
            </a:extLst>
          </p:cNvPr>
          <p:cNvGrpSpPr>
            <a:grpSpLocks/>
          </p:cNvGrpSpPr>
          <p:nvPr/>
        </p:nvGrpSpPr>
        <p:grpSpPr bwMode="auto">
          <a:xfrm>
            <a:off x="1524000" y="-52388"/>
            <a:ext cx="5614988" cy="6934201"/>
            <a:chOff x="960" y="-33"/>
            <a:chExt cx="3537" cy="4368"/>
          </a:xfrm>
        </p:grpSpPr>
        <p:grpSp>
          <p:nvGrpSpPr>
            <p:cNvPr id="21517" name="Group 3">
              <a:extLst>
                <a:ext uri="{FF2B5EF4-FFF2-40B4-BE49-F238E27FC236}">
                  <a16:creationId xmlns:a16="http://schemas.microsoft.com/office/drawing/2014/main" id="{3DA585E9-CA36-4E70-B457-357FE11A518A}"/>
                </a:ext>
              </a:extLst>
            </p:cNvPr>
            <p:cNvGrpSpPr>
              <a:grpSpLocks/>
            </p:cNvGrpSpPr>
            <p:nvPr/>
          </p:nvGrpSpPr>
          <p:grpSpPr bwMode="auto">
            <a:xfrm>
              <a:off x="960" y="-33"/>
              <a:ext cx="3537" cy="4368"/>
              <a:chOff x="912" y="-48"/>
              <a:chExt cx="3537" cy="4368"/>
            </a:xfrm>
          </p:grpSpPr>
          <p:grpSp>
            <p:nvGrpSpPr>
              <p:cNvPr id="21521" name="Group 4">
                <a:extLst>
                  <a:ext uri="{FF2B5EF4-FFF2-40B4-BE49-F238E27FC236}">
                    <a16:creationId xmlns:a16="http://schemas.microsoft.com/office/drawing/2014/main" id="{B564B227-2EB9-4B2A-8288-30EA5A9F1010}"/>
                  </a:ext>
                </a:extLst>
              </p:cNvPr>
              <p:cNvGrpSpPr>
                <a:grpSpLocks/>
              </p:cNvGrpSpPr>
              <p:nvPr/>
            </p:nvGrpSpPr>
            <p:grpSpPr bwMode="auto">
              <a:xfrm>
                <a:off x="912" y="-48"/>
                <a:ext cx="3537" cy="4368"/>
                <a:chOff x="630" y="-48"/>
                <a:chExt cx="3537" cy="4368"/>
              </a:xfrm>
            </p:grpSpPr>
            <p:pic>
              <p:nvPicPr>
                <p:cNvPr id="21524" name="Picture 2">
                  <a:extLst>
                    <a:ext uri="{FF2B5EF4-FFF2-40B4-BE49-F238E27FC236}">
                      <a16:creationId xmlns:a16="http://schemas.microsoft.com/office/drawing/2014/main" id="{ADF0D2A0-B3CF-4D0D-86B6-692A477441C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 y="-48"/>
                  <a:ext cx="3537" cy="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1525" name="WordArt 6">
                  <a:extLst>
                    <a:ext uri="{FF2B5EF4-FFF2-40B4-BE49-F238E27FC236}">
                      <a16:creationId xmlns:a16="http://schemas.microsoft.com/office/drawing/2014/main" id="{630BE825-5E09-4F3C-8CE0-8A0C3E116E46}"/>
                    </a:ext>
                  </a:extLst>
                </p:cNvPr>
                <p:cNvSpPr>
                  <a:spLocks noChangeArrowheads="1" noChangeShapeType="1" noTextEdit="1"/>
                </p:cNvSpPr>
                <p:nvPr/>
              </p:nvSpPr>
              <p:spPr bwMode="auto">
                <a:xfrm>
                  <a:off x="1116" y="336"/>
                  <a:ext cx="276" cy="56"/>
                </a:xfrm>
                <a:prstGeom prst="rect">
                  <a:avLst/>
                </a:prstGeom>
              </p:spPr>
              <p:txBody>
                <a:bodyPr wrap="none" fromWordArt="1">
                  <a:prstTxWarp prst="textPlain">
                    <a:avLst>
                      <a:gd name="adj" fmla="val 50000"/>
                    </a:avLst>
                  </a:prstTxWarp>
                </a:bodyPr>
                <a:lstStyle/>
                <a:p>
                  <a:pPr algn="ctr"/>
                  <a:r>
                    <a:rPr lang="en-US" sz="8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LAI CHÂU</a:t>
                  </a:r>
                </a:p>
              </p:txBody>
            </p:sp>
            <p:sp>
              <p:nvSpPr>
                <p:cNvPr id="21526" name="Oval 7">
                  <a:extLst>
                    <a:ext uri="{FF2B5EF4-FFF2-40B4-BE49-F238E27FC236}">
                      <a16:creationId xmlns:a16="http://schemas.microsoft.com/office/drawing/2014/main" id="{326D36B3-5EF5-41C2-A48A-3A41F666BA9A}"/>
                    </a:ext>
                  </a:extLst>
                </p:cNvPr>
                <p:cNvSpPr>
                  <a:spLocks noChangeArrowheads="1"/>
                </p:cNvSpPr>
                <p:nvPr/>
              </p:nvSpPr>
              <p:spPr bwMode="auto">
                <a:xfrm>
                  <a:off x="1152" y="401"/>
                  <a:ext cx="66" cy="68"/>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1527" name="WordArt 8">
                  <a:extLst>
                    <a:ext uri="{FF2B5EF4-FFF2-40B4-BE49-F238E27FC236}">
                      <a16:creationId xmlns:a16="http://schemas.microsoft.com/office/drawing/2014/main" id="{79B45950-6925-4D1D-AAE1-C51F325D40AC}"/>
                    </a:ext>
                  </a:extLst>
                </p:cNvPr>
                <p:cNvSpPr>
                  <a:spLocks noChangeArrowheads="1" noChangeShapeType="1" noTextEdit="1"/>
                </p:cNvSpPr>
                <p:nvPr/>
              </p:nvSpPr>
              <p:spPr bwMode="auto">
                <a:xfrm>
                  <a:off x="1120" y="575"/>
                  <a:ext cx="463" cy="69"/>
                </a:xfrm>
                <a:prstGeom prst="rect">
                  <a:avLst/>
                </a:prstGeom>
              </p:spPr>
              <p:txBody>
                <a:bodyPr wrap="none" fromWordArt="1">
                  <a:prstTxWarp prst="textPlain">
                    <a:avLst>
                      <a:gd name="adj" fmla="val 50000"/>
                    </a:avLst>
                  </a:prstTxWarp>
                </a:bodyPr>
                <a:lstStyle/>
                <a:p>
                  <a:pPr algn="ctr"/>
                  <a:r>
                    <a:rPr lang="en-US" sz="36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Điện Biên Phủ</a:t>
                  </a:r>
                </a:p>
              </p:txBody>
            </p:sp>
            <p:sp>
              <p:nvSpPr>
                <p:cNvPr id="21528" name="WordArt 9">
                  <a:extLst>
                    <a:ext uri="{FF2B5EF4-FFF2-40B4-BE49-F238E27FC236}">
                      <a16:creationId xmlns:a16="http://schemas.microsoft.com/office/drawing/2014/main" id="{A9709EF6-8638-405F-86BA-E6ECC1ED7958}"/>
                    </a:ext>
                  </a:extLst>
                </p:cNvPr>
                <p:cNvSpPr>
                  <a:spLocks noChangeArrowheads="1" noChangeShapeType="1" noTextEdit="1"/>
                </p:cNvSpPr>
                <p:nvPr/>
              </p:nvSpPr>
              <p:spPr bwMode="auto">
                <a:xfrm>
                  <a:off x="1719" y="750"/>
                  <a:ext cx="264" cy="68"/>
                </a:xfrm>
                <a:prstGeom prst="rect">
                  <a:avLst/>
                </a:prstGeom>
              </p:spPr>
              <p:txBody>
                <a:bodyPr wrap="none" fromWordArt="1">
                  <a:prstTxWarp prst="textPlain">
                    <a:avLst>
                      <a:gd name="adj" fmla="val 50000"/>
                    </a:avLst>
                  </a:prstTxWarp>
                </a:bodyPr>
                <a:lstStyle/>
                <a:p>
                  <a:pPr algn="ctr"/>
                  <a:r>
                    <a:rPr lang="en-US" sz="36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HÀ NỘI</a:t>
                  </a:r>
                </a:p>
              </p:txBody>
            </p:sp>
            <p:sp>
              <p:nvSpPr>
                <p:cNvPr id="21529" name="Oval 10">
                  <a:extLst>
                    <a:ext uri="{FF2B5EF4-FFF2-40B4-BE49-F238E27FC236}">
                      <a16:creationId xmlns:a16="http://schemas.microsoft.com/office/drawing/2014/main" id="{77E4BF9E-52F2-49CC-A907-D9ADAA1C0585}"/>
                    </a:ext>
                  </a:extLst>
                </p:cNvPr>
                <p:cNvSpPr>
                  <a:spLocks noChangeArrowheads="1"/>
                </p:cNvSpPr>
                <p:nvPr/>
              </p:nvSpPr>
              <p:spPr bwMode="auto">
                <a:xfrm>
                  <a:off x="1854" y="675"/>
                  <a:ext cx="66" cy="68"/>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1530" name="WordArt 11">
                  <a:extLst>
                    <a:ext uri="{FF2B5EF4-FFF2-40B4-BE49-F238E27FC236}">
                      <a16:creationId xmlns:a16="http://schemas.microsoft.com/office/drawing/2014/main" id="{BE46F0AF-D15E-430B-9079-82F1E2C785CB}"/>
                    </a:ext>
                  </a:extLst>
                </p:cNvPr>
                <p:cNvSpPr>
                  <a:spLocks noChangeArrowheads="1" noChangeShapeType="1" noTextEdit="1"/>
                </p:cNvSpPr>
                <p:nvPr/>
              </p:nvSpPr>
              <p:spPr bwMode="auto">
                <a:xfrm>
                  <a:off x="642" y="468"/>
                  <a:ext cx="384" cy="68"/>
                </a:xfrm>
                <a:prstGeom prst="rect">
                  <a:avLst/>
                </a:prstGeom>
              </p:spPr>
              <p:txBody>
                <a:bodyPr wrap="none" fromWordArt="1">
                  <a:prstTxWarp prst="textPlain">
                    <a:avLst>
                      <a:gd name="adj" fmla="val 50000"/>
                    </a:avLst>
                  </a:prstTxWarp>
                </a:bodyPr>
                <a:lstStyle/>
                <a:p>
                  <a:pPr algn="ctr"/>
                  <a:r>
                    <a:rPr lang="en-US" sz="36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Phong - xa - lì</a:t>
                  </a:r>
                </a:p>
              </p:txBody>
            </p:sp>
            <p:sp>
              <p:nvSpPr>
                <p:cNvPr id="21531" name="Oval 12">
                  <a:extLst>
                    <a:ext uri="{FF2B5EF4-FFF2-40B4-BE49-F238E27FC236}">
                      <a16:creationId xmlns:a16="http://schemas.microsoft.com/office/drawing/2014/main" id="{6E429018-95AD-4AC2-91A6-8CB292D88E61}"/>
                    </a:ext>
                  </a:extLst>
                </p:cNvPr>
                <p:cNvSpPr>
                  <a:spLocks noChangeArrowheads="1"/>
                </p:cNvSpPr>
                <p:nvPr/>
              </p:nvSpPr>
              <p:spPr bwMode="auto">
                <a:xfrm>
                  <a:off x="912" y="524"/>
                  <a:ext cx="66" cy="69"/>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1532" name="WordArt 13">
                  <a:extLst>
                    <a:ext uri="{FF2B5EF4-FFF2-40B4-BE49-F238E27FC236}">
                      <a16:creationId xmlns:a16="http://schemas.microsoft.com/office/drawing/2014/main" id="{1715C834-F79F-4EDF-ADA4-88B6FDA6750D}"/>
                    </a:ext>
                  </a:extLst>
                </p:cNvPr>
                <p:cNvSpPr>
                  <a:spLocks noChangeArrowheads="1" noChangeShapeType="1" noTextEdit="1"/>
                </p:cNvSpPr>
                <p:nvPr/>
              </p:nvSpPr>
              <p:spPr bwMode="auto">
                <a:xfrm>
                  <a:off x="954" y="1026"/>
                  <a:ext cx="504" cy="72"/>
                </a:xfrm>
                <a:prstGeom prst="rect">
                  <a:avLst/>
                </a:prstGeom>
              </p:spPr>
              <p:txBody>
                <a:bodyPr wrap="none" fromWordArt="1">
                  <a:prstTxWarp prst="textPlain">
                    <a:avLst>
                      <a:gd name="adj" fmla="val 50000"/>
                    </a:avLst>
                  </a:prstTxWarp>
                </a:bodyPr>
                <a:lstStyle/>
                <a:p>
                  <a:pPr algn="ctr"/>
                  <a:r>
                    <a:rPr lang="en-US" sz="8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Luông Pha - bang</a:t>
                  </a:r>
                </a:p>
              </p:txBody>
            </p:sp>
            <p:sp>
              <p:nvSpPr>
                <p:cNvPr id="21533" name="Oval 14">
                  <a:extLst>
                    <a:ext uri="{FF2B5EF4-FFF2-40B4-BE49-F238E27FC236}">
                      <a16:creationId xmlns:a16="http://schemas.microsoft.com/office/drawing/2014/main" id="{1A6A95D8-2808-4794-B883-FF87B75B9F16}"/>
                    </a:ext>
                  </a:extLst>
                </p:cNvPr>
                <p:cNvSpPr>
                  <a:spLocks noChangeArrowheads="1"/>
                </p:cNvSpPr>
                <p:nvPr/>
              </p:nvSpPr>
              <p:spPr bwMode="auto">
                <a:xfrm>
                  <a:off x="864" y="1008"/>
                  <a:ext cx="66" cy="69"/>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1534" name="WordArt 15">
                  <a:extLst>
                    <a:ext uri="{FF2B5EF4-FFF2-40B4-BE49-F238E27FC236}">
                      <a16:creationId xmlns:a16="http://schemas.microsoft.com/office/drawing/2014/main" id="{4FA3D736-CA12-4EE3-AB44-15390DBFEEA0}"/>
                    </a:ext>
                  </a:extLst>
                </p:cNvPr>
                <p:cNvSpPr>
                  <a:spLocks noChangeArrowheads="1" noChangeShapeType="1" noTextEdit="1"/>
                </p:cNvSpPr>
                <p:nvPr/>
              </p:nvSpPr>
              <p:spPr bwMode="auto">
                <a:xfrm>
                  <a:off x="1665" y="1609"/>
                  <a:ext cx="218" cy="69"/>
                </a:xfrm>
                <a:prstGeom prst="rect">
                  <a:avLst/>
                </a:prstGeom>
              </p:spPr>
              <p:txBody>
                <a:bodyPr wrap="none" fromWordArt="1">
                  <a:prstTxWarp prst="textPlain">
                    <a:avLst>
                      <a:gd name="adj" fmla="val 50000"/>
                    </a:avLst>
                  </a:prstTxWarp>
                </a:bodyPr>
                <a:lstStyle/>
                <a:p>
                  <a:pPr algn="ctr"/>
                  <a:r>
                    <a:rPr lang="en-US" sz="8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Thà Khẹt</a:t>
                  </a:r>
                </a:p>
              </p:txBody>
            </p:sp>
            <p:sp>
              <p:nvSpPr>
                <p:cNvPr id="21535" name="Oval 16">
                  <a:extLst>
                    <a:ext uri="{FF2B5EF4-FFF2-40B4-BE49-F238E27FC236}">
                      <a16:creationId xmlns:a16="http://schemas.microsoft.com/office/drawing/2014/main" id="{D4233F7D-3A96-480F-AC78-CAF60A58DFCD}"/>
                    </a:ext>
                  </a:extLst>
                </p:cNvPr>
                <p:cNvSpPr>
                  <a:spLocks noChangeArrowheads="1"/>
                </p:cNvSpPr>
                <p:nvPr/>
              </p:nvSpPr>
              <p:spPr bwMode="auto">
                <a:xfrm>
                  <a:off x="1586" y="1590"/>
                  <a:ext cx="66" cy="69"/>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1536" name="WordArt 17">
                  <a:extLst>
                    <a:ext uri="{FF2B5EF4-FFF2-40B4-BE49-F238E27FC236}">
                      <a16:creationId xmlns:a16="http://schemas.microsoft.com/office/drawing/2014/main" id="{F8B83F49-C415-4938-8E11-D62CBD4A4EE3}"/>
                    </a:ext>
                  </a:extLst>
                </p:cNvPr>
                <p:cNvSpPr>
                  <a:spLocks noChangeArrowheads="1" noChangeShapeType="1" noTextEdit="1"/>
                </p:cNvSpPr>
                <p:nvPr/>
              </p:nvSpPr>
              <p:spPr bwMode="auto">
                <a:xfrm>
                  <a:off x="1669" y="1733"/>
                  <a:ext cx="198" cy="68"/>
                </a:xfrm>
                <a:prstGeom prst="rect">
                  <a:avLst/>
                </a:prstGeom>
              </p:spPr>
              <p:txBody>
                <a:bodyPr wrap="none" fromWordArt="1">
                  <a:prstTxWarp prst="textPlain">
                    <a:avLst>
                      <a:gd name="adj" fmla="val 50000"/>
                    </a:avLst>
                  </a:prstTxWarp>
                </a:bodyPr>
                <a:lstStyle/>
                <a:p>
                  <a:pPr algn="ctr"/>
                  <a:r>
                    <a:rPr lang="en-US" sz="8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Xê - nô</a:t>
                  </a:r>
                </a:p>
              </p:txBody>
            </p:sp>
            <p:sp>
              <p:nvSpPr>
                <p:cNvPr id="21537" name="Oval 18">
                  <a:extLst>
                    <a:ext uri="{FF2B5EF4-FFF2-40B4-BE49-F238E27FC236}">
                      <a16:creationId xmlns:a16="http://schemas.microsoft.com/office/drawing/2014/main" id="{0971F8B3-CEA3-4A12-921C-2F5B3ACEA4BA}"/>
                    </a:ext>
                  </a:extLst>
                </p:cNvPr>
                <p:cNvSpPr>
                  <a:spLocks noChangeArrowheads="1"/>
                </p:cNvSpPr>
                <p:nvPr/>
              </p:nvSpPr>
              <p:spPr bwMode="auto">
                <a:xfrm>
                  <a:off x="1581" y="1732"/>
                  <a:ext cx="66" cy="69"/>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1538" name="WordArt 19">
                  <a:extLst>
                    <a:ext uri="{FF2B5EF4-FFF2-40B4-BE49-F238E27FC236}">
                      <a16:creationId xmlns:a16="http://schemas.microsoft.com/office/drawing/2014/main" id="{772215A0-828A-42C3-B7EB-EF838464C80F}"/>
                    </a:ext>
                  </a:extLst>
                </p:cNvPr>
                <p:cNvSpPr>
                  <a:spLocks noChangeArrowheads="1" noChangeShapeType="1" noTextEdit="1"/>
                </p:cNvSpPr>
                <p:nvPr/>
              </p:nvSpPr>
              <p:spPr bwMode="auto">
                <a:xfrm>
                  <a:off x="2461" y="2368"/>
                  <a:ext cx="198" cy="69"/>
                </a:xfrm>
                <a:prstGeom prst="rect">
                  <a:avLst/>
                </a:prstGeom>
              </p:spPr>
              <p:txBody>
                <a:bodyPr wrap="none" fromWordArt="1">
                  <a:prstTxWarp prst="textPlain">
                    <a:avLst>
                      <a:gd name="adj" fmla="val 50000"/>
                    </a:avLst>
                  </a:prstTxWarp>
                </a:bodyPr>
                <a:lstStyle/>
                <a:p>
                  <a:pPr algn="ctr"/>
                  <a:r>
                    <a:rPr lang="en-US" sz="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KON TUM</a:t>
                  </a:r>
                </a:p>
              </p:txBody>
            </p:sp>
            <p:sp>
              <p:nvSpPr>
                <p:cNvPr id="21539" name="Oval 20">
                  <a:extLst>
                    <a:ext uri="{FF2B5EF4-FFF2-40B4-BE49-F238E27FC236}">
                      <a16:creationId xmlns:a16="http://schemas.microsoft.com/office/drawing/2014/main" id="{3A63FAE1-8118-4261-A8EC-268DF218FE47}"/>
                    </a:ext>
                  </a:extLst>
                </p:cNvPr>
                <p:cNvSpPr>
                  <a:spLocks noChangeArrowheads="1"/>
                </p:cNvSpPr>
                <p:nvPr/>
              </p:nvSpPr>
              <p:spPr bwMode="auto">
                <a:xfrm>
                  <a:off x="2390" y="2372"/>
                  <a:ext cx="67" cy="68"/>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1540" name="WordArt 21">
                  <a:extLst>
                    <a:ext uri="{FF2B5EF4-FFF2-40B4-BE49-F238E27FC236}">
                      <a16:creationId xmlns:a16="http://schemas.microsoft.com/office/drawing/2014/main" id="{D1C02565-BCDD-43E5-ACC1-F44B93D52253}"/>
                    </a:ext>
                  </a:extLst>
                </p:cNvPr>
                <p:cNvSpPr>
                  <a:spLocks noChangeArrowheads="1" noChangeShapeType="1" noTextEdit="1"/>
                </p:cNvSpPr>
                <p:nvPr/>
              </p:nvSpPr>
              <p:spPr bwMode="auto">
                <a:xfrm>
                  <a:off x="2173" y="3271"/>
                  <a:ext cx="227" cy="68"/>
                </a:xfrm>
                <a:prstGeom prst="rect">
                  <a:avLst/>
                </a:prstGeom>
              </p:spPr>
              <p:txBody>
                <a:bodyPr wrap="none" fromWordArt="1">
                  <a:prstTxWarp prst="textPlain">
                    <a:avLst>
                      <a:gd name="adj" fmla="val 50000"/>
                    </a:avLst>
                  </a:prstTxWarp>
                </a:bodyPr>
                <a:lstStyle/>
                <a:p>
                  <a:pPr algn="ctr"/>
                  <a:r>
                    <a:rPr lang="en-US" sz="3600" b="1" kern="10">
                      <a:ln w="9525">
                        <a:solidFill>
                          <a:srgbClr val="000000"/>
                        </a:solidFill>
                        <a:round/>
                        <a:headEnd/>
                        <a:tailEnd/>
                      </a:ln>
                      <a:solidFill>
                        <a:srgbClr val="000000"/>
                      </a:solidFill>
                      <a:latin typeface="Humanst521 BT"/>
                    </a:rPr>
                    <a:t>SÀI GÒN</a:t>
                  </a:r>
                </a:p>
              </p:txBody>
            </p:sp>
            <p:sp>
              <p:nvSpPr>
                <p:cNvPr id="21541" name="Oval 22">
                  <a:extLst>
                    <a:ext uri="{FF2B5EF4-FFF2-40B4-BE49-F238E27FC236}">
                      <a16:creationId xmlns:a16="http://schemas.microsoft.com/office/drawing/2014/main" id="{554CF29A-B936-4B3F-93EB-87995101B8AE}"/>
                    </a:ext>
                  </a:extLst>
                </p:cNvPr>
                <p:cNvSpPr>
                  <a:spLocks noChangeArrowheads="1"/>
                </p:cNvSpPr>
                <p:nvPr/>
              </p:nvSpPr>
              <p:spPr bwMode="auto">
                <a:xfrm>
                  <a:off x="2100" y="3294"/>
                  <a:ext cx="66" cy="69"/>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1542" name="WordArt 23">
                  <a:extLst>
                    <a:ext uri="{FF2B5EF4-FFF2-40B4-BE49-F238E27FC236}">
                      <a16:creationId xmlns:a16="http://schemas.microsoft.com/office/drawing/2014/main" id="{A377F67C-27CA-4FD8-9FD8-1D90FF88545E}"/>
                    </a:ext>
                  </a:extLst>
                </p:cNvPr>
                <p:cNvSpPr>
                  <a:spLocks noChangeArrowheads="1" noChangeShapeType="1" noTextEdit="1"/>
                </p:cNvSpPr>
                <p:nvPr/>
              </p:nvSpPr>
              <p:spPr bwMode="auto">
                <a:xfrm>
                  <a:off x="767" y="4196"/>
                  <a:ext cx="3173" cy="124"/>
                </a:xfrm>
                <a:prstGeom prst="rect">
                  <a:avLst/>
                </a:prstGeom>
              </p:spPr>
              <p:txBody>
                <a:bodyPr wrap="none" fromWordArt="1">
                  <a:prstTxWarp prst="textPlain">
                    <a:avLst>
                      <a:gd name="adj" fmla="val 50000"/>
                    </a:avLst>
                  </a:prstTxWarp>
                </a:bodyPr>
                <a:lstStyle/>
                <a:p>
                  <a:pPr algn="ctr"/>
                  <a:r>
                    <a:rPr lang="vi-VN" kern="10">
                      <a:ln w="12700">
                        <a:solidFill>
                          <a:srgbClr val="3333CC"/>
                        </a:solidFill>
                        <a:round/>
                        <a:headEnd/>
                        <a:tailEnd/>
                      </a:ln>
                      <a:solidFill>
                        <a:srgbClr val="B2B2B2">
                          <a:alpha val="50195"/>
                        </a:srgbClr>
                      </a:solidFill>
                      <a:latin typeface="Times New Roman" panose="02020603050405020304" pitchFamily="18" charset="0"/>
                      <a:cs typeface="Times New Roman" panose="02020603050405020304" pitchFamily="18" charset="0"/>
                    </a:rPr>
                    <a:t>Hình 53: Hình thái chiến trường trên các mặt trận Đông - Xuân 1953 - 1954</a:t>
                  </a:r>
                  <a:endParaRPr lang="en-US" kern="10">
                    <a:ln w="12700">
                      <a:solidFill>
                        <a:srgbClr val="3333CC"/>
                      </a:solidFill>
                      <a:round/>
                      <a:headEnd/>
                      <a:tailEnd/>
                    </a:ln>
                    <a:solidFill>
                      <a:srgbClr val="B2B2B2">
                        <a:alpha val="50195"/>
                      </a:srgbClr>
                    </a:solidFill>
                    <a:latin typeface="Times New Roman" panose="02020603050405020304" pitchFamily="18" charset="0"/>
                    <a:cs typeface="Times New Roman" panose="02020603050405020304" pitchFamily="18" charset="0"/>
                  </a:endParaRPr>
                </a:p>
              </p:txBody>
            </p:sp>
          </p:grpSp>
          <p:sp>
            <p:nvSpPr>
              <p:cNvPr id="21522" name="WordArt 24">
                <a:extLst>
                  <a:ext uri="{FF2B5EF4-FFF2-40B4-BE49-F238E27FC236}">
                    <a16:creationId xmlns:a16="http://schemas.microsoft.com/office/drawing/2014/main" id="{B81E04F7-55DC-48AB-A999-597643DCA714}"/>
                  </a:ext>
                </a:extLst>
              </p:cNvPr>
              <p:cNvSpPr>
                <a:spLocks noChangeArrowheads="1" noChangeShapeType="1" noTextEdit="1"/>
              </p:cNvSpPr>
              <p:nvPr/>
            </p:nvSpPr>
            <p:spPr bwMode="auto">
              <a:xfrm>
                <a:off x="2814" y="2523"/>
                <a:ext cx="198" cy="69"/>
              </a:xfrm>
              <a:prstGeom prst="rect">
                <a:avLst/>
              </a:prstGeom>
            </p:spPr>
            <p:txBody>
              <a:bodyPr wrap="none" fromWordArt="1">
                <a:prstTxWarp prst="textPlain">
                  <a:avLst>
                    <a:gd name="adj" fmla="val 50000"/>
                  </a:avLst>
                </a:prstTxWarp>
              </a:bodyPr>
              <a:lstStyle/>
              <a:p>
                <a:pPr algn="ctr"/>
                <a:r>
                  <a:rPr lang="en-US" sz="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Plây Cu</a:t>
                </a:r>
              </a:p>
            </p:txBody>
          </p:sp>
          <p:sp>
            <p:nvSpPr>
              <p:cNvPr id="21523" name="Oval 25">
                <a:extLst>
                  <a:ext uri="{FF2B5EF4-FFF2-40B4-BE49-F238E27FC236}">
                    <a16:creationId xmlns:a16="http://schemas.microsoft.com/office/drawing/2014/main" id="{7E7EAC60-A44C-4F6D-9129-0B321F9A9BAC}"/>
                  </a:ext>
                </a:extLst>
              </p:cNvPr>
              <p:cNvSpPr>
                <a:spLocks noChangeArrowheads="1"/>
              </p:cNvSpPr>
              <p:nvPr/>
            </p:nvSpPr>
            <p:spPr bwMode="auto">
              <a:xfrm>
                <a:off x="2703" y="2508"/>
                <a:ext cx="66" cy="69"/>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sp>
          <p:nvSpPr>
            <p:cNvPr id="21518" name="AutoShape 26">
              <a:extLst>
                <a:ext uri="{FF2B5EF4-FFF2-40B4-BE49-F238E27FC236}">
                  <a16:creationId xmlns:a16="http://schemas.microsoft.com/office/drawing/2014/main" id="{9518A5E7-FE55-4221-A3E4-C37AB41284B4}"/>
                </a:ext>
              </a:extLst>
            </p:cNvPr>
            <p:cNvSpPr>
              <a:spLocks noChangeArrowheads="1"/>
            </p:cNvSpPr>
            <p:nvPr/>
          </p:nvSpPr>
          <p:spPr bwMode="auto">
            <a:xfrm>
              <a:off x="1068" y="2127"/>
              <a:ext cx="216" cy="113"/>
            </a:xfrm>
            <a:prstGeom prst="notchedRightArrow">
              <a:avLst>
                <a:gd name="adj1" fmla="val 50000"/>
                <a:gd name="adj2" fmla="val 47788"/>
              </a:avLst>
            </a:prstGeom>
            <a:solidFill>
              <a:srgbClr val="FF0000"/>
            </a:solidFill>
            <a:ln w="9525">
              <a:solidFill>
                <a:srgbClr val="FF000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1519" name="AutoShape 27">
              <a:extLst>
                <a:ext uri="{FF2B5EF4-FFF2-40B4-BE49-F238E27FC236}">
                  <a16:creationId xmlns:a16="http://schemas.microsoft.com/office/drawing/2014/main" id="{222E2551-3006-4A61-9376-49E526EFB601}"/>
                </a:ext>
              </a:extLst>
            </p:cNvPr>
            <p:cNvSpPr>
              <a:spLocks noChangeArrowheads="1"/>
            </p:cNvSpPr>
            <p:nvPr/>
          </p:nvSpPr>
          <p:spPr bwMode="auto">
            <a:xfrm>
              <a:off x="1057" y="2332"/>
              <a:ext cx="216" cy="113"/>
            </a:xfrm>
            <a:prstGeom prst="notchedRightArrow">
              <a:avLst>
                <a:gd name="adj1" fmla="val 50000"/>
                <a:gd name="adj2" fmla="val 47788"/>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1520" name="AutoShape 28">
              <a:extLst>
                <a:ext uri="{FF2B5EF4-FFF2-40B4-BE49-F238E27FC236}">
                  <a16:creationId xmlns:a16="http://schemas.microsoft.com/office/drawing/2014/main" id="{2DE31F9E-B55B-4E73-A7DB-5CB4A3D7A8A9}"/>
                </a:ext>
              </a:extLst>
            </p:cNvPr>
            <p:cNvSpPr>
              <a:spLocks noChangeArrowheads="1"/>
            </p:cNvSpPr>
            <p:nvPr/>
          </p:nvSpPr>
          <p:spPr bwMode="auto">
            <a:xfrm>
              <a:off x="1056" y="2548"/>
              <a:ext cx="216" cy="113"/>
            </a:xfrm>
            <a:prstGeom prst="notchedRightArrow">
              <a:avLst>
                <a:gd name="adj1" fmla="val 50000"/>
                <a:gd name="adj2" fmla="val 47788"/>
              </a:avLst>
            </a:prstGeom>
            <a:solidFill>
              <a:srgbClr val="0000FF"/>
            </a:solidFill>
            <a:ln w="9525">
              <a:solidFill>
                <a:srgbClr val="0000FF"/>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sp>
        <p:nvSpPr>
          <p:cNvPr id="21507" name="Oval 29">
            <a:extLst>
              <a:ext uri="{FF2B5EF4-FFF2-40B4-BE49-F238E27FC236}">
                <a16:creationId xmlns:a16="http://schemas.microsoft.com/office/drawing/2014/main" id="{13CFFD6A-ABA0-4438-8E33-05924A953906}"/>
              </a:ext>
            </a:extLst>
          </p:cNvPr>
          <p:cNvSpPr>
            <a:spLocks noChangeArrowheads="1"/>
          </p:cNvSpPr>
          <p:nvPr/>
        </p:nvSpPr>
        <p:spPr bwMode="auto">
          <a:xfrm>
            <a:off x="2390775" y="1052513"/>
            <a:ext cx="152400" cy="152400"/>
          </a:xfrm>
          <a:prstGeom prst="ellipse">
            <a:avLst/>
          </a:prstGeom>
          <a:solidFill>
            <a:srgbClr val="FF0000"/>
          </a:solidFill>
          <a:ln w="9525" algn="ctr">
            <a:solidFill>
              <a:srgbClr val="FF0000"/>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1508" name="AutoShape 30">
            <a:extLst>
              <a:ext uri="{FF2B5EF4-FFF2-40B4-BE49-F238E27FC236}">
                <a16:creationId xmlns:a16="http://schemas.microsoft.com/office/drawing/2014/main" id="{5558F9E6-44CB-4555-B087-4CDAD6FAF44B}"/>
              </a:ext>
            </a:extLst>
          </p:cNvPr>
          <p:cNvSpPr>
            <a:spLocks noChangeArrowheads="1"/>
          </p:cNvSpPr>
          <p:nvPr/>
        </p:nvSpPr>
        <p:spPr bwMode="auto">
          <a:xfrm rot="11617284" flipV="1">
            <a:off x="2608263" y="820738"/>
            <a:ext cx="704850" cy="227012"/>
          </a:xfrm>
          <a:prstGeom prst="notchedRightArrow">
            <a:avLst>
              <a:gd name="adj1" fmla="val 50000"/>
              <a:gd name="adj2" fmla="val 77623"/>
            </a:avLst>
          </a:prstGeom>
          <a:solidFill>
            <a:srgbClr val="FF0000"/>
          </a:solidFill>
          <a:ln w="9525">
            <a:solidFill>
              <a:srgbClr val="FF000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1509" name="AutoShape 31">
            <a:extLst>
              <a:ext uri="{FF2B5EF4-FFF2-40B4-BE49-F238E27FC236}">
                <a16:creationId xmlns:a16="http://schemas.microsoft.com/office/drawing/2014/main" id="{5A99546E-6D19-43D6-9D8C-846ADF32CF16}"/>
              </a:ext>
            </a:extLst>
          </p:cNvPr>
          <p:cNvSpPr>
            <a:spLocks noChangeArrowheads="1"/>
          </p:cNvSpPr>
          <p:nvPr/>
        </p:nvSpPr>
        <p:spPr bwMode="auto">
          <a:xfrm rot="18986403" flipV="1">
            <a:off x="1668463" y="1441450"/>
            <a:ext cx="968375" cy="217488"/>
          </a:xfrm>
          <a:prstGeom prst="notchedRightArrow">
            <a:avLst>
              <a:gd name="adj1" fmla="val 50000"/>
              <a:gd name="adj2" fmla="val 111314"/>
            </a:avLst>
          </a:prstGeom>
          <a:solidFill>
            <a:srgbClr val="FF0000"/>
          </a:solidFill>
          <a:ln w="9525">
            <a:solidFill>
              <a:srgbClr val="FF000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1510" name="AutoShape 32">
            <a:extLst>
              <a:ext uri="{FF2B5EF4-FFF2-40B4-BE49-F238E27FC236}">
                <a16:creationId xmlns:a16="http://schemas.microsoft.com/office/drawing/2014/main" id="{0BF6C690-E590-4EE7-B699-7696F6224518}"/>
              </a:ext>
            </a:extLst>
          </p:cNvPr>
          <p:cNvSpPr>
            <a:spLocks noChangeArrowheads="1"/>
          </p:cNvSpPr>
          <p:nvPr/>
        </p:nvSpPr>
        <p:spPr bwMode="auto">
          <a:xfrm rot="10800000">
            <a:off x="2566988" y="1133475"/>
            <a:ext cx="785812" cy="177800"/>
          </a:xfrm>
          <a:prstGeom prst="notchedRightArrow">
            <a:avLst>
              <a:gd name="adj1" fmla="val 50000"/>
              <a:gd name="adj2" fmla="val 110491"/>
            </a:avLst>
          </a:prstGeom>
          <a:solidFill>
            <a:srgbClr val="0000FF"/>
          </a:solidFill>
          <a:ln w="9525">
            <a:solidFill>
              <a:srgbClr val="0000FF"/>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5873" name="AutoShape 33">
            <a:extLst>
              <a:ext uri="{FF2B5EF4-FFF2-40B4-BE49-F238E27FC236}">
                <a16:creationId xmlns:a16="http://schemas.microsoft.com/office/drawing/2014/main" id="{AA9B0FF8-29BA-4166-83CA-E7A2635EF5AA}"/>
              </a:ext>
            </a:extLst>
          </p:cNvPr>
          <p:cNvSpPr>
            <a:spLocks noChangeArrowheads="1"/>
          </p:cNvSpPr>
          <p:nvPr/>
        </p:nvSpPr>
        <p:spPr bwMode="auto">
          <a:xfrm rot="3230420">
            <a:off x="-156368" y="-453232"/>
            <a:ext cx="723900" cy="258763"/>
          </a:xfrm>
          <a:prstGeom prst="notchedRightArrow">
            <a:avLst>
              <a:gd name="adj1" fmla="val 50000"/>
              <a:gd name="adj2" fmla="val 69939"/>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5874" name="AutoShape 34">
            <a:extLst>
              <a:ext uri="{FF2B5EF4-FFF2-40B4-BE49-F238E27FC236}">
                <a16:creationId xmlns:a16="http://schemas.microsoft.com/office/drawing/2014/main" id="{991BC5B4-F019-4742-A69B-CC1312476649}"/>
              </a:ext>
            </a:extLst>
          </p:cNvPr>
          <p:cNvSpPr>
            <a:spLocks noChangeArrowheads="1"/>
          </p:cNvSpPr>
          <p:nvPr/>
        </p:nvSpPr>
        <p:spPr bwMode="auto">
          <a:xfrm rot="1866785">
            <a:off x="2333625" y="2519363"/>
            <a:ext cx="723900" cy="217487"/>
          </a:xfrm>
          <a:prstGeom prst="notchedRightArrow">
            <a:avLst>
              <a:gd name="adj1" fmla="val 50000"/>
              <a:gd name="adj2" fmla="val 83212"/>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5875" name="AutoShape 35">
            <a:extLst>
              <a:ext uri="{FF2B5EF4-FFF2-40B4-BE49-F238E27FC236}">
                <a16:creationId xmlns:a16="http://schemas.microsoft.com/office/drawing/2014/main" id="{80DFE9D9-5551-4053-BA4C-4D98A88B2FCA}"/>
              </a:ext>
            </a:extLst>
          </p:cNvPr>
          <p:cNvSpPr>
            <a:spLocks noChangeArrowheads="1"/>
          </p:cNvSpPr>
          <p:nvPr/>
        </p:nvSpPr>
        <p:spPr bwMode="auto">
          <a:xfrm rot="6201337">
            <a:off x="2651919" y="2007394"/>
            <a:ext cx="1184275" cy="223837"/>
          </a:xfrm>
          <a:prstGeom prst="notchedRightArrow">
            <a:avLst>
              <a:gd name="adj1" fmla="val 50000"/>
              <a:gd name="adj2" fmla="val 132270"/>
            </a:avLst>
          </a:prstGeom>
          <a:solidFill>
            <a:srgbClr val="0000FF"/>
          </a:solidFill>
          <a:ln w="9525">
            <a:solidFill>
              <a:srgbClr val="0000FF"/>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35876" name="Oval 36">
            <a:extLst>
              <a:ext uri="{FF2B5EF4-FFF2-40B4-BE49-F238E27FC236}">
                <a16:creationId xmlns:a16="http://schemas.microsoft.com/office/drawing/2014/main" id="{9DD9FBCA-119D-4C47-AA6E-89FE20F8207B}"/>
              </a:ext>
            </a:extLst>
          </p:cNvPr>
          <p:cNvSpPr>
            <a:spLocks noChangeArrowheads="1"/>
          </p:cNvSpPr>
          <p:nvPr/>
        </p:nvSpPr>
        <p:spPr bwMode="auto">
          <a:xfrm>
            <a:off x="3333750" y="938213"/>
            <a:ext cx="304800" cy="304800"/>
          </a:xfrm>
          <a:prstGeom prst="ellipse">
            <a:avLst/>
          </a:prstGeom>
          <a:solidFill>
            <a:srgbClr val="66FF33"/>
          </a:solidFill>
          <a:ln w="9525" algn="ctr">
            <a:solidFill>
              <a:srgbClr val="00CC00"/>
            </a:solidFill>
            <a:round/>
            <a:headEnd/>
            <a:tailEnd/>
          </a:ln>
          <a:effectLst/>
        </p:spPr>
        <p:txBody>
          <a:bodyPr wrap="none" anchor="ctr"/>
          <a:lstStyle/>
          <a:p>
            <a:pPr algn="ctr" eaLnBrk="1" hangingPunct="1">
              <a:defRPr/>
            </a:pPr>
            <a:r>
              <a:rPr lang="en-US" b="1">
                <a:effectLst>
                  <a:outerShdw blurRad="38100" dist="38100" dir="2700000" algn="tl">
                    <a:srgbClr val="FFFFFF"/>
                  </a:outerShdw>
                </a:effectLst>
                <a:latin typeface="Arial" charset="0"/>
                <a:cs typeface="Arial" charset="0"/>
              </a:rPr>
              <a:t>1</a:t>
            </a:r>
          </a:p>
        </p:txBody>
      </p:sp>
      <p:sp>
        <p:nvSpPr>
          <p:cNvPr id="35877" name="Oval 37">
            <a:extLst>
              <a:ext uri="{FF2B5EF4-FFF2-40B4-BE49-F238E27FC236}">
                <a16:creationId xmlns:a16="http://schemas.microsoft.com/office/drawing/2014/main" id="{EC96937C-91A0-4A55-8D03-B4F47E6447B5}"/>
              </a:ext>
            </a:extLst>
          </p:cNvPr>
          <p:cNvSpPr>
            <a:spLocks noChangeArrowheads="1"/>
          </p:cNvSpPr>
          <p:nvPr/>
        </p:nvSpPr>
        <p:spPr bwMode="auto">
          <a:xfrm>
            <a:off x="2290763" y="985838"/>
            <a:ext cx="304800" cy="304800"/>
          </a:xfrm>
          <a:prstGeom prst="ellipse">
            <a:avLst/>
          </a:prstGeom>
          <a:solidFill>
            <a:srgbClr val="66FF33"/>
          </a:solidFill>
          <a:ln w="9525" algn="ctr">
            <a:solidFill>
              <a:srgbClr val="00CC00"/>
            </a:solidFill>
            <a:round/>
            <a:headEnd/>
            <a:tailEnd/>
          </a:ln>
          <a:effectLst/>
        </p:spPr>
        <p:txBody>
          <a:bodyPr wrap="none" anchor="ctr"/>
          <a:lstStyle/>
          <a:p>
            <a:pPr algn="ctr" eaLnBrk="1" hangingPunct="1">
              <a:defRPr/>
            </a:pPr>
            <a:r>
              <a:rPr lang="en-US" b="1" dirty="0">
                <a:effectLst>
                  <a:outerShdw blurRad="38100" dist="38100" dir="2700000" algn="tl">
                    <a:srgbClr val="FFFFFF"/>
                  </a:outerShdw>
                </a:effectLst>
                <a:latin typeface="Arial" charset="0"/>
                <a:cs typeface="Arial" charset="0"/>
              </a:rPr>
              <a:t>2</a:t>
            </a:r>
          </a:p>
        </p:txBody>
      </p:sp>
      <p:sp>
        <p:nvSpPr>
          <p:cNvPr id="35878" name="Oval 38">
            <a:extLst>
              <a:ext uri="{FF2B5EF4-FFF2-40B4-BE49-F238E27FC236}">
                <a16:creationId xmlns:a16="http://schemas.microsoft.com/office/drawing/2014/main" id="{7BD0DEA5-A46C-4F27-AD8E-BD416ED1ED95}"/>
              </a:ext>
            </a:extLst>
          </p:cNvPr>
          <p:cNvSpPr>
            <a:spLocks noChangeArrowheads="1"/>
          </p:cNvSpPr>
          <p:nvPr/>
        </p:nvSpPr>
        <p:spPr bwMode="auto">
          <a:xfrm>
            <a:off x="2895600" y="2667000"/>
            <a:ext cx="304800" cy="304800"/>
          </a:xfrm>
          <a:prstGeom prst="ellipse">
            <a:avLst/>
          </a:prstGeom>
          <a:solidFill>
            <a:schemeClr val="bg2"/>
          </a:solidFill>
          <a:ln w="9525" algn="ctr">
            <a:solidFill>
              <a:srgbClr val="00CC00"/>
            </a:solidFill>
            <a:round/>
            <a:headEnd/>
            <a:tailEnd/>
          </a:ln>
          <a:effectLst/>
        </p:spPr>
        <p:txBody>
          <a:bodyPr wrap="none" anchor="ctr"/>
          <a:lstStyle/>
          <a:p>
            <a:pPr algn="ctr" eaLnBrk="1" hangingPunct="1">
              <a:defRPr/>
            </a:pPr>
            <a:r>
              <a:rPr lang="en-US" b="1">
                <a:effectLst>
                  <a:outerShdw blurRad="38100" dist="38100" dir="2700000" algn="tl">
                    <a:srgbClr val="FFFFFF"/>
                  </a:outerShdw>
                </a:effectLst>
                <a:latin typeface="Arial" charset="0"/>
                <a:cs typeface="Arial" charset="0"/>
              </a:rPr>
              <a:t>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path" presetSubtype="0" accel="50000" decel="50000" fill="hold" grpId="0" nodeType="clickEffect">
                                  <p:stCondLst>
                                    <p:cond delay="0"/>
                                  </p:stCondLst>
                                  <p:childTnLst>
                                    <p:animMotion origin="layout" path="M 4.16667E-6 -2.36994E-6 L 0.28593 0.38081 " pathEditMode="relative" rAng="0" ptsTypes="AA">
                                      <p:cBhvr>
                                        <p:cTn id="6" dur="2000" fill="hold"/>
                                        <p:tgtEl>
                                          <p:spTgt spid="35873"/>
                                        </p:tgtEl>
                                        <p:attrNameLst>
                                          <p:attrName>ppt_x</p:attrName>
                                          <p:attrName>ppt_y</p:attrName>
                                        </p:attrNameLst>
                                      </p:cBhvr>
                                      <p:rCtr x="14288" y="19029"/>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31" presetClass="entr" presetSubtype="0" fill="hold" grpId="0" nodeType="clickEffect">
                                  <p:stCondLst>
                                    <p:cond delay="0"/>
                                  </p:stCondLst>
                                  <p:iterate type="lt">
                                    <p:tmPct val="5000"/>
                                  </p:iterate>
                                  <p:childTnLst>
                                    <p:set>
                                      <p:cBhvr>
                                        <p:cTn id="10" dur="1" fill="hold">
                                          <p:stCondLst>
                                            <p:cond delay="0"/>
                                          </p:stCondLst>
                                        </p:cTn>
                                        <p:tgtEl>
                                          <p:spTgt spid="35874"/>
                                        </p:tgtEl>
                                        <p:attrNameLst>
                                          <p:attrName>style.visibility</p:attrName>
                                        </p:attrNameLst>
                                      </p:cBhvr>
                                      <p:to>
                                        <p:strVal val="visible"/>
                                      </p:to>
                                    </p:set>
                                    <p:anim calcmode="lin" valueType="num">
                                      <p:cBhvr>
                                        <p:cTn id="11" dur="1000" fill="hold"/>
                                        <p:tgtEl>
                                          <p:spTgt spid="35874"/>
                                        </p:tgtEl>
                                        <p:attrNameLst>
                                          <p:attrName>ppt_w</p:attrName>
                                        </p:attrNameLst>
                                      </p:cBhvr>
                                      <p:tavLst>
                                        <p:tav tm="0">
                                          <p:val>
                                            <p:fltVal val="0"/>
                                          </p:val>
                                        </p:tav>
                                        <p:tav tm="100000">
                                          <p:val>
                                            <p:strVal val="#ppt_w"/>
                                          </p:val>
                                        </p:tav>
                                      </p:tavLst>
                                    </p:anim>
                                    <p:anim calcmode="lin" valueType="num">
                                      <p:cBhvr>
                                        <p:cTn id="12" dur="1000" fill="hold"/>
                                        <p:tgtEl>
                                          <p:spTgt spid="35874"/>
                                        </p:tgtEl>
                                        <p:attrNameLst>
                                          <p:attrName>ppt_h</p:attrName>
                                        </p:attrNameLst>
                                      </p:cBhvr>
                                      <p:tavLst>
                                        <p:tav tm="0">
                                          <p:val>
                                            <p:fltVal val="0"/>
                                          </p:val>
                                        </p:tav>
                                        <p:tav tm="100000">
                                          <p:val>
                                            <p:strVal val="#ppt_h"/>
                                          </p:val>
                                        </p:tav>
                                      </p:tavLst>
                                    </p:anim>
                                    <p:anim calcmode="lin" valueType="num">
                                      <p:cBhvr>
                                        <p:cTn id="13" dur="1000" fill="hold"/>
                                        <p:tgtEl>
                                          <p:spTgt spid="35874"/>
                                        </p:tgtEl>
                                        <p:attrNameLst>
                                          <p:attrName>style.rotation</p:attrName>
                                        </p:attrNameLst>
                                      </p:cBhvr>
                                      <p:tavLst>
                                        <p:tav tm="0">
                                          <p:val>
                                            <p:fltVal val="90"/>
                                          </p:val>
                                        </p:tav>
                                        <p:tav tm="100000">
                                          <p:val>
                                            <p:fltVal val="0"/>
                                          </p:val>
                                        </p:tav>
                                      </p:tavLst>
                                    </p:anim>
                                    <p:animEffect transition="in" filter="fade">
                                      <p:cBhvr>
                                        <p:cTn id="14" dur="1000"/>
                                        <p:tgtEl>
                                          <p:spTgt spid="3587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3" presetClass="entr" presetSubtype="16" fill="hold" grpId="0" nodeType="clickEffect">
                                  <p:stCondLst>
                                    <p:cond delay="0"/>
                                  </p:stCondLst>
                                  <p:childTnLst>
                                    <p:set>
                                      <p:cBhvr>
                                        <p:cTn id="18" dur="1" fill="hold">
                                          <p:stCondLst>
                                            <p:cond delay="0"/>
                                          </p:stCondLst>
                                        </p:cTn>
                                        <p:tgtEl>
                                          <p:spTgt spid="35875"/>
                                        </p:tgtEl>
                                        <p:attrNameLst>
                                          <p:attrName>style.visibility</p:attrName>
                                        </p:attrNameLst>
                                      </p:cBhvr>
                                      <p:to>
                                        <p:strVal val="visible"/>
                                      </p:to>
                                    </p:set>
                                    <p:animEffect transition="in" filter="plus(in)">
                                      <p:cBhvr>
                                        <p:cTn id="19" dur="1000"/>
                                        <p:tgtEl>
                                          <p:spTgt spid="3587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5878"/>
                                        </p:tgtEl>
                                        <p:attrNameLst>
                                          <p:attrName>style.visibility</p:attrName>
                                        </p:attrNameLst>
                                      </p:cBhvr>
                                      <p:to>
                                        <p:strVal val="visible"/>
                                      </p:to>
                                    </p:set>
                                    <p:animEffect transition="in" filter="randombar(horizontal)">
                                      <p:cBhvr>
                                        <p:cTn id="22" dur="2000"/>
                                        <p:tgtEl>
                                          <p:spTgt spid="35878"/>
                                        </p:tgtEl>
                                      </p:cBhvr>
                                    </p:animEffect>
                                  </p:childTnLst>
                                </p:cTn>
                              </p:par>
                            </p:childTnLst>
                          </p:cTn>
                        </p:par>
                        <p:par>
                          <p:cTn id="23" fill="hold" nodeType="afterGroup">
                            <p:stCondLst>
                              <p:cond delay="2000"/>
                            </p:stCondLst>
                            <p:childTnLst>
                              <p:par>
                                <p:cTn id="24" presetID="1" presetClass="emph" presetSubtype="2" fill="hold" nodeType="afterEffect">
                                  <p:stCondLst>
                                    <p:cond delay="0"/>
                                  </p:stCondLst>
                                  <p:childTnLst>
                                    <p:animClr clrSpc="rgb" dir="cw">
                                      <p:cBhvr>
                                        <p:cTn id="25" dur="500" fill="hold"/>
                                        <p:tgtEl>
                                          <p:spTgt spid="35878"/>
                                        </p:tgtEl>
                                        <p:attrNameLst>
                                          <p:attrName>fillcolor</p:attrName>
                                        </p:attrNameLst>
                                      </p:cBhvr>
                                      <p:to>
                                        <a:srgbClr val="66FF33"/>
                                      </p:to>
                                    </p:animClr>
                                    <p:set>
                                      <p:cBhvr>
                                        <p:cTn id="26" dur="500" fill="hold"/>
                                        <p:tgtEl>
                                          <p:spTgt spid="35878"/>
                                        </p:tgtEl>
                                        <p:attrNameLst>
                                          <p:attrName>fill.type</p:attrName>
                                        </p:attrNameLst>
                                      </p:cBhvr>
                                      <p:to>
                                        <p:strVal val="solid"/>
                                      </p:to>
                                    </p:set>
                                    <p:set>
                                      <p:cBhvr>
                                        <p:cTn id="27" dur="500" fill="hold"/>
                                        <p:tgtEl>
                                          <p:spTgt spid="3587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73" grpId="0" animBg="1"/>
      <p:bldP spid="35874" grpId="0" animBg="1"/>
      <p:bldP spid="35875" grpId="0" animBg="1"/>
      <p:bldP spid="3587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DF7C3888-D8BE-459D-95A8-6CB49FC16F22}"/>
              </a:ext>
            </a:extLst>
          </p:cNvPr>
          <p:cNvSpPr>
            <a:spLocks noGrp="1" noChangeArrowheads="1"/>
          </p:cNvSpPr>
          <p:nvPr>
            <p:ph type="title"/>
          </p:nvPr>
        </p:nvSpPr>
        <p:spPr/>
        <p:txBody>
          <a:bodyPr/>
          <a:lstStyle/>
          <a:p>
            <a:pPr eaLnBrk="1" hangingPunct="1">
              <a:defRPr/>
            </a:pPr>
            <a:endParaRPr lang="en-US"/>
          </a:p>
        </p:txBody>
      </p:sp>
      <p:graphicFrame>
        <p:nvGraphicFramePr>
          <p:cNvPr id="187395" name="Group 3">
            <a:extLst>
              <a:ext uri="{FF2B5EF4-FFF2-40B4-BE49-F238E27FC236}">
                <a16:creationId xmlns:a16="http://schemas.microsoft.com/office/drawing/2014/main" id="{E915FA6A-9B23-4F5D-9D20-E23007468E16}"/>
              </a:ext>
            </a:extLst>
          </p:cNvPr>
          <p:cNvGraphicFramePr>
            <a:graphicFrameLocks noGrp="1"/>
          </p:cNvGraphicFramePr>
          <p:nvPr>
            <p:ph idx="1"/>
          </p:nvPr>
        </p:nvGraphicFramePr>
        <p:xfrm>
          <a:off x="152400" y="304800"/>
          <a:ext cx="9274175" cy="6913612"/>
        </p:xfrm>
        <a:graphic>
          <a:graphicData uri="http://schemas.openxmlformats.org/drawingml/2006/table">
            <a:tbl>
              <a:tblPr/>
              <a:tblGrid>
                <a:gridCol w="1330325">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571750">
                  <a:extLst>
                    <a:ext uri="{9D8B030D-6E8A-4147-A177-3AD203B41FA5}">
                      <a16:colId xmlns:a16="http://schemas.microsoft.com/office/drawing/2014/main" val="20002"/>
                    </a:ext>
                  </a:extLst>
                </a:gridCol>
                <a:gridCol w="3086100">
                  <a:extLst>
                    <a:ext uri="{9D8B030D-6E8A-4147-A177-3AD203B41FA5}">
                      <a16:colId xmlns:a16="http://schemas.microsoft.com/office/drawing/2014/main" val="20003"/>
                    </a:ext>
                  </a:extLst>
                </a:gridCol>
              </a:tblGrid>
              <a:tr h="70102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1" i="0" u="none" strike="noStrike" cap="none" normalizeH="0" baseline="0" dirty="0" err="1">
                          <a:ln>
                            <a:noFill/>
                          </a:ln>
                          <a:solidFill>
                            <a:schemeClr val="bg1"/>
                          </a:solidFill>
                          <a:effectLst/>
                          <a:latin typeface="Arial" charset="0"/>
                          <a:cs typeface="Arial" charset="0"/>
                        </a:rPr>
                        <a:t>Thời</a:t>
                      </a:r>
                      <a:r>
                        <a:rPr kumimoji="0" lang="en-US" sz="2000" b="1" i="0" u="none" strike="noStrike" cap="none" normalizeH="0" baseline="0" dirty="0">
                          <a:ln>
                            <a:noFill/>
                          </a:ln>
                          <a:solidFill>
                            <a:schemeClr val="bg1"/>
                          </a:solidFill>
                          <a:effectLst/>
                          <a:latin typeface="Arial" charset="0"/>
                          <a:cs typeface="Arial" charset="0"/>
                        </a:rPr>
                        <a:t> </a:t>
                      </a:r>
                      <a:r>
                        <a:rPr kumimoji="0" lang="en-US" sz="2000" b="1" i="0" u="none" strike="noStrike" cap="none" normalizeH="0" baseline="0" dirty="0" err="1">
                          <a:ln>
                            <a:noFill/>
                          </a:ln>
                          <a:solidFill>
                            <a:schemeClr val="bg1"/>
                          </a:solidFill>
                          <a:effectLst/>
                          <a:latin typeface="Arial" charset="0"/>
                          <a:cs typeface="Arial" charset="0"/>
                        </a:rPr>
                        <a:t>gian</a:t>
                      </a:r>
                      <a:endParaRPr kumimoji="0" lang="en-US" sz="2000" b="1" i="0" u="none" strike="noStrike" cap="none" normalizeH="0" baseline="0" dirty="0">
                        <a:ln>
                          <a:noFill/>
                        </a:ln>
                        <a:solidFill>
                          <a:schemeClr val="bg1"/>
                        </a:solidFill>
                        <a:effectLst/>
                        <a:latin typeface="Arial" charset="0"/>
                        <a:cs typeface="Arial"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1" i="0" u="none" strike="noStrike" cap="none" normalizeH="0" baseline="0" dirty="0" err="1">
                          <a:ln>
                            <a:noFill/>
                          </a:ln>
                          <a:solidFill>
                            <a:schemeClr val="bg1"/>
                          </a:solidFill>
                          <a:effectLst/>
                          <a:latin typeface="Arial" charset="0"/>
                          <a:cs typeface="Arial" charset="0"/>
                        </a:rPr>
                        <a:t>Chiến</a:t>
                      </a:r>
                      <a:r>
                        <a:rPr kumimoji="0" lang="en-US" sz="2000" b="1" i="0" u="none" strike="noStrike" cap="none" normalizeH="0" baseline="0" dirty="0">
                          <a:ln>
                            <a:noFill/>
                          </a:ln>
                          <a:solidFill>
                            <a:schemeClr val="bg1"/>
                          </a:solidFill>
                          <a:effectLst/>
                          <a:latin typeface="Arial" charset="0"/>
                          <a:cs typeface="Arial" charset="0"/>
                        </a:rPr>
                        <a:t> </a:t>
                      </a:r>
                      <a:r>
                        <a:rPr kumimoji="0" lang="en-US" sz="2000" b="1" i="0" u="none" strike="noStrike" cap="none" normalizeH="0" baseline="0" dirty="0" err="1">
                          <a:ln>
                            <a:noFill/>
                          </a:ln>
                          <a:solidFill>
                            <a:schemeClr val="bg1"/>
                          </a:solidFill>
                          <a:effectLst/>
                          <a:latin typeface="Arial" charset="0"/>
                          <a:cs typeface="Arial" charset="0"/>
                        </a:rPr>
                        <a:t>dịch</a:t>
                      </a:r>
                      <a:r>
                        <a:rPr kumimoji="0" lang="en-US" sz="2000" b="1" i="0" u="none" strike="noStrike" cap="none" normalizeH="0" baseline="0" dirty="0">
                          <a:ln>
                            <a:noFill/>
                          </a:ln>
                          <a:solidFill>
                            <a:schemeClr val="bg1"/>
                          </a:solidFill>
                          <a:effectLst/>
                          <a:latin typeface="Arial" charset="0"/>
                          <a:cs typeface="Arial" charset="0"/>
                        </a:rPr>
                        <a:t> </a:t>
                      </a:r>
                      <a:r>
                        <a:rPr kumimoji="0" lang="en-US" sz="2000" b="1" i="0" u="none" strike="noStrike" cap="none" normalizeH="0" baseline="0" dirty="0" err="1">
                          <a:ln>
                            <a:noFill/>
                          </a:ln>
                          <a:solidFill>
                            <a:schemeClr val="bg1"/>
                          </a:solidFill>
                          <a:effectLst/>
                          <a:latin typeface="Arial" charset="0"/>
                          <a:cs typeface="Arial" charset="0"/>
                        </a:rPr>
                        <a:t>của</a:t>
                      </a:r>
                      <a:r>
                        <a:rPr kumimoji="0" lang="en-US" sz="2000" b="1" i="0" u="none" strike="noStrike" cap="none" normalizeH="0" baseline="0" dirty="0">
                          <a:ln>
                            <a:noFill/>
                          </a:ln>
                          <a:solidFill>
                            <a:schemeClr val="bg1"/>
                          </a:solidFill>
                          <a:effectLst/>
                          <a:latin typeface="Arial" charset="0"/>
                          <a:cs typeface="Arial" charset="0"/>
                        </a:rPr>
                        <a:t> ta</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1" i="0" u="none" strike="noStrike" cap="none" normalizeH="0" baseline="0" dirty="0" err="1">
                          <a:ln>
                            <a:noFill/>
                          </a:ln>
                          <a:solidFill>
                            <a:schemeClr val="bg1"/>
                          </a:solidFill>
                          <a:effectLst/>
                          <a:latin typeface="Arial" charset="0"/>
                          <a:cs typeface="Arial" charset="0"/>
                        </a:rPr>
                        <a:t>Kết</a:t>
                      </a:r>
                      <a:r>
                        <a:rPr kumimoji="0" lang="en-US" sz="2000" b="1" i="0" u="none" strike="noStrike" cap="none" normalizeH="0" baseline="0" dirty="0">
                          <a:ln>
                            <a:noFill/>
                          </a:ln>
                          <a:solidFill>
                            <a:schemeClr val="bg1"/>
                          </a:solidFill>
                          <a:effectLst/>
                          <a:latin typeface="Arial" charset="0"/>
                          <a:cs typeface="Arial" charset="0"/>
                        </a:rPr>
                        <a:t> </a:t>
                      </a:r>
                      <a:r>
                        <a:rPr kumimoji="0" lang="en-US" sz="2000" b="1" i="0" u="none" strike="noStrike" cap="none" normalizeH="0" baseline="0" dirty="0" err="1">
                          <a:ln>
                            <a:noFill/>
                          </a:ln>
                          <a:solidFill>
                            <a:schemeClr val="bg1"/>
                          </a:solidFill>
                          <a:effectLst/>
                          <a:latin typeface="Arial" charset="0"/>
                          <a:cs typeface="Arial" charset="0"/>
                        </a:rPr>
                        <a:t>quả</a:t>
                      </a:r>
                      <a:endParaRPr kumimoji="0" lang="en-US" sz="2000" b="1" i="0" u="none" strike="noStrike" cap="none" normalizeH="0" baseline="0" dirty="0">
                        <a:ln>
                          <a:noFill/>
                        </a:ln>
                        <a:solidFill>
                          <a:schemeClr val="bg1"/>
                        </a:solidFill>
                        <a:effectLst/>
                        <a:latin typeface="Arial"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1" i="0" u="none" strike="noStrike" cap="none" normalizeH="0" baseline="0" dirty="0" err="1">
                          <a:ln>
                            <a:noFill/>
                          </a:ln>
                          <a:solidFill>
                            <a:schemeClr val="bg1"/>
                          </a:solidFill>
                          <a:effectLst/>
                          <a:latin typeface="Arial" charset="0"/>
                          <a:cs typeface="Arial" charset="0"/>
                        </a:rPr>
                        <a:t>Đối</a:t>
                      </a:r>
                      <a:r>
                        <a:rPr kumimoji="0" lang="en-US" sz="2000" b="1" i="0" u="none" strike="noStrike" cap="none" normalizeH="0" baseline="0" dirty="0">
                          <a:ln>
                            <a:noFill/>
                          </a:ln>
                          <a:solidFill>
                            <a:schemeClr val="bg1"/>
                          </a:solidFill>
                          <a:effectLst/>
                          <a:latin typeface="Arial" charset="0"/>
                          <a:cs typeface="Arial" charset="0"/>
                        </a:rPr>
                        <a:t> </a:t>
                      </a:r>
                      <a:r>
                        <a:rPr kumimoji="0" lang="en-US" sz="2000" b="1" i="0" u="none" strike="noStrike" cap="none" normalizeH="0" baseline="0" dirty="0" err="1">
                          <a:ln>
                            <a:noFill/>
                          </a:ln>
                          <a:solidFill>
                            <a:schemeClr val="bg1"/>
                          </a:solidFill>
                          <a:effectLst/>
                          <a:latin typeface="Arial" charset="0"/>
                          <a:cs typeface="Arial" charset="0"/>
                        </a:rPr>
                        <a:t>phó</a:t>
                      </a:r>
                      <a:r>
                        <a:rPr kumimoji="0" lang="en-US" sz="2000" b="1" i="0" u="none" strike="noStrike" cap="none" normalizeH="0" baseline="0" dirty="0">
                          <a:ln>
                            <a:noFill/>
                          </a:ln>
                          <a:solidFill>
                            <a:schemeClr val="bg1"/>
                          </a:solidFill>
                          <a:effectLst/>
                          <a:latin typeface="Arial" charset="0"/>
                          <a:cs typeface="Arial" charset="0"/>
                        </a:rPr>
                        <a:t> </a:t>
                      </a:r>
                      <a:r>
                        <a:rPr kumimoji="0" lang="en-US" sz="2000" b="1" i="0" u="none" strike="noStrike" cap="none" normalizeH="0" baseline="0" dirty="0" err="1">
                          <a:ln>
                            <a:noFill/>
                          </a:ln>
                          <a:solidFill>
                            <a:schemeClr val="bg1"/>
                          </a:solidFill>
                          <a:effectLst/>
                          <a:latin typeface="Arial" charset="0"/>
                          <a:cs typeface="Arial" charset="0"/>
                        </a:rPr>
                        <a:t>của</a:t>
                      </a:r>
                      <a:r>
                        <a:rPr kumimoji="0" lang="en-US" sz="2000" b="1" i="0" u="none" strike="noStrike" cap="none" normalizeH="0" baseline="0" dirty="0">
                          <a:ln>
                            <a:noFill/>
                          </a:ln>
                          <a:solidFill>
                            <a:schemeClr val="bg1"/>
                          </a:solidFill>
                          <a:effectLst/>
                          <a:latin typeface="Arial" charset="0"/>
                          <a:cs typeface="Arial" charset="0"/>
                        </a:rPr>
                        <a:t> </a:t>
                      </a:r>
                      <a:r>
                        <a:rPr kumimoji="0" lang="en-US" sz="2000" b="1" i="0" u="none" strike="noStrike" cap="none" normalizeH="0" baseline="0" dirty="0" err="1">
                          <a:ln>
                            <a:noFill/>
                          </a:ln>
                          <a:solidFill>
                            <a:schemeClr val="bg1"/>
                          </a:solidFill>
                          <a:effectLst/>
                          <a:latin typeface="Arial" charset="0"/>
                          <a:cs typeface="Arial" charset="0"/>
                        </a:rPr>
                        <a:t>Pháp</a:t>
                      </a:r>
                      <a:endParaRPr kumimoji="0" lang="en-US" sz="2000" b="1" i="0" u="none" strike="noStrike" cap="none" normalizeH="0" baseline="0" dirty="0">
                        <a:ln>
                          <a:noFill/>
                        </a:ln>
                        <a:solidFill>
                          <a:schemeClr val="bg1"/>
                        </a:solidFill>
                        <a:effectLst/>
                        <a:latin typeface="Arial"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0"/>
                  </a:ext>
                </a:extLst>
              </a:tr>
              <a:tr h="158574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000" b="1" i="0" u="none" strike="noStrike" cap="none" normalizeH="0" baseline="0" dirty="0">
                        <a:ln>
                          <a:noFill/>
                        </a:ln>
                        <a:solidFill>
                          <a:srgbClr val="FFFF00"/>
                        </a:solidFill>
                        <a:effectLst>
                          <a:outerShdw blurRad="38100" dist="38100" dir="2700000" algn="tl">
                            <a:srgbClr val="000000"/>
                          </a:outerShdw>
                        </a:effectLst>
                        <a:latin typeface="Times New Roman" pitchFamily="18" charset="0"/>
                        <a:cs typeface="Arial"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000" b="1" i="0" u="none" strike="noStrike" cap="none" normalizeH="0" baseline="0" dirty="0">
                        <a:ln>
                          <a:noFill/>
                        </a:ln>
                        <a:solidFill>
                          <a:srgbClr val="FFFF00"/>
                        </a:solidFill>
                        <a:effectLst>
                          <a:outerShdw blurRad="38100" dist="38100" dir="2700000" algn="tl">
                            <a:srgbClr val="000000"/>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000" b="1" i="0" u="none" strike="noStrike" cap="none" normalizeH="0" baseline="0" dirty="0">
                        <a:ln>
                          <a:noFill/>
                        </a:ln>
                        <a:solidFill>
                          <a:srgbClr val="FFFF00"/>
                        </a:solidFill>
                        <a:effectLst>
                          <a:outerShdw blurRad="38100" dist="38100" dir="2700000" algn="tl">
                            <a:srgbClr val="000000"/>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000" b="1" i="0" u="none" strike="noStrike" cap="none" normalizeH="0" baseline="0">
                        <a:ln>
                          <a:noFill/>
                        </a:ln>
                        <a:solidFill>
                          <a:srgbClr val="FFFF00"/>
                        </a:solidFill>
                        <a:effectLst>
                          <a:outerShdw blurRad="38100" dist="38100" dir="2700000" algn="tl">
                            <a:srgbClr val="000000"/>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val="10001"/>
                  </a:ext>
                </a:extLst>
              </a:tr>
              <a:tr h="1542264">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val="10002"/>
                  </a:ext>
                </a:extLst>
              </a:tr>
              <a:tr h="1542264">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FFFFFF"/>
                          </a:outerShdw>
                        </a:effectLst>
                        <a:latin typeface="Times New Roman" pitchFamily="18"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FFFFFF"/>
                          </a:outerShdw>
                        </a:effectLst>
                        <a:latin typeface="Times New Roman" pitchFamily="18"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val="10003"/>
                  </a:ext>
                </a:extLst>
              </a:tr>
              <a:tr h="1542264">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FFFFFF"/>
                          </a:outerShdw>
                        </a:effectLst>
                        <a:latin typeface="Times New Roman" pitchFamily="18"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FFFFFF"/>
                          </a:outerShdw>
                        </a:effectLst>
                        <a:latin typeface="Times New Roman" pitchFamily="18"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val="10004"/>
                  </a:ext>
                </a:extLst>
              </a:tr>
            </a:tbl>
          </a:graphicData>
        </a:graphic>
      </p:graphicFrame>
      <p:sp>
        <p:nvSpPr>
          <p:cNvPr id="22563" name="Text Box 35">
            <a:extLst>
              <a:ext uri="{FF2B5EF4-FFF2-40B4-BE49-F238E27FC236}">
                <a16:creationId xmlns:a16="http://schemas.microsoft.com/office/drawing/2014/main" id="{D3D2CEEF-967C-4EA5-B38A-F1ABBF49CD90}"/>
              </a:ext>
            </a:extLst>
          </p:cNvPr>
          <p:cNvSpPr txBox="1">
            <a:spLocks noChangeArrowheads="1"/>
          </p:cNvSpPr>
          <p:nvPr/>
        </p:nvSpPr>
        <p:spPr bwMode="auto">
          <a:xfrm>
            <a:off x="169863" y="1412875"/>
            <a:ext cx="129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latin typeface="Times New Roman" panose="02020603050405020304" pitchFamily="18" charset="0"/>
              </a:rPr>
              <a:t>12- 1953</a:t>
            </a:r>
          </a:p>
        </p:txBody>
      </p:sp>
      <p:sp>
        <p:nvSpPr>
          <p:cNvPr id="22564" name="Text Box 36">
            <a:extLst>
              <a:ext uri="{FF2B5EF4-FFF2-40B4-BE49-F238E27FC236}">
                <a16:creationId xmlns:a16="http://schemas.microsoft.com/office/drawing/2014/main" id="{EEFFBF00-BA0A-4EF7-BD79-30F9AE9482FC}"/>
              </a:ext>
            </a:extLst>
          </p:cNvPr>
          <p:cNvSpPr txBox="1">
            <a:spLocks noChangeArrowheads="1"/>
          </p:cNvSpPr>
          <p:nvPr/>
        </p:nvSpPr>
        <p:spPr bwMode="auto">
          <a:xfrm>
            <a:off x="1524000" y="1066800"/>
            <a:ext cx="2133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a:latin typeface="Times New Roman" panose="02020603050405020304" pitchFamily="18" charset="0"/>
              </a:rPr>
              <a:t>Chiến dịch </a:t>
            </a:r>
          </a:p>
          <a:p>
            <a:pPr algn="ctr" eaLnBrk="1" hangingPunct="1">
              <a:spcBef>
                <a:spcPct val="50000"/>
              </a:spcBef>
            </a:pPr>
            <a:r>
              <a:rPr lang="en-US" altLang="en-US" sz="2800" b="1">
                <a:latin typeface="Times New Roman" panose="02020603050405020304" pitchFamily="18" charset="0"/>
              </a:rPr>
              <a:t>Tây Bắc</a:t>
            </a:r>
          </a:p>
        </p:txBody>
      </p:sp>
      <p:sp>
        <p:nvSpPr>
          <p:cNvPr id="22565" name="Text Box 37">
            <a:extLst>
              <a:ext uri="{FF2B5EF4-FFF2-40B4-BE49-F238E27FC236}">
                <a16:creationId xmlns:a16="http://schemas.microsoft.com/office/drawing/2014/main" id="{9BFEA463-45F5-43E3-A9A3-A5668BD0B60F}"/>
              </a:ext>
            </a:extLst>
          </p:cNvPr>
          <p:cNvSpPr txBox="1">
            <a:spLocks noChangeArrowheads="1"/>
          </p:cNvSpPr>
          <p:nvPr/>
        </p:nvSpPr>
        <p:spPr bwMode="auto">
          <a:xfrm>
            <a:off x="3886200" y="1066800"/>
            <a:ext cx="2133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a:latin typeface="Times New Roman" panose="02020603050405020304" pitchFamily="18" charset="0"/>
              </a:rPr>
              <a:t>Giải phóng </a:t>
            </a:r>
          </a:p>
          <a:p>
            <a:pPr algn="ctr" eaLnBrk="1" hangingPunct="1">
              <a:spcBef>
                <a:spcPct val="50000"/>
              </a:spcBef>
            </a:pPr>
            <a:r>
              <a:rPr lang="en-US" altLang="en-US" sz="2800" b="1">
                <a:latin typeface="Times New Roman" panose="02020603050405020304" pitchFamily="18" charset="0"/>
              </a:rPr>
              <a:t>Lai Châu</a:t>
            </a:r>
          </a:p>
        </p:txBody>
      </p:sp>
      <p:sp>
        <p:nvSpPr>
          <p:cNvPr id="22566" name="Text Box 38">
            <a:extLst>
              <a:ext uri="{FF2B5EF4-FFF2-40B4-BE49-F238E27FC236}">
                <a16:creationId xmlns:a16="http://schemas.microsoft.com/office/drawing/2014/main" id="{1877659D-401F-4D93-84AE-8A260B3E47E1}"/>
              </a:ext>
            </a:extLst>
          </p:cNvPr>
          <p:cNvSpPr txBox="1">
            <a:spLocks noChangeArrowheads="1"/>
          </p:cNvSpPr>
          <p:nvPr/>
        </p:nvSpPr>
        <p:spPr bwMode="auto">
          <a:xfrm>
            <a:off x="6400800" y="1066800"/>
            <a:ext cx="27432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a:solidFill>
                  <a:schemeClr val="hlink"/>
                </a:solidFill>
                <a:latin typeface="Times New Roman" panose="02020603050405020304" pitchFamily="18" charset="0"/>
              </a:rPr>
              <a:t>Tăng cường quân cho Điện Biên Phủ =&gt; nơi tập trung quân thứ 2 của Pháp</a:t>
            </a:r>
          </a:p>
        </p:txBody>
      </p:sp>
      <p:sp>
        <p:nvSpPr>
          <p:cNvPr id="22567" name="Text Box 39">
            <a:extLst>
              <a:ext uri="{FF2B5EF4-FFF2-40B4-BE49-F238E27FC236}">
                <a16:creationId xmlns:a16="http://schemas.microsoft.com/office/drawing/2014/main" id="{B3C663BC-CAD0-4064-931B-28691A180EF9}"/>
              </a:ext>
            </a:extLst>
          </p:cNvPr>
          <p:cNvSpPr txBox="1">
            <a:spLocks noChangeArrowheads="1"/>
          </p:cNvSpPr>
          <p:nvPr/>
        </p:nvSpPr>
        <p:spPr bwMode="auto">
          <a:xfrm>
            <a:off x="169863" y="2895600"/>
            <a:ext cx="1277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latin typeface="Times New Roman" panose="02020603050405020304" pitchFamily="18" charset="0"/>
              </a:rPr>
              <a:t>12- 1953</a:t>
            </a:r>
          </a:p>
        </p:txBody>
      </p:sp>
      <p:sp>
        <p:nvSpPr>
          <p:cNvPr id="187433" name="Text Box 41">
            <a:extLst>
              <a:ext uri="{FF2B5EF4-FFF2-40B4-BE49-F238E27FC236}">
                <a16:creationId xmlns:a16="http://schemas.microsoft.com/office/drawing/2014/main" id="{66A24571-B9E7-4245-A02E-1C27A4C60D7B}"/>
              </a:ext>
            </a:extLst>
          </p:cNvPr>
          <p:cNvSpPr txBox="1">
            <a:spLocks noChangeArrowheads="1"/>
          </p:cNvSpPr>
          <p:nvPr/>
        </p:nvSpPr>
        <p:spPr bwMode="auto">
          <a:xfrm>
            <a:off x="1600200" y="2667000"/>
            <a:ext cx="2057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Chiến dịch Trung Lào</a:t>
            </a:r>
          </a:p>
        </p:txBody>
      </p:sp>
      <p:sp>
        <p:nvSpPr>
          <p:cNvPr id="187434" name="Text Box 42">
            <a:extLst>
              <a:ext uri="{FF2B5EF4-FFF2-40B4-BE49-F238E27FC236}">
                <a16:creationId xmlns:a16="http://schemas.microsoft.com/office/drawing/2014/main" id="{56A27093-04EA-45F6-89A9-B0EF4FF697A5}"/>
              </a:ext>
            </a:extLst>
          </p:cNvPr>
          <p:cNvSpPr txBox="1">
            <a:spLocks noChangeArrowheads="1"/>
          </p:cNvSpPr>
          <p:nvPr/>
        </p:nvSpPr>
        <p:spPr bwMode="auto">
          <a:xfrm>
            <a:off x="3886200" y="2667000"/>
            <a:ext cx="2362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Giải phóng Thà khẹt</a:t>
            </a:r>
          </a:p>
        </p:txBody>
      </p:sp>
      <p:sp>
        <p:nvSpPr>
          <p:cNvPr id="187435" name="Text Box 43">
            <a:extLst>
              <a:ext uri="{FF2B5EF4-FFF2-40B4-BE49-F238E27FC236}">
                <a16:creationId xmlns:a16="http://schemas.microsoft.com/office/drawing/2014/main" id="{C8E38657-858E-4F7B-BEDB-104327779E3E}"/>
              </a:ext>
            </a:extLst>
          </p:cNvPr>
          <p:cNvSpPr txBox="1">
            <a:spLocks noChangeArrowheads="1"/>
          </p:cNvSpPr>
          <p:nvPr/>
        </p:nvSpPr>
        <p:spPr bwMode="auto">
          <a:xfrm>
            <a:off x="6477000" y="2743200"/>
            <a:ext cx="2667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a:solidFill>
                  <a:srgbClr val="FF0000"/>
                </a:solidFill>
                <a:latin typeface="Times New Roman" panose="02020603050405020304" pitchFamily="18" charset="0"/>
              </a:rPr>
              <a:t>Tăng cường quân cho Xê Nô =&gt; nơi tập trung quân thứ 3 của Pháp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87433">
                                            <p:txEl>
                                              <p:pRg st="0" end="0"/>
                                            </p:txEl>
                                          </p:spTgt>
                                        </p:tgtEl>
                                        <p:attrNameLst>
                                          <p:attrName>style.visibility</p:attrName>
                                        </p:attrNameLst>
                                      </p:cBhvr>
                                      <p:to>
                                        <p:strVal val="visible"/>
                                      </p:to>
                                    </p:set>
                                    <p:animEffect transition="in" filter="box(in)">
                                      <p:cBhvr>
                                        <p:cTn id="7" dur="500"/>
                                        <p:tgtEl>
                                          <p:spTgt spid="18743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87434">
                                            <p:txEl>
                                              <p:pRg st="0" end="0"/>
                                            </p:txEl>
                                          </p:spTgt>
                                        </p:tgtEl>
                                        <p:attrNameLst>
                                          <p:attrName>style.visibility</p:attrName>
                                        </p:attrNameLst>
                                      </p:cBhvr>
                                      <p:to>
                                        <p:strVal val="visible"/>
                                      </p:to>
                                    </p:set>
                                    <p:animEffect transition="in" filter="box(in)">
                                      <p:cBhvr>
                                        <p:cTn id="12" dur="500"/>
                                        <p:tgtEl>
                                          <p:spTgt spid="18743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87435">
                                            <p:txEl>
                                              <p:pRg st="0" end="0"/>
                                            </p:txEl>
                                          </p:spTgt>
                                        </p:tgtEl>
                                        <p:attrNameLst>
                                          <p:attrName>style.visibility</p:attrName>
                                        </p:attrNameLst>
                                      </p:cBhvr>
                                      <p:to>
                                        <p:strVal val="visible"/>
                                      </p:to>
                                    </p:set>
                                    <p:animEffect transition="in" filter="box(in)">
                                      <p:cBhvr>
                                        <p:cTn id="17" dur="500"/>
                                        <p:tgtEl>
                                          <p:spTgt spid="1874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2">
            <a:extLst>
              <a:ext uri="{FF2B5EF4-FFF2-40B4-BE49-F238E27FC236}">
                <a16:creationId xmlns:a16="http://schemas.microsoft.com/office/drawing/2014/main" id="{F047103A-347B-4B96-86FD-B4061283EB45}"/>
              </a:ext>
            </a:extLst>
          </p:cNvPr>
          <p:cNvGrpSpPr>
            <a:grpSpLocks/>
          </p:cNvGrpSpPr>
          <p:nvPr/>
        </p:nvGrpSpPr>
        <p:grpSpPr bwMode="auto">
          <a:xfrm>
            <a:off x="1676400" y="-76200"/>
            <a:ext cx="5614988" cy="6934200"/>
            <a:chOff x="960" y="-33"/>
            <a:chExt cx="3537" cy="4368"/>
          </a:xfrm>
        </p:grpSpPr>
        <p:grpSp>
          <p:nvGrpSpPr>
            <p:cNvPr id="23568" name="Group 3">
              <a:extLst>
                <a:ext uri="{FF2B5EF4-FFF2-40B4-BE49-F238E27FC236}">
                  <a16:creationId xmlns:a16="http://schemas.microsoft.com/office/drawing/2014/main" id="{AFCF2458-562D-4EE5-B68F-D57B0D1CB8A6}"/>
                </a:ext>
              </a:extLst>
            </p:cNvPr>
            <p:cNvGrpSpPr>
              <a:grpSpLocks/>
            </p:cNvGrpSpPr>
            <p:nvPr/>
          </p:nvGrpSpPr>
          <p:grpSpPr bwMode="auto">
            <a:xfrm>
              <a:off x="960" y="-33"/>
              <a:ext cx="3537" cy="4368"/>
              <a:chOff x="912" y="-48"/>
              <a:chExt cx="3537" cy="4368"/>
            </a:xfrm>
          </p:grpSpPr>
          <p:grpSp>
            <p:nvGrpSpPr>
              <p:cNvPr id="23572" name="Group 4">
                <a:extLst>
                  <a:ext uri="{FF2B5EF4-FFF2-40B4-BE49-F238E27FC236}">
                    <a16:creationId xmlns:a16="http://schemas.microsoft.com/office/drawing/2014/main" id="{73BDE29A-B68C-4D66-903F-67B11D3A44E8}"/>
                  </a:ext>
                </a:extLst>
              </p:cNvPr>
              <p:cNvGrpSpPr>
                <a:grpSpLocks/>
              </p:cNvGrpSpPr>
              <p:nvPr/>
            </p:nvGrpSpPr>
            <p:grpSpPr bwMode="auto">
              <a:xfrm>
                <a:off x="912" y="-48"/>
                <a:ext cx="3537" cy="4368"/>
                <a:chOff x="630" y="-48"/>
                <a:chExt cx="3537" cy="4368"/>
              </a:xfrm>
            </p:grpSpPr>
            <p:pic>
              <p:nvPicPr>
                <p:cNvPr id="23575" name="Picture 2">
                  <a:extLst>
                    <a:ext uri="{FF2B5EF4-FFF2-40B4-BE49-F238E27FC236}">
                      <a16:creationId xmlns:a16="http://schemas.microsoft.com/office/drawing/2014/main" id="{768828C5-68FF-4A12-B413-CBB09DC2D18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 y="-48"/>
                  <a:ext cx="3537" cy="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3576" name="WordArt 6">
                  <a:extLst>
                    <a:ext uri="{FF2B5EF4-FFF2-40B4-BE49-F238E27FC236}">
                      <a16:creationId xmlns:a16="http://schemas.microsoft.com/office/drawing/2014/main" id="{B69F0C46-9182-401D-A945-20D17D8FA512}"/>
                    </a:ext>
                  </a:extLst>
                </p:cNvPr>
                <p:cNvSpPr>
                  <a:spLocks noChangeArrowheads="1" noChangeShapeType="1" noTextEdit="1"/>
                </p:cNvSpPr>
                <p:nvPr/>
              </p:nvSpPr>
              <p:spPr bwMode="auto">
                <a:xfrm>
                  <a:off x="1116" y="336"/>
                  <a:ext cx="276" cy="56"/>
                </a:xfrm>
                <a:prstGeom prst="rect">
                  <a:avLst/>
                </a:prstGeom>
              </p:spPr>
              <p:txBody>
                <a:bodyPr wrap="none" fromWordArt="1">
                  <a:prstTxWarp prst="textPlain">
                    <a:avLst>
                      <a:gd name="adj" fmla="val 50000"/>
                    </a:avLst>
                  </a:prstTxWarp>
                </a:bodyPr>
                <a:lstStyle/>
                <a:p>
                  <a:pPr algn="ctr"/>
                  <a:r>
                    <a:rPr lang="en-US" sz="8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LAI CHÂU</a:t>
                  </a:r>
                </a:p>
              </p:txBody>
            </p:sp>
            <p:sp>
              <p:nvSpPr>
                <p:cNvPr id="23577" name="Oval 7">
                  <a:extLst>
                    <a:ext uri="{FF2B5EF4-FFF2-40B4-BE49-F238E27FC236}">
                      <a16:creationId xmlns:a16="http://schemas.microsoft.com/office/drawing/2014/main" id="{564BF733-5B4F-4BE2-BBEE-900516513FC0}"/>
                    </a:ext>
                  </a:extLst>
                </p:cNvPr>
                <p:cNvSpPr>
                  <a:spLocks noChangeArrowheads="1"/>
                </p:cNvSpPr>
                <p:nvPr/>
              </p:nvSpPr>
              <p:spPr bwMode="auto">
                <a:xfrm>
                  <a:off x="1152" y="401"/>
                  <a:ext cx="66" cy="68"/>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3578" name="WordArt 8">
                  <a:extLst>
                    <a:ext uri="{FF2B5EF4-FFF2-40B4-BE49-F238E27FC236}">
                      <a16:creationId xmlns:a16="http://schemas.microsoft.com/office/drawing/2014/main" id="{4B6F19C9-E88F-4EBE-9F30-99F0AD3DAF52}"/>
                    </a:ext>
                  </a:extLst>
                </p:cNvPr>
                <p:cNvSpPr>
                  <a:spLocks noChangeArrowheads="1" noChangeShapeType="1" noTextEdit="1"/>
                </p:cNvSpPr>
                <p:nvPr/>
              </p:nvSpPr>
              <p:spPr bwMode="auto">
                <a:xfrm>
                  <a:off x="1120" y="575"/>
                  <a:ext cx="463" cy="69"/>
                </a:xfrm>
                <a:prstGeom prst="rect">
                  <a:avLst/>
                </a:prstGeom>
              </p:spPr>
              <p:txBody>
                <a:bodyPr wrap="none" fromWordArt="1">
                  <a:prstTxWarp prst="textPlain">
                    <a:avLst>
                      <a:gd name="adj" fmla="val 50000"/>
                    </a:avLst>
                  </a:prstTxWarp>
                </a:bodyPr>
                <a:lstStyle/>
                <a:p>
                  <a:pPr algn="ctr"/>
                  <a:r>
                    <a:rPr lang="en-US" sz="36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Điện Biên Phủ</a:t>
                  </a:r>
                </a:p>
              </p:txBody>
            </p:sp>
            <p:sp>
              <p:nvSpPr>
                <p:cNvPr id="23579" name="WordArt 9">
                  <a:extLst>
                    <a:ext uri="{FF2B5EF4-FFF2-40B4-BE49-F238E27FC236}">
                      <a16:creationId xmlns:a16="http://schemas.microsoft.com/office/drawing/2014/main" id="{8214579E-96FC-4585-A3C5-B0509163C3EB}"/>
                    </a:ext>
                  </a:extLst>
                </p:cNvPr>
                <p:cNvSpPr>
                  <a:spLocks noChangeArrowheads="1" noChangeShapeType="1" noTextEdit="1"/>
                </p:cNvSpPr>
                <p:nvPr/>
              </p:nvSpPr>
              <p:spPr bwMode="auto">
                <a:xfrm>
                  <a:off x="1719" y="750"/>
                  <a:ext cx="264" cy="68"/>
                </a:xfrm>
                <a:prstGeom prst="rect">
                  <a:avLst/>
                </a:prstGeom>
              </p:spPr>
              <p:txBody>
                <a:bodyPr wrap="none" fromWordArt="1">
                  <a:prstTxWarp prst="textPlain">
                    <a:avLst>
                      <a:gd name="adj" fmla="val 50000"/>
                    </a:avLst>
                  </a:prstTxWarp>
                </a:bodyPr>
                <a:lstStyle/>
                <a:p>
                  <a:pPr algn="ctr"/>
                  <a:r>
                    <a:rPr lang="en-US" sz="36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HÀ NỘI</a:t>
                  </a:r>
                </a:p>
              </p:txBody>
            </p:sp>
            <p:sp>
              <p:nvSpPr>
                <p:cNvPr id="23580" name="Oval 10">
                  <a:extLst>
                    <a:ext uri="{FF2B5EF4-FFF2-40B4-BE49-F238E27FC236}">
                      <a16:creationId xmlns:a16="http://schemas.microsoft.com/office/drawing/2014/main" id="{EAEE45F5-0BF2-488A-9DE8-144C9DB74D5C}"/>
                    </a:ext>
                  </a:extLst>
                </p:cNvPr>
                <p:cNvSpPr>
                  <a:spLocks noChangeArrowheads="1"/>
                </p:cNvSpPr>
                <p:nvPr/>
              </p:nvSpPr>
              <p:spPr bwMode="auto">
                <a:xfrm>
                  <a:off x="1854" y="675"/>
                  <a:ext cx="66" cy="68"/>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3581" name="WordArt 11">
                  <a:extLst>
                    <a:ext uri="{FF2B5EF4-FFF2-40B4-BE49-F238E27FC236}">
                      <a16:creationId xmlns:a16="http://schemas.microsoft.com/office/drawing/2014/main" id="{44E35340-04C6-4683-9BA9-DB514FDABC2D}"/>
                    </a:ext>
                  </a:extLst>
                </p:cNvPr>
                <p:cNvSpPr>
                  <a:spLocks noChangeArrowheads="1" noChangeShapeType="1" noTextEdit="1"/>
                </p:cNvSpPr>
                <p:nvPr/>
              </p:nvSpPr>
              <p:spPr bwMode="auto">
                <a:xfrm>
                  <a:off x="642" y="468"/>
                  <a:ext cx="384" cy="68"/>
                </a:xfrm>
                <a:prstGeom prst="rect">
                  <a:avLst/>
                </a:prstGeom>
              </p:spPr>
              <p:txBody>
                <a:bodyPr wrap="none" fromWordArt="1">
                  <a:prstTxWarp prst="textPlain">
                    <a:avLst>
                      <a:gd name="adj" fmla="val 50000"/>
                    </a:avLst>
                  </a:prstTxWarp>
                </a:bodyPr>
                <a:lstStyle/>
                <a:p>
                  <a:pPr algn="ctr"/>
                  <a:r>
                    <a:rPr lang="en-US" sz="36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Phong - xa - lì</a:t>
                  </a:r>
                </a:p>
              </p:txBody>
            </p:sp>
            <p:sp>
              <p:nvSpPr>
                <p:cNvPr id="23582" name="Oval 12">
                  <a:extLst>
                    <a:ext uri="{FF2B5EF4-FFF2-40B4-BE49-F238E27FC236}">
                      <a16:creationId xmlns:a16="http://schemas.microsoft.com/office/drawing/2014/main" id="{6013F3B9-0545-4719-B051-70EE95ED5D9E}"/>
                    </a:ext>
                  </a:extLst>
                </p:cNvPr>
                <p:cNvSpPr>
                  <a:spLocks noChangeArrowheads="1"/>
                </p:cNvSpPr>
                <p:nvPr/>
              </p:nvSpPr>
              <p:spPr bwMode="auto">
                <a:xfrm>
                  <a:off x="912" y="524"/>
                  <a:ext cx="66" cy="69"/>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3583" name="WordArt 13">
                  <a:extLst>
                    <a:ext uri="{FF2B5EF4-FFF2-40B4-BE49-F238E27FC236}">
                      <a16:creationId xmlns:a16="http://schemas.microsoft.com/office/drawing/2014/main" id="{62DB6003-8C6A-462A-9B30-926E8699A4DB}"/>
                    </a:ext>
                  </a:extLst>
                </p:cNvPr>
                <p:cNvSpPr>
                  <a:spLocks noChangeArrowheads="1" noChangeShapeType="1" noTextEdit="1"/>
                </p:cNvSpPr>
                <p:nvPr/>
              </p:nvSpPr>
              <p:spPr bwMode="auto">
                <a:xfrm>
                  <a:off x="954" y="1026"/>
                  <a:ext cx="504" cy="72"/>
                </a:xfrm>
                <a:prstGeom prst="rect">
                  <a:avLst/>
                </a:prstGeom>
              </p:spPr>
              <p:txBody>
                <a:bodyPr wrap="none" fromWordArt="1">
                  <a:prstTxWarp prst="textPlain">
                    <a:avLst>
                      <a:gd name="adj" fmla="val 50000"/>
                    </a:avLst>
                  </a:prstTxWarp>
                </a:bodyPr>
                <a:lstStyle/>
                <a:p>
                  <a:pPr algn="ctr"/>
                  <a:r>
                    <a:rPr lang="en-US" sz="8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Luông Pha - bang</a:t>
                  </a:r>
                </a:p>
              </p:txBody>
            </p:sp>
            <p:sp>
              <p:nvSpPr>
                <p:cNvPr id="23584" name="Oval 14">
                  <a:extLst>
                    <a:ext uri="{FF2B5EF4-FFF2-40B4-BE49-F238E27FC236}">
                      <a16:creationId xmlns:a16="http://schemas.microsoft.com/office/drawing/2014/main" id="{6107C208-6B8A-4616-9424-573E13F7AF1F}"/>
                    </a:ext>
                  </a:extLst>
                </p:cNvPr>
                <p:cNvSpPr>
                  <a:spLocks noChangeArrowheads="1"/>
                </p:cNvSpPr>
                <p:nvPr/>
              </p:nvSpPr>
              <p:spPr bwMode="auto">
                <a:xfrm>
                  <a:off x="864" y="1008"/>
                  <a:ext cx="66" cy="69"/>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3585" name="WordArt 15">
                  <a:extLst>
                    <a:ext uri="{FF2B5EF4-FFF2-40B4-BE49-F238E27FC236}">
                      <a16:creationId xmlns:a16="http://schemas.microsoft.com/office/drawing/2014/main" id="{0074B959-8BCC-4C11-8D6D-0194D14F38C9}"/>
                    </a:ext>
                  </a:extLst>
                </p:cNvPr>
                <p:cNvSpPr>
                  <a:spLocks noChangeArrowheads="1" noChangeShapeType="1" noTextEdit="1"/>
                </p:cNvSpPr>
                <p:nvPr/>
              </p:nvSpPr>
              <p:spPr bwMode="auto">
                <a:xfrm>
                  <a:off x="1665" y="1609"/>
                  <a:ext cx="218" cy="69"/>
                </a:xfrm>
                <a:prstGeom prst="rect">
                  <a:avLst/>
                </a:prstGeom>
              </p:spPr>
              <p:txBody>
                <a:bodyPr wrap="none" fromWordArt="1">
                  <a:prstTxWarp prst="textPlain">
                    <a:avLst>
                      <a:gd name="adj" fmla="val 50000"/>
                    </a:avLst>
                  </a:prstTxWarp>
                </a:bodyPr>
                <a:lstStyle/>
                <a:p>
                  <a:pPr algn="ctr"/>
                  <a:r>
                    <a:rPr lang="en-US" sz="8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Thà Khẹt</a:t>
                  </a:r>
                </a:p>
              </p:txBody>
            </p:sp>
            <p:sp>
              <p:nvSpPr>
                <p:cNvPr id="23586" name="Oval 16">
                  <a:extLst>
                    <a:ext uri="{FF2B5EF4-FFF2-40B4-BE49-F238E27FC236}">
                      <a16:creationId xmlns:a16="http://schemas.microsoft.com/office/drawing/2014/main" id="{71B43729-75DA-4103-AF1C-EEA0010D43C7}"/>
                    </a:ext>
                  </a:extLst>
                </p:cNvPr>
                <p:cNvSpPr>
                  <a:spLocks noChangeArrowheads="1"/>
                </p:cNvSpPr>
                <p:nvPr/>
              </p:nvSpPr>
              <p:spPr bwMode="auto">
                <a:xfrm>
                  <a:off x="1586" y="1590"/>
                  <a:ext cx="66" cy="69"/>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3587" name="WordArt 17">
                  <a:extLst>
                    <a:ext uri="{FF2B5EF4-FFF2-40B4-BE49-F238E27FC236}">
                      <a16:creationId xmlns:a16="http://schemas.microsoft.com/office/drawing/2014/main" id="{E87D4B27-75B1-4F52-8189-3864FD00E51B}"/>
                    </a:ext>
                  </a:extLst>
                </p:cNvPr>
                <p:cNvSpPr>
                  <a:spLocks noChangeArrowheads="1" noChangeShapeType="1" noTextEdit="1"/>
                </p:cNvSpPr>
                <p:nvPr/>
              </p:nvSpPr>
              <p:spPr bwMode="auto">
                <a:xfrm>
                  <a:off x="1669" y="1733"/>
                  <a:ext cx="198" cy="68"/>
                </a:xfrm>
                <a:prstGeom prst="rect">
                  <a:avLst/>
                </a:prstGeom>
              </p:spPr>
              <p:txBody>
                <a:bodyPr wrap="none" fromWordArt="1">
                  <a:prstTxWarp prst="textPlain">
                    <a:avLst>
                      <a:gd name="adj" fmla="val 50000"/>
                    </a:avLst>
                  </a:prstTxWarp>
                </a:bodyPr>
                <a:lstStyle/>
                <a:p>
                  <a:pPr algn="ctr"/>
                  <a:r>
                    <a:rPr lang="en-US" sz="8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Xê - nô</a:t>
                  </a:r>
                </a:p>
              </p:txBody>
            </p:sp>
            <p:sp>
              <p:nvSpPr>
                <p:cNvPr id="23588" name="Oval 18">
                  <a:extLst>
                    <a:ext uri="{FF2B5EF4-FFF2-40B4-BE49-F238E27FC236}">
                      <a16:creationId xmlns:a16="http://schemas.microsoft.com/office/drawing/2014/main" id="{6D48D3AB-5D6C-447A-B476-F15F13B71972}"/>
                    </a:ext>
                  </a:extLst>
                </p:cNvPr>
                <p:cNvSpPr>
                  <a:spLocks noChangeArrowheads="1"/>
                </p:cNvSpPr>
                <p:nvPr/>
              </p:nvSpPr>
              <p:spPr bwMode="auto">
                <a:xfrm>
                  <a:off x="1581" y="1732"/>
                  <a:ext cx="66" cy="69"/>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3589" name="WordArt 19">
                  <a:extLst>
                    <a:ext uri="{FF2B5EF4-FFF2-40B4-BE49-F238E27FC236}">
                      <a16:creationId xmlns:a16="http://schemas.microsoft.com/office/drawing/2014/main" id="{C4843A2E-AA6C-43DB-B99E-4AE519A16E93}"/>
                    </a:ext>
                  </a:extLst>
                </p:cNvPr>
                <p:cNvSpPr>
                  <a:spLocks noChangeArrowheads="1" noChangeShapeType="1" noTextEdit="1"/>
                </p:cNvSpPr>
                <p:nvPr/>
              </p:nvSpPr>
              <p:spPr bwMode="auto">
                <a:xfrm>
                  <a:off x="2461" y="2368"/>
                  <a:ext cx="198" cy="69"/>
                </a:xfrm>
                <a:prstGeom prst="rect">
                  <a:avLst/>
                </a:prstGeom>
              </p:spPr>
              <p:txBody>
                <a:bodyPr wrap="none" fromWordArt="1">
                  <a:prstTxWarp prst="textPlain">
                    <a:avLst>
                      <a:gd name="adj" fmla="val 50000"/>
                    </a:avLst>
                  </a:prstTxWarp>
                </a:bodyPr>
                <a:lstStyle/>
                <a:p>
                  <a:pPr algn="ctr"/>
                  <a:r>
                    <a:rPr lang="en-US" sz="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KON TUM</a:t>
                  </a:r>
                </a:p>
              </p:txBody>
            </p:sp>
            <p:sp>
              <p:nvSpPr>
                <p:cNvPr id="23590" name="Oval 20">
                  <a:extLst>
                    <a:ext uri="{FF2B5EF4-FFF2-40B4-BE49-F238E27FC236}">
                      <a16:creationId xmlns:a16="http://schemas.microsoft.com/office/drawing/2014/main" id="{5C53B96B-1C09-4172-A16C-D9A490A61D42}"/>
                    </a:ext>
                  </a:extLst>
                </p:cNvPr>
                <p:cNvSpPr>
                  <a:spLocks noChangeArrowheads="1"/>
                </p:cNvSpPr>
                <p:nvPr/>
              </p:nvSpPr>
              <p:spPr bwMode="auto">
                <a:xfrm>
                  <a:off x="2390" y="2372"/>
                  <a:ext cx="67" cy="68"/>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3591" name="WordArt 21">
                  <a:extLst>
                    <a:ext uri="{FF2B5EF4-FFF2-40B4-BE49-F238E27FC236}">
                      <a16:creationId xmlns:a16="http://schemas.microsoft.com/office/drawing/2014/main" id="{F276B947-2575-4E04-9B82-77767C407EB1}"/>
                    </a:ext>
                  </a:extLst>
                </p:cNvPr>
                <p:cNvSpPr>
                  <a:spLocks noChangeArrowheads="1" noChangeShapeType="1" noTextEdit="1"/>
                </p:cNvSpPr>
                <p:nvPr/>
              </p:nvSpPr>
              <p:spPr bwMode="auto">
                <a:xfrm>
                  <a:off x="2173" y="3271"/>
                  <a:ext cx="227" cy="68"/>
                </a:xfrm>
                <a:prstGeom prst="rect">
                  <a:avLst/>
                </a:prstGeom>
              </p:spPr>
              <p:txBody>
                <a:bodyPr wrap="none" fromWordArt="1">
                  <a:prstTxWarp prst="textPlain">
                    <a:avLst>
                      <a:gd name="adj" fmla="val 50000"/>
                    </a:avLst>
                  </a:prstTxWarp>
                </a:bodyPr>
                <a:lstStyle/>
                <a:p>
                  <a:pPr algn="ctr"/>
                  <a:r>
                    <a:rPr lang="en-US" sz="3600" b="1" kern="10">
                      <a:ln w="9525">
                        <a:solidFill>
                          <a:srgbClr val="000000"/>
                        </a:solidFill>
                        <a:round/>
                        <a:headEnd/>
                        <a:tailEnd/>
                      </a:ln>
                      <a:solidFill>
                        <a:srgbClr val="000000"/>
                      </a:solidFill>
                      <a:latin typeface="Humanst521 BT"/>
                    </a:rPr>
                    <a:t>SÀI GÒN</a:t>
                  </a:r>
                </a:p>
              </p:txBody>
            </p:sp>
            <p:sp>
              <p:nvSpPr>
                <p:cNvPr id="23592" name="Oval 22">
                  <a:extLst>
                    <a:ext uri="{FF2B5EF4-FFF2-40B4-BE49-F238E27FC236}">
                      <a16:creationId xmlns:a16="http://schemas.microsoft.com/office/drawing/2014/main" id="{0F827B61-AB74-4762-A29E-B0B5D8B673F5}"/>
                    </a:ext>
                  </a:extLst>
                </p:cNvPr>
                <p:cNvSpPr>
                  <a:spLocks noChangeArrowheads="1"/>
                </p:cNvSpPr>
                <p:nvPr/>
              </p:nvSpPr>
              <p:spPr bwMode="auto">
                <a:xfrm>
                  <a:off x="2100" y="3294"/>
                  <a:ext cx="66" cy="69"/>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3593" name="WordArt 23">
                  <a:extLst>
                    <a:ext uri="{FF2B5EF4-FFF2-40B4-BE49-F238E27FC236}">
                      <a16:creationId xmlns:a16="http://schemas.microsoft.com/office/drawing/2014/main" id="{C08F8E67-0971-4355-BC3F-7B3D3685DD9E}"/>
                    </a:ext>
                  </a:extLst>
                </p:cNvPr>
                <p:cNvSpPr>
                  <a:spLocks noChangeArrowheads="1" noChangeShapeType="1" noTextEdit="1"/>
                </p:cNvSpPr>
                <p:nvPr/>
              </p:nvSpPr>
              <p:spPr bwMode="auto">
                <a:xfrm>
                  <a:off x="767" y="4196"/>
                  <a:ext cx="3173" cy="124"/>
                </a:xfrm>
                <a:prstGeom prst="rect">
                  <a:avLst/>
                </a:prstGeom>
              </p:spPr>
              <p:txBody>
                <a:bodyPr wrap="none" fromWordArt="1">
                  <a:prstTxWarp prst="textPlain">
                    <a:avLst>
                      <a:gd name="adj" fmla="val 50000"/>
                    </a:avLst>
                  </a:prstTxWarp>
                </a:bodyPr>
                <a:lstStyle/>
                <a:p>
                  <a:pPr algn="ctr"/>
                  <a:r>
                    <a:rPr lang="vi-VN" kern="10">
                      <a:ln w="12700">
                        <a:solidFill>
                          <a:srgbClr val="3333CC"/>
                        </a:solidFill>
                        <a:round/>
                        <a:headEnd/>
                        <a:tailEnd/>
                      </a:ln>
                      <a:solidFill>
                        <a:srgbClr val="B2B2B2">
                          <a:alpha val="50195"/>
                        </a:srgbClr>
                      </a:solidFill>
                      <a:latin typeface="Times New Roman" panose="02020603050405020304" pitchFamily="18" charset="0"/>
                      <a:cs typeface="Times New Roman" panose="02020603050405020304" pitchFamily="18" charset="0"/>
                    </a:rPr>
                    <a:t>Hình 53: Hình thái chiến trường trên các mặt trận Đông - Xuân 1953 - 1954</a:t>
                  </a:r>
                  <a:endParaRPr lang="en-US" kern="10">
                    <a:ln w="12700">
                      <a:solidFill>
                        <a:srgbClr val="3333CC"/>
                      </a:solidFill>
                      <a:round/>
                      <a:headEnd/>
                      <a:tailEnd/>
                    </a:ln>
                    <a:solidFill>
                      <a:srgbClr val="B2B2B2">
                        <a:alpha val="50195"/>
                      </a:srgbClr>
                    </a:solidFill>
                    <a:latin typeface="Times New Roman" panose="02020603050405020304" pitchFamily="18" charset="0"/>
                    <a:cs typeface="Times New Roman" panose="02020603050405020304" pitchFamily="18" charset="0"/>
                  </a:endParaRPr>
                </a:p>
              </p:txBody>
            </p:sp>
          </p:grpSp>
          <p:sp>
            <p:nvSpPr>
              <p:cNvPr id="23573" name="WordArt 24">
                <a:extLst>
                  <a:ext uri="{FF2B5EF4-FFF2-40B4-BE49-F238E27FC236}">
                    <a16:creationId xmlns:a16="http://schemas.microsoft.com/office/drawing/2014/main" id="{EB2F2279-A7EF-4154-B42E-EF0C91FF861A}"/>
                  </a:ext>
                </a:extLst>
              </p:cNvPr>
              <p:cNvSpPr>
                <a:spLocks noChangeArrowheads="1" noChangeShapeType="1" noTextEdit="1"/>
              </p:cNvSpPr>
              <p:nvPr/>
            </p:nvSpPr>
            <p:spPr bwMode="auto">
              <a:xfrm>
                <a:off x="2814" y="2523"/>
                <a:ext cx="198" cy="69"/>
              </a:xfrm>
              <a:prstGeom prst="rect">
                <a:avLst/>
              </a:prstGeom>
            </p:spPr>
            <p:txBody>
              <a:bodyPr wrap="none" fromWordArt="1">
                <a:prstTxWarp prst="textPlain">
                  <a:avLst>
                    <a:gd name="adj" fmla="val 50000"/>
                  </a:avLst>
                </a:prstTxWarp>
              </a:bodyPr>
              <a:lstStyle/>
              <a:p>
                <a:pPr algn="ctr"/>
                <a:r>
                  <a:rPr lang="en-US" sz="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Plây Cu</a:t>
                </a:r>
              </a:p>
            </p:txBody>
          </p:sp>
          <p:sp>
            <p:nvSpPr>
              <p:cNvPr id="23574" name="Oval 25">
                <a:extLst>
                  <a:ext uri="{FF2B5EF4-FFF2-40B4-BE49-F238E27FC236}">
                    <a16:creationId xmlns:a16="http://schemas.microsoft.com/office/drawing/2014/main" id="{D8E23661-0277-4262-8363-EB4E2BA666FD}"/>
                  </a:ext>
                </a:extLst>
              </p:cNvPr>
              <p:cNvSpPr>
                <a:spLocks noChangeArrowheads="1"/>
              </p:cNvSpPr>
              <p:nvPr/>
            </p:nvSpPr>
            <p:spPr bwMode="auto">
              <a:xfrm>
                <a:off x="2703" y="2508"/>
                <a:ext cx="66" cy="69"/>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sp>
          <p:nvSpPr>
            <p:cNvPr id="23569" name="AutoShape 26">
              <a:extLst>
                <a:ext uri="{FF2B5EF4-FFF2-40B4-BE49-F238E27FC236}">
                  <a16:creationId xmlns:a16="http://schemas.microsoft.com/office/drawing/2014/main" id="{F62F96A2-545C-4FCB-B276-AB8262B27541}"/>
                </a:ext>
              </a:extLst>
            </p:cNvPr>
            <p:cNvSpPr>
              <a:spLocks noChangeArrowheads="1"/>
            </p:cNvSpPr>
            <p:nvPr/>
          </p:nvSpPr>
          <p:spPr bwMode="auto">
            <a:xfrm>
              <a:off x="1068" y="2127"/>
              <a:ext cx="216" cy="113"/>
            </a:xfrm>
            <a:prstGeom prst="notchedRightArrow">
              <a:avLst>
                <a:gd name="adj1" fmla="val 50000"/>
                <a:gd name="adj2" fmla="val 47788"/>
              </a:avLst>
            </a:prstGeom>
            <a:solidFill>
              <a:srgbClr val="FF0000"/>
            </a:solidFill>
            <a:ln w="9525">
              <a:solidFill>
                <a:srgbClr val="FF000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3570" name="AutoShape 27">
              <a:extLst>
                <a:ext uri="{FF2B5EF4-FFF2-40B4-BE49-F238E27FC236}">
                  <a16:creationId xmlns:a16="http://schemas.microsoft.com/office/drawing/2014/main" id="{D557F636-2F7F-4586-BE90-534358CF0722}"/>
                </a:ext>
              </a:extLst>
            </p:cNvPr>
            <p:cNvSpPr>
              <a:spLocks noChangeArrowheads="1"/>
            </p:cNvSpPr>
            <p:nvPr/>
          </p:nvSpPr>
          <p:spPr bwMode="auto">
            <a:xfrm>
              <a:off x="1057" y="2332"/>
              <a:ext cx="216" cy="113"/>
            </a:xfrm>
            <a:prstGeom prst="notchedRightArrow">
              <a:avLst>
                <a:gd name="adj1" fmla="val 50000"/>
                <a:gd name="adj2" fmla="val 47788"/>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3571" name="AutoShape 28">
              <a:extLst>
                <a:ext uri="{FF2B5EF4-FFF2-40B4-BE49-F238E27FC236}">
                  <a16:creationId xmlns:a16="http://schemas.microsoft.com/office/drawing/2014/main" id="{445DD613-6BC9-46FD-B201-F357B6895401}"/>
                </a:ext>
              </a:extLst>
            </p:cNvPr>
            <p:cNvSpPr>
              <a:spLocks noChangeArrowheads="1"/>
            </p:cNvSpPr>
            <p:nvPr/>
          </p:nvSpPr>
          <p:spPr bwMode="auto">
            <a:xfrm>
              <a:off x="1056" y="2548"/>
              <a:ext cx="216" cy="113"/>
            </a:xfrm>
            <a:prstGeom prst="notchedRightArrow">
              <a:avLst>
                <a:gd name="adj1" fmla="val 50000"/>
                <a:gd name="adj2" fmla="val 47788"/>
              </a:avLst>
            </a:prstGeom>
            <a:solidFill>
              <a:srgbClr val="0000FF"/>
            </a:solidFill>
            <a:ln w="9525">
              <a:solidFill>
                <a:srgbClr val="0000FF"/>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sp>
        <p:nvSpPr>
          <p:cNvPr id="23555" name="AutoShape 29">
            <a:extLst>
              <a:ext uri="{FF2B5EF4-FFF2-40B4-BE49-F238E27FC236}">
                <a16:creationId xmlns:a16="http://schemas.microsoft.com/office/drawing/2014/main" id="{F9CA03A1-F8C5-4670-AC1E-E4D2BDA3238C}"/>
              </a:ext>
            </a:extLst>
          </p:cNvPr>
          <p:cNvSpPr>
            <a:spLocks noChangeArrowheads="1"/>
          </p:cNvSpPr>
          <p:nvPr/>
        </p:nvSpPr>
        <p:spPr bwMode="auto">
          <a:xfrm rot="13054475" flipV="1">
            <a:off x="2487613" y="809625"/>
            <a:ext cx="909637" cy="263525"/>
          </a:xfrm>
          <a:prstGeom prst="notchedRightArrow">
            <a:avLst>
              <a:gd name="adj1" fmla="val 50000"/>
              <a:gd name="adj2" fmla="val 86295"/>
            </a:avLst>
          </a:prstGeom>
          <a:solidFill>
            <a:srgbClr val="FF0000"/>
          </a:solidFill>
          <a:ln w="9525">
            <a:solidFill>
              <a:srgbClr val="FF000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3556" name="AutoShape 30">
            <a:extLst>
              <a:ext uri="{FF2B5EF4-FFF2-40B4-BE49-F238E27FC236}">
                <a16:creationId xmlns:a16="http://schemas.microsoft.com/office/drawing/2014/main" id="{8D380EE0-AEAC-450D-9D52-6528550C1F12}"/>
              </a:ext>
            </a:extLst>
          </p:cNvPr>
          <p:cNvSpPr>
            <a:spLocks noChangeArrowheads="1"/>
          </p:cNvSpPr>
          <p:nvPr/>
        </p:nvSpPr>
        <p:spPr bwMode="auto">
          <a:xfrm rot="18550255" flipV="1">
            <a:off x="1489869" y="1381919"/>
            <a:ext cx="977900" cy="271462"/>
          </a:xfrm>
          <a:prstGeom prst="notchedRightArrow">
            <a:avLst>
              <a:gd name="adj1" fmla="val 50000"/>
              <a:gd name="adj2" fmla="val 90059"/>
            </a:avLst>
          </a:prstGeom>
          <a:solidFill>
            <a:srgbClr val="FF0000"/>
          </a:solidFill>
          <a:ln w="9525">
            <a:solidFill>
              <a:srgbClr val="FF000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3557" name="AutoShape 31">
            <a:extLst>
              <a:ext uri="{FF2B5EF4-FFF2-40B4-BE49-F238E27FC236}">
                <a16:creationId xmlns:a16="http://schemas.microsoft.com/office/drawing/2014/main" id="{F68F2BC5-E771-4689-8DC3-90AF81F60D8A}"/>
              </a:ext>
            </a:extLst>
          </p:cNvPr>
          <p:cNvSpPr>
            <a:spLocks noChangeArrowheads="1"/>
          </p:cNvSpPr>
          <p:nvPr/>
        </p:nvSpPr>
        <p:spPr bwMode="auto">
          <a:xfrm rot="10800000">
            <a:off x="2562225" y="1157288"/>
            <a:ext cx="785813" cy="177800"/>
          </a:xfrm>
          <a:prstGeom prst="notchedRightArrow">
            <a:avLst>
              <a:gd name="adj1" fmla="val 50000"/>
              <a:gd name="adj2" fmla="val 110491"/>
            </a:avLst>
          </a:prstGeom>
          <a:solidFill>
            <a:srgbClr val="0000FF"/>
          </a:solidFill>
          <a:ln w="9525">
            <a:solidFill>
              <a:srgbClr val="0000FF"/>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3558" name="AutoShape 32">
            <a:extLst>
              <a:ext uri="{FF2B5EF4-FFF2-40B4-BE49-F238E27FC236}">
                <a16:creationId xmlns:a16="http://schemas.microsoft.com/office/drawing/2014/main" id="{26744583-37DE-4807-B57E-79EE0538515D}"/>
              </a:ext>
            </a:extLst>
          </p:cNvPr>
          <p:cNvSpPr>
            <a:spLocks noChangeArrowheads="1"/>
          </p:cNvSpPr>
          <p:nvPr/>
        </p:nvSpPr>
        <p:spPr bwMode="auto">
          <a:xfrm rot="3230420">
            <a:off x="2599532" y="2170906"/>
            <a:ext cx="723900" cy="258763"/>
          </a:xfrm>
          <a:prstGeom prst="notchedRightArrow">
            <a:avLst>
              <a:gd name="adj1" fmla="val 50000"/>
              <a:gd name="adj2" fmla="val 69939"/>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3559" name="AutoShape 33">
            <a:extLst>
              <a:ext uri="{FF2B5EF4-FFF2-40B4-BE49-F238E27FC236}">
                <a16:creationId xmlns:a16="http://schemas.microsoft.com/office/drawing/2014/main" id="{A207C41E-6861-4955-82FC-0D0CAC7DB84C}"/>
              </a:ext>
            </a:extLst>
          </p:cNvPr>
          <p:cNvSpPr>
            <a:spLocks noChangeArrowheads="1"/>
          </p:cNvSpPr>
          <p:nvPr/>
        </p:nvSpPr>
        <p:spPr bwMode="auto">
          <a:xfrm rot="1866785">
            <a:off x="2443163" y="2600325"/>
            <a:ext cx="723900" cy="217488"/>
          </a:xfrm>
          <a:prstGeom prst="notchedRightArrow">
            <a:avLst>
              <a:gd name="adj1" fmla="val 50000"/>
              <a:gd name="adj2" fmla="val 83211"/>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3560" name="AutoShape 34">
            <a:extLst>
              <a:ext uri="{FF2B5EF4-FFF2-40B4-BE49-F238E27FC236}">
                <a16:creationId xmlns:a16="http://schemas.microsoft.com/office/drawing/2014/main" id="{FC5F7C38-5FC4-4180-8407-32F5F6C2C77F}"/>
              </a:ext>
            </a:extLst>
          </p:cNvPr>
          <p:cNvSpPr>
            <a:spLocks noChangeArrowheads="1"/>
          </p:cNvSpPr>
          <p:nvPr/>
        </p:nvSpPr>
        <p:spPr bwMode="auto">
          <a:xfrm rot="6201337">
            <a:off x="2604294" y="1977232"/>
            <a:ext cx="1568450" cy="207962"/>
          </a:xfrm>
          <a:prstGeom prst="notchedRightArrow">
            <a:avLst>
              <a:gd name="adj1" fmla="val 50000"/>
              <a:gd name="adj2" fmla="val 188550"/>
            </a:avLst>
          </a:prstGeom>
          <a:solidFill>
            <a:srgbClr val="0000FF"/>
          </a:solidFill>
          <a:ln w="9525">
            <a:solidFill>
              <a:srgbClr val="0000FF"/>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2323" name="Oval 35">
            <a:extLst>
              <a:ext uri="{FF2B5EF4-FFF2-40B4-BE49-F238E27FC236}">
                <a16:creationId xmlns:a16="http://schemas.microsoft.com/office/drawing/2014/main" id="{450810AB-37A7-4075-B4DF-C5BCA8D123BA}"/>
              </a:ext>
            </a:extLst>
          </p:cNvPr>
          <p:cNvSpPr>
            <a:spLocks noChangeArrowheads="1"/>
          </p:cNvSpPr>
          <p:nvPr/>
        </p:nvSpPr>
        <p:spPr bwMode="auto">
          <a:xfrm>
            <a:off x="3333750" y="938213"/>
            <a:ext cx="304800" cy="304800"/>
          </a:xfrm>
          <a:prstGeom prst="ellipse">
            <a:avLst/>
          </a:prstGeom>
          <a:solidFill>
            <a:srgbClr val="66FF33"/>
          </a:solidFill>
          <a:ln w="9525" algn="ctr">
            <a:solidFill>
              <a:srgbClr val="00CC00"/>
            </a:solidFill>
            <a:round/>
            <a:headEnd/>
            <a:tailEnd/>
          </a:ln>
          <a:effectLst/>
        </p:spPr>
        <p:txBody>
          <a:bodyPr wrap="none" anchor="ctr"/>
          <a:lstStyle/>
          <a:p>
            <a:pPr algn="ctr" eaLnBrk="1" hangingPunct="1">
              <a:defRPr/>
            </a:pPr>
            <a:r>
              <a:rPr lang="en-US" b="1">
                <a:effectLst>
                  <a:outerShdw blurRad="38100" dist="38100" dir="2700000" algn="tl">
                    <a:srgbClr val="FFFFFF"/>
                  </a:outerShdw>
                </a:effectLst>
                <a:latin typeface="Arial" charset="0"/>
                <a:cs typeface="Arial" charset="0"/>
              </a:rPr>
              <a:t>1</a:t>
            </a:r>
          </a:p>
        </p:txBody>
      </p:sp>
      <p:sp>
        <p:nvSpPr>
          <p:cNvPr id="12324" name="Oval 36">
            <a:extLst>
              <a:ext uri="{FF2B5EF4-FFF2-40B4-BE49-F238E27FC236}">
                <a16:creationId xmlns:a16="http://schemas.microsoft.com/office/drawing/2014/main" id="{C0A0C4A8-CBC4-4D3F-AC7F-85C0EE7EA936}"/>
              </a:ext>
            </a:extLst>
          </p:cNvPr>
          <p:cNvSpPr>
            <a:spLocks noChangeArrowheads="1"/>
          </p:cNvSpPr>
          <p:nvPr/>
        </p:nvSpPr>
        <p:spPr bwMode="auto">
          <a:xfrm>
            <a:off x="2290763" y="985838"/>
            <a:ext cx="304800" cy="304800"/>
          </a:xfrm>
          <a:prstGeom prst="ellipse">
            <a:avLst/>
          </a:prstGeom>
          <a:solidFill>
            <a:srgbClr val="66FF33"/>
          </a:solidFill>
          <a:ln w="9525" algn="ctr">
            <a:solidFill>
              <a:srgbClr val="00CC00"/>
            </a:solidFill>
            <a:round/>
            <a:headEnd/>
            <a:tailEnd/>
          </a:ln>
          <a:effectLst/>
        </p:spPr>
        <p:txBody>
          <a:bodyPr wrap="none" anchor="ctr"/>
          <a:lstStyle/>
          <a:p>
            <a:pPr algn="ctr" eaLnBrk="1" hangingPunct="1">
              <a:defRPr/>
            </a:pPr>
            <a:r>
              <a:rPr lang="en-US" b="1">
                <a:effectLst>
                  <a:outerShdw blurRad="38100" dist="38100" dir="2700000" algn="tl">
                    <a:srgbClr val="FFFFFF"/>
                  </a:outerShdw>
                </a:effectLst>
                <a:latin typeface="Arial" charset="0"/>
                <a:cs typeface="Arial" charset="0"/>
              </a:rPr>
              <a:t>2</a:t>
            </a:r>
          </a:p>
        </p:txBody>
      </p:sp>
      <p:sp>
        <p:nvSpPr>
          <p:cNvPr id="12325" name="Oval 37">
            <a:extLst>
              <a:ext uri="{FF2B5EF4-FFF2-40B4-BE49-F238E27FC236}">
                <a16:creationId xmlns:a16="http://schemas.microsoft.com/office/drawing/2014/main" id="{ED4DFDDD-B27F-4026-87A2-4540D9A83A89}"/>
              </a:ext>
            </a:extLst>
          </p:cNvPr>
          <p:cNvSpPr>
            <a:spLocks noChangeArrowheads="1"/>
          </p:cNvSpPr>
          <p:nvPr/>
        </p:nvSpPr>
        <p:spPr bwMode="auto">
          <a:xfrm>
            <a:off x="3038475" y="2667000"/>
            <a:ext cx="304800" cy="304800"/>
          </a:xfrm>
          <a:prstGeom prst="ellipse">
            <a:avLst/>
          </a:prstGeom>
          <a:solidFill>
            <a:srgbClr val="66FF33"/>
          </a:solidFill>
          <a:ln w="9525" algn="ctr">
            <a:solidFill>
              <a:srgbClr val="00CC00"/>
            </a:solidFill>
            <a:round/>
            <a:headEnd/>
            <a:tailEnd/>
          </a:ln>
          <a:effectLst/>
        </p:spPr>
        <p:txBody>
          <a:bodyPr wrap="none" anchor="ctr"/>
          <a:lstStyle/>
          <a:p>
            <a:pPr algn="ctr" eaLnBrk="1" hangingPunct="1">
              <a:defRPr/>
            </a:pPr>
            <a:r>
              <a:rPr lang="en-US" b="1">
                <a:effectLst>
                  <a:outerShdw blurRad="38100" dist="38100" dir="2700000" algn="tl">
                    <a:srgbClr val="FFFFFF"/>
                  </a:outerShdw>
                </a:effectLst>
                <a:latin typeface="Arial" charset="0"/>
                <a:cs typeface="Arial" charset="0"/>
              </a:rPr>
              <a:t>3</a:t>
            </a:r>
          </a:p>
        </p:txBody>
      </p:sp>
      <p:sp>
        <p:nvSpPr>
          <p:cNvPr id="12326" name="AutoShape 38">
            <a:extLst>
              <a:ext uri="{FF2B5EF4-FFF2-40B4-BE49-F238E27FC236}">
                <a16:creationId xmlns:a16="http://schemas.microsoft.com/office/drawing/2014/main" id="{CB79BBEF-90A9-4F45-8439-18C0E2024F7F}"/>
              </a:ext>
            </a:extLst>
          </p:cNvPr>
          <p:cNvSpPr>
            <a:spLocks noChangeArrowheads="1"/>
          </p:cNvSpPr>
          <p:nvPr/>
        </p:nvSpPr>
        <p:spPr bwMode="auto">
          <a:xfrm rot="3230420">
            <a:off x="1115219" y="130969"/>
            <a:ext cx="1185863" cy="250825"/>
          </a:xfrm>
          <a:prstGeom prst="notchedRightArrow">
            <a:avLst>
              <a:gd name="adj1" fmla="val 50000"/>
              <a:gd name="adj2" fmla="val 118196"/>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2327" name="AutoShape 39">
            <a:extLst>
              <a:ext uri="{FF2B5EF4-FFF2-40B4-BE49-F238E27FC236}">
                <a16:creationId xmlns:a16="http://schemas.microsoft.com/office/drawing/2014/main" id="{66EE2A04-BF57-40C4-814B-84FF6A2F6E10}"/>
              </a:ext>
            </a:extLst>
          </p:cNvPr>
          <p:cNvSpPr>
            <a:spLocks noChangeArrowheads="1"/>
          </p:cNvSpPr>
          <p:nvPr/>
        </p:nvSpPr>
        <p:spPr bwMode="auto">
          <a:xfrm rot="3230420">
            <a:off x="111126" y="484187"/>
            <a:ext cx="2438400" cy="250825"/>
          </a:xfrm>
          <a:prstGeom prst="notchedRightArrow">
            <a:avLst>
              <a:gd name="adj1" fmla="val 50000"/>
              <a:gd name="adj2" fmla="val 243038"/>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2328" name="AutoShape 40">
            <a:extLst>
              <a:ext uri="{FF2B5EF4-FFF2-40B4-BE49-F238E27FC236}">
                <a16:creationId xmlns:a16="http://schemas.microsoft.com/office/drawing/2014/main" id="{640B1F50-8A8A-483A-89CF-FB4F201D14F1}"/>
              </a:ext>
            </a:extLst>
          </p:cNvPr>
          <p:cNvSpPr>
            <a:spLocks noChangeArrowheads="1"/>
          </p:cNvSpPr>
          <p:nvPr/>
        </p:nvSpPr>
        <p:spPr bwMode="auto">
          <a:xfrm rot="9661144">
            <a:off x="2116138" y="1298575"/>
            <a:ext cx="1219200" cy="211138"/>
          </a:xfrm>
          <a:prstGeom prst="notchedRightArrow">
            <a:avLst>
              <a:gd name="adj1" fmla="val 50000"/>
              <a:gd name="adj2" fmla="val 144361"/>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0000FF"/>
              </a:solidFill>
            </a:endParaRPr>
          </a:p>
        </p:txBody>
      </p:sp>
      <p:sp>
        <p:nvSpPr>
          <p:cNvPr id="12329" name="Oval 41">
            <a:extLst>
              <a:ext uri="{FF2B5EF4-FFF2-40B4-BE49-F238E27FC236}">
                <a16:creationId xmlns:a16="http://schemas.microsoft.com/office/drawing/2014/main" id="{E0F29CAC-6779-45F7-8BB8-67F48C40BCE8}"/>
              </a:ext>
            </a:extLst>
          </p:cNvPr>
          <p:cNvSpPr>
            <a:spLocks noChangeArrowheads="1"/>
          </p:cNvSpPr>
          <p:nvPr/>
        </p:nvSpPr>
        <p:spPr bwMode="auto">
          <a:xfrm>
            <a:off x="1871663" y="1524000"/>
            <a:ext cx="304800" cy="304800"/>
          </a:xfrm>
          <a:prstGeom prst="ellipse">
            <a:avLst/>
          </a:prstGeom>
          <a:solidFill>
            <a:schemeClr val="bg2"/>
          </a:solidFill>
          <a:ln w="9525" algn="ctr">
            <a:solidFill>
              <a:srgbClr val="00CC00"/>
            </a:solidFill>
            <a:round/>
            <a:headEnd/>
            <a:tailEnd/>
          </a:ln>
          <a:effectLst/>
        </p:spPr>
        <p:txBody>
          <a:bodyPr wrap="none" anchor="ctr"/>
          <a:lstStyle/>
          <a:p>
            <a:pPr algn="ctr" eaLnBrk="1" hangingPunct="1">
              <a:defRPr/>
            </a:pPr>
            <a:r>
              <a:rPr lang="en-US" b="1">
                <a:effectLst>
                  <a:outerShdw blurRad="38100" dist="38100" dir="2700000" algn="tl">
                    <a:srgbClr val="FFFFFF"/>
                  </a:outerShdw>
                </a:effectLst>
                <a:latin typeface="Arial" charset="0"/>
                <a:cs typeface="Arial" charset="0"/>
              </a:rPr>
              <a:t>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326"/>
                                        </p:tgtEl>
                                        <p:attrNameLst>
                                          <p:attrName>style.visibility</p:attrName>
                                        </p:attrNameLst>
                                      </p:cBhvr>
                                      <p:to>
                                        <p:strVal val="visible"/>
                                      </p:to>
                                    </p:set>
                                    <p:anim calcmode="lin" valueType="num">
                                      <p:cBhvr>
                                        <p:cTn id="7" dur="500" fill="hold"/>
                                        <p:tgtEl>
                                          <p:spTgt spid="12326"/>
                                        </p:tgtEl>
                                        <p:attrNameLst>
                                          <p:attrName>ppt_w</p:attrName>
                                        </p:attrNameLst>
                                      </p:cBhvr>
                                      <p:tavLst>
                                        <p:tav tm="0">
                                          <p:val>
                                            <p:fltVal val="0"/>
                                          </p:val>
                                        </p:tav>
                                        <p:tav tm="100000">
                                          <p:val>
                                            <p:strVal val="#ppt_w"/>
                                          </p:val>
                                        </p:tav>
                                      </p:tavLst>
                                    </p:anim>
                                    <p:anim calcmode="lin" valueType="num">
                                      <p:cBhvr>
                                        <p:cTn id="8" dur="500" fill="hold"/>
                                        <p:tgtEl>
                                          <p:spTgt spid="1232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2327"/>
                                        </p:tgtEl>
                                        <p:attrNameLst>
                                          <p:attrName>style.visibility</p:attrName>
                                        </p:attrNameLst>
                                      </p:cBhvr>
                                      <p:to>
                                        <p:strVal val="visible"/>
                                      </p:to>
                                    </p:set>
                                    <p:anim calcmode="lin" valueType="num">
                                      <p:cBhvr>
                                        <p:cTn id="13" dur="500" fill="hold"/>
                                        <p:tgtEl>
                                          <p:spTgt spid="12327"/>
                                        </p:tgtEl>
                                        <p:attrNameLst>
                                          <p:attrName>ppt_w</p:attrName>
                                        </p:attrNameLst>
                                      </p:cBhvr>
                                      <p:tavLst>
                                        <p:tav tm="0">
                                          <p:val>
                                            <p:fltVal val="0"/>
                                          </p:val>
                                        </p:tav>
                                        <p:tav tm="100000">
                                          <p:val>
                                            <p:strVal val="#ppt_w"/>
                                          </p:val>
                                        </p:tav>
                                      </p:tavLst>
                                    </p:anim>
                                    <p:anim calcmode="lin" valueType="num">
                                      <p:cBhvr>
                                        <p:cTn id="14" dur="500" fill="hold"/>
                                        <p:tgtEl>
                                          <p:spTgt spid="12327"/>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2328"/>
                                        </p:tgtEl>
                                        <p:attrNameLst>
                                          <p:attrName>style.visibility</p:attrName>
                                        </p:attrNameLst>
                                      </p:cBhvr>
                                      <p:to>
                                        <p:strVal val="visible"/>
                                      </p:to>
                                    </p:set>
                                    <p:anim calcmode="lin" valueType="num">
                                      <p:cBhvr>
                                        <p:cTn id="19" dur="500" fill="hold"/>
                                        <p:tgtEl>
                                          <p:spTgt spid="12328"/>
                                        </p:tgtEl>
                                        <p:attrNameLst>
                                          <p:attrName>ppt_w</p:attrName>
                                        </p:attrNameLst>
                                      </p:cBhvr>
                                      <p:tavLst>
                                        <p:tav tm="0">
                                          <p:val>
                                            <p:fltVal val="0"/>
                                          </p:val>
                                        </p:tav>
                                        <p:tav tm="100000">
                                          <p:val>
                                            <p:strVal val="#ppt_w"/>
                                          </p:val>
                                        </p:tav>
                                      </p:tavLst>
                                    </p:anim>
                                    <p:anim calcmode="lin" valueType="num">
                                      <p:cBhvr>
                                        <p:cTn id="20" dur="500" fill="hold"/>
                                        <p:tgtEl>
                                          <p:spTgt spid="12328"/>
                                        </p:tgtEl>
                                        <p:attrNameLst>
                                          <p:attrName>ppt_h</p:attrName>
                                        </p:attrNameLst>
                                      </p:cBhvr>
                                      <p:tavLst>
                                        <p:tav tm="0">
                                          <p:val>
                                            <p:fltVal val="0"/>
                                          </p:val>
                                        </p:tav>
                                        <p:tav tm="100000">
                                          <p:val>
                                            <p:strVal val="#ppt_h"/>
                                          </p:val>
                                        </p:tav>
                                      </p:tavLst>
                                    </p:anim>
                                  </p:childTnLst>
                                </p:cTn>
                              </p:par>
                              <p:par>
                                <p:cTn id="21" presetID="14" presetClass="entr" presetSubtype="10" fill="hold" grpId="0" nodeType="withEffect">
                                  <p:stCondLst>
                                    <p:cond delay="0"/>
                                  </p:stCondLst>
                                  <p:childTnLst>
                                    <p:set>
                                      <p:cBhvr>
                                        <p:cTn id="22" dur="1" fill="hold">
                                          <p:stCondLst>
                                            <p:cond delay="0"/>
                                          </p:stCondLst>
                                        </p:cTn>
                                        <p:tgtEl>
                                          <p:spTgt spid="12329"/>
                                        </p:tgtEl>
                                        <p:attrNameLst>
                                          <p:attrName>style.visibility</p:attrName>
                                        </p:attrNameLst>
                                      </p:cBhvr>
                                      <p:to>
                                        <p:strVal val="visible"/>
                                      </p:to>
                                    </p:set>
                                    <p:animEffect transition="in" filter="randombar(horizontal)">
                                      <p:cBhvr>
                                        <p:cTn id="23" dur="2000"/>
                                        <p:tgtEl>
                                          <p:spTgt spid="12329"/>
                                        </p:tgtEl>
                                      </p:cBhvr>
                                    </p:animEffect>
                                  </p:childTnLst>
                                </p:cTn>
                              </p:par>
                            </p:childTnLst>
                          </p:cTn>
                        </p:par>
                        <p:par>
                          <p:cTn id="24" fill="hold" nodeType="afterGroup">
                            <p:stCondLst>
                              <p:cond delay="2000"/>
                            </p:stCondLst>
                            <p:childTnLst>
                              <p:par>
                                <p:cTn id="25" presetID="1" presetClass="emph" presetSubtype="2" fill="hold" nodeType="afterEffect">
                                  <p:stCondLst>
                                    <p:cond delay="0"/>
                                  </p:stCondLst>
                                  <p:childTnLst>
                                    <p:animClr clrSpc="rgb" dir="cw">
                                      <p:cBhvr>
                                        <p:cTn id="26" dur="500" fill="hold"/>
                                        <p:tgtEl>
                                          <p:spTgt spid="12329"/>
                                        </p:tgtEl>
                                        <p:attrNameLst>
                                          <p:attrName>fillcolor</p:attrName>
                                        </p:attrNameLst>
                                      </p:cBhvr>
                                      <p:to>
                                        <a:srgbClr val="66FF33"/>
                                      </p:to>
                                    </p:animClr>
                                    <p:set>
                                      <p:cBhvr>
                                        <p:cTn id="27" dur="500" fill="hold"/>
                                        <p:tgtEl>
                                          <p:spTgt spid="12329"/>
                                        </p:tgtEl>
                                        <p:attrNameLst>
                                          <p:attrName>fill.type</p:attrName>
                                        </p:attrNameLst>
                                      </p:cBhvr>
                                      <p:to>
                                        <p:strVal val="solid"/>
                                      </p:to>
                                    </p:set>
                                    <p:set>
                                      <p:cBhvr>
                                        <p:cTn id="28" dur="500" fill="hold"/>
                                        <p:tgtEl>
                                          <p:spTgt spid="1232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26" grpId="0" animBg="1"/>
      <p:bldP spid="12327" grpId="0" animBg="1"/>
      <p:bldP spid="12328" grpId="0" animBg="1"/>
      <p:bldP spid="1232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382A0460-6877-4CA3-A52D-D466DF495EFA}"/>
              </a:ext>
            </a:extLst>
          </p:cNvPr>
          <p:cNvSpPr>
            <a:spLocks noGrp="1" noChangeArrowheads="1"/>
          </p:cNvSpPr>
          <p:nvPr>
            <p:ph type="title"/>
          </p:nvPr>
        </p:nvSpPr>
        <p:spPr/>
        <p:txBody>
          <a:bodyPr/>
          <a:lstStyle/>
          <a:p>
            <a:pPr eaLnBrk="1" hangingPunct="1">
              <a:defRPr/>
            </a:pPr>
            <a:endParaRPr lang="en-US"/>
          </a:p>
        </p:txBody>
      </p:sp>
      <p:graphicFrame>
        <p:nvGraphicFramePr>
          <p:cNvPr id="189443" name="Group 3">
            <a:extLst>
              <a:ext uri="{FF2B5EF4-FFF2-40B4-BE49-F238E27FC236}">
                <a16:creationId xmlns:a16="http://schemas.microsoft.com/office/drawing/2014/main" id="{FA97E991-BDF9-426E-A257-6C735E44BF96}"/>
              </a:ext>
            </a:extLst>
          </p:cNvPr>
          <p:cNvGraphicFramePr>
            <a:graphicFrameLocks noGrp="1"/>
          </p:cNvGraphicFramePr>
          <p:nvPr>
            <p:ph idx="1"/>
          </p:nvPr>
        </p:nvGraphicFramePr>
        <p:xfrm>
          <a:off x="152400" y="304800"/>
          <a:ext cx="9274175" cy="6913612"/>
        </p:xfrm>
        <a:graphic>
          <a:graphicData uri="http://schemas.openxmlformats.org/drawingml/2006/table">
            <a:tbl>
              <a:tblPr/>
              <a:tblGrid>
                <a:gridCol w="1330325">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571750">
                  <a:extLst>
                    <a:ext uri="{9D8B030D-6E8A-4147-A177-3AD203B41FA5}">
                      <a16:colId xmlns:a16="http://schemas.microsoft.com/office/drawing/2014/main" val="20002"/>
                    </a:ext>
                  </a:extLst>
                </a:gridCol>
                <a:gridCol w="3086100">
                  <a:extLst>
                    <a:ext uri="{9D8B030D-6E8A-4147-A177-3AD203B41FA5}">
                      <a16:colId xmlns:a16="http://schemas.microsoft.com/office/drawing/2014/main" val="20003"/>
                    </a:ext>
                  </a:extLst>
                </a:gridCol>
              </a:tblGrid>
              <a:tr h="70102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1" i="0" u="none" strike="noStrike" cap="none" normalizeH="0" baseline="0" dirty="0" err="1">
                          <a:ln>
                            <a:noFill/>
                          </a:ln>
                          <a:solidFill>
                            <a:schemeClr val="bg1"/>
                          </a:solidFill>
                          <a:effectLst>
                            <a:outerShdw blurRad="38100" dist="38100" dir="2700000" algn="tl">
                              <a:srgbClr val="000000"/>
                            </a:outerShdw>
                          </a:effectLst>
                          <a:latin typeface="Arial" charset="0"/>
                          <a:cs typeface="Arial" charset="0"/>
                        </a:rPr>
                        <a:t>Thời</a:t>
                      </a:r>
                      <a:r>
                        <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rPr>
                        <a:t> </a:t>
                      </a:r>
                      <a:r>
                        <a:rPr kumimoji="0" lang="en-US" sz="2000" b="1" i="0" u="none" strike="noStrike" cap="none" normalizeH="0" baseline="0" dirty="0" err="1">
                          <a:ln>
                            <a:noFill/>
                          </a:ln>
                          <a:solidFill>
                            <a:schemeClr val="bg1"/>
                          </a:solidFill>
                          <a:effectLst>
                            <a:outerShdw blurRad="38100" dist="38100" dir="2700000" algn="tl">
                              <a:srgbClr val="000000"/>
                            </a:outerShdw>
                          </a:effectLst>
                          <a:latin typeface="Arial" charset="0"/>
                          <a:cs typeface="Arial" charset="0"/>
                        </a:rPr>
                        <a:t>gian</a:t>
                      </a:r>
                      <a:endPar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1" i="0" u="none" strike="noStrike" cap="none" normalizeH="0" baseline="0" dirty="0" err="1">
                          <a:ln>
                            <a:noFill/>
                          </a:ln>
                          <a:solidFill>
                            <a:schemeClr val="bg1"/>
                          </a:solidFill>
                          <a:effectLst>
                            <a:outerShdw blurRad="38100" dist="38100" dir="2700000" algn="tl">
                              <a:srgbClr val="000000"/>
                            </a:outerShdw>
                          </a:effectLst>
                          <a:latin typeface="Arial" charset="0"/>
                          <a:cs typeface="Arial" charset="0"/>
                        </a:rPr>
                        <a:t>Chiến</a:t>
                      </a:r>
                      <a:r>
                        <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rPr>
                        <a:t> </a:t>
                      </a:r>
                      <a:r>
                        <a:rPr kumimoji="0" lang="en-US" sz="2000" b="1" i="0" u="none" strike="noStrike" cap="none" normalizeH="0" baseline="0" dirty="0" err="1">
                          <a:ln>
                            <a:noFill/>
                          </a:ln>
                          <a:solidFill>
                            <a:schemeClr val="bg1"/>
                          </a:solidFill>
                          <a:effectLst>
                            <a:outerShdw blurRad="38100" dist="38100" dir="2700000" algn="tl">
                              <a:srgbClr val="000000"/>
                            </a:outerShdw>
                          </a:effectLst>
                          <a:latin typeface="Arial" charset="0"/>
                          <a:cs typeface="Arial" charset="0"/>
                        </a:rPr>
                        <a:t>dịch</a:t>
                      </a:r>
                      <a:r>
                        <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rPr>
                        <a:t> </a:t>
                      </a:r>
                      <a:r>
                        <a:rPr kumimoji="0" lang="en-US" sz="2000" b="1" i="0" u="none" strike="noStrike" cap="none" normalizeH="0" baseline="0" dirty="0" err="1">
                          <a:ln>
                            <a:noFill/>
                          </a:ln>
                          <a:solidFill>
                            <a:schemeClr val="bg1"/>
                          </a:solidFill>
                          <a:effectLst>
                            <a:outerShdw blurRad="38100" dist="38100" dir="2700000" algn="tl">
                              <a:srgbClr val="000000"/>
                            </a:outerShdw>
                          </a:effectLst>
                          <a:latin typeface="Arial" charset="0"/>
                          <a:cs typeface="Arial" charset="0"/>
                        </a:rPr>
                        <a:t>của</a:t>
                      </a:r>
                      <a:r>
                        <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rPr>
                        <a:t> ta</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1" i="0" u="none" strike="noStrike" cap="none" normalizeH="0" baseline="0" dirty="0" err="1">
                          <a:ln>
                            <a:noFill/>
                          </a:ln>
                          <a:solidFill>
                            <a:schemeClr val="bg1"/>
                          </a:solidFill>
                          <a:effectLst>
                            <a:outerShdw blurRad="38100" dist="38100" dir="2700000" algn="tl">
                              <a:srgbClr val="000000"/>
                            </a:outerShdw>
                          </a:effectLst>
                          <a:latin typeface="Arial" charset="0"/>
                          <a:cs typeface="Arial" charset="0"/>
                        </a:rPr>
                        <a:t>Kết</a:t>
                      </a:r>
                      <a:r>
                        <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rPr>
                        <a:t> </a:t>
                      </a:r>
                      <a:r>
                        <a:rPr kumimoji="0" lang="en-US" sz="2000" b="1" i="0" u="none" strike="noStrike" cap="none" normalizeH="0" baseline="0" dirty="0" err="1">
                          <a:ln>
                            <a:noFill/>
                          </a:ln>
                          <a:solidFill>
                            <a:schemeClr val="bg1"/>
                          </a:solidFill>
                          <a:effectLst>
                            <a:outerShdw blurRad="38100" dist="38100" dir="2700000" algn="tl">
                              <a:srgbClr val="000000"/>
                            </a:outerShdw>
                          </a:effectLst>
                          <a:latin typeface="Arial" charset="0"/>
                          <a:cs typeface="Arial" charset="0"/>
                        </a:rPr>
                        <a:t>quả</a:t>
                      </a:r>
                      <a:endPar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1" i="0" u="none" strike="noStrike" cap="none" normalizeH="0" baseline="0" dirty="0" err="1">
                          <a:ln>
                            <a:noFill/>
                          </a:ln>
                          <a:solidFill>
                            <a:schemeClr val="bg1"/>
                          </a:solidFill>
                          <a:effectLst>
                            <a:outerShdw blurRad="38100" dist="38100" dir="2700000" algn="tl">
                              <a:srgbClr val="000000"/>
                            </a:outerShdw>
                          </a:effectLst>
                          <a:latin typeface="Arial" charset="0"/>
                          <a:cs typeface="Arial" charset="0"/>
                        </a:rPr>
                        <a:t>Đối</a:t>
                      </a:r>
                      <a:r>
                        <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rPr>
                        <a:t> </a:t>
                      </a:r>
                      <a:r>
                        <a:rPr kumimoji="0" lang="en-US" sz="2000" b="1" i="0" u="none" strike="noStrike" cap="none" normalizeH="0" baseline="0" dirty="0" err="1">
                          <a:ln>
                            <a:noFill/>
                          </a:ln>
                          <a:solidFill>
                            <a:schemeClr val="bg1"/>
                          </a:solidFill>
                          <a:effectLst>
                            <a:outerShdw blurRad="38100" dist="38100" dir="2700000" algn="tl">
                              <a:srgbClr val="000000"/>
                            </a:outerShdw>
                          </a:effectLst>
                          <a:latin typeface="Arial" charset="0"/>
                          <a:cs typeface="Arial" charset="0"/>
                        </a:rPr>
                        <a:t>phó</a:t>
                      </a:r>
                      <a:r>
                        <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rPr>
                        <a:t> </a:t>
                      </a:r>
                      <a:r>
                        <a:rPr kumimoji="0" lang="en-US" sz="2000" b="1" i="0" u="none" strike="noStrike" cap="none" normalizeH="0" baseline="0" dirty="0" err="1">
                          <a:ln>
                            <a:noFill/>
                          </a:ln>
                          <a:solidFill>
                            <a:schemeClr val="bg1"/>
                          </a:solidFill>
                          <a:effectLst>
                            <a:outerShdw blurRad="38100" dist="38100" dir="2700000" algn="tl">
                              <a:srgbClr val="000000"/>
                            </a:outerShdw>
                          </a:effectLst>
                          <a:latin typeface="Arial" charset="0"/>
                          <a:cs typeface="Arial" charset="0"/>
                        </a:rPr>
                        <a:t>của</a:t>
                      </a:r>
                      <a:r>
                        <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rPr>
                        <a:t> </a:t>
                      </a:r>
                      <a:r>
                        <a:rPr kumimoji="0" lang="en-US" sz="2000" b="1" i="0" u="none" strike="noStrike" cap="none" normalizeH="0" baseline="0" dirty="0" err="1">
                          <a:ln>
                            <a:noFill/>
                          </a:ln>
                          <a:solidFill>
                            <a:schemeClr val="bg1"/>
                          </a:solidFill>
                          <a:effectLst>
                            <a:outerShdw blurRad="38100" dist="38100" dir="2700000" algn="tl">
                              <a:srgbClr val="000000"/>
                            </a:outerShdw>
                          </a:effectLst>
                          <a:latin typeface="Arial" charset="0"/>
                          <a:cs typeface="Arial" charset="0"/>
                        </a:rPr>
                        <a:t>Pháp</a:t>
                      </a:r>
                      <a:endPar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0"/>
                  </a:ext>
                </a:extLst>
              </a:tr>
              <a:tr h="158574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000" b="1" i="0" u="none" strike="noStrike" cap="none" normalizeH="0" baseline="0" dirty="0">
                        <a:ln>
                          <a:noFill/>
                        </a:ln>
                        <a:solidFill>
                          <a:srgbClr val="FFFF00"/>
                        </a:solidFill>
                        <a:effectLst>
                          <a:outerShdw blurRad="38100" dist="38100" dir="2700000" algn="tl">
                            <a:srgbClr val="000000"/>
                          </a:outerShdw>
                        </a:effectLst>
                        <a:latin typeface="Times New Roman" pitchFamily="18" charset="0"/>
                        <a:cs typeface="Arial"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000" b="1" i="0" u="none" strike="noStrike" cap="none" normalizeH="0" baseline="0" dirty="0">
                        <a:ln>
                          <a:noFill/>
                        </a:ln>
                        <a:solidFill>
                          <a:srgbClr val="FFFF00"/>
                        </a:solidFill>
                        <a:effectLst>
                          <a:outerShdw blurRad="38100" dist="38100" dir="2700000" algn="tl">
                            <a:srgbClr val="000000"/>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000" b="1" i="0" u="none" strike="noStrike" cap="none" normalizeH="0" baseline="0" dirty="0">
                        <a:ln>
                          <a:noFill/>
                        </a:ln>
                        <a:solidFill>
                          <a:srgbClr val="FFFF00"/>
                        </a:solidFill>
                        <a:effectLst>
                          <a:outerShdw blurRad="38100" dist="38100" dir="2700000" algn="tl">
                            <a:srgbClr val="000000"/>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000" b="1" i="0" u="none" strike="noStrike" cap="none" normalizeH="0" baseline="0" dirty="0">
                        <a:ln>
                          <a:noFill/>
                        </a:ln>
                        <a:solidFill>
                          <a:srgbClr val="FFFF00"/>
                        </a:solidFill>
                        <a:effectLst>
                          <a:outerShdw blurRad="38100" dist="38100" dir="2700000" algn="tl">
                            <a:srgbClr val="000000"/>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val="10001"/>
                  </a:ext>
                </a:extLst>
              </a:tr>
              <a:tr h="1542264">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val="10002"/>
                  </a:ext>
                </a:extLst>
              </a:tr>
              <a:tr h="1542264">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val="10003"/>
                  </a:ext>
                </a:extLst>
              </a:tr>
              <a:tr h="1542264">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val="10004"/>
                  </a:ext>
                </a:extLst>
              </a:tr>
            </a:tbl>
          </a:graphicData>
        </a:graphic>
      </p:graphicFrame>
      <p:sp>
        <p:nvSpPr>
          <p:cNvPr id="24611" name="Text Box 35">
            <a:extLst>
              <a:ext uri="{FF2B5EF4-FFF2-40B4-BE49-F238E27FC236}">
                <a16:creationId xmlns:a16="http://schemas.microsoft.com/office/drawing/2014/main" id="{0D1F2B2A-FDB8-4DB4-B5D0-AA21A7C02CDA}"/>
              </a:ext>
            </a:extLst>
          </p:cNvPr>
          <p:cNvSpPr txBox="1">
            <a:spLocks noChangeArrowheads="1"/>
          </p:cNvSpPr>
          <p:nvPr/>
        </p:nvSpPr>
        <p:spPr bwMode="auto">
          <a:xfrm>
            <a:off x="161925" y="1458913"/>
            <a:ext cx="1371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latin typeface="Times New Roman" panose="02020603050405020304" pitchFamily="18" charset="0"/>
              </a:rPr>
              <a:t>12- 1953</a:t>
            </a:r>
          </a:p>
        </p:txBody>
      </p:sp>
      <p:sp>
        <p:nvSpPr>
          <p:cNvPr id="24612" name="Text Box 36">
            <a:extLst>
              <a:ext uri="{FF2B5EF4-FFF2-40B4-BE49-F238E27FC236}">
                <a16:creationId xmlns:a16="http://schemas.microsoft.com/office/drawing/2014/main" id="{B41BF6B7-327F-4811-B618-CE862CD3C739}"/>
              </a:ext>
            </a:extLst>
          </p:cNvPr>
          <p:cNvSpPr txBox="1">
            <a:spLocks noChangeArrowheads="1"/>
          </p:cNvSpPr>
          <p:nvPr/>
        </p:nvSpPr>
        <p:spPr bwMode="auto">
          <a:xfrm>
            <a:off x="1524000" y="1066800"/>
            <a:ext cx="2133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a:latin typeface="Times New Roman" panose="02020603050405020304" pitchFamily="18" charset="0"/>
              </a:rPr>
              <a:t>Chiến dịch </a:t>
            </a:r>
          </a:p>
          <a:p>
            <a:pPr algn="ctr" eaLnBrk="1" hangingPunct="1">
              <a:spcBef>
                <a:spcPct val="50000"/>
              </a:spcBef>
            </a:pPr>
            <a:r>
              <a:rPr lang="en-US" altLang="en-US" sz="2800" b="1">
                <a:latin typeface="Times New Roman" panose="02020603050405020304" pitchFamily="18" charset="0"/>
              </a:rPr>
              <a:t>Tây Bắc</a:t>
            </a:r>
          </a:p>
        </p:txBody>
      </p:sp>
      <p:sp>
        <p:nvSpPr>
          <p:cNvPr id="24613" name="Text Box 37">
            <a:extLst>
              <a:ext uri="{FF2B5EF4-FFF2-40B4-BE49-F238E27FC236}">
                <a16:creationId xmlns:a16="http://schemas.microsoft.com/office/drawing/2014/main" id="{50ABAAC1-B7B1-4870-B358-60ABA41B9973}"/>
              </a:ext>
            </a:extLst>
          </p:cNvPr>
          <p:cNvSpPr txBox="1">
            <a:spLocks noChangeArrowheads="1"/>
          </p:cNvSpPr>
          <p:nvPr/>
        </p:nvSpPr>
        <p:spPr bwMode="auto">
          <a:xfrm>
            <a:off x="3886200" y="1066800"/>
            <a:ext cx="2133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a:latin typeface="Times New Roman" panose="02020603050405020304" pitchFamily="18" charset="0"/>
              </a:rPr>
              <a:t>Giải phóng </a:t>
            </a:r>
          </a:p>
          <a:p>
            <a:pPr algn="ctr" eaLnBrk="1" hangingPunct="1">
              <a:spcBef>
                <a:spcPct val="50000"/>
              </a:spcBef>
            </a:pPr>
            <a:r>
              <a:rPr lang="en-US" altLang="en-US" sz="2800" b="1">
                <a:latin typeface="Times New Roman" panose="02020603050405020304" pitchFamily="18" charset="0"/>
              </a:rPr>
              <a:t>Lai Châu</a:t>
            </a:r>
          </a:p>
        </p:txBody>
      </p:sp>
      <p:sp>
        <p:nvSpPr>
          <p:cNvPr id="24614" name="Text Box 38">
            <a:extLst>
              <a:ext uri="{FF2B5EF4-FFF2-40B4-BE49-F238E27FC236}">
                <a16:creationId xmlns:a16="http://schemas.microsoft.com/office/drawing/2014/main" id="{40D00070-2441-4087-8F0C-8A53919C5E21}"/>
              </a:ext>
            </a:extLst>
          </p:cNvPr>
          <p:cNvSpPr txBox="1">
            <a:spLocks noChangeArrowheads="1"/>
          </p:cNvSpPr>
          <p:nvPr/>
        </p:nvSpPr>
        <p:spPr bwMode="auto">
          <a:xfrm>
            <a:off x="6400800" y="1019175"/>
            <a:ext cx="3048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a:solidFill>
                  <a:srgbClr val="FF0000"/>
                </a:solidFill>
                <a:latin typeface="Times New Roman" panose="02020603050405020304" pitchFamily="18" charset="0"/>
              </a:rPr>
              <a:t>Tăng cường quân cho Điện Biên Phủ =&gt; nơi tập trung quân thứ 2 của Pháp</a:t>
            </a:r>
          </a:p>
        </p:txBody>
      </p:sp>
      <p:sp>
        <p:nvSpPr>
          <p:cNvPr id="24615" name="Text Box 39">
            <a:extLst>
              <a:ext uri="{FF2B5EF4-FFF2-40B4-BE49-F238E27FC236}">
                <a16:creationId xmlns:a16="http://schemas.microsoft.com/office/drawing/2014/main" id="{47697A4C-2110-4699-A228-CF8103202E16}"/>
              </a:ext>
            </a:extLst>
          </p:cNvPr>
          <p:cNvSpPr txBox="1">
            <a:spLocks noChangeArrowheads="1"/>
          </p:cNvSpPr>
          <p:nvPr/>
        </p:nvSpPr>
        <p:spPr bwMode="auto">
          <a:xfrm>
            <a:off x="161925" y="2895600"/>
            <a:ext cx="137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latin typeface="Times New Roman" panose="02020603050405020304" pitchFamily="18" charset="0"/>
              </a:rPr>
              <a:t>12- 1953</a:t>
            </a:r>
          </a:p>
        </p:txBody>
      </p:sp>
      <p:sp>
        <p:nvSpPr>
          <p:cNvPr id="24616" name="Text Box 40">
            <a:extLst>
              <a:ext uri="{FF2B5EF4-FFF2-40B4-BE49-F238E27FC236}">
                <a16:creationId xmlns:a16="http://schemas.microsoft.com/office/drawing/2014/main" id="{A0791720-7094-4B42-90D7-2C445B9E49A9}"/>
              </a:ext>
            </a:extLst>
          </p:cNvPr>
          <p:cNvSpPr txBox="1">
            <a:spLocks noChangeArrowheads="1"/>
          </p:cNvSpPr>
          <p:nvPr/>
        </p:nvSpPr>
        <p:spPr bwMode="auto">
          <a:xfrm>
            <a:off x="1600200" y="2667000"/>
            <a:ext cx="2133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Chiến dịch Trung Lào</a:t>
            </a:r>
          </a:p>
        </p:txBody>
      </p:sp>
      <p:sp>
        <p:nvSpPr>
          <p:cNvPr id="24617" name="Text Box 41">
            <a:extLst>
              <a:ext uri="{FF2B5EF4-FFF2-40B4-BE49-F238E27FC236}">
                <a16:creationId xmlns:a16="http://schemas.microsoft.com/office/drawing/2014/main" id="{085D14B5-57A4-4F19-9991-72601177DC5F}"/>
              </a:ext>
            </a:extLst>
          </p:cNvPr>
          <p:cNvSpPr txBox="1">
            <a:spLocks noChangeArrowheads="1"/>
          </p:cNvSpPr>
          <p:nvPr/>
        </p:nvSpPr>
        <p:spPr bwMode="auto">
          <a:xfrm>
            <a:off x="3886200" y="2667000"/>
            <a:ext cx="2514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Giải phóng Thà khẹt</a:t>
            </a:r>
          </a:p>
        </p:txBody>
      </p:sp>
      <p:sp>
        <p:nvSpPr>
          <p:cNvPr id="24618" name="Text Box 42">
            <a:extLst>
              <a:ext uri="{FF2B5EF4-FFF2-40B4-BE49-F238E27FC236}">
                <a16:creationId xmlns:a16="http://schemas.microsoft.com/office/drawing/2014/main" id="{DD7AFFDA-0525-4F84-AC33-8C130CC1E768}"/>
              </a:ext>
            </a:extLst>
          </p:cNvPr>
          <p:cNvSpPr txBox="1">
            <a:spLocks noChangeArrowheads="1"/>
          </p:cNvSpPr>
          <p:nvPr/>
        </p:nvSpPr>
        <p:spPr bwMode="auto">
          <a:xfrm>
            <a:off x="6477000" y="2743200"/>
            <a:ext cx="2971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a:solidFill>
                  <a:srgbClr val="FF0000"/>
                </a:solidFill>
                <a:latin typeface="Times New Roman" panose="02020603050405020304" pitchFamily="18" charset="0"/>
              </a:rPr>
              <a:t>Tăng cường quân cho Xê Nô =&gt; nơi tập trung quân thứ 3 của Pháp</a:t>
            </a:r>
          </a:p>
        </p:txBody>
      </p:sp>
      <p:sp>
        <p:nvSpPr>
          <p:cNvPr id="24619" name="Text Box 43">
            <a:extLst>
              <a:ext uri="{FF2B5EF4-FFF2-40B4-BE49-F238E27FC236}">
                <a16:creationId xmlns:a16="http://schemas.microsoft.com/office/drawing/2014/main" id="{2EAAC386-0083-4C4F-92D4-ADD64D060EF8}"/>
              </a:ext>
            </a:extLst>
          </p:cNvPr>
          <p:cNvSpPr txBox="1">
            <a:spLocks noChangeArrowheads="1"/>
          </p:cNvSpPr>
          <p:nvPr/>
        </p:nvSpPr>
        <p:spPr bwMode="auto">
          <a:xfrm>
            <a:off x="228600" y="4267200"/>
            <a:ext cx="121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latin typeface="Times New Roman" panose="02020603050405020304" pitchFamily="18" charset="0"/>
              </a:rPr>
              <a:t>1 - 1954</a:t>
            </a:r>
          </a:p>
        </p:txBody>
      </p:sp>
      <p:sp>
        <p:nvSpPr>
          <p:cNvPr id="189484" name="Text Box 44">
            <a:extLst>
              <a:ext uri="{FF2B5EF4-FFF2-40B4-BE49-F238E27FC236}">
                <a16:creationId xmlns:a16="http://schemas.microsoft.com/office/drawing/2014/main" id="{E7683862-595B-4089-93DA-6805B61B0DCB}"/>
              </a:ext>
            </a:extLst>
          </p:cNvPr>
          <p:cNvSpPr txBox="1">
            <a:spLocks noChangeArrowheads="1"/>
          </p:cNvSpPr>
          <p:nvPr/>
        </p:nvSpPr>
        <p:spPr bwMode="auto">
          <a:xfrm>
            <a:off x="1600200" y="4191000"/>
            <a:ext cx="22590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Chiến dịch Thượng Lào</a:t>
            </a:r>
          </a:p>
        </p:txBody>
      </p:sp>
      <p:sp>
        <p:nvSpPr>
          <p:cNvPr id="189485" name="Text Box 45">
            <a:extLst>
              <a:ext uri="{FF2B5EF4-FFF2-40B4-BE49-F238E27FC236}">
                <a16:creationId xmlns:a16="http://schemas.microsoft.com/office/drawing/2014/main" id="{4C17E7E3-4153-49D4-843C-E1AE42C5B7A0}"/>
              </a:ext>
            </a:extLst>
          </p:cNvPr>
          <p:cNvSpPr txBox="1">
            <a:spLocks noChangeArrowheads="1"/>
          </p:cNvSpPr>
          <p:nvPr/>
        </p:nvSpPr>
        <p:spPr bwMode="auto">
          <a:xfrm>
            <a:off x="3859213" y="4267200"/>
            <a:ext cx="2514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Giải phóng Phong Xa Lì</a:t>
            </a:r>
          </a:p>
        </p:txBody>
      </p:sp>
      <p:sp>
        <p:nvSpPr>
          <p:cNvPr id="189486" name="Text Box 46">
            <a:extLst>
              <a:ext uri="{FF2B5EF4-FFF2-40B4-BE49-F238E27FC236}">
                <a16:creationId xmlns:a16="http://schemas.microsoft.com/office/drawing/2014/main" id="{7F1F5DE0-FF51-4629-BC4B-627AB756AA82}"/>
              </a:ext>
            </a:extLst>
          </p:cNvPr>
          <p:cNvSpPr txBox="1">
            <a:spLocks noChangeArrowheads="1"/>
          </p:cNvSpPr>
          <p:nvPr/>
        </p:nvSpPr>
        <p:spPr bwMode="auto">
          <a:xfrm>
            <a:off x="6373813" y="4076700"/>
            <a:ext cx="3048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a:solidFill>
                  <a:srgbClr val="FF0000"/>
                </a:solidFill>
                <a:latin typeface="Times New Roman" panose="02020603050405020304" pitchFamily="18" charset="0"/>
              </a:rPr>
              <a:t>Tăng cường quân cho Luông Pha –Bang =&gt; nơi tập trung quân thứ 4 của Pháp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89484">
                                            <p:txEl>
                                              <p:pRg st="0" end="0"/>
                                            </p:txEl>
                                          </p:spTgt>
                                        </p:tgtEl>
                                        <p:attrNameLst>
                                          <p:attrName>style.visibility</p:attrName>
                                        </p:attrNameLst>
                                      </p:cBhvr>
                                      <p:to>
                                        <p:strVal val="visible"/>
                                      </p:to>
                                    </p:set>
                                    <p:animEffect transition="in" filter="box(in)">
                                      <p:cBhvr>
                                        <p:cTn id="7" dur="500"/>
                                        <p:tgtEl>
                                          <p:spTgt spid="18948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89485">
                                            <p:txEl>
                                              <p:pRg st="0" end="0"/>
                                            </p:txEl>
                                          </p:spTgt>
                                        </p:tgtEl>
                                        <p:attrNameLst>
                                          <p:attrName>style.visibility</p:attrName>
                                        </p:attrNameLst>
                                      </p:cBhvr>
                                      <p:to>
                                        <p:strVal val="visible"/>
                                      </p:to>
                                    </p:set>
                                    <p:animEffect transition="in" filter="box(in)">
                                      <p:cBhvr>
                                        <p:cTn id="12" dur="500"/>
                                        <p:tgtEl>
                                          <p:spTgt spid="18948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89486">
                                            <p:txEl>
                                              <p:pRg st="0" end="0"/>
                                            </p:txEl>
                                          </p:spTgt>
                                        </p:tgtEl>
                                        <p:attrNameLst>
                                          <p:attrName>style.visibility</p:attrName>
                                        </p:attrNameLst>
                                      </p:cBhvr>
                                      <p:to>
                                        <p:strVal val="visible"/>
                                      </p:to>
                                    </p:set>
                                    <p:animEffect transition="in" filter="box(in)">
                                      <p:cBhvr>
                                        <p:cTn id="17" dur="500"/>
                                        <p:tgtEl>
                                          <p:spTgt spid="1894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2">
            <a:extLst>
              <a:ext uri="{FF2B5EF4-FFF2-40B4-BE49-F238E27FC236}">
                <a16:creationId xmlns:a16="http://schemas.microsoft.com/office/drawing/2014/main" id="{C48F0B1D-E2F6-4461-A4A2-4E82429696BB}"/>
              </a:ext>
            </a:extLst>
          </p:cNvPr>
          <p:cNvGrpSpPr>
            <a:grpSpLocks/>
          </p:cNvGrpSpPr>
          <p:nvPr/>
        </p:nvGrpSpPr>
        <p:grpSpPr bwMode="auto">
          <a:xfrm>
            <a:off x="1676400" y="-76200"/>
            <a:ext cx="5614988" cy="6934200"/>
            <a:chOff x="1056" y="-48"/>
            <a:chExt cx="3537" cy="4368"/>
          </a:xfrm>
        </p:grpSpPr>
        <p:grpSp>
          <p:nvGrpSpPr>
            <p:cNvPr id="25620" name="Group 3">
              <a:extLst>
                <a:ext uri="{FF2B5EF4-FFF2-40B4-BE49-F238E27FC236}">
                  <a16:creationId xmlns:a16="http://schemas.microsoft.com/office/drawing/2014/main" id="{B530F281-0FEC-42CD-A4DC-49F57A8BC22D}"/>
                </a:ext>
              </a:extLst>
            </p:cNvPr>
            <p:cNvGrpSpPr>
              <a:grpSpLocks/>
            </p:cNvGrpSpPr>
            <p:nvPr/>
          </p:nvGrpSpPr>
          <p:grpSpPr bwMode="auto">
            <a:xfrm>
              <a:off x="1056" y="-48"/>
              <a:ext cx="3537" cy="4368"/>
              <a:chOff x="960" y="-33"/>
              <a:chExt cx="3537" cy="4368"/>
            </a:xfrm>
          </p:grpSpPr>
          <p:grpSp>
            <p:nvGrpSpPr>
              <p:cNvPr id="25622" name="Group 4">
                <a:extLst>
                  <a:ext uri="{FF2B5EF4-FFF2-40B4-BE49-F238E27FC236}">
                    <a16:creationId xmlns:a16="http://schemas.microsoft.com/office/drawing/2014/main" id="{E1429747-F81C-40F2-9A77-C611D542B1C1}"/>
                  </a:ext>
                </a:extLst>
              </p:cNvPr>
              <p:cNvGrpSpPr>
                <a:grpSpLocks/>
              </p:cNvGrpSpPr>
              <p:nvPr/>
            </p:nvGrpSpPr>
            <p:grpSpPr bwMode="auto">
              <a:xfrm>
                <a:off x="960" y="-33"/>
                <a:ext cx="3537" cy="4368"/>
                <a:chOff x="912" y="-48"/>
                <a:chExt cx="3537" cy="4368"/>
              </a:xfrm>
            </p:grpSpPr>
            <p:grpSp>
              <p:nvGrpSpPr>
                <p:cNvPr id="25626" name="Group 5">
                  <a:extLst>
                    <a:ext uri="{FF2B5EF4-FFF2-40B4-BE49-F238E27FC236}">
                      <a16:creationId xmlns:a16="http://schemas.microsoft.com/office/drawing/2014/main" id="{F59B0B98-3E30-4E04-BCE9-054FC4FCCF1A}"/>
                    </a:ext>
                  </a:extLst>
                </p:cNvPr>
                <p:cNvGrpSpPr>
                  <a:grpSpLocks/>
                </p:cNvGrpSpPr>
                <p:nvPr/>
              </p:nvGrpSpPr>
              <p:grpSpPr bwMode="auto">
                <a:xfrm>
                  <a:off x="912" y="-48"/>
                  <a:ext cx="3537" cy="4368"/>
                  <a:chOff x="630" y="-48"/>
                  <a:chExt cx="3537" cy="4368"/>
                </a:xfrm>
              </p:grpSpPr>
              <p:pic>
                <p:nvPicPr>
                  <p:cNvPr id="25629" name="Picture 2">
                    <a:extLst>
                      <a:ext uri="{FF2B5EF4-FFF2-40B4-BE49-F238E27FC236}">
                        <a16:creationId xmlns:a16="http://schemas.microsoft.com/office/drawing/2014/main" id="{DC3EF51C-33B3-45CA-9BE5-E8D0E070E15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 y="-48"/>
                    <a:ext cx="3537" cy="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5630" name="WordArt 7">
                    <a:extLst>
                      <a:ext uri="{FF2B5EF4-FFF2-40B4-BE49-F238E27FC236}">
                        <a16:creationId xmlns:a16="http://schemas.microsoft.com/office/drawing/2014/main" id="{AB7E8DD8-A733-4C71-9E69-6A122D34D4A6}"/>
                      </a:ext>
                    </a:extLst>
                  </p:cNvPr>
                  <p:cNvSpPr>
                    <a:spLocks noChangeArrowheads="1" noChangeShapeType="1" noTextEdit="1"/>
                  </p:cNvSpPr>
                  <p:nvPr/>
                </p:nvSpPr>
                <p:spPr bwMode="auto">
                  <a:xfrm>
                    <a:off x="1116" y="336"/>
                    <a:ext cx="276" cy="56"/>
                  </a:xfrm>
                  <a:prstGeom prst="rect">
                    <a:avLst/>
                  </a:prstGeom>
                </p:spPr>
                <p:txBody>
                  <a:bodyPr wrap="none" fromWordArt="1">
                    <a:prstTxWarp prst="textPlain">
                      <a:avLst>
                        <a:gd name="adj" fmla="val 50000"/>
                      </a:avLst>
                    </a:prstTxWarp>
                  </a:bodyPr>
                  <a:lstStyle/>
                  <a:p>
                    <a:pPr algn="ctr"/>
                    <a:r>
                      <a:rPr lang="en-US" sz="8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LAI CHÂU</a:t>
                    </a:r>
                  </a:p>
                </p:txBody>
              </p:sp>
              <p:sp>
                <p:nvSpPr>
                  <p:cNvPr id="25631" name="Oval 8">
                    <a:extLst>
                      <a:ext uri="{FF2B5EF4-FFF2-40B4-BE49-F238E27FC236}">
                        <a16:creationId xmlns:a16="http://schemas.microsoft.com/office/drawing/2014/main" id="{60C27B92-2F8F-4996-A1CA-F51C86D17487}"/>
                      </a:ext>
                    </a:extLst>
                  </p:cNvPr>
                  <p:cNvSpPr>
                    <a:spLocks noChangeArrowheads="1"/>
                  </p:cNvSpPr>
                  <p:nvPr/>
                </p:nvSpPr>
                <p:spPr bwMode="auto">
                  <a:xfrm>
                    <a:off x="1152" y="401"/>
                    <a:ext cx="66" cy="68"/>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5632" name="WordArt 9">
                    <a:extLst>
                      <a:ext uri="{FF2B5EF4-FFF2-40B4-BE49-F238E27FC236}">
                        <a16:creationId xmlns:a16="http://schemas.microsoft.com/office/drawing/2014/main" id="{25BD7A68-0F8D-43AE-B564-ADAC7B4A2BAF}"/>
                      </a:ext>
                    </a:extLst>
                  </p:cNvPr>
                  <p:cNvSpPr>
                    <a:spLocks noChangeArrowheads="1" noChangeShapeType="1" noTextEdit="1"/>
                  </p:cNvSpPr>
                  <p:nvPr/>
                </p:nvSpPr>
                <p:spPr bwMode="auto">
                  <a:xfrm>
                    <a:off x="1120" y="575"/>
                    <a:ext cx="463" cy="69"/>
                  </a:xfrm>
                  <a:prstGeom prst="rect">
                    <a:avLst/>
                  </a:prstGeom>
                </p:spPr>
                <p:txBody>
                  <a:bodyPr wrap="none" fromWordArt="1">
                    <a:prstTxWarp prst="textPlain">
                      <a:avLst>
                        <a:gd name="adj" fmla="val 50000"/>
                      </a:avLst>
                    </a:prstTxWarp>
                  </a:bodyPr>
                  <a:lstStyle/>
                  <a:p>
                    <a:pPr algn="ctr"/>
                    <a:r>
                      <a:rPr lang="en-US" sz="36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Điện Biên Phủ</a:t>
                    </a:r>
                  </a:p>
                </p:txBody>
              </p:sp>
              <p:sp>
                <p:nvSpPr>
                  <p:cNvPr id="25633" name="WordArt 10">
                    <a:extLst>
                      <a:ext uri="{FF2B5EF4-FFF2-40B4-BE49-F238E27FC236}">
                        <a16:creationId xmlns:a16="http://schemas.microsoft.com/office/drawing/2014/main" id="{D1D0FDF8-EDB8-482D-BAA8-15B6019BB394}"/>
                      </a:ext>
                    </a:extLst>
                  </p:cNvPr>
                  <p:cNvSpPr>
                    <a:spLocks noChangeArrowheads="1" noChangeShapeType="1" noTextEdit="1"/>
                  </p:cNvSpPr>
                  <p:nvPr/>
                </p:nvSpPr>
                <p:spPr bwMode="auto">
                  <a:xfrm>
                    <a:off x="1719" y="750"/>
                    <a:ext cx="264" cy="68"/>
                  </a:xfrm>
                  <a:prstGeom prst="rect">
                    <a:avLst/>
                  </a:prstGeom>
                </p:spPr>
                <p:txBody>
                  <a:bodyPr wrap="none" fromWordArt="1">
                    <a:prstTxWarp prst="textPlain">
                      <a:avLst>
                        <a:gd name="adj" fmla="val 50000"/>
                      </a:avLst>
                    </a:prstTxWarp>
                  </a:bodyPr>
                  <a:lstStyle/>
                  <a:p>
                    <a:pPr algn="ctr"/>
                    <a:r>
                      <a:rPr lang="en-US" sz="36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HÀ NỘI</a:t>
                    </a:r>
                  </a:p>
                </p:txBody>
              </p:sp>
              <p:sp>
                <p:nvSpPr>
                  <p:cNvPr id="25634" name="Oval 11">
                    <a:extLst>
                      <a:ext uri="{FF2B5EF4-FFF2-40B4-BE49-F238E27FC236}">
                        <a16:creationId xmlns:a16="http://schemas.microsoft.com/office/drawing/2014/main" id="{D8C00246-4AAA-4457-AA9A-402D0D42D7DE}"/>
                      </a:ext>
                    </a:extLst>
                  </p:cNvPr>
                  <p:cNvSpPr>
                    <a:spLocks noChangeArrowheads="1"/>
                  </p:cNvSpPr>
                  <p:nvPr/>
                </p:nvSpPr>
                <p:spPr bwMode="auto">
                  <a:xfrm>
                    <a:off x="1854" y="675"/>
                    <a:ext cx="66" cy="68"/>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5635" name="WordArt 12">
                    <a:extLst>
                      <a:ext uri="{FF2B5EF4-FFF2-40B4-BE49-F238E27FC236}">
                        <a16:creationId xmlns:a16="http://schemas.microsoft.com/office/drawing/2014/main" id="{B5CBD1B6-E12B-402A-A0B9-77D3D2B5D9F8}"/>
                      </a:ext>
                    </a:extLst>
                  </p:cNvPr>
                  <p:cNvSpPr>
                    <a:spLocks noChangeArrowheads="1" noChangeShapeType="1" noTextEdit="1"/>
                  </p:cNvSpPr>
                  <p:nvPr/>
                </p:nvSpPr>
                <p:spPr bwMode="auto">
                  <a:xfrm>
                    <a:off x="642" y="468"/>
                    <a:ext cx="384" cy="68"/>
                  </a:xfrm>
                  <a:prstGeom prst="rect">
                    <a:avLst/>
                  </a:prstGeom>
                </p:spPr>
                <p:txBody>
                  <a:bodyPr wrap="none" fromWordArt="1">
                    <a:prstTxWarp prst="textPlain">
                      <a:avLst>
                        <a:gd name="adj" fmla="val 50000"/>
                      </a:avLst>
                    </a:prstTxWarp>
                  </a:bodyPr>
                  <a:lstStyle/>
                  <a:p>
                    <a:pPr algn="ctr"/>
                    <a:r>
                      <a:rPr lang="en-US" sz="36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Phong - xa - lì</a:t>
                    </a:r>
                  </a:p>
                </p:txBody>
              </p:sp>
              <p:sp>
                <p:nvSpPr>
                  <p:cNvPr id="25636" name="Oval 13">
                    <a:extLst>
                      <a:ext uri="{FF2B5EF4-FFF2-40B4-BE49-F238E27FC236}">
                        <a16:creationId xmlns:a16="http://schemas.microsoft.com/office/drawing/2014/main" id="{25EE07B6-45CB-4814-8E33-EF72A05850A8}"/>
                      </a:ext>
                    </a:extLst>
                  </p:cNvPr>
                  <p:cNvSpPr>
                    <a:spLocks noChangeArrowheads="1"/>
                  </p:cNvSpPr>
                  <p:nvPr/>
                </p:nvSpPr>
                <p:spPr bwMode="auto">
                  <a:xfrm>
                    <a:off x="912" y="524"/>
                    <a:ext cx="66" cy="69"/>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5637" name="WordArt 14">
                    <a:extLst>
                      <a:ext uri="{FF2B5EF4-FFF2-40B4-BE49-F238E27FC236}">
                        <a16:creationId xmlns:a16="http://schemas.microsoft.com/office/drawing/2014/main" id="{04FD744C-E9C1-487E-8ACF-9283027E2167}"/>
                      </a:ext>
                    </a:extLst>
                  </p:cNvPr>
                  <p:cNvSpPr>
                    <a:spLocks noChangeArrowheads="1" noChangeShapeType="1" noTextEdit="1"/>
                  </p:cNvSpPr>
                  <p:nvPr/>
                </p:nvSpPr>
                <p:spPr bwMode="auto">
                  <a:xfrm>
                    <a:off x="954" y="1026"/>
                    <a:ext cx="504" cy="72"/>
                  </a:xfrm>
                  <a:prstGeom prst="rect">
                    <a:avLst/>
                  </a:prstGeom>
                </p:spPr>
                <p:txBody>
                  <a:bodyPr wrap="none" fromWordArt="1">
                    <a:prstTxWarp prst="textPlain">
                      <a:avLst>
                        <a:gd name="adj" fmla="val 50000"/>
                      </a:avLst>
                    </a:prstTxWarp>
                  </a:bodyPr>
                  <a:lstStyle/>
                  <a:p>
                    <a:pPr algn="ctr"/>
                    <a:r>
                      <a:rPr lang="en-US" sz="8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Luông Pha - bang</a:t>
                    </a:r>
                  </a:p>
                </p:txBody>
              </p:sp>
              <p:sp>
                <p:nvSpPr>
                  <p:cNvPr id="25638" name="Oval 15">
                    <a:extLst>
                      <a:ext uri="{FF2B5EF4-FFF2-40B4-BE49-F238E27FC236}">
                        <a16:creationId xmlns:a16="http://schemas.microsoft.com/office/drawing/2014/main" id="{305C71FD-95BC-416C-975A-FA9845C68735}"/>
                      </a:ext>
                    </a:extLst>
                  </p:cNvPr>
                  <p:cNvSpPr>
                    <a:spLocks noChangeArrowheads="1"/>
                  </p:cNvSpPr>
                  <p:nvPr/>
                </p:nvSpPr>
                <p:spPr bwMode="auto">
                  <a:xfrm>
                    <a:off x="864" y="1008"/>
                    <a:ext cx="66" cy="69"/>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5639" name="WordArt 16">
                    <a:extLst>
                      <a:ext uri="{FF2B5EF4-FFF2-40B4-BE49-F238E27FC236}">
                        <a16:creationId xmlns:a16="http://schemas.microsoft.com/office/drawing/2014/main" id="{5B8CB7F3-CA5B-4B06-9495-1E1CC98D7F98}"/>
                      </a:ext>
                    </a:extLst>
                  </p:cNvPr>
                  <p:cNvSpPr>
                    <a:spLocks noChangeArrowheads="1" noChangeShapeType="1" noTextEdit="1"/>
                  </p:cNvSpPr>
                  <p:nvPr/>
                </p:nvSpPr>
                <p:spPr bwMode="auto">
                  <a:xfrm>
                    <a:off x="1665" y="1609"/>
                    <a:ext cx="218" cy="69"/>
                  </a:xfrm>
                  <a:prstGeom prst="rect">
                    <a:avLst/>
                  </a:prstGeom>
                </p:spPr>
                <p:txBody>
                  <a:bodyPr wrap="none" fromWordArt="1">
                    <a:prstTxWarp prst="textPlain">
                      <a:avLst>
                        <a:gd name="adj" fmla="val 50000"/>
                      </a:avLst>
                    </a:prstTxWarp>
                  </a:bodyPr>
                  <a:lstStyle/>
                  <a:p>
                    <a:pPr algn="ctr"/>
                    <a:r>
                      <a:rPr lang="en-US" sz="8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Thà Khẹt</a:t>
                    </a:r>
                  </a:p>
                </p:txBody>
              </p:sp>
              <p:sp>
                <p:nvSpPr>
                  <p:cNvPr id="25640" name="Oval 17">
                    <a:extLst>
                      <a:ext uri="{FF2B5EF4-FFF2-40B4-BE49-F238E27FC236}">
                        <a16:creationId xmlns:a16="http://schemas.microsoft.com/office/drawing/2014/main" id="{6A911450-5CAD-40C5-8353-A83E2A759E78}"/>
                      </a:ext>
                    </a:extLst>
                  </p:cNvPr>
                  <p:cNvSpPr>
                    <a:spLocks noChangeArrowheads="1"/>
                  </p:cNvSpPr>
                  <p:nvPr/>
                </p:nvSpPr>
                <p:spPr bwMode="auto">
                  <a:xfrm>
                    <a:off x="1586" y="1590"/>
                    <a:ext cx="66" cy="69"/>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5641" name="WordArt 18">
                    <a:extLst>
                      <a:ext uri="{FF2B5EF4-FFF2-40B4-BE49-F238E27FC236}">
                        <a16:creationId xmlns:a16="http://schemas.microsoft.com/office/drawing/2014/main" id="{F4BE6A7B-6E78-48FD-BA1C-7A6EFE7643AE}"/>
                      </a:ext>
                    </a:extLst>
                  </p:cNvPr>
                  <p:cNvSpPr>
                    <a:spLocks noChangeArrowheads="1" noChangeShapeType="1" noTextEdit="1"/>
                  </p:cNvSpPr>
                  <p:nvPr/>
                </p:nvSpPr>
                <p:spPr bwMode="auto">
                  <a:xfrm>
                    <a:off x="1669" y="1733"/>
                    <a:ext cx="198" cy="68"/>
                  </a:xfrm>
                  <a:prstGeom prst="rect">
                    <a:avLst/>
                  </a:prstGeom>
                </p:spPr>
                <p:txBody>
                  <a:bodyPr wrap="none" fromWordArt="1">
                    <a:prstTxWarp prst="textPlain">
                      <a:avLst>
                        <a:gd name="adj" fmla="val 50000"/>
                      </a:avLst>
                    </a:prstTxWarp>
                  </a:bodyPr>
                  <a:lstStyle/>
                  <a:p>
                    <a:pPr algn="ctr"/>
                    <a:r>
                      <a:rPr lang="en-US" sz="800" b="1"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Xê - nô</a:t>
                    </a:r>
                  </a:p>
                </p:txBody>
              </p:sp>
              <p:sp>
                <p:nvSpPr>
                  <p:cNvPr id="25642" name="Oval 19">
                    <a:extLst>
                      <a:ext uri="{FF2B5EF4-FFF2-40B4-BE49-F238E27FC236}">
                        <a16:creationId xmlns:a16="http://schemas.microsoft.com/office/drawing/2014/main" id="{AAFD8729-4562-4CA8-9466-61834F25778A}"/>
                      </a:ext>
                    </a:extLst>
                  </p:cNvPr>
                  <p:cNvSpPr>
                    <a:spLocks noChangeArrowheads="1"/>
                  </p:cNvSpPr>
                  <p:nvPr/>
                </p:nvSpPr>
                <p:spPr bwMode="auto">
                  <a:xfrm>
                    <a:off x="1581" y="1732"/>
                    <a:ext cx="66" cy="69"/>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5643" name="WordArt 20">
                    <a:extLst>
                      <a:ext uri="{FF2B5EF4-FFF2-40B4-BE49-F238E27FC236}">
                        <a16:creationId xmlns:a16="http://schemas.microsoft.com/office/drawing/2014/main" id="{35E74A33-42F2-4843-8D66-5D32FEF86D2B}"/>
                      </a:ext>
                    </a:extLst>
                  </p:cNvPr>
                  <p:cNvSpPr>
                    <a:spLocks noChangeArrowheads="1" noChangeShapeType="1" noTextEdit="1"/>
                  </p:cNvSpPr>
                  <p:nvPr/>
                </p:nvSpPr>
                <p:spPr bwMode="auto">
                  <a:xfrm>
                    <a:off x="2461" y="2368"/>
                    <a:ext cx="198" cy="69"/>
                  </a:xfrm>
                  <a:prstGeom prst="rect">
                    <a:avLst/>
                  </a:prstGeom>
                </p:spPr>
                <p:txBody>
                  <a:bodyPr wrap="none" fromWordArt="1">
                    <a:prstTxWarp prst="textPlain">
                      <a:avLst>
                        <a:gd name="adj" fmla="val 50000"/>
                      </a:avLst>
                    </a:prstTxWarp>
                  </a:bodyPr>
                  <a:lstStyle/>
                  <a:p>
                    <a:pPr algn="ctr"/>
                    <a:r>
                      <a:rPr lang="en-US" sz="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KON TUM</a:t>
                    </a:r>
                  </a:p>
                </p:txBody>
              </p:sp>
              <p:sp>
                <p:nvSpPr>
                  <p:cNvPr id="25644" name="Oval 21">
                    <a:extLst>
                      <a:ext uri="{FF2B5EF4-FFF2-40B4-BE49-F238E27FC236}">
                        <a16:creationId xmlns:a16="http://schemas.microsoft.com/office/drawing/2014/main" id="{6B25240C-9A6C-4AB3-87F6-4EC4E7E78C8B}"/>
                      </a:ext>
                    </a:extLst>
                  </p:cNvPr>
                  <p:cNvSpPr>
                    <a:spLocks noChangeArrowheads="1"/>
                  </p:cNvSpPr>
                  <p:nvPr/>
                </p:nvSpPr>
                <p:spPr bwMode="auto">
                  <a:xfrm>
                    <a:off x="2390" y="2372"/>
                    <a:ext cx="67" cy="68"/>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5645" name="WordArt 22">
                    <a:extLst>
                      <a:ext uri="{FF2B5EF4-FFF2-40B4-BE49-F238E27FC236}">
                        <a16:creationId xmlns:a16="http://schemas.microsoft.com/office/drawing/2014/main" id="{8FD70370-ECF1-4D99-99D8-C4D1EB336EA1}"/>
                      </a:ext>
                    </a:extLst>
                  </p:cNvPr>
                  <p:cNvSpPr>
                    <a:spLocks noChangeArrowheads="1" noChangeShapeType="1" noTextEdit="1"/>
                  </p:cNvSpPr>
                  <p:nvPr/>
                </p:nvSpPr>
                <p:spPr bwMode="auto">
                  <a:xfrm>
                    <a:off x="2173" y="3271"/>
                    <a:ext cx="227" cy="68"/>
                  </a:xfrm>
                  <a:prstGeom prst="rect">
                    <a:avLst/>
                  </a:prstGeom>
                </p:spPr>
                <p:txBody>
                  <a:bodyPr wrap="none" fromWordArt="1">
                    <a:prstTxWarp prst="textPlain">
                      <a:avLst>
                        <a:gd name="adj" fmla="val 50000"/>
                      </a:avLst>
                    </a:prstTxWarp>
                  </a:bodyPr>
                  <a:lstStyle/>
                  <a:p>
                    <a:pPr algn="ctr"/>
                    <a:r>
                      <a:rPr lang="en-US" sz="3600" b="1" kern="10">
                        <a:ln w="9525">
                          <a:solidFill>
                            <a:srgbClr val="000000"/>
                          </a:solidFill>
                          <a:round/>
                          <a:headEnd/>
                          <a:tailEnd/>
                        </a:ln>
                        <a:solidFill>
                          <a:srgbClr val="000000"/>
                        </a:solidFill>
                        <a:latin typeface="Humanst521 BT"/>
                      </a:rPr>
                      <a:t>SÀI GÒN</a:t>
                    </a:r>
                  </a:p>
                </p:txBody>
              </p:sp>
              <p:sp>
                <p:nvSpPr>
                  <p:cNvPr id="25646" name="Oval 23">
                    <a:extLst>
                      <a:ext uri="{FF2B5EF4-FFF2-40B4-BE49-F238E27FC236}">
                        <a16:creationId xmlns:a16="http://schemas.microsoft.com/office/drawing/2014/main" id="{17EDB683-8DDA-4E80-A344-6696D46290E0}"/>
                      </a:ext>
                    </a:extLst>
                  </p:cNvPr>
                  <p:cNvSpPr>
                    <a:spLocks noChangeArrowheads="1"/>
                  </p:cNvSpPr>
                  <p:nvPr/>
                </p:nvSpPr>
                <p:spPr bwMode="auto">
                  <a:xfrm>
                    <a:off x="2100" y="3294"/>
                    <a:ext cx="66" cy="69"/>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5647" name="WordArt 24">
                    <a:extLst>
                      <a:ext uri="{FF2B5EF4-FFF2-40B4-BE49-F238E27FC236}">
                        <a16:creationId xmlns:a16="http://schemas.microsoft.com/office/drawing/2014/main" id="{885A5662-E5D1-4760-9DAC-EAFC008B95DA}"/>
                      </a:ext>
                    </a:extLst>
                  </p:cNvPr>
                  <p:cNvSpPr>
                    <a:spLocks noChangeArrowheads="1" noChangeShapeType="1" noTextEdit="1"/>
                  </p:cNvSpPr>
                  <p:nvPr/>
                </p:nvSpPr>
                <p:spPr bwMode="auto">
                  <a:xfrm>
                    <a:off x="767" y="4196"/>
                    <a:ext cx="3173" cy="124"/>
                  </a:xfrm>
                  <a:prstGeom prst="rect">
                    <a:avLst/>
                  </a:prstGeom>
                </p:spPr>
                <p:txBody>
                  <a:bodyPr wrap="none" fromWordArt="1">
                    <a:prstTxWarp prst="textPlain">
                      <a:avLst>
                        <a:gd name="adj" fmla="val 50000"/>
                      </a:avLst>
                    </a:prstTxWarp>
                  </a:bodyPr>
                  <a:lstStyle/>
                  <a:p>
                    <a:pPr algn="ctr"/>
                    <a:r>
                      <a:rPr lang="vi-VN" kern="10">
                        <a:ln w="12700">
                          <a:solidFill>
                            <a:srgbClr val="3333CC"/>
                          </a:solidFill>
                          <a:round/>
                          <a:headEnd/>
                          <a:tailEnd/>
                        </a:ln>
                        <a:solidFill>
                          <a:srgbClr val="B2B2B2">
                            <a:alpha val="50195"/>
                          </a:srgbClr>
                        </a:solidFill>
                        <a:latin typeface="Times New Roman" panose="02020603050405020304" pitchFamily="18" charset="0"/>
                        <a:cs typeface="Times New Roman" panose="02020603050405020304" pitchFamily="18" charset="0"/>
                      </a:rPr>
                      <a:t>Hình 53: Hình thái chiến trường trên các mặt trận Đông - Xuân 1953 - 1954</a:t>
                    </a:r>
                    <a:endParaRPr lang="en-US" kern="10">
                      <a:ln w="12700">
                        <a:solidFill>
                          <a:srgbClr val="3333CC"/>
                        </a:solidFill>
                        <a:round/>
                        <a:headEnd/>
                        <a:tailEnd/>
                      </a:ln>
                      <a:solidFill>
                        <a:srgbClr val="B2B2B2">
                          <a:alpha val="50195"/>
                        </a:srgbClr>
                      </a:solidFill>
                      <a:latin typeface="Times New Roman" panose="02020603050405020304" pitchFamily="18" charset="0"/>
                      <a:cs typeface="Times New Roman" panose="02020603050405020304" pitchFamily="18" charset="0"/>
                    </a:endParaRPr>
                  </a:p>
                </p:txBody>
              </p:sp>
            </p:grpSp>
            <p:sp>
              <p:nvSpPr>
                <p:cNvPr id="25627" name="WordArt 25">
                  <a:extLst>
                    <a:ext uri="{FF2B5EF4-FFF2-40B4-BE49-F238E27FC236}">
                      <a16:creationId xmlns:a16="http://schemas.microsoft.com/office/drawing/2014/main" id="{E36E7743-BA77-4390-AF22-D615499F25BF}"/>
                    </a:ext>
                  </a:extLst>
                </p:cNvPr>
                <p:cNvSpPr>
                  <a:spLocks noChangeArrowheads="1" noChangeShapeType="1" noTextEdit="1"/>
                </p:cNvSpPr>
                <p:nvPr/>
              </p:nvSpPr>
              <p:spPr bwMode="auto">
                <a:xfrm>
                  <a:off x="2814" y="2523"/>
                  <a:ext cx="198" cy="69"/>
                </a:xfrm>
                <a:prstGeom prst="rect">
                  <a:avLst/>
                </a:prstGeom>
              </p:spPr>
              <p:txBody>
                <a:bodyPr wrap="none" fromWordArt="1">
                  <a:prstTxWarp prst="textPlain">
                    <a:avLst>
                      <a:gd name="adj" fmla="val 50000"/>
                    </a:avLst>
                  </a:prstTxWarp>
                </a:bodyPr>
                <a:lstStyle/>
                <a:p>
                  <a:pPr algn="ctr"/>
                  <a:r>
                    <a:rPr lang="en-US" sz="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Plây Cu</a:t>
                  </a:r>
                </a:p>
              </p:txBody>
            </p:sp>
            <p:sp>
              <p:nvSpPr>
                <p:cNvPr id="25628" name="Oval 26">
                  <a:extLst>
                    <a:ext uri="{FF2B5EF4-FFF2-40B4-BE49-F238E27FC236}">
                      <a16:creationId xmlns:a16="http://schemas.microsoft.com/office/drawing/2014/main" id="{E962F2EB-25B9-4E87-B76F-E7C90F5BCE81}"/>
                    </a:ext>
                  </a:extLst>
                </p:cNvPr>
                <p:cNvSpPr>
                  <a:spLocks noChangeArrowheads="1"/>
                </p:cNvSpPr>
                <p:nvPr/>
              </p:nvSpPr>
              <p:spPr bwMode="auto">
                <a:xfrm>
                  <a:off x="2703" y="2508"/>
                  <a:ext cx="66" cy="69"/>
                </a:xfrm>
                <a:prstGeom prst="ellipse">
                  <a:avLst/>
                </a:prstGeom>
                <a:solidFill>
                  <a:srgbClr val="FF0000"/>
                </a:solidFill>
                <a:ln w="9525">
                  <a:solidFill>
                    <a:srgbClr val="FF0000"/>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sp>
            <p:nvSpPr>
              <p:cNvPr id="25623" name="AutoShape 27">
                <a:extLst>
                  <a:ext uri="{FF2B5EF4-FFF2-40B4-BE49-F238E27FC236}">
                    <a16:creationId xmlns:a16="http://schemas.microsoft.com/office/drawing/2014/main" id="{0B2DE7B8-F22A-4059-993B-3E7752E473F1}"/>
                  </a:ext>
                </a:extLst>
              </p:cNvPr>
              <p:cNvSpPr>
                <a:spLocks noChangeArrowheads="1"/>
              </p:cNvSpPr>
              <p:nvPr/>
            </p:nvSpPr>
            <p:spPr bwMode="auto">
              <a:xfrm>
                <a:off x="1068" y="2127"/>
                <a:ext cx="216" cy="113"/>
              </a:xfrm>
              <a:prstGeom prst="notchedRightArrow">
                <a:avLst>
                  <a:gd name="adj1" fmla="val 50000"/>
                  <a:gd name="adj2" fmla="val 47788"/>
                </a:avLst>
              </a:prstGeom>
              <a:solidFill>
                <a:srgbClr val="FF0000"/>
              </a:solidFill>
              <a:ln w="9525">
                <a:solidFill>
                  <a:srgbClr val="FF000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5624" name="AutoShape 28">
                <a:extLst>
                  <a:ext uri="{FF2B5EF4-FFF2-40B4-BE49-F238E27FC236}">
                    <a16:creationId xmlns:a16="http://schemas.microsoft.com/office/drawing/2014/main" id="{8CE89A9C-1A4A-4B39-BF50-E9A534490DB8}"/>
                  </a:ext>
                </a:extLst>
              </p:cNvPr>
              <p:cNvSpPr>
                <a:spLocks noChangeArrowheads="1"/>
              </p:cNvSpPr>
              <p:nvPr/>
            </p:nvSpPr>
            <p:spPr bwMode="auto">
              <a:xfrm>
                <a:off x="1057" y="2332"/>
                <a:ext cx="216" cy="113"/>
              </a:xfrm>
              <a:prstGeom prst="notchedRightArrow">
                <a:avLst>
                  <a:gd name="adj1" fmla="val 50000"/>
                  <a:gd name="adj2" fmla="val 47788"/>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5625" name="AutoShape 29">
                <a:extLst>
                  <a:ext uri="{FF2B5EF4-FFF2-40B4-BE49-F238E27FC236}">
                    <a16:creationId xmlns:a16="http://schemas.microsoft.com/office/drawing/2014/main" id="{EB43A5FC-20FD-4D86-84DB-BA6F1D70B86C}"/>
                  </a:ext>
                </a:extLst>
              </p:cNvPr>
              <p:cNvSpPr>
                <a:spLocks noChangeArrowheads="1"/>
              </p:cNvSpPr>
              <p:nvPr/>
            </p:nvSpPr>
            <p:spPr bwMode="auto">
              <a:xfrm>
                <a:off x="1056" y="2548"/>
                <a:ext cx="216" cy="113"/>
              </a:xfrm>
              <a:prstGeom prst="notchedRightArrow">
                <a:avLst>
                  <a:gd name="adj1" fmla="val 50000"/>
                  <a:gd name="adj2" fmla="val 47788"/>
                </a:avLst>
              </a:prstGeom>
              <a:solidFill>
                <a:srgbClr val="0000FF"/>
              </a:solidFill>
              <a:ln w="9525">
                <a:solidFill>
                  <a:srgbClr val="0000FF"/>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sp>
          <p:nvSpPr>
            <p:cNvPr id="14366" name="Text Box 30">
              <a:extLst>
                <a:ext uri="{FF2B5EF4-FFF2-40B4-BE49-F238E27FC236}">
                  <a16:creationId xmlns:a16="http://schemas.microsoft.com/office/drawing/2014/main" id="{2E0630E2-CBC2-4A4E-9DAA-3ED23A393D32}"/>
                </a:ext>
              </a:extLst>
            </p:cNvPr>
            <p:cNvSpPr txBox="1">
              <a:spLocks noChangeArrowheads="1"/>
            </p:cNvSpPr>
            <p:nvPr/>
          </p:nvSpPr>
          <p:spPr bwMode="auto">
            <a:xfrm>
              <a:off x="3186" y="2641"/>
              <a:ext cx="720" cy="164"/>
            </a:xfrm>
            <a:prstGeom prst="rect">
              <a:avLst/>
            </a:prstGeom>
            <a:noFill/>
            <a:ln w="9525">
              <a:noFill/>
              <a:miter lim="800000"/>
              <a:headEnd/>
              <a:tailEnd/>
            </a:ln>
            <a:effectLst/>
          </p:spPr>
          <p:txBody>
            <a:bodyPr>
              <a:spAutoFit/>
            </a:bodyPr>
            <a:lstStyle/>
            <a:p>
              <a:pPr eaLnBrk="1" hangingPunct="1">
                <a:spcBef>
                  <a:spcPct val="50000"/>
                </a:spcBef>
                <a:defRPr/>
              </a:pPr>
              <a:r>
                <a:rPr lang="en-US" sz="1100" b="1" dirty="0" err="1">
                  <a:effectLst>
                    <a:outerShdw blurRad="38100" dist="38100" dir="2700000" algn="tl">
                      <a:srgbClr val="C0C0C0"/>
                    </a:outerShdw>
                  </a:effectLst>
                  <a:latin typeface="VNI-Auchon" pitchFamily="2" charset="0"/>
                  <a:cs typeface="Arial" charset="0"/>
                </a:rPr>
                <a:t>Tuy</a:t>
              </a:r>
              <a:r>
                <a:rPr lang="en-US" sz="1100" b="1" dirty="0">
                  <a:effectLst>
                    <a:outerShdw blurRad="38100" dist="38100" dir="2700000" algn="tl">
                      <a:srgbClr val="C0C0C0"/>
                    </a:outerShdw>
                  </a:effectLst>
                  <a:latin typeface="VNI-Auchon" pitchFamily="2" charset="0"/>
                  <a:cs typeface="Arial" charset="0"/>
                </a:rPr>
                <a:t> </a:t>
              </a:r>
              <a:r>
                <a:rPr lang="en-US" sz="1100" b="1" dirty="0" err="1">
                  <a:effectLst>
                    <a:outerShdw blurRad="38100" dist="38100" dir="2700000" algn="tl">
                      <a:srgbClr val="C0C0C0"/>
                    </a:outerShdw>
                  </a:effectLst>
                  <a:latin typeface="VNI-Auchon" pitchFamily="2" charset="0"/>
                  <a:cs typeface="Arial" charset="0"/>
                </a:rPr>
                <a:t>Hoøa</a:t>
              </a:r>
              <a:r>
                <a:rPr lang="en-US" sz="1100" b="1" dirty="0">
                  <a:effectLst>
                    <a:outerShdw blurRad="38100" dist="38100" dir="2700000" algn="tl">
                      <a:srgbClr val="C0C0C0"/>
                    </a:outerShdw>
                  </a:effectLst>
                  <a:latin typeface="VNI-Auchon" pitchFamily="2" charset="0"/>
                  <a:cs typeface="Arial" charset="0"/>
                </a:rPr>
                <a:t> </a:t>
              </a:r>
            </a:p>
          </p:txBody>
        </p:sp>
      </p:grpSp>
      <p:sp>
        <p:nvSpPr>
          <p:cNvPr id="25603" name="AutoShape 31">
            <a:extLst>
              <a:ext uri="{FF2B5EF4-FFF2-40B4-BE49-F238E27FC236}">
                <a16:creationId xmlns:a16="http://schemas.microsoft.com/office/drawing/2014/main" id="{A6D8AA76-9139-4FF1-A3E6-1A65251DA6F5}"/>
              </a:ext>
            </a:extLst>
          </p:cNvPr>
          <p:cNvSpPr>
            <a:spLocks noChangeArrowheads="1"/>
          </p:cNvSpPr>
          <p:nvPr/>
        </p:nvSpPr>
        <p:spPr bwMode="auto">
          <a:xfrm rot="13054475" flipV="1">
            <a:off x="2487613" y="809625"/>
            <a:ext cx="909637" cy="263525"/>
          </a:xfrm>
          <a:prstGeom prst="notchedRightArrow">
            <a:avLst>
              <a:gd name="adj1" fmla="val 50000"/>
              <a:gd name="adj2" fmla="val 86295"/>
            </a:avLst>
          </a:prstGeom>
          <a:solidFill>
            <a:srgbClr val="FF0000"/>
          </a:solidFill>
          <a:ln w="9525">
            <a:solidFill>
              <a:srgbClr val="FF000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5604" name="AutoShape 32">
            <a:extLst>
              <a:ext uri="{FF2B5EF4-FFF2-40B4-BE49-F238E27FC236}">
                <a16:creationId xmlns:a16="http://schemas.microsoft.com/office/drawing/2014/main" id="{8ED9EAAB-9F99-43FD-AFAF-C6356F18DB2A}"/>
              </a:ext>
            </a:extLst>
          </p:cNvPr>
          <p:cNvSpPr>
            <a:spLocks noChangeArrowheads="1"/>
          </p:cNvSpPr>
          <p:nvPr/>
        </p:nvSpPr>
        <p:spPr bwMode="auto">
          <a:xfrm rot="18550255" flipV="1">
            <a:off x="1489869" y="1381919"/>
            <a:ext cx="977900" cy="271462"/>
          </a:xfrm>
          <a:prstGeom prst="notchedRightArrow">
            <a:avLst>
              <a:gd name="adj1" fmla="val 50000"/>
              <a:gd name="adj2" fmla="val 90059"/>
            </a:avLst>
          </a:prstGeom>
          <a:solidFill>
            <a:srgbClr val="FF0000"/>
          </a:solidFill>
          <a:ln w="9525">
            <a:solidFill>
              <a:srgbClr val="FF000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5605" name="AutoShape 33">
            <a:extLst>
              <a:ext uri="{FF2B5EF4-FFF2-40B4-BE49-F238E27FC236}">
                <a16:creationId xmlns:a16="http://schemas.microsoft.com/office/drawing/2014/main" id="{C3C7FE62-EE16-4B0D-BAFE-B48F90D06B24}"/>
              </a:ext>
            </a:extLst>
          </p:cNvPr>
          <p:cNvSpPr>
            <a:spLocks noChangeArrowheads="1"/>
          </p:cNvSpPr>
          <p:nvPr/>
        </p:nvSpPr>
        <p:spPr bwMode="auto">
          <a:xfrm rot="10800000">
            <a:off x="2562225" y="1157288"/>
            <a:ext cx="785813" cy="177800"/>
          </a:xfrm>
          <a:prstGeom prst="notchedRightArrow">
            <a:avLst>
              <a:gd name="adj1" fmla="val 50000"/>
              <a:gd name="adj2" fmla="val 110491"/>
            </a:avLst>
          </a:prstGeom>
          <a:solidFill>
            <a:srgbClr val="0000FF"/>
          </a:solidFill>
          <a:ln w="9525">
            <a:solidFill>
              <a:srgbClr val="0000FF"/>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5606" name="AutoShape 34">
            <a:extLst>
              <a:ext uri="{FF2B5EF4-FFF2-40B4-BE49-F238E27FC236}">
                <a16:creationId xmlns:a16="http://schemas.microsoft.com/office/drawing/2014/main" id="{AA5526E3-0B7C-4090-AEBC-5697A650A8AF}"/>
              </a:ext>
            </a:extLst>
          </p:cNvPr>
          <p:cNvSpPr>
            <a:spLocks noChangeArrowheads="1"/>
          </p:cNvSpPr>
          <p:nvPr/>
        </p:nvSpPr>
        <p:spPr bwMode="auto">
          <a:xfrm rot="3230420">
            <a:off x="2599532" y="2170906"/>
            <a:ext cx="723900" cy="258763"/>
          </a:xfrm>
          <a:prstGeom prst="notchedRightArrow">
            <a:avLst>
              <a:gd name="adj1" fmla="val 50000"/>
              <a:gd name="adj2" fmla="val 69939"/>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5607" name="AutoShape 35">
            <a:extLst>
              <a:ext uri="{FF2B5EF4-FFF2-40B4-BE49-F238E27FC236}">
                <a16:creationId xmlns:a16="http://schemas.microsoft.com/office/drawing/2014/main" id="{0E348BDB-8EB7-4157-B1DF-CC7A0AF69135}"/>
              </a:ext>
            </a:extLst>
          </p:cNvPr>
          <p:cNvSpPr>
            <a:spLocks noChangeArrowheads="1"/>
          </p:cNvSpPr>
          <p:nvPr/>
        </p:nvSpPr>
        <p:spPr bwMode="auto">
          <a:xfrm rot="1866785">
            <a:off x="2443163" y="2600325"/>
            <a:ext cx="723900" cy="217488"/>
          </a:xfrm>
          <a:prstGeom prst="notchedRightArrow">
            <a:avLst>
              <a:gd name="adj1" fmla="val 50000"/>
              <a:gd name="adj2" fmla="val 83211"/>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5608" name="AutoShape 36">
            <a:extLst>
              <a:ext uri="{FF2B5EF4-FFF2-40B4-BE49-F238E27FC236}">
                <a16:creationId xmlns:a16="http://schemas.microsoft.com/office/drawing/2014/main" id="{D6AE3E0E-340B-4970-8BC9-656709038F91}"/>
              </a:ext>
            </a:extLst>
          </p:cNvPr>
          <p:cNvSpPr>
            <a:spLocks noChangeArrowheads="1"/>
          </p:cNvSpPr>
          <p:nvPr/>
        </p:nvSpPr>
        <p:spPr bwMode="auto">
          <a:xfrm rot="6201337">
            <a:off x="2604294" y="1977232"/>
            <a:ext cx="1568450" cy="207962"/>
          </a:xfrm>
          <a:prstGeom prst="notchedRightArrow">
            <a:avLst>
              <a:gd name="adj1" fmla="val 50000"/>
              <a:gd name="adj2" fmla="val 188550"/>
            </a:avLst>
          </a:prstGeom>
          <a:solidFill>
            <a:srgbClr val="0000FF"/>
          </a:solidFill>
          <a:ln w="9525">
            <a:solidFill>
              <a:srgbClr val="0000FF"/>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4373" name="Oval 37">
            <a:extLst>
              <a:ext uri="{FF2B5EF4-FFF2-40B4-BE49-F238E27FC236}">
                <a16:creationId xmlns:a16="http://schemas.microsoft.com/office/drawing/2014/main" id="{B2F29C97-7B34-49B1-9D10-502465635715}"/>
              </a:ext>
            </a:extLst>
          </p:cNvPr>
          <p:cNvSpPr>
            <a:spLocks noChangeArrowheads="1"/>
          </p:cNvSpPr>
          <p:nvPr/>
        </p:nvSpPr>
        <p:spPr bwMode="auto">
          <a:xfrm>
            <a:off x="3333750" y="938213"/>
            <a:ext cx="304800" cy="304800"/>
          </a:xfrm>
          <a:prstGeom prst="ellipse">
            <a:avLst/>
          </a:prstGeom>
          <a:solidFill>
            <a:srgbClr val="66FF33"/>
          </a:solidFill>
          <a:ln w="9525" algn="ctr">
            <a:solidFill>
              <a:srgbClr val="00CC00"/>
            </a:solidFill>
            <a:round/>
            <a:headEnd/>
            <a:tailEnd/>
          </a:ln>
          <a:effectLst/>
        </p:spPr>
        <p:txBody>
          <a:bodyPr wrap="none" anchor="ctr"/>
          <a:lstStyle/>
          <a:p>
            <a:pPr algn="ctr" eaLnBrk="1" hangingPunct="1">
              <a:defRPr/>
            </a:pPr>
            <a:r>
              <a:rPr lang="en-US" b="1">
                <a:effectLst>
                  <a:outerShdw blurRad="38100" dist="38100" dir="2700000" algn="tl">
                    <a:srgbClr val="FFFFFF"/>
                  </a:outerShdw>
                </a:effectLst>
                <a:latin typeface="Arial" charset="0"/>
                <a:cs typeface="Arial" charset="0"/>
              </a:rPr>
              <a:t>1</a:t>
            </a:r>
          </a:p>
        </p:txBody>
      </p:sp>
      <p:sp>
        <p:nvSpPr>
          <p:cNvPr id="14374" name="Oval 38">
            <a:extLst>
              <a:ext uri="{FF2B5EF4-FFF2-40B4-BE49-F238E27FC236}">
                <a16:creationId xmlns:a16="http://schemas.microsoft.com/office/drawing/2014/main" id="{FC27101A-93E1-42F5-ACC3-22A060F39068}"/>
              </a:ext>
            </a:extLst>
          </p:cNvPr>
          <p:cNvSpPr>
            <a:spLocks noChangeArrowheads="1"/>
          </p:cNvSpPr>
          <p:nvPr/>
        </p:nvSpPr>
        <p:spPr bwMode="auto">
          <a:xfrm>
            <a:off x="2290763" y="985838"/>
            <a:ext cx="304800" cy="304800"/>
          </a:xfrm>
          <a:prstGeom prst="ellipse">
            <a:avLst/>
          </a:prstGeom>
          <a:solidFill>
            <a:srgbClr val="66FF33"/>
          </a:solidFill>
          <a:ln w="9525" algn="ctr">
            <a:solidFill>
              <a:srgbClr val="00CC00"/>
            </a:solidFill>
            <a:round/>
            <a:headEnd/>
            <a:tailEnd/>
          </a:ln>
          <a:effectLst/>
        </p:spPr>
        <p:txBody>
          <a:bodyPr wrap="none" anchor="ctr"/>
          <a:lstStyle/>
          <a:p>
            <a:pPr algn="ctr" eaLnBrk="1" hangingPunct="1">
              <a:defRPr/>
            </a:pPr>
            <a:r>
              <a:rPr lang="en-US" b="1">
                <a:effectLst>
                  <a:outerShdw blurRad="38100" dist="38100" dir="2700000" algn="tl">
                    <a:srgbClr val="FFFFFF"/>
                  </a:outerShdw>
                </a:effectLst>
                <a:latin typeface="Arial" charset="0"/>
                <a:cs typeface="Arial" charset="0"/>
              </a:rPr>
              <a:t>2</a:t>
            </a:r>
          </a:p>
        </p:txBody>
      </p:sp>
      <p:sp>
        <p:nvSpPr>
          <p:cNvPr id="14375" name="Oval 39">
            <a:extLst>
              <a:ext uri="{FF2B5EF4-FFF2-40B4-BE49-F238E27FC236}">
                <a16:creationId xmlns:a16="http://schemas.microsoft.com/office/drawing/2014/main" id="{E02EF861-1C1F-43D8-B6A4-148330D24576}"/>
              </a:ext>
            </a:extLst>
          </p:cNvPr>
          <p:cNvSpPr>
            <a:spLocks noChangeArrowheads="1"/>
          </p:cNvSpPr>
          <p:nvPr/>
        </p:nvSpPr>
        <p:spPr bwMode="auto">
          <a:xfrm>
            <a:off x="3038475" y="2667000"/>
            <a:ext cx="304800" cy="304800"/>
          </a:xfrm>
          <a:prstGeom prst="ellipse">
            <a:avLst/>
          </a:prstGeom>
          <a:solidFill>
            <a:srgbClr val="66FF33"/>
          </a:solidFill>
          <a:ln w="9525" algn="ctr">
            <a:solidFill>
              <a:srgbClr val="00CC00"/>
            </a:solidFill>
            <a:round/>
            <a:headEnd/>
            <a:tailEnd/>
          </a:ln>
          <a:effectLst/>
        </p:spPr>
        <p:txBody>
          <a:bodyPr wrap="none" anchor="ctr"/>
          <a:lstStyle/>
          <a:p>
            <a:pPr algn="ctr" eaLnBrk="1" hangingPunct="1">
              <a:defRPr/>
            </a:pPr>
            <a:r>
              <a:rPr lang="en-US" b="1">
                <a:effectLst>
                  <a:outerShdw blurRad="38100" dist="38100" dir="2700000" algn="tl">
                    <a:srgbClr val="FFFFFF"/>
                  </a:outerShdw>
                </a:effectLst>
                <a:latin typeface="Arial" charset="0"/>
                <a:cs typeface="Arial" charset="0"/>
              </a:rPr>
              <a:t>3</a:t>
            </a:r>
          </a:p>
        </p:txBody>
      </p:sp>
      <p:sp>
        <p:nvSpPr>
          <p:cNvPr id="25612" name="AutoShape 40">
            <a:extLst>
              <a:ext uri="{FF2B5EF4-FFF2-40B4-BE49-F238E27FC236}">
                <a16:creationId xmlns:a16="http://schemas.microsoft.com/office/drawing/2014/main" id="{4E54EF61-6D3D-424D-948B-129E53823821}"/>
              </a:ext>
            </a:extLst>
          </p:cNvPr>
          <p:cNvSpPr>
            <a:spLocks noChangeArrowheads="1"/>
          </p:cNvSpPr>
          <p:nvPr/>
        </p:nvSpPr>
        <p:spPr bwMode="auto">
          <a:xfrm rot="3230420">
            <a:off x="1416051" y="279400"/>
            <a:ext cx="849312" cy="293687"/>
          </a:xfrm>
          <a:prstGeom prst="notchedRightArrow">
            <a:avLst>
              <a:gd name="adj1" fmla="val 50000"/>
              <a:gd name="adj2" fmla="val 72297"/>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5613" name="AutoShape 41">
            <a:extLst>
              <a:ext uri="{FF2B5EF4-FFF2-40B4-BE49-F238E27FC236}">
                <a16:creationId xmlns:a16="http://schemas.microsoft.com/office/drawing/2014/main" id="{CF9935CD-8D74-4127-8752-0B811ACD59DB}"/>
              </a:ext>
            </a:extLst>
          </p:cNvPr>
          <p:cNvSpPr>
            <a:spLocks noChangeArrowheads="1"/>
          </p:cNvSpPr>
          <p:nvPr/>
        </p:nvSpPr>
        <p:spPr bwMode="auto">
          <a:xfrm rot="3230420">
            <a:off x="551657" y="713581"/>
            <a:ext cx="1828800" cy="287337"/>
          </a:xfrm>
          <a:prstGeom prst="notchedRightArrow">
            <a:avLst>
              <a:gd name="adj1" fmla="val 50000"/>
              <a:gd name="adj2" fmla="val 159116"/>
            </a:avLst>
          </a:prstGeom>
          <a:solidFill>
            <a:srgbClr val="CC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5614" name="AutoShape 42">
            <a:extLst>
              <a:ext uri="{FF2B5EF4-FFF2-40B4-BE49-F238E27FC236}">
                <a16:creationId xmlns:a16="http://schemas.microsoft.com/office/drawing/2014/main" id="{B3C45027-2DA7-404E-9830-39D794506FD0}"/>
              </a:ext>
            </a:extLst>
          </p:cNvPr>
          <p:cNvSpPr>
            <a:spLocks noChangeArrowheads="1"/>
          </p:cNvSpPr>
          <p:nvPr/>
        </p:nvSpPr>
        <p:spPr bwMode="auto">
          <a:xfrm rot="9661144">
            <a:off x="2116138" y="1298575"/>
            <a:ext cx="1219200" cy="211138"/>
          </a:xfrm>
          <a:prstGeom prst="notchedRightArrow">
            <a:avLst>
              <a:gd name="adj1" fmla="val 50000"/>
              <a:gd name="adj2" fmla="val 144361"/>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solidFill>
                <a:srgbClr val="0000FF"/>
              </a:solidFill>
            </a:endParaRPr>
          </a:p>
        </p:txBody>
      </p:sp>
      <p:sp>
        <p:nvSpPr>
          <p:cNvPr id="14379" name="Oval 43">
            <a:extLst>
              <a:ext uri="{FF2B5EF4-FFF2-40B4-BE49-F238E27FC236}">
                <a16:creationId xmlns:a16="http://schemas.microsoft.com/office/drawing/2014/main" id="{FF089D27-C65B-47A9-B26E-1314B932560A}"/>
              </a:ext>
            </a:extLst>
          </p:cNvPr>
          <p:cNvSpPr>
            <a:spLocks noChangeArrowheads="1"/>
          </p:cNvSpPr>
          <p:nvPr/>
        </p:nvSpPr>
        <p:spPr bwMode="auto">
          <a:xfrm>
            <a:off x="1871663" y="1524000"/>
            <a:ext cx="304800" cy="304800"/>
          </a:xfrm>
          <a:prstGeom prst="ellipse">
            <a:avLst/>
          </a:prstGeom>
          <a:solidFill>
            <a:srgbClr val="66FF33"/>
          </a:solidFill>
          <a:ln w="9525" algn="ctr">
            <a:solidFill>
              <a:srgbClr val="00CC00"/>
            </a:solidFill>
            <a:round/>
            <a:headEnd/>
            <a:tailEnd/>
          </a:ln>
          <a:effectLst/>
        </p:spPr>
        <p:txBody>
          <a:bodyPr wrap="none" anchor="ctr"/>
          <a:lstStyle/>
          <a:p>
            <a:pPr algn="ctr" eaLnBrk="1" hangingPunct="1">
              <a:defRPr/>
            </a:pPr>
            <a:r>
              <a:rPr lang="en-US" b="1">
                <a:effectLst>
                  <a:outerShdw blurRad="38100" dist="38100" dir="2700000" algn="tl">
                    <a:srgbClr val="FFFFFF"/>
                  </a:outerShdw>
                </a:effectLst>
                <a:latin typeface="Arial" charset="0"/>
                <a:cs typeface="Arial" charset="0"/>
              </a:rPr>
              <a:t>4</a:t>
            </a:r>
          </a:p>
        </p:txBody>
      </p:sp>
      <p:sp>
        <p:nvSpPr>
          <p:cNvPr id="14381" name="AutoShape 45">
            <a:extLst>
              <a:ext uri="{FF2B5EF4-FFF2-40B4-BE49-F238E27FC236}">
                <a16:creationId xmlns:a16="http://schemas.microsoft.com/office/drawing/2014/main" id="{6829EBF1-D91A-4459-8B41-BB99475D8C3D}"/>
              </a:ext>
            </a:extLst>
          </p:cNvPr>
          <p:cNvSpPr>
            <a:spLocks noChangeArrowheads="1"/>
          </p:cNvSpPr>
          <p:nvPr/>
        </p:nvSpPr>
        <p:spPr bwMode="auto">
          <a:xfrm rot="5376303" flipV="1">
            <a:off x="3952081" y="3050382"/>
            <a:ext cx="1144587" cy="222250"/>
          </a:xfrm>
          <a:prstGeom prst="notchedRightArrow">
            <a:avLst>
              <a:gd name="adj1" fmla="val 50000"/>
              <a:gd name="adj2" fmla="val 128750"/>
            </a:avLst>
          </a:prstGeom>
          <a:solidFill>
            <a:srgbClr val="FF0000"/>
          </a:solidFill>
          <a:ln w="9525">
            <a:solidFill>
              <a:srgbClr val="FF000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4382" name="AutoShape 46">
            <a:extLst>
              <a:ext uri="{FF2B5EF4-FFF2-40B4-BE49-F238E27FC236}">
                <a16:creationId xmlns:a16="http://schemas.microsoft.com/office/drawing/2014/main" id="{B2B39E90-737A-4799-9CA4-83B3B2A36914}"/>
              </a:ext>
            </a:extLst>
          </p:cNvPr>
          <p:cNvSpPr>
            <a:spLocks noChangeArrowheads="1"/>
          </p:cNvSpPr>
          <p:nvPr/>
        </p:nvSpPr>
        <p:spPr bwMode="auto">
          <a:xfrm rot="3175313" flipV="1">
            <a:off x="3488531" y="3398044"/>
            <a:ext cx="1144588" cy="222250"/>
          </a:xfrm>
          <a:prstGeom prst="notchedRightArrow">
            <a:avLst>
              <a:gd name="adj1" fmla="val 50000"/>
              <a:gd name="adj2" fmla="val 128750"/>
            </a:avLst>
          </a:prstGeom>
          <a:solidFill>
            <a:srgbClr val="FF0000"/>
          </a:solidFill>
          <a:ln w="9525">
            <a:solidFill>
              <a:srgbClr val="FF0000"/>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4383" name="AutoShape 47">
            <a:extLst>
              <a:ext uri="{FF2B5EF4-FFF2-40B4-BE49-F238E27FC236}">
                <a16:creationId xmlns:a16="http://schemas.microsoft.com/office/drawing/2014/main" id="{CA26574E-1A4F-45C0-BC49-30751802B874}"/>
              </a:ext>
            </a:extLst>
          </p:cNvPr>
          <p:cNvSpPr>
            <a:spLocks noChangeArrowheads="1"/>
          </p:cNvSpPr>
          <p:nvPr/>
        </p:nvSpPr>
        <p:spPr bwMode="auto">
          <a:xfrm rot="4419432">
            <a:off x="2730501" y="2514600"/>
            <a:ext cx="2767012" cy="230187"/>
          </a:xfrm>
          <a:prstGeom prst="notchedRightArrow">
            <a:avLst>
              <a:gd name="adj1" fmla="val 50000"/>
              <a:gd name="adj2" fmla="val 300518"/>
            </a:avLst>
          </a:prstGeom>
          <a:solidFill>
            <a:srgbClr val="0000FF"/>
          </a:solidFill>
          <a:ln w="9525">
            <a:solidFill>
              <a:srgbClr val="0000FF"/>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14384" name="Oval 48">
            <a:extLst>
              <a:ext uri="{FF2B5EF4-FFF2-40B4-BE49-F238E27FC236}">
                <a16:creationId xmlns:a16="http://schemas.microsoft.com/office/drawing/2014/main" id="{840D2A91-FD04-42EC-9D53-A1FE8E45B148}"/>
              </a:ext>
            </a:extLst>
          </p:cNvPr>
          <p:cNvSpPr>
            <a:spLocks noChangeArrowheads="1"/>
          </p:cNvSpPr>
          <p:nvPr/>
        </p:nvSpPr>
        <p:spPr bwMode="auto">
          <a:xfrm>
            <a:off x="4376738" y="3900488"/>
            <a:ext cx="304800" cy="304800"/>
          </a:xfrm>
          <a:prstGeom prst="ellipse">
            <a:avLst/>
          </a:prstGeom>
          <a:solidFill>
            <a:srgbClr val="00B050"/>
          </a:solidFill>
          <a:ln w="9525" algn="ctr">
            <a:solidFill>
              <a:srgbClr val="00CC00"/>
            </a:solidFill>
            <a:round/>
            <a:headEnd/>
            <a:tailEnd/>
          </a:ln>
          <a:effectLst/>
        </p:spPr>
        <p:txBody>
          <a:bodyPr wrap="none" anchor="ctr"/>
          <a:lstStyle/>
          <a:p>
            <a:pPr algn="ctr" eaLnBrk="1" hangingPunct="1">
              <a:defRPr/>
            </a:pPr>
            <a:r>
              <a:rPr lang="en-US" b="1">
                <a:effectLst>
                  <a:outerShdw blurRad="38100" dist="38100" dir="2700000" algn="tl">
                    <a:srgbClr val="FFFFFF"/>
                  </a:outerShdw>
                </a:effectLst>
                <a:latin typeface="Arial" charset="0"/>
                <a:cs typeface="Arial" charset="0"/>
              </a:rPr>
              <a:t>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81"/>
                                        </p:tgtEl>
                                        <p:attrNameLst>
                                          <p:attrName>style.visibility</p:attrName>
                                        </p:attrNameLst>
                                      </p:cBhvr>
                                      <p:to>
                                        <p:strVal val="visible"/>
                                      </p:to>
                                    </p:set>
                                    <p:anim calcmode="lin" valueType="num">
                                      <p:cBhvr>
                                        <p:cTn id="7" dur="500" fill="hold"/>
                                        <p:tgtEl>
                                          <p:spTgt spid="14381"/>
                                        </p:tgtEl>
                                        <p:attrNameLst>
                                          <p:attrName>ppt_w</p:attrName>
                                        </p:attrNameLst>
                                      </p:cBhvr>
                                      <p:tavLst>
                                        <p:tav tm="0">
                                          <p:val>
                                            <p:fltVal val="0"/>
                                          </p:val>
                                        </p:tav>
                                        <p:tav tm="100000">
                                          <p:val>
                                            <p:strVal val="#ppt_w"/>
                                          </p:val>
                                        </p:tav>
                                      </p:tavLst>
                                    </p:anim>
                                    <p:anim calcmode="lin" valueType="num">
                                      <p:cBhvr>
                                        <p:cTn id="8" dur="500" fill="hold"/>
                                        <p:tgtEl>
                                          <p:spTgt spid="14381"/>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4382"/>
                                        </p:tgtEl>
                                        <p:attrNameLst>
                                          <p:attrName>style.visibility</p:attrName>
                                        </p:attrNameLst>
                                      </p:cBhvr>
                                      <p:to>
                                        <p:strVal val="visible"/>
                                      </p:to>
                                    </p:set>
                                    <p:anim calcmode="lin" valueType="num">
                                      <p:cBhvr>
                                        <p:cTn id="13" dur="500" fill="hold"/>
                                        <p:tgtEl>
                                          <p:spTgt spid="14382"/>
                                        </p:tgtEl>
                                        <p:attrNameLst>
                                          <p:attrName>ppt_w</p:attrName>
                                        </p:attrNameLst>
                                      </p:cBhvr>
                                      <p:tavLst>
                                        <p:tav tm="0">
                                          <p:val>
                                            <p:fltVal val="0"/>
                                          </p:val>
                                        </p:tav>
                                        <p:tav tm="100000">
                                          <p:val>
                                            <p:strVal val="#ppt_w"/>
                                          </p:val>
                                        </p:tav>
                                      </p:tavLst>
                                    </p:anim>
                                    <p:anim calcmode="lin" valueType="num">
                                      <p:cBhvr>
                                        <p:cTn id="14" dur="500" fill="hold"/>
                                        <p:tgtEl>
                                          <p:spTgt spid="14382"/>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4383"/>
                                        </p:tgtEl>
                                        <p:attrNameLst>
                                          <p:attrName>style.visibility</p:attrName>
                                        </p:attrNameLst>
                                      </p:cBhvr>
                                      <p:to>
                                        <p:strVal val="visible"/>
                                      </p:to>
                                    </p:set>
                                    <p:anim calcmode="lin" valueType="num">
                                      <p:cBhvr>
                                        <p:cTn id="19" dur="500" fill="hold"/>
                                        <p:tgtEl>
                                          <p:spTgt spid="14383"/>
                                        </p:tgtEl>
                                        <p:attrNameLst>
                                          <p:attrName>ppt_w</p:attrName>
                                        </p:attrNameLst>
                                      </p:cBhvr>
                                      <p:tavLst>
                                        <p:tav tm="0">
                                          <p:val>
                                            <p:fltVal val="0"/>
                                          </p:val>
                                        </p:tav>
                                        <p:tav tm="100000">
                                          <p:val>
                                            <p:strVal val="#ppt_w"/>
                                          </p:val>
                                        </p:tav>
                                      </p:tavLst>
                                    </p:anim>
                                    <p:anim calcmode="lin" valueType="num">
                                      <p:cBhvr>
                                        <p:cTn id="20" dur="500" fill="hold"/>
                                        <p:tgtEl>
                                          <p:spTgt spid="14383"/>
                                        </p:tgtEl>
                                        <p:attrNameLst>
                                          <p:attrName>ppt_h</p:attrName>
                                        </p:attrNameLst>
                                      </p:cBhvr>
                                      <p:tavLst>
                                        <p:tav tm="0">
                                          <p:val>
                                            <p:fltVal val="0"/>
                                          </p:val>
                                        </p:tav>
                                        <p:tav tm="100000">
                                          <p:val>
                                            <p:strVal val="#ppt_h"/>
                                          </p:val>
                                        </p:tav>
                                      </p:tavLst>
                                    </p:anim>
                                  </p:childTnLst>
                                </p:cTn>
                              </p:par>
                              <p:par>
                                <p:cTn id="21" presetID="14" presetClass="entr" presetSubtype="10" fill="hold" grpId="0" nodeType="withEffect">
                                  <p:stCondLst>
                                    <p:cond delay="0"/>
                                  </p:stCondLst>
                                  <p:childTnLst>
                                    <p:set>
                                      <p:cBhvr>
                                        <p:cTn id="22" dur="1" fill="hold">
                                          <p:stCondLst>
                                            <p:cond delay="0"/>
                                          </p:stCondLst>
                                        </p:cTn>
                                        <p:tgtEl>
                                          <p:spTgt spid="14384"/>
                                        </p:tgtEl>
                                        <p:attrNameLst>
                                          <p:attrName>style.visibility</p:attrName>
                                        </p:attrNameLst>
                                      </p:cBhvr>
                                      <p:to>
                                        <p:strVal val="visible"/>
                                      </p:to>
                                    </p:set>
                                    <p:animEffect transition="in" filter="randombar(horizontal)">
                                      <p:cBhvr>
                                        <p:cTn id="23" dur="2000"/>
                                        <p:tgtEl>
                                          <p:spTgt spid="14384"/>
                                        </p:tgtEl>
                                      </p:cBhvr>
                                    </p:animEffect>
                                  </p:childTnLst>
                                </p:cTn>
                              </p:par>
                            </p:childTnLst>
                          </p:cTn>
                        </p:par>
                        <p:par>
                          <p:cTn id="24" fill="hold" nodeType="afterGroup">
                            <p:stCondLst>
                              <p:cond delay="2000"/>
                            </p:stCondLst>
                            <p:childTnLst>
                              <p:par>
                                <p:cTn id="25" presetID="1" presetClass="emph" presetSubtype="2" fill="hold" nodeType="afterEffect">
                                  <p:stCondLst>
                                    <p:cond delay="0"/>
                                  </p:stCondLst>
                                  <p:childTnLst>
                                    <p:animClr clrSpc="rgb" dir="cw">
                                      <p:cBhvr>
                                        <p:cTn id="26" dur="500" fill="hold"/>
                                        <p:tgtEl>
                                          <p:spTgt spid="14384"/>
                                        </p:tgtEl>
                                        <p:attrNameLst>
                                          <p:attrName>fillcolor</p:attrName>
                                        </p:attrNameLst>
                                      </p:cBhvr>
                                      <p:to>
                                        <a:srgbClr val="66FF33"/>
                                      </p:to>
                                    </p:animClr>
                                    <p:set>
                                      <p:cBhvr>
                                        <p:cTn id="27" dur="500" fill="hold"/>
                                        <p:tgtEl>
                                          <p:spTgt spid="14384"/>
                                        </p:tgtEl>
                                        <p:attrNameLst>
                                          <p:attrName>fill.type</p:attrName>
                                        </p:attrNameLst>
                                      </p:cBhvr>
                                      <p:to>
                                        <p:strVal val="solid"/>
                                      </p:to>
                                    </p:set>
                                    <p:set>
                                      <p:cBhvr>
                                        <p:cTn id="28" dur="500" fill="hold"/>
                                        <p:tgtEl>
                                          <p:spTgt spid="1438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81" grpId="0" animBg="1"/>
      <p:bldP spid="14382" grpId="0" animBg="1"/>
      <p:bldP spid="14383" grpId="0" animBg="1"/>
      <p:bldP spid="1438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6" name="Picture 2" descr="van phuc"/>
          <p:cNvPicPr>
            <a:picLocks noChangeAspect="1" noChangeArrowheads="1"/>
          </p:cNvPicPr>
          <p:nvPr/>
        </p:nvPicPr>
        <p:blipFill>
          <a:blip r:embed="rId2" cstate="print">
            <a:lum bright="-18000" contrast="18000"/>
            <a:extLst>
              <a:ext uri="{28A0092B-C50C-407E-A947-70E740481C1C}">
                <a14:useLocalDpi xmlns:a14="http://schemas.microsoft.com/office/drawing/2010/main" val="0"/>
              </a:ext>
            </a:extLst>
          </a:blip>
          <a:srcRect l="9435" t="26602" b="41638"/>
          <a:stretch>
            <a:fillRect/>
          </a:stretch>
        </p:blipFill>
        <p:spPr bwMode="auto">
          <a:xfrm>
            <a:off x="27708" y="64655"/>
            <a:ext cx="4719782" cy="5204258"/>
          </a:xfrm>
          <a:prstGeom prst="rect">
            <a:avLst/>
          </a:prstGeom>
          <a:noFill/>
          <a:ln w="9525">
            <a:solidFill>
              <a:srgbClr val="003399"/>
            </a:solidFill>
            <a:miter lim="800000"/>
            <a:headEnd/>
            <a:tailEnd/>
          </a:ln>
          <a:extLst>
            <a:ext uri="{909E8E84-426E-40DD-AFC4-6F175D3DCCD1}">
              <a14:hiddenFill xmlns:a14="http://schemas.microsoft.com/office/drawing/2010/main">
                <a:solidFill>
                  <a:srgbClr val="FFFFFF"/>
                </a:solidFill>
              </a14:hiddenFill>
            </a:ext>
          </a:extLst>
        </p:spPr>
      </p:pic>
      <p:sp>
        <p:nvSpPr>
          <p:cNvPr id="323587" name="Text Box 3"/>
          <p:cNvSpPr txBox="1">
            <a:spLocks noChangeArrowheads="1"/>
          </p:cNvSpPr>
          <p:nvPr/>
        </p:nvSpPr>
        <p:spPr bwMode="auto">
          <a:xfrm>
            <a:off x="399906" y="5502533"/>
            <a:ext cx="83534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1400" b="1">
                <a:solidFill>
                  <a:schemeClr val="tx1"/>
                </a:solidFill>
                <a:latin typeface="Times New Roman" pitchFamily="18" charset="0"/>
              </a:defRPr>
            </a:lvl1pPr>
            <a:lvl2pPr marL="742950" indent="-285750" eaLnBrk="0" hangingPunct="0">
              <a:defRPr sz="1400" b="1">
                <a:solidFill>
                  <a:schemeClr val="tx1"/>
                </a:solidFill>
                <a:latin typeface="Times New Roman" pitchFamily="18" charset="0"/>
              </a:defRPr>
            </a:lvl2pPr>
            <a:lvl3pPr marL="1143000" indent="-228600" eaLnBrk="0" hangingPunct="0">
              <a:defRPr sz="1400" b="1">
                <a:solidFill>
                  <a:schemeClr val="tx1"/>
                </a:solidFill>
                <a:latin typeface="Times New Roman" pitchFamily="18" charset="0"/>
              </a:defRPr>
            </a:lvl3pPr>
            <a:lvl4pPr marL="1600200" indent="-228600" eaLnBrk="0" hangingPunct="0">
              <a:defRPr sz="1400" b="1">
                <a:solidFill>
                  <a:schemeClr val="tx1"/>
                </a:solidFill>
                <a:latin typeface="Times New Roman" pitchFamily="18" charset="0"/>
              </a:defRPr>
            </a:lvl4pPr>
            <a:lvl5pPr marL="2057400" indent="-228600" eaLnBrk="0" hangingPunct="0">
              <a:defRPr sz="1400" b="1">
                <a:solidFill>
                  <a:schemeClr val="tx1"/>
                </a:solidFill>
                <a:latin typeface="Times New Roman" pitchFamily="18" charset="0"/>
              </a:defRPr>
            </a:lvl5pPr>
            <a:lvl6pPr marL="2514600" indent="-228600" algn="r" eaLnBrk="0" fontAlgn="base" hangingPunct="0">
              <a:spcBef>
                <a:spcPct val="0"/>
              </a:spcBef>
              <a:spcAft>
                <a:spcPct val="0"/>
              </a:spcAft>
              <a:defRPr sz="1400" b="1">
                <a:solidFill>
                  <a:schemeClr val="tx1"/>
                </a:solidFill>
                <a:latin typeface="Times New Roman" pitchFamily="18" charset="0"/>
              </a:defRPr>
            </a:lvl6pPr>
            <a:lvl7pPr marL="2971800" indent="-228600" algn="r" eaLnBrk="0" fontAlgn="base" hangingPunct="0">
              <a:spcBef>
                <a:spcPct val="0"/>
              </a:spcBef>
              <a:spcAft>
                <a:spcPct val="0"/>
              </a:spcAft>
              <a:defRPr sz="1400" b="1">
                <a:solidFill>
                  <a:schemeClr val="tx1"/>
                </a:solidFill>
                <a:latin typeface="Times New Roman" pitchFamily="18" charset="0"/>
              </a:defRPr>
            </a:lvl7pPr>
            <a:lvl8pPr marL="3429000" indent="-228600" algn="r" eaLnBrk="0" fontAlgn="base" hangingPunct="0">
              <a:spcBef>
                <a:spcPct val="0"/>
              </a:spcBef>
              <a:spcAft>
                <a:spcPct val="0"/>
              </a:spcAft>
              <a:defRPr sz="1400" b="1">
                <a:solidFill>
                  <a:schemeClr val="tx1"/>
                </a:solidFill>
                <a:latin typeface="Times New Roman" pitchFamily="18" charset="0"/>
              </a:defRPr>
            </a:lvl8pPr>
            <a:lvl9pPr marL="3886200" indent="-228600" algn="r" eaLnBrk="0" fontAlgn="base" hangingPunct="0">
              <a:spcBef>
                <a:spcPct val="0"/>
              </a:spcBef>
              <a:spcAft>
                <a:spcPct val="0"/>
              </a:spcAft>
              <a:defRPr sz="1400" b="1">
                <a:solidFill>
                  <a:schemeClr val="tx1"/>
                </a:solidFill>
                <a:latin typeface="Times New Roman" pitchFamily="18" charset="0"/>
              </a:defRPr>
            </a:lvl9pPr>
          </a:lstStyle>
          <a:p>
            <a:pPr algn="ctr" eaLnBrk="1" hangingPunct="1"/>
            <a:r>
              <a:rPr lang="en-US" sz="2400" dirty="0" err="1">
                <a:solidFill>
                  <a:srgbClr val="FF0000"/>
                </a:solidFill>
              </a:rPr>
              <a:t>Ngôi</a:t>
            </a:r>
            <a:r>
              <a:rPr lang="en-US" sz="2400" dirty="0">
                <a:solidFill>
                  <a:srgbClr val="FF0000"/>
                </a:solidFill>
              </a:rPr>
              <a:t> </a:t>
            </a:r>
            <a:r>
              <a:rPr lang="en-US" sz="2400" dirty="0" err="1">
                <a:solidFill>
                  <a:srgbClr val="FF0000"/>
                </a:solidFill>
              </a:rPr>
              <a:t>nhà</a:t>
            </a:r>
            <a:r>
              <a:rPr lang="en-US" sz="2400" dirty="0">
                <a:solidFill>
                  <a:srgbClr val="FF0000"/>
                </a:solidFill>
              </a:rPr>
              <a:t> ở </a:t>
            </a:r>
            <a:r>
              <a:rPr lang="en-US" sz="2400" dirty="0" err="1">
                <a:solidFill>
                  <a:srgbClr val="FF0000"/>
                </a:solidFill>
              </a:rPr>
              <a:t>làng</a:t>
            </a:r>
            <a:r>
              <a:rPr lang="en-US" sz="2400" dirty="0">
                <a:solidFill>
                  <a:srgbClr val="FF0000"/>
                </a:solidFill>
              </a:rPr>
              <a:t> </a:t>
            </a:r>
            <a:r>
              <a:rPr lang="en-US" sz="2400" dirty="0" err="1">
                <a:solidFill>
                  <a:srgbClr val="FF0000"/>
                </a:solidFill>
              </a:rPr>
              <a:t>Vạn</a:t>
            </a:r>
            <a:r>
              <a:rPr lang="en-US" sz="2400" dirty="0">
                <a:solidFill>
                  <a:srgbClr val="FF0000"/>
                </a:solidFill>
              </a:rPr>
              <a:t> </a:t>
            </a:r>
            <a:r>
              <a:rPr lang="en-US" sz="2400" dirty="0" err="1">
                <a:solidFill>
                  <a:srgbClr val="FF0000"/>
                </a:solidFill>
              </a:rPr>
              <a:t>Phúc</a:t>
            </a:r>
            <a:r>
              <a:rPr lang="en-US" sz="2400" dirty="0">
                <a:solidFill>
                  <a:srgbClr val="FF0000"/>
                </a:solidFill>
              </a:rPr>
              <a:t> – </a:t>
            </a:r>
            <a:r>
              <a:rPr lang="en-US" sz="2400" dirty="0" err="1">
                <a:solidFill>
                  <a:srgbClr val="FF0000"/>
                </a:solidFill>
              </a:rPr>
              <a:t>Hà</a:t>
            </a:r>
            <a:r>
              <a:rPr lang="en-US" sz="2400" dirty="0">
                <a:solidFill>
                  <a:srgbClr val="FF0000"/>
                </a:solidFill>
              </a:rPr>
              <a:t> </a:t>
            </a:r>
            <a:r>
              <a:rPr lang="en-US" sz="2400" dirty="0" err="1">
                <a:solidFill>
                  <a:srgbClr val="FF0000"/>
                </a:solidFill>
              </a:rPr>
              <a:t>Đông</a:t>
            </a:r>
            <a:r>
              <a:rPr lang="en-US" sz="2400" dirty="0">
                <a:solidFill>
                  <a:srgbClr val="FF0000"/>
                </a:solidFill>
              </a:rPr>
              <a:t> </a:t>
            </a:r>
            <a:r>
              <a:rPr lang="en-US" sz="2400" dirty="0" err="1">
                <a:solidFill>
                  <a:srgbClr val="FF0000"/>
                </a:solidFill>
              </a:rPr>
              <a:t>nơi</a:t>
            </a:r>
            <a:r>
              <a:rPr lang="en-US" sz="2400" dirty="0">
                <a:solidFill>
                  <a:srgbClr val="FF0000"/>
                </a:solidFill>
              </a:rPr>
              <a:t> </a:t>
            </a:r>
            <a:r>
              <a:rPr lang="en-US" sz="2400" dirty="0" err="1">
                <a:solidFill>
                  <a:srgbClr val="FF0000"/>
                </a:solidFill>
              </a:rPr>
              <a:t>Trung</a:t>
            </a:r>
            <a:r>
              <a:rPr lang="en-US" sz="2400" dirty="0">
                <a:solidFill>
                  <a:srgbClr val="FF0000"/>
                </a:solidFill>
              </a:rPr>
              <a:t> </a:t>
            </a:r>
            <a:r>
              <a:rPr lang="en-US" sz="2400" dirty="0" err="1">
                <a:solidFill>
                  <a:srgbClr val="FF0000"/>
                </a:solidFill>
              </a:rPr>
              <a:t>ương</a:t>
            </a:r>
            <a:r>
              <a:rPr lang="en-US" sz="2400" dirty="0">
                <a:solidFill>
                  <a:srgbClr val="FF0000"/>
                </a:solidFill>
              </a:rPr>
              <a:t> </a:t>
            </a:r>
            <a:r>
              <a:rPr lang="en-US" sz="2400" dirty="0" err="1">
                <a:solidFill>
                  <a:srgbClr val="FF0000"/>
                </a:solidFill>
              </a:rPr>
              <a:t>Đảng</a:t>
            </a:r>
            <a:r>
              <a:rPr lang="en-US" sz="2400" dirty="0">
                <a:solidFill>
                  <a:srgbClr val="FF0000"/>
                </a:solidFill>
              </a:rPr>
              <a:t> </a:t>
            </a:r>
          </a:p>
          <a:p>
            <a:pPr algn="ctr" eaLnBrk="1" hangingPunct="1"/>
            <a:r>
              <a:rPr lang="en-US" sz="2400" dirty="0" err="1">
                <a:solidFill>
                  <a:srgbClr val="FF0000"/>
                </a:solidFill>
              </a:rPr>
              <a:t>ra</a:t>
            </a:r>
            <a:r>
              <a:rPr lang="en-US" sz="2400" dirty="0">
                <a:solidFill>
                  <a:srgbClr val="FF0000"/>
                </a:solidFill>
              </a:rPr>
              <a:t> </a:t>
            </a:r>
            <a:r>
              <a:rPr lang="en-US" sz="2400" dirty="0" err="1">
                <a:solidFill>
                  <a:srgbClr val="FF0000"/>
                </a:solidFill>
              </a:rPr>
              <a:t>chỉ</a:t>
            </a:r>
            <a:r>
              <a:rPr lang="en-US" sz="2400" dirty="0">
                <a:solidFill>
                  <a:srgbClr val="FF0000"/>
                </a:solidFill>
              </a:rPr>
              <a:t> </a:t>
            </a:r>
            <a:r>
              <a:rPr lang="en-US" sz="2400" dirty="0" err="1">
                <a:solidFill>
                  <a:srgbClr val="FF0000"/>
                </a:solidFill>
              </a:rPr>
              <a:t>thị</a:t>
            </a:r>
            <a:r>
              <a:rPr lang="en-US" sz="2400" dirty="0">
                <a:solidFill>
                  <a:srgbClr val="FF0000"/>
                </a:solidFill>
              </a:rPr>
              <a:t> </a:t>
            </a:r>
            <a:r>
              <a:rPr lang="en-US" sz="2400" dirty="0" err="1">
                <a:solidFill>
                  <a:srgbClr val="FF0000"/>
                </a:solidFill>
              </a:rPr>
              <a:t>toàn</a:t>
            </a:r>
            <a:r>
              <a:rPr lang="en-US" sz="2400" dirty="0">
                <a:solidFill>
                  <a:srgbClr val="FF0000"/>
                </a:solidFill>
              </a:rPr>
              <a:t> </a:t>
            </a:r>
            <a:r>
              <a:rPr lang="en-US" sz="2400" dirty="0" err="1">
                <a:solidFill>
                  <a:srgbClr val="FF0000"/>
                </a:solidFill>
              </a:rPr>
              <a:t>quốc</a:t>
            </a:r>
            <a:r>
              <a:rPr lang="en-US" sz="2400" dirty="0">
                <a:solidFill>
                  <a:srgbClr val="FF0000"/>
                </a:solidFill>
              </a:rPr>
              <a:t> </a:t>
            </a:r>
            <a:r>
              <a:rPr lang="en-US" sz="2400" dirty="0" err="1">
                <a:solidFill>
                  <a:srgbClr val="FF0000"/>
                </a:solidFill>
              </a:rPr>
              <a:t>kháng</a:t>
            </a:r>
            <a:r>
              <a:rPr lang="en-US" sz="2400" dirty="0">
                <a:solidFill>
                  <a:srgbClr val="FF0000"/>
                </a:solidFill>
              </a:rPr>
              <a:t> </a:t>
            </a:r>
            <a:r>
              <a:rPr lang="en-US" sz="2400" dirty="0" err="1">
                <a:solidFill>
                  <a:srgbClr val="FF0000"/>
                </a:solidFill>
              </a:rPr>
              <a:t>chiến</a:t>
            </a:r>
            <a:r>
              <a:rPr lang="en-US" sz="2400" dirty="0">
                <a:solidFill>
                  <a:srgbClr val="FF0000"/>
                </a:solidFill>
              </a:rPr>
              <a:t>.</a:t>
            </a:r>
          </a:p>
        </p:txBody>
      </p:sp>
      <p:pic>
        <p:nvPicPr>
          <p:cNvPr id="4" name="Picture 14" descr="hcm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83127"/>
            <a:ext cx="4343400" cy="5185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22140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323586"/>
                                        </p:tgtEl>
                                        <p:attrNameLst>
                                          <p:attrName>style.visibility</p:attrName>
                                        </p:attrNameLst>
                                      </p:cBhvr>
                                      <p:to>
                                        <p:strVal val="visible"/>
                                      </p:to>
                                    </p:set>
                                    <p:animEffect transition="in" filter="fade">
                                      <p:cBhvr>
                                        <p:cTn id="7" dur="800" decel="100000"/>
                                        <p:tgtEl>
                                          <p:spTgt spid="323586"/>
                                        </p:tgtEl>
                                      </p:cBhvr>
                                    </p:animEffect>
                                    <p:anim calcmode="lin" valueType="num">
                                      <p:cBhvr>
                                        <p:cTn id="8" dur="800" decel="100000" fill="hold"/>
                                        <p:tgtEl>
                                          <p:spTgt spid="323586"/>
                                        </p:tgtEl>
                                        <p:attrNameLst>
                                          <p:attrName>style.rotation</p:attrName>
                                        </p:attrNameLst>
                                      </p:cBhvr>
                                      <p:tavLst>
                                        <p:tav tm="0">
                                          <p:val>
                                            <p:fltVal val="-90"/>
                                          </p:val>
                                        </p:tav>
                                        <p:tav tm="100000">
                                          <p:val>
                                            <p:fltVal val="0"/>
                                          </p:val>
                                        </p:tav>
                                      </p:tavLst>
                                    </p:anim>
                                    <p:anim calcmode="lin" valueType="num">
                                      <p:cBhvr>
                                        <p:cTn id="9" dur="800" decel="100000" fill="hold"/>
                                        <p:tgtEl>
                                          <p:spTgt spid="323586"/>
                                        </p:tgtEl>
                                        <p:attrNameLst>
                                          <p:attrName>ppt_x</p:attrName>
                                        </p:attrNameLst>
                                      </p:cBhvr>
                                      <p:tavLst>
                                        <p:tav tm="0">
                                          <p:val>
                                            <p:strVal val="#ppt_x+0.4"/>
                                          </p:val>
                                        </p:tav>
                                        <p:tav tm="100000">
                                          <p:val>
                                            <p:strVal val="#ppt_x-0.05"/>
                                          </p:val>
                                        </p:tav>
                                      </p:tavLst>
                                    </p:anim>
                                    <p:anim calcmode="lin" valueType="num">
                                      <p:cBhvr>
                                        <p:cTn id="10" dur="800" decel="100000" fill="hold"/>
                                        <p:tgtEl>
                                          <p:spTgt spid="32358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2358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23586"/>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323587"/>
                                        </p:tgtEl>
                                        <p:attrNameLst>
                                          <p:attrName>style.visibility</p:attrName>
                                        </p:attrNameLst>
                                      </p:cBhvr>
                                      <p:to>
                                        <p:strVal val="visible"/>
                                      </p:to>
                                    </p:set>
                                    <p:animEffect transition="in" filter="fade">
                                      <p:cBhvr>
                                        <p:cTn id="15" dur="800" decel="100000"/>
                                        <p:tgtEl>
                                          <p:spTgt spid="323587"/>
                                        </p:tgtEl>
                                      </p:cBhvr>
                                    </p:animEffect>
                                    <p:anim calcmode="lin" valueType="num">
                                      <p:cBhvr>
                                        <p:cTn id="16" dur="800" decel="100000" fill="hold"/>
                                        <p:tgtEl>
                                          <p:spTgt spid="323587"/>
                                        </p:tgtEl>
                                        <p:attrNameLst>
                                          <p:attrName>style.rotation</p:attrName>
                                        </p:attrNameLst>
                                      </p:cBhvr>
                                      <p:tavLst>
                                        <p:tav tm="0">
                                          <p:val>
                                            <p:fltVal val="-90"/>
                                          </p:val>
                                        </p:tav>
                                        <p:tav tm="100000">
                                          <p:val>
                                            <p:fltVal val="0"/>
                                          </p:val>
                                        </p:tav>
                                      </p:tavLst>
                                    </p:anim>
                                    <p:anim calcmode="lin" valueType="num">
                                      <p:cBhvr>
                                        <p:cTn id="17" dur="800" decel="100000" fill="hold"/>
                                        <p:tgtEl>
                                          <p:spTgt spid="323587"/>
                                        </p:tgtEl>
                                        <p:attrNameLst>
                                          <p:attrName>ppt_x</p:attrName>
                                        </p:attrNameLst>
                                      </p:cBhvr>
                                      <p:tavLst>
                                        <p:tav tm="0">
                                          <p:val>
                                            <p:strVal val="#ppt_x+0.4"/>
                                          </p:val>
                                        </p:tav>
                                        <p:tav tm="100000">
                                          <p:val>
                                            <p:strVal val="#ppt_x-0.05"/>
                                          </p:val>
                                        </p:tav>
                                      </p:tavLst>
                                    </p:anim>
                                    <p:anim calcmode="lin" valueType="num">
                                      <p:cBhvr>
                                        <p:cTn id="18" dur="800" decel="100000" fill="hold"/>
                                        <p:tgtEl>
                                          <p:spTgt spid="32358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2358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23587"/>
                                        </p:tgtEl>
                                        <p:attrNameLst>
                                          <p:attrName>ppt_y</p:attrName>
                                        </p:attrNameLst>
                                      </p:cBhvr>
                                      <p:tavLst>
                                        <p:tav tm="0">
                                          <p:val>
                                            <p:strVal val="#ppt_y+0.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diamond(in)">
                                      <p:cBhvr>
                                        <p:cTn id="2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58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F38EB4DD-F710-4B4E-B167-AFA538E4C429}"/>
              </a:ext>
            </a:extLst>
          </p:cNvPr>
          <p:cNvSpPr>
            <a:spLocks noGrp="1" noChangeArrowheads="1"/>
          </p:cNvSpPr>
          <p:nvPr>
            <p:ph type="title"/>
          </p:nvPr>
        </p:nvSpPr>
        <p:spPr/>
        <p:txBody>
          <a:bodyPr/>
          <a:lstStyle/>
          <a:p>
            <a:pPr eaLnBrk="1" hangingPunct="1">
              <a:defRPr/>
            </a:pPr>
            <a:endParaRPr lang="en-US"/>
          </a:p>
        </p:txBody>
      </p:sp>
      <p:graphicFrame>
        <p:nvGraphicFramePr>
          <p:cNvPr id="192515" name="Group 3">
            <a:extLst>
              <a:ext uri="{FF2B5EF4-FFF2-40B4-BE49-F238E27FC236}">
                <a16:creationId xmlns:a16="http://schemas.microsoft.com/office/drawing/2014/main" id="{9DA0EBF8-4265-406E-8CC6-2777A8562E2C}"/>
              </a:ext>
            </a:extLst>
          </p:cNvPr>
          <p:cNvGraphicFramePr>
            <a:graphicFrameLocks noGrp="1"/>
          </p:cNvGraphicFramePr>
          <p:nvPr>
            <p:ph idx="1"/>
          </p:nvPr>
        </p:nvGraphicFramePr>
        <p:xfrm>
          <a:off x="152400" y="304800"/>
          <a:ext cx="9274175" cy="6913612"/>
        </p:xfrm>
        <a:graphic>
          <a:graphicData uri="http://schemas.openxmlformats.org/drawingml/2006/table">
            <a:tbl>
              <a:tblPr/>
              <a:tblGrid>
                <a:gridCol w="1330325">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571750">
                  <a:extLst>
                    <a:ext uri="{9D8B030D-6E8A-4147-A177-3AD203B41FA5}">
                      <a16:colId xmlns:a16="http://schemas.microsoft.com/office/drawing/2014/main" val="20002"/>
                    </a:ext>
                  </a:extLst>
                </a:gridCol>
                <a:gridCol w="3086100">
                  <a:extLst>
                    <a:ext uri="{9D8B030D-6E8A-4147-A177-3AD203B41FA5}">
                      <a16:colId xmlns:a16="http://schemas.microsoft.com/office/drawing/2014/main" val="20003"/>
                    </a:ext>
                  </a:extLst>
                </a:gridCol>
              </a:tblGrid>
              <a:tr h="701024">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1" i="0" u="none" strike="noStrike" cap="none" normalizeH="0" baseline="0" dirty="0" err="1">
                          <a:ln>
                            <a:noFill/>
                          </a:ln>
                          <a:solidFill>
                            <a:schemeClr val="bg1"/>
                          </a:solidFill>
                          <a:effectLst>
                            <a:outerShdw blurRad="38100" dist="38100" dir="2700000" algn="tl">
                              <a:srgbClr val="000000"/>
                            </a:outerShdw>
                          </a:effectLst>
                          <a:latin typeface="Arial" charset="0"/>
                          <a:cs typeface="Arial" charset="0"/>
                        </a:rPr>
                        <a:t>Thời</a:t>
                      </a:r>
                      <a:r>
                        <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rPr>
                        <a:t> </a:t>
                      </a:r>
                      <a:r>
                        <a:rPr kumimoji="0" lang="en-US" sz="2000" b="1" i="0" u="none" strike="noStrike" cap="none" normalizeH="0" baseline="0" dirty="0" err="1">
                          <a:ln>
                            <a:noFill/>
                          </a:ln>
                          <a:solidFill>
                            <a:schemeClr val="bg1"/>
                          </a:solidFill>
                          <a:effectLst>
                            <a:outerShdw blurRad="38100" dist="38100" dir="2700000" algn="tl">
                              <a:srgbClr val="000000"/>
                            </a:outerShdw>
                          </a:effectLst>
                          <a:latin typeface="Arial" charset="0"/>
                          <a:cs typeface="Arial" charset="0"/>
                        </a:rPr>
                        <a:t>gian</a:t>
                      </a:r>
                      <a:endPar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1" i="0" u="none" strike="noStrike" cap="none" normalizeH="0" baseline="0" dirty="0" err="1">
                          <a:ln>
                            <a:noFill/>
                          </a:ln>
                          <a:solidFill>
                            <a:schemeClr val="bg1"/>
                          </a:solidFill>
                          <a:effectLst>
                            <a:outerShdw blurRad="38100" dist="38100" dir="2700000" algn="tl">
                              <a:srgbClr val="000000"/>
                            </a:outerShdw>
                          </a:effectLst>
                          <a:latin typeface="Arial" charset="0"/>
                          <a:cs typeface="Arial" charset="0"/>
                        </a:rPr>
                        <a:t>Chiến</a:t>
                      </a:r>
                      <a:r>
                        <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rPr>
                        <a:t> </a:t>
                      </a:r>
                      <a:r>
                        <a:rPr kumimoji="0" lang="en-US" sz="2000" b="1" i="0" u="none" strike="noStrike" cap="none" normalizeH="0" baseline="0" dirty="0" err="1">
                          <a:ln>
                            <a:noFill/>
                          </a:ln>
                          <a:solidFill>
                            <a:schemeClr val="bg1"/>
                          </a:solidFill>
                          <a:effectLst>
                            <a:outerShdw blurRad="38100" dist="38100" dir="2700000" algn="tl">
                              <a:srgbClr val="000000"/>
                            </a:outerShdw>
                          </a:effectLst>
                          <a:latin typeface="Arial" charset="0"/>
                          <a:cs typeface="Arial" charset="0"/>
                        </a:rPr>
                        <a:t>dịch</a:t>
                      </a:r>
                      <a:r>
                        <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rPr>
                        <a:t> </a:t>
                      </a:r>
                      <a:r>
                        <a:rPr kumimoji="0" lang="en-US" sz="2000" b="1" i="0" u="none" strike="noStrike" cap="none" normalizeH="0" baseline="0" dirty="0" err="1">
                          <a:ln>
                            <a:noFill/>
                          </a:ln>
                          <a:solidFill>
                            <a:schemeClr val="bg1"/>
                          </a:solidFill>
                          <a:effectLst>
                            <a:outerShdw blurRad="38100" dist="38100" dir="2700000" algn="tl">
                              <a:srgbClr val="000000"/>
                            </a:outerShdw>
                          </a:effectLst>
                          <a:latin typeface="Arial" charset="0"/>
                          <a:cs typeface="Arial" charset="0"/>
                        </a:rPr>
                        <a:t>của</a:t>
                      </a:r>
                      <a:r>
                        <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rPr>
                        <a:t> ta</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1" i="0" u="none" strike="noStrike" cap="none" normalizeH="0" baseline="0" dirty="0" err="1">
                          <a:ln>
                            <a:noFill/>
                          </a:ln>
                          <a:solidFill>
                            <a:schemeClr val="bg1"/>
                          </a:solidFill>
                          <a:effectLst>
                            <a:outerShdw blurRad="38100" dist="38100" dir="2700000" algn="tl">
                              <a:srgbClr val="000000"/>
                            </a:outerShdw>
                          </a:effectLst>
                          <a:latin typeface="Arial" charset="0"/>
                          <a:cs typeface="Arial" charset="0"/>
                        </a:rPr>
                        <a:t>Kết</a:t>
                      </a:r>
                      <a:r>
                        <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rPr>
                        <a:t> </a:t>
                      </a:r>
                      <a:r>
                        <a:rPr kumimoji="0" lang="en-US" sz="2000" b="1" i="0" u="none" strike="noStrike" cap="none" normalizeH="0" baseline="0" dirty="0" err="1">
                          <a:ln>
                            <a:noFill/>
                          </a:ln>
                          <a:solidFill>
                            <a:schemeClr val="bg1"/>
                          </a:solidFill>
                          <a:effectLst>
                            <a:outerShdw blurRad="38100" dist="38100" dir="2700000" algn="tl">
                              <a:srgbClr val="000000"/>
                            </a:outerShdw>
                          </a:effectLst>
                          <a:latin typeface="Arial" charset="0"/>
                          <a:cs typeface="Arial" charset="0"/>
                        </a:rPr>
                        <a:t>quả</a:t>
                      </a:r>
                      <a:endPar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1" i="0" u="none" strike="noStrike" cap="none" normalizeH="0" baseline="0" dirty="0" err="1">
                          <a:ln>
                            <a:noFill/>
                          </a:ln>
                          <a:solidFill>
                            <a:schemeClr val="bg1"/>
                          </a:solidFill>
                          <a:effectLst>
                            <a:outerShdw blurRad="38100" dist="38100" dir="2700000" algn="tl">
                              <a:srgbClr val="000000"/>
                            </a:outerShdw>
                          </a:effectLst>
                          <a:latin typeface="Arial" charset="0"/>
                          <a:cs typeface="Arial" charset="0"/>
                        </a:rPr>
                        <a:t>Đối</a:t>
                      </a:r>
                      <a:r>
                        <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rPr>
                        <a:t> </a:t>
                      </a:r>
                      <a:r>
                        <a:rPr kumimoji="0" lang="en-US" sz="2000" b="1" i="0" u="none" strike="noStrike" cap="none" normalizeH="0" baseline="0" dirty="0" err="1">
                          <a:ln>
                            <a:noFill/>
                          </a:ln>
                          <a:solidFill>
                            <a:schemeClr val="bg1"/>
                          </a:solidFill>
                          <a:effectLst>
                            <a:outerShdw blurRad="38100" dist="38100" dir="2700000" algn="tl">
                              <a:srgbClr val="000000"/>
                            </a:outerShdw>
                          </a:effectLst>
                          <a:latin typeface="Arial" charset="0"/>
                          <a:cs typeface="Arial" charset="0"/>
                        </a:rPr>
                        <a:t>phó</a:t>
                      </a:r>
                      <a:r>
                        <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rPr>
                        <a:t> </a:t>
                      </a:r>
                      <a:r>
                        <a:rPr kumimoji="0" lang="en-US" sz="2000" b="1" i="0" u="none" strike="noStrike" cap="none" normalizeH="0" baseline="0" dirty="0" err="1">
                          <a:ln>
                            <a:noFill/>
                          </a:ln>
                          <a:solidFill>
                            <a:schemeClr val="bg1"/>
                          </a:solidFill>
                          <a:effectLst>
                            <a:outerShdw blurRad="38100" dist="38100" dir="2700000" algn="tl">
                              <a:srgbClr val="000000"/>
                            </a:outerShdw>
                          </a:effectLst>
                          <a:latin typeface="Arial" charset="0"/>
                          <a:cs typeface="Arial" charset="0"/>
                        </a:rPr>
                        <a:t>của</a:t>
                      </a:r>
                      <a:r>
                        <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rPr>
                        <a:t> </a:t>
                      </a:r>
                      <a:r>
                        <a:rPr kumimoji="0" lang="en-US" sz="2000" b="1" i="0" u="none" strike="noStrike" cap="none" normalizeH="0" baseline="0" dirty="0" err="1">
                          <a:ln>
                            <a:noFill/>
                          </a:ln>
                          <a:solidFill>
                            <a:schemeClr val="bg1"/>
                          </a:solidFill>
                          <a:effectLst>
                            <a:outerShdw blurRad="38100" dist="38100" dir="2700000" algn="tl">
                              <a:srgbClr val="000000"/>
                            </a:outerShdw>
                          </a:effectLst>
                          <a:latin typeface="Arial" charset="0"/>
                          <a:cs typeface="Arial" charset="0"/>
                        </a:rPr>
                        <a:t>Pháp</a:t>
                      </a:r>
                      <a:endParaRPr kumimoji="0" lang="en-US" sz="2000" b="1" i="0" u="none" strike="noStrike" cap="none" normalizeH="0" baseline="0" dirty="0">
                        <a:ln>
                          <a:noFill/>
                        </a:ln>
                        <a:solidFill>
                          <a:schemeClr val="bg1"/>
                        </a:solidFill>
                        <a:effectLst>
                          <a:outerShdw blurRad="38100" dist="38100" dir="2700000" algn="tl">
                            <a:srgbClr val="000000"/>
                          </a:outerShdw>
                        </a:effectLst>
                        <a:latin typeface="Arial"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0"/>
                  </a:ext>
                </a:extLst>
              </a:tr>
              <a:tr h="158574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000" b="1" i="0" u="none" strike="noStrike" cap="none" normalizeH="0" baseline="0" dirty="0">
                        <a:ln>
                          <a:noFill/>
                        </a:ln>
                        <a:solidFill>
                          <a:srgbClr val="FFFF00"/>
                        </a:solidFill>
                        <a:effectLst>
                          <a:outerShdw blurRad="38100" dist="38100" dir="2700000" algn="tl">
                            <a:srgbClr val="000000"/>
                          </a:outerShdw>
                        </a:effectLst>
                        <a:latin typeface="Times New Roman" pitchFamily="18" charset="0"/>
                        <a:cs typeface="Arial"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000" b="1" i="0" u="none" strike="noStrike" cap="none" normalizeH="0" baseline="0" dirty="0">
                        <a:ln>
                          <a:noFill/>
                        </a:ln>
                        <a:solidFill>
                          <a:srgbClr val="FFFF00"/>
                        </a:solidFill>
                        <a:effectLst>
                          <a:outerShdw blurRad="38100" dist="38100" dir="2700000" algn="tl">
                            <a:srgbClr val="000000"/>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000" b="1" i="0" u="none" strike="noStrike" cap="none" normalizeH="0" baseline="0" dirty="0">
                        <a:ln>
                          <a:noFill/>
                        </a:ln>
                        <a:solidFill>
                          <a:srgbClr val="FFFF00"/>
                        </a:solidFill>
                        <a:effectLst>
                          <a:outerShdw blurRad="38100" dist="38100" dir="2700000" algn="tl">
                            <a:srgbClr val="000000"/>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000" b="1" i="0" u="none" strike="noStrike" cap="none" normalizeH="0" baseline="0" dirty="0">
                        <a:ln>
                          <a:noFill/>
                        </a:ln>
                        <a:solidFill>
                          <a:srgbClr val="FFFF00"/>
                        </a:solidFill>
                        <a:effectLst>
                          <a:outerShdw blurRad="38100" dist="38100" dir="2700000" algn="tl">
                            <a:srgbClr val="000000"/>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val="10001"/>
                  </a:ext>
                </a:extLst>
              </a:tr>
              <a:tr h="1542264">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val="10002"/>
                  </a:ext>
                </a:extLst>
              </a:tr>
              <a:tr h="1542264">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val="10003"/>
                  </a:ext>
                </a:extLst>
              </a:tr>
              <a:tr h="1542264">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FFFFFF"/>
                          </a:outerShdw>
                        </a:effectLst>
                        <a:latin typeface="Times New Roman" pitchFamily="18" charset="0"/>
                        <a:cs typeface="Arial" charset="0"/>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3"/>
                    </a:solidFill>
                  </a:tcPr>
                </a:tc>
                <a:extLst>
                  <a:ext uri="{0D108BD9-81ED-4DB2-BD59-A6C34878D82A}">
                    <a16:rowId xmlns:a16="http://schemas.microsoft.com/office/drawing/2014/main" val="10004"/>
                  </a:ext>
                </a:extLst>
              </a:tr>
            </a:tbl>
          </a:graphicData>
        </a:graphic>
      </p:graphicFrame>
      <p:sp>
        <p:nvSpPr>
          <p:cNvPr id="26659" name="Text Box 35">
            <a:extLst>
              <a:ext uri="{FF2B5EF4-FFF2-40B4-BE49-F238E27FC236}">
                <a16:creationId xmlns:a16="http://schemas.microsoft.com/office/drawing/2014/main" id="{5417373F-347C-4AD9-BCED-46FC3EA81723}"/>
              </a:ext>
            </a:extLst>
          </p:cNvPr>
          <p:cNvSpPr txBox="1">
            <a:spLocks noChangeArrowheads="1"/>
          </p:cNvSpPr>
          <p:nvPr/>
        </p:nvSpPr>
        <p:spPr bwMode="auto">
          <a:xfrm>
            <a:off x="152400" y="1263650"/>
            <a:ext cx="1371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latin typeface="Times New Roman" panose="02020603050405020304" pitchFamily="18" charset="0"/>
              </a:rPr>
              <a:t>12- 1953</a:t>
            </a:r>
          </a:p>
        </p:txBody>
      </p:sp>
      <p:sp>
        <p:nvSpPr>
          <p:cNvPr id="26660" name="Text Box 36">
            <a:extLst>
              <a:ext uri="{FF2B5EF4-FFF2-40B4-BE49-F238E27FC236}">
                <a16:creationId xmlns:a16="http://schemas.microsoft.com/office/drawing/2014/main" id="{3D7541DA-5F26-492A-9DB9-9AECE0D59C2E}"/>
              </a:ext>
            </a:extLst>
          </p:cNvPr>
          <p:cNvSpPr txBox="1">
            <a:spLocks noChangeArrowheads="1"/>
          </p:cNvSpPr>
          <p:nvPr/>
        </p:nvSpPr>
        <p:spPr bwMode="auto">
          <a:xfrm>
            <a:off x="1524000" y="1066800"/>
            <a:ext cx="2133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Chiến dịch </a:t>
            </a:r>
          </a:p>
          <a:p>
            <a:pPr eaLnBrk="1" hangingPunct="1">
              <a:spcBef>
                <a:spcPct val="50000"/>
              </a:spcBef>
            </a:pPr>
            <a:r>
              <a:rPr lang="en-US" altLang="en-US" sz="2800" b="1">
                <a:latin typeface="Times New Roman" panose="02020603050405020304" pitchFamily="18" charset="0"/>
              </a:rPr>
              <a:t>Tây Bắc</a:t>
            </a:r>
          </a:p>
        </p:txBody>
      </p:sp>
      <p:sp>
        <p:nvSpPr>
          <p:cNvPr id="26661" name="Text Box 37">
            <a:extLst>
              <a:ext uri="{FF2B5EF4-FFF2-40B4-BE49-F238E27FC236}">
                <a16:creationId xmlns:a16="http://schemas.microsoft.com/office/drawing/2014/main" id="{29AF501B-6431-433A-ACAB-516097EFF5AE}"/>
              </a:ext>
            </a:extLst>
          </p:cNvPr>
          <p:cNvSpPr txBox="1">
            <a:spLocks noChangeArrowheads="1"/>
          </p:cNvSpPr>
          <p:nvPr/>
        </p:nvSpPr>
        <p:spPr bwMode="auto">
          <a:xfrm>
            <a:off x="3886200" y="1066800"/>
            <a:ext cx="2133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a:latin typeface="Times New Roman" panose="02020603050405020304" pitchFamily="18" charset="0"/>
              </a:rPr>
              <a:t>Giải phóng </a:t>
            </a:r>
          </a:p>
          <a:p>
            <a:pPr algn="ctr" eaLnBrk="1" hangingPunct="1">
              <a:spcBef>
                <a:spcPct val="50000"/>
              </a:spcBef>
            </a:pPr>
            <a:r>
              <a:rPr lang="en-US" altLang="en-US" sz="2800" b="1">
                <a:latin typeface="Times New Roman" panose="02020603050405020304" pitchFamily="18" charset="0"/>
              </a:rPr>
              <a:t>Lai Châu</a:t>
            </a:r>
          </a:p>
        </p:txBody>
      </p:sp>
      <p:sp>
        <p:nvSpPr>
          <p:cNvPr id="26662" name="Text Box 38">
            <a:extLst>
              <a:ext uri="{FF2B5EF4-FFF2-40B4-BE49-F238E27FC236}">
                <a16:creationId xmlns:a16="http://schemas.microsoft.com/office/drawing/2014/main" id="{63126A44-7081-4191-BEF5-ACB88D3174FC}"/>
              </a:ext>
            </a:extLst>
          </p:cNvPr>
          <p:cNvSpPr txBox="1">
            <a:spLocks noChangeArrowheads="1"/>
          </p:cNvSpPr>
          <p:nvPr/>
        </p:nvSpPr>
        <p:spPr bwMode="auto">
          <a:xfrm>
            <a:off x="6372225" y="1035050"/>
            <a:ext cx="3048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a:solidFill>
                  <a:srgbClr val="FF0000"/>
                </a:solidFill>
                <a:latin typeface="Times New Roman" panose="02020603050405020304" pitchFamily="18" charset="0"/>
              </a:rPr>
              <a:t>Tăng cường quân cho Điện Biên Phủ =&gt; nơi tập trung quân thứ 2 của Pháp</a:t>
            </a:r>
          </a:p>
        </p:txBody>
      </p:sp>
      <p:sp>
        <p:nvSpPr>
          <p:cNvPr id="26663" name="Text Box 39">
            <a:extLst>
              <a:ext uri="{FF2B5EF4-FFF2-40B4-BE49-F238E27FC236}">
                <a16:creationId xmlns:a16="http://schemas.microsoft.com/office/drawing/2014/main" id="{17E71481-54C4-4D1D-B315-7E4389ADB5CC}"/>
              </a:ext>
            </a:extLst>
          </p:cNvPr>
          <p:cNvSpPr txBox="1">
            <a:spLocks noChangeArrowheads="1"/>
          </p:cNvSpPr>
          <p:nvPr/>
        </p:nvSpPr>
        <p:spPr bwMode="auto">
          <a:xfrm>
            <a:off x="190500" y="3017838"/>
            <a:ext cx="1295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latin typeface="Times New Roman" panose="02020603050405020304" pitchFamily="18" charset="0"/>
              </a:rPr>
              <a:t>12- 1953</a:t>
            </a:r>
          </a:p>
        </p:txBody>
      </p:sp>
      <p:sp>
        <p:nvSpPr>
          <p:cNvPr id="26664" name="Text Box 40">
            <a:extLst>
              <a:ext uri="{FF2B5EF4-FFF2-40B4-BE49-F238E27FC236}">
                <a16:creationId xmlns:a16="http://schemas.microsoft.com/office/drawing/2014/main" id="{53D93005-1135-486C-966E-DF156D237B91}"/>
              </a:ext>
            </a:extLst>
          </p:cNvPr>
          <p:cNvSpPr txBox="1">
            <a:spLocks noChangeArrowheads="1"/>
          </p:cNvSpPr>
          <p:nvPr/>
        </p:nvSpPr>
        <p:spPr bwMode="auto">
          <a:xfrm>
            <a:off x="1600200" y="2667000"/>
            <a:ext cx="2057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Chiến dịch Trung Lào</a:t>
            </a:r>
          </a:p>
        </p:txBody>
      </p:sp>
      <p:sp>
        <p:nvSpPr>
          <p:cNvPr id="26665" name="Text Box 41">
            <a:extLst>
              <a:ext uri="{FF2B5EF4-FFF2-40B4-BE49-F238E27FC236}">
                <a16:creationId xmlns:a16="http://schemas.microsoft.com/office/drawing/2014/main" id="{5647BF9A-F5B8-4ECF-976E-59966ECA4E39}"/>
              </a:ext>
            </a:extLst>
          </p:cNvPr>
          <p:cNvSpPr txBox="1">
            <a:spLocks noChangeArrowheads="1"/>
          </p:cNvSpPr>
          <p:nvPr/>
        </p:nvSpPr>
        <p:spPr bwMode="auto">
          <a:xfrm>
            <a:off x="3886200" y="2667000"/>
            <a:ext cx="2362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Giải phóng Thà khẹt</a:t>
            </a:r>
          </a:p>
        </p:txBody>
      </p:sp>
      <p:sp>
        <p:nvSpPr>
          <p:cNvPr id="26666" name="Text Box 42">
            <a:extLst>
              <a:ext uri="{FF2B5EF4-FFF2-40B4-BE49-F238E27FC236}">
                <a16:creationId xmlns:a16="http://schemas.microsoft.com/office/drawing/2014/main" id="{A24AC6B0-CDA2-4C9D-8BDE-8C8083253262}"/>
              </a:ext>
            </a:extLst>
          </p:cNvPr>
          <p:cNvSpPr txBox="1">
            <a:spLocks noChangeArrowheads="1"/>
          </p:cNvSpPr>
          <p:nvPr/>
        </p:nvSpPr>
        <p:spPr bwMode="auto">
          <a:xfrm>
            <a:off x="6477000" y="2743200"/>
            <a:ext cx="2819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a:solidFill>
                  <a:srgbClr val="FF0000"/>
                </a:solidFill>
                <a:latin typeface="Times New Roman" panose="02020603050405020304" pitchFamily="18" charset="0"/>
              </a:rPr>
              <a:t>Tăng cường quân cho Xê Nô =&gt; nơi tập trung quân thứ 3 của Pháp</a:t>
            </a:r>
          </a:p>
        </p:txBody>
      </p:sp>
      <p:sp>
        <p:nvSpPr>
          <p:cNvPr id="26667" name="Text Box 43">
            <a:extLst>
              <a:ext uri="{FF2B5EF4-FFF2-40B4-BE49-F238E27FC236}">
                <a16:creationId xmlns:a16="http://schemas.microsoft.com/office/drawing/2014/main" id="{FD50405D-6506-4F6B-9D97-A403C974DD9D}"/>
              </a:ext>
            </a:extLst>
          </p:cNvPr>
          <p:cNvSpPr txBox="1">
            <a:spLocks noChangeArrowheads="1"/>
          </p:cNvSpPr>
          <p:nvPr/>
        </p:nvSpPr>
        <p:spPr bwMode="auto">
          <a:xfrm>
            <a:off x="152400" y="4267200"/>
            <a:ext cx="1371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1 -1954</a:t>
            </a:r>
          </a:p>
        </p:txBody>
      </p:sp>
      <p:sp>
        <p:nvSpPr>
          <p:cNvPr id="26668" name="Text Box 44">
            <a:extLst>
              <a:ext uri="{FF2B5EF4-FFF2-40B4-BE49-F238E27FC236}">
                <a16:creationId xmlns:a16="http://schemas.microsoft.com/office/drawing/2014/main" id="{17F48750-6B5D-4076-8798-399C5FB86333}"/>
              </a:ext>
            </a:extLst>
          </p:cNvPr>
          <p:cNvSpPr txBox="1">
            <a:spLocks noChangeArrowheads="1"/>
          </p:cNvSpPr>
          <p:nvPr/>
        </p:nvSpPr>
        <p:spPr bwMode="auto">
          <a:xfrm>
            <a:off x="1600200" y="4191000"/>
            <a:ext cx="2133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Chiến dịch Thượng Lào</a:t>
            </a:r>
          </a:p>
        </p:txBody>
      </p:sp>
      <p:sp>
        <p:nvSpPr>
          <p:cNvPr id="26669" name="Text Box 45">
            <a:extLst>
              <a:ext uri="{FF2B5EF4-FFF2-40B4-BE49-F238E27FC236}">
                <a16:creationId xmlns:a16="http://schemas.microsoft.com/office/drawing/2014/main" id="{D033F0DF-2BB2-4A21-B117-970B35B26E95}"/>
              </a:ext>
            </a:extLst>
          </p:cNvPr>
          <p:cNvSpPr txBox="1">
            <a:spLocks noChangeArrowheads="1"/>
          </p:cNvSpPr>
          <p:nvPr/>
        </p:nvSpPr>
        <p:spPr bwMode="auto">
          <a:xfrm>
            <a:off x="3733800" y="4267200"/>
            <a:ext cx="2514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Giải phóng Phong Xa Lì</a:t>
            </a:r>
          </a:p>
        </p:txBody>
      </p:sp>
      <p:sp>
        <p:nvSpPr>
          <p:cNvPr id="26670" name="Text Box 46">
            <a:extLst>
              <a:ext uri="{FF2B5EF4-FFF2-40B4-BE49-F238E27FC236}">
                <a16:creationId xmlns:a16="http://schemas.microsoft.com/office/drawing/2014/main" id="{507DA6AF-7699-4D0F-9FEF-5DE699E309A1}"/>
              </a:ext>
            </a:extLst>
          </p:cNvPr>
          <p:cNvSpPr txBox="1">
            <a:spLocks noChangeArrowheads="1"/>
          </p:cNvSpPr>
          <p:nvPr/>
        </p:nvSpPr>
        <p:spPr bwMode="auto">
          <a:xfrm>
            <a:off x="6335713" y="4144963"/>
            <a:ext cx="30765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a:solidFill>
                  <a:srgbClr val="FF0000"/>
                </a:solidFill>
                <a:latin typeface="Times New Roman" panose="02020603050405020304" pitchFamily="18" charset="0"/>
              </a:rPr>
              <a:t>Tăng cường quân cho Luông Pha –Bang =&gt; nơi tập trung quân thứ 4 của Pháp </a:t>
            </a:r>
          </a:p>
        </p:txBody>
      </p:sp>
      <p:sp>
        <p:nvSpPr>
          <p:cNvPr id="26671" name="Text Box 47">
            <a:extLst>
              <a:ext uri="{FF2B5EF4-FFF2-40B4-BE49-F238E27FC236}">
                <a16:creationId xmlns:a16="http://schemas.microsoft.com/office/drawing/2014/main" id="{6B39B2C0-D30E-4557-BEE2-81E6BDE2ADB0}"/>
              </a:ext>
            </a:extLst>
          </p:cNvPr>
          <p:cNvSpPr txBox="1">
            <a:spLocks noChangeArrowheads="1"/>
          </p:cNvSpPr>
          <p:nvPr/>
        </p:nvSpPr>
        <p:spPr bwMode="auto">
          <a:xfrm>
            <a:off x="228600" y="5867400"/>
            <a:ext cx="121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latin typeface="Times New Roman" panose="02020603050405020304" pitchFamily="18" charset="0"/>
              </a:rPr>
              <a:t>2 -1954</a:t>
            </a:r>
          </a:p>
        </p:txBody>
      </p:sp>
      <p:sp>
        <p:nvSpPr>
          <p:cNvPr id="192560" name="Text Box 48">
            <a:extLst>
              <a:ext uri="{FF2B5EF4-FFF2-40B4-BE49-F238E27FC236}">
                <a16:creationId xmlns:a16="http://schemas.microsoft.com/office/drawing/2014/main" id="{4582F7C4-15B3-42E4-927E-F025363B8575}"/>
              </a:ext>
            </a:extLst>
          </p:cNvPr>
          <p:cNvSpPr txBox="1">
            <a:spLocks noChangeArrowheads="1"/>
          </p:cNvSpPr>
          <p:nvPr/>
        </p:nvSpPr>
        <p:spPr bwMode="auto">
          <a:xfrm>
            <a:off x="1562100" y="5913438"/>
            <a:ext cx="22098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latin typeface="Times New Roman" panose="02020603050405020304" pitchFamily="18" charset="0"/>
              </a:rPr>
              <a:t>Chiến dịch Bắc Tây Nguyên</a:t>
            </a:r>
          </a:p>
        </p:txBody>
      </p:sp>
      <p:sp>
        <p:nvSpPr>
          <p:cNvPr id="192561" name="Text Box 49">
            <a:extLst>
              <a:ext uri="{FF2B5EF4-FFF2-40B4-BE49-F238E27FC236}">
                <a16:creationId xmlns:a16="http://schemas.microsoft.com/office/drawing/2014/main" id="{37707A79-D9AE-4BCF-A7C7-CCF4B399D6EF}"/>
              </a:ext>
            </a:extLst>
          </p:cNvPr>
          <p:cNvSpPr txBox="1">
            <a:spLocks noChangeArrowheads="1"/>
          </p:cNvSpPr>
          <p:nvPr/>
        </p:nvSpPr>
        <p:spPr bwMode="auto">
          <a:xfrm>
            <a:off x="3810000" y="5791200"/>
            <a:ext cx="24384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Giải phóng </a:t>
            </a:r>
          </a:p>
          <a:p>
            <a:pPr eaLnBrk="1" hangingPunct="1">
              <a:spcBef>
                <a:spcPct val="50000"/>
              </a:spcBef>
            </a:pPr>
            <a:r>
              <a:rPr lang="en-US" altLang="en-US" sz="2800" b="1">
                <a:latin typeface="Times New Roman" panose="02020603050405020304" pitchFamily="18" charset="0"/>
              </a:rPr>
              <a:t>Kon Tum</a:t>
            </a:r>
          </a:p>
        </p:txBody>
      </p:sp>
      <p:sp>
        <p:nvSpPr>
          <p:cNvPr id="192562" name="Text Box 50">
            <a:extLst>
              <a:ext uri="{FF2B5EF4-FFF2-40B4-BE49-F238E27FC236}">
                <a16:creationId xmlns:a16="http://schemas.microsoft.com/office/drawing/2014/main" id="{56F53208-87D1-4226-A25D-31C7DBADFD3E}"/>
              </a:ext>
            </a:extLst>
          </p:cNvPr>
          <p:cNvSpPr txBox="1">
            <a:spLocks noChangeArrowheads="1"/>
          </p:cNvSpPr>
          <p:nvPr/>
        </p:nvSpPr>
        <p:spPr bwMode="auto">
          <a:xfrm>
            <a:off x="6400800" y="5715000"/>
            <a:ext cx="3048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a:solidFill>
                  <a:srgbClr val="FF0000"/>
                </a:solidFill>
                <a:latin typeface="Times New Roman" panose="02020603050405020304" pitchFamily="18" charset="0"/>
              </a:rPr>
              <a:t>Tăng cường quân cho Plây Ku =&gt; nơi tập trung quân thứ 5 của Pháp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92560"/>
                                        </p:tgtEl>
                                        <p:attrNameLst>
                                          <p:attrName>style.visibility</p:attrName>
                                        </p:attrNameLst>
                                      </p:cBhvr>
                                      <p:to>
                                        <p:strVal val="visible"/>
                                      </p:to>
                                    </p:set>
                                    <p:animEffect transition="in" filter="box(in)">
                                      <p:cBhvr>
                                        <p:cTn id="7" dur="500"/>
                                        <p:tgtEl>
                                          <p:spTgt spid="1925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92561"/>
                                        </p:tgtEl>
                                        <p:attrNameLst>
                                          <p:attrName>style.visibility</p:attrName>
                                        </p:attrNameLst>
                                      </p:cBhvr>
                                      <p:to>
                                        <p:strVal val="visible"/>
                                      </p:to>
                                    </p:set>
                                    <p:animEffect transition="in" filter="box(in)">
                                      <p:cBhvr>
                                        <p:cTn id="12" dur="500"/>
                                        <p:tgtEl>
                                          <p:spTgt spid="19256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92562"/>
                                        </p:tgtEl>
                                        <p:attrNameLst>
                                          <p:attrName>style.visibility</p:attrName>
                                        </p:attrNameLst>
                                      </p:cBhvr>
                                      <p:to>
                                        <p:strVal val="visible"/>
                                      </p:to>
                                    </p:set>
                                    <p:animEffect transition="in" filter="box(in)">
                                      <p:cBhvr>
                                        <p:cTn id="17" dur="500"/>
                                        <p:tgtEl>
                                          <p:spTgt spid="192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60" grpId="0"/>
      <p:bldP spid="192561" grpId="0"/>
      <p:bldP spid="19256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DB">
            <a:extLst>
              <a:ext uri="{FF2B5EF4-FFF2-40B4-BE49-F238E27FC236}">
                <a16:creationId xmlns:a16="http://schemas.microsoft.com/office/drawing/2014/main" id="{10EE6B2F-69F0-4C64-854E-0C453A122487}"/>
              </a:ext>
            </a:extLst>
          </p:cNvPr>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0" y="1043294"/>
            <a:ext cx="4419600" cy="5181600"/>
          </a:xfrm>
          <a:noFill/>
          <a:extLst>
            <a:ext uri="{909E8E84-426E-40DD-AFC4-6F175D3DCCD1}">
              <a14:hiddenFill xmlns:a14="http://schemas.microsoft.com/office/drawing/2010/main">
                <a:solidFill>
                  <a:srgbClr val="FFFFFF"/>
                </a:solidFill>
              </a14:hiddenFill>
            </a:ext>
          </a:extLst>
        </p:spPr>
      </p:pic>
      <p:sp>
        <p:nvSpPr>
          <p:cNvPr id="175111" name="Text Box 7">
            <a:extLst>
              <a:ext uri="{FF2B5EF4-FFF2-40B4-BE49-F238E27FC236}">
                <a16:creationId xmlns:a16="http://schemas.microsoft.com/office/drawing/2014/main" id="{3882E8EB-2B84-481A-8AD3-EABDB6A087B1}"/>
              </a:ext>
            </a:extLst>
          </p:cNvPr>
          <p:cNvSpPr txBox="1">
            <a:spLocks noChangeArrowheads="1"/>
          </p:cNvSpPr>
          <p:nvPr/>
        </p:nvSpPr>
        <p:spPr bwMode="auto">
          <a:xfrm>
            <a:off x="4495800" y="1056046"/>
            <a:ext cx="4648200" cy="5124450"/>
          </a:xfrm>
          <a:prstGeom prst="rect">
            <a:avLst/>
          </a:prstGeom>
          <a:solidFill>
            <a:srgbClr val="5DF5F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Char char="-"/>
            </a:pPr>
            <a:r>
              <a:rPr lang="en-US" altLang="en-US" b="1" i="1" dirty="0" err="1"/>
              <a:t>Điện</a:t>
            </a:r>
            <a:r>
              <a:rPr lang="en-US" altLang="en-US" b="1" i="1" dirty="0"/>
              <a:t> </a:t>
            </a:r>
            <a:r>
              <a:rPr lang="en-US" altLang="en-US" b="1" i="1" dirty="0" err="1"/>
              <a:t>Biên</a:t>
            </a:r>
            <a:r>
              <a:rPr lang="en-US" altLang="en-US" b="1" i="1" dirty="0"/>
              <a:t> </a:t>
            </a:r>
            <a:r>
              <a:rPr lang="en-US" altLang="en-US" b="1" i="1" dirty="0" err="1"/>
              <a:t>Phủ</a:t>
            </a:r>
            <a:r>
              <a:rPr lang="en-US" altLang="en-US" b="1" i="1" dirty="0"/>
              <a:t> </a:t>
            </a:r>
            <a:r>
              <a:rPr lang="en-US" altLang="en-US" b="1" i="1" dirty="0" err="1"/>
              <a:t>là</a:t>
            </a:r>
            <a:r>
              <a:rPr lang="en-US" altLang="en-US" b="1" i="1" dirty="0"/>
              <a:t> </a:t>
            </a:r>
            <a:r>
              <a:rPr lang="en-US" altLang="en-US" b="1" i="1" dirty="0" err="1">
                <a:solidFill>
                  <a:schemeClr val="hlink"/>
                </a:solidFill>
              </a:rPr>
              <a:t>một</a:t>
            </a:r>
            <a:r>
              <a:rPr lang="en-US" altLang="en-US" b="1" i="1" dirty="0">
                <a:solidFill>
                  <a:schemeClr val="hlink"/>
                </a:solidFill>
              </a:rPr>
              <a:t> </a:t>
            </a:r>
            <a:r>
              <a:rPr lang="en-US" altLang="en-US" b="1" i="1" dirty="0" err="1">
                <a:solidFill>
                  <a:schemeClr val="hlink"/>
                </a:solidFill>
              </a:rPr>
              <a:t>thung</a:t>
            </a:r>
            <a:r>
              <a:rPr lang="en-US" altLang="en-US" b="1" i="1" dirty="0">
                <a:solidFill>
                  <a:schemeClr val="hlink"/>
                </a:solidFill>
              </a:rPr>
              <a:t> </a:t>
            </a:r>
            <a:r>
              <a:rPr lang="en-US" altLang="en-US" b="1" i="1" dirty="0" err="1">
                <a:solidFill>
                  <a:schemeClr val="hlink"/>
                </a:solidFill>
              </a:rPr>
              <a:t>lũng</a:t>
            </a:r>
            <a:r>
              <a:rPr lang="en-US" altLang="en-US" b="1" i="1" dirty="0">
                <a:solidFill>
                  <a:schemeClr val="hlink"/>
                </a:solidFill>
              </a:rPr>
              <a:t> </a:t>
            </a:r>
            <a:r>
              <a:rPr lang="en-US" altLang="en-US" b="1" i="1" dirty="0" err="1">
                <a:solidFill>
                  <a:schemeClr val="hlink"/>
                </a:solidFill>
              </a:rPr>
              <a:t>lòng</a:t>
            </a:r>
            <a:r>
              <a:rPr lang="en-US" altLang="en-US" b="1" i="1" dirty="0">
                <a:solidFill>
                  <a:schemeClr val="hlink"/>
                </a:solidFill>
              </a:rPr>
              <a:t> </a:t>
            </a:r>
            <a:r>
              <a:rPr lang="en-US" altLang="en-US" b="1" i="1" dirty="0" err="1">
                <a:solidFill>
                  <a:schemeClr val="hlink"/>
                </a:solidFill>
              </a:rPr>
              <a:t>chảo</a:t>
            </a:r>
            <a:r>
              <a:rPr lang="en-US" altLang="en-US" b="1" i="1" dirty="0"/>
              <a:t> </a:t>
            </a:r>
            <a:r>
              <a:rPr lang="en-US" altLang="en-US" b="1" i="1" dirty="0" err="1"/>
              <a:t>rộng</a:t>
            </a:r>
            <a:r>
              <a:rPr lang="en-US" altLang="en-US" b="1" i="1" dirty="0"/>
              <a:t> </a:t>
            </a:r>
            <a:r>
              <a:rPr lang="en-US" altLang="en-US" b="1" i="1" dirty="0" err="1"/>
              <a:t>lớn</a:t>
            </a:r>
            <a:r>
              <a:rPr lang="en-US" altLang="en-US" b="1" i="1" dirty="0"/>
              <a:t> </a:t>
            </a:r>
            <a:r>
              <a:rPr lang="en-US" altLang="en-US" b="1" i="1" dirty="0" err="1"/>
              <a:t>nằm</a:t>
            </a:r>
            <a:r>
              <a:rPr lang="en-US" altLang="en-US" b="1" i="1" dirty="0"/>
              <a:t> ở </a:t>
            </a:r>
            <a:r>
              <a:rPr lang="en-US" altLang="en-US" b="1" i="1" dirty="0" err="1"/>
              <a:t>phía</a:t>
            </a:r>
            <a:r>
              <a:rPr lang="en-US" altLang="en-US" b="1" i="1" dirty="0"/>
              <a:t> </a:t>
            </a:r>
            <a:r>
              <a:rPr lang="en-US" altLang="en-US" b="1" i="1" dirty="0" err="1"/>
              <a:t>tây</a:t>
            </a:r>
            <a:r>
              <a:rPr lang="en-US" altLang="en-US" b="1" i="1" dirty="0"/>
              <a:t> </a:t>
            </a:r>
            <a:r>
              <a:rPr lang="en-US" altLang="en-US" b="1" i="1" dirty="0" err="1"/>
              <a:t>vùng</a:t>
            </a:r>
            <a:r>
              <a:rPr lang="en-US" altLang="en-US" b="1" i="1" dirty="0"/>
              <a:t> </a:t>
            </a:r>
            <a:r>
              <a:rPr lang="en-US" altLang="en-US" b="1" i="1" dirty="0" err="1"/>
              <a:t>núi</a:t>
            </a:r>
            <a:r>
              <a:rPr lang="en-US" altLang="en-US" b="1" i="1" dirty="0"/>
              <a:t> </a:t>
            </a:r>
            <a:r>
              <a:rPr lang="en-US" altLang="en-US" b="1" i="1" dirty="0" err="1"/>
              <a:t>rừng</a:t>
            </a:r>
            <a:r>
              <a:rPr lang="en-US" altLang="en-US" b="1" i="1" dirty="0"/>
              <a:t> </a:t>
            </a:r>
            <a:r>
              <a:rPr lang="en-US" altLang="en-US" b="1" i="1" dirty="0" err="1"/>
              <a:t>Tây</a:t>
            </a:r>
            <a:r>
              <a:rPr lang="en-US" altLang="en-US" b="1" i="1" dirty="0"/>
              <a:t> </a:t>
            </a:r>
            <a:r>
              <a:rPr lang="en-US" altLang="en-US" b="1" i="1" dirty="0" err="1"/>
              <a:t>Bắc</a:t>
            </a:r>
            <a:r>
              <a:rPr lang="en-US" altLang="en-US" b="1" i="1" dirty="0"/>
              <a:t>, </a:t>
            </a:r>
            <a:r>
              <a:rPr lang="en-US" altLang="en-US" b="1" i="1" dirty="0" err="1"/>
              <a:t>cách</a:t>
            </a:r>
            <a:r>
              <a:rPr lang="en-US" altLang="en-US" b="1" i="1" dirty="0"/>
              <a:t> </a:t>
            </a:r>
            <a:r>
              <a:rPr lang="en-US" altLang="en-US" b="1" i="1" dirty="0" err="1"/>
              <a:t>thủ</a:t>
            </a:r>
            <a:r>
              <a:rPr lang="en-US" altLang="en-US" b="1" i="1" dirty="0"/>
              <a:t> </a:t>
            </a:r>
            <a:r>
              <a:rPr lang="en-US" altLang="en-US" b="1" i="1" dirty="0" err="1"/>
              <a:t>đô</a:t>
            </a:r>
            <a:r>
              <a:rPr lang="en-US" altLang="en-US" b="1" i="1" dirty="0"/>
              <a:t> </a:t>
            </a:r>
            <a:r>
              <a:rPr lang="en-US" altLang="en-US" b="1" i="1" dirty="0" err="1"/>
              <a:t>Hà</a:t>
            </a:r>
            <a:r>
              <a:rPr lang="en-US" altLang="en-US" b="1" i="1" dirty="0"/>
              <a:t> </a:t>
            </a:r>
            <a:r>
              <a:rPr lang="en-US" altLang="en-US" b="1" i="1" dirty="0" err="1"/>
              <a:t>Nội</a:t>
            </a:r>
            <a:r>
              <a:rPr lang="en-US" altLang="en-US" b="1" i="1" dirty="0"/>
              <a:t> </a:t>
            </a:r>
            <a:r>
              <a:rPr lang="en-US" altLang="en-US" b="1" i="1" dirty="0" err="1"/>
              <a:t>khoảng</a:t>
            </a:r>
            <a:r>
              <a:rPr lang="en-US" altLang="en-US" b="1" i="1" dirty="0"/>
              <a:t> 300km </a:t>
            </a:r>
            <a:r>
              <a:rPr lang="en-US" altLang="en-US" b="1" i="1" dirty="0" err="1"/>
              <a:t>đường</a:t>
            </a:r>
            <a:r>
              <a:rPr lang="en-US" altLang="en-US" b="1" i="1" dirty="0"/>
              <a:t> </a:t>
            </a:r>
            <a:r>
              <a:rPr lang="en-US" altLang="en-US" b="1" i="1" dirty="0" err="1"/>
              <a:t>chim</a:t>
            </a:r>
            <a:r>
              <a:rPr lang="en-US" altLang="en-US" b="1" i="1" dirty="0"/>
              <a:t> bay. </a:t>
            </a:r>
            <a:r>
              <a:rPr lang="en-US" altLang="en-US" b="1" i="1" dirty="0" err="1"/>
              <a:t>Thung</a:t>
            </a:r>
            <a:r>
              <a:rPr lang="en-US" altLang="en-US" b="1" i="1" dirty="0"/>
              <a:t> </a:t>
            </a:r>
            <a:r>
              <a:rPr lang="en-US" altLang="en-US" b="1" i="1" dirty="0" err="1"/>
              <a:t>lũng</a:t>
            </a:r>
            <a:r>
              <a:rPr lang="en-US" altLang="en-US" b="1" i="1" dirty="0"/>
              <a:t> </a:t>
            </a:r>
            <a:r>
              <a:rPr lang="en-US" altLang="en-US" b="1" i="1" dirty="0" err="1"/>
              <a:t>này</a:t>
            </a:r>
            <a:r>
              <a:rPr lang="en-US" altLang="en-US" b="1" i="1" dirty="0"/>
              <a:t> </a:t>
            </a:r>
            <a:r>
              <a:rPr lang="en-US" altLang="en-US" b="1" i="1" dirty="0" err="1"/>
              <a:t>có</a:t>
            </a:r>
            <a:r>
              <a:rPr lang="en-US" altLang="en-US" b="1" i="1" dirty="0"/>
              <a:t> </a:t>
            </a:r>
            <a:r>
              <a:rPr lang="en-US" altLang="en-US" b="1" i="1" dirty="0" err="1"/>
              <a:t>chiều</a:t>
            </a:r>
            <a:r>
              <a:rPr lang="en-US" altLang="en-US" b="1" i="1" dirty="0"/>
              <a:t> </a:t>
            </a:r>
            <a:r>
              <a:rPr lang="en-US" altLang="en-US" b="1" i="1" dirty="0" err="1"/>
              <a:t>rộng</a:t>
            </a:r>
            <a:r>
              <a:rPr lang="en-US" altLang="en-US" b="1" i="1" dirty="0"/>
              <a:t> </a:t>
            </a:r>
            <a:r>
              <a:rPr lang="en-US" altLang="en-US" b="1" i="1" dirty="0" err="1"/>
              <a:t>khoảng</a:t>
            </a:r>
            <a:r>
              <a:rPr lang="en-US" altLang="en-US" b="1" i="1" dirty="0"/>
              <a:t> 8km, </a:t>
            </a:r>
            <a:r>
              <a:rPr lang="en-US" altLang="en-US" b="1" i="1" dirty="0" err="1"/>
              <a:t>chiều</a:t>
            </a:r>
            <a:r>
              <a:rPr lang="en-US" altLang="en-US" b="1" i="1" dirty="0"/>
              <a:t> </a:t>
            </a:r>
            <a:r>
              <a:rPr lang="en-US" altLang="en-US" b="1" i="1" dirty="0" err="1"/>
              <a:t>dài</a:t>
            </a:r>
            <a:r>
              <a:rPr lang="en-US" altLang="en-US" b="1" i="1" dirty="0"/>
              <a:t> </a:t>
            </a:r>
            <a:r>
              <a:rPr lang="en-US" altLang="en-US" b="1" i="1" dirty="0" err="1"/>
              <a:t>khoảng</a:t>
            </a:r>
            <a:r>
              <a:rPr lang="en-US" altLang="en-US" b="1" i="1" dirty="0"/>
              <a:t> 18km, </a:t>
            </a:r>
            <a:r>
              <a:rPr lang="en-US" altLang="en-US" b="1" i="1" dirty="0" err="1"/>
              <a:t>nằm</a:t>
            </a:r>
            <a:r>
              <a:rPr lang="en-US" altLang="en-US" b="1" i="1" dirty="0"/>
              <a:t> </a:t>
            </a:r>
            <a:r>
              <a:rPr lang="en-US" altLang="en-US" b="1" i="1" dirty="0" err="1"/>
              <a:t>gần</a:t>
            </a:r>
            <a:r>
              <a:rPr lang="en-US" altLang="en-US" b="1" i="1" dirty="0"/>
              <a:t> </a:t>
            </a:r>
            <a:r>
              <a:rPr lang="en-US" altLang="en-US" b="1" i="1" dirty="0" err="1"/>
              <a:t>biên</a:t>
            </a:r>
            <a:r>
              <a:rPr lang="en-US" altLang="en-US" b="1" i="1" dirty="0"/>
              <a:t> </a:t>
            </a:r>
            <a:r>
              <a:rPr lang="en-US" altLang="en-US" b="1" i="1" dirty="0" err="1"/>
              <a:t>giới</a:t>
            </a:r>
            <a:r>
              <a:rPr lang="en-US" altLang="en-US" b="1" i="1" dirty="0"/>
              <a:t> </a:t>
            </a:r>
            <a:r>
              <a:rPr lang="en-US" altLang="en-US" b="1" i="1" dirty="0" err="1"/>
              <a:t>Việt</a:t>
            </a:r>
            <a:r>
              <a:rPr lang="en-US" altLang="en-US" b="1" i="1" dirty="0"/>
              <a:t> </a:t>
            </a:r>
            <a:r>
              <a:rPr lang="en-US" altLang="en-US" b="1" i="1" dirty="0" err="1"/>
              <a:t>Lào</a:t>
            </a:r>
            <a:r>
              <a:rPr lang="en-US" altLang="en-US" b="1" i="1" dirty="0"/>
              <a:t>, </a:t>
            </a:r>
            <a:r>
              <a:rPr lang="en-US" altLang="en-US" b="1" i="1" dirty="0" err="1"/>
              <a:t>trên</a:t>
            </a:r>
            <a:r>
              <a:rPr lang="en-US" altLang="en-US" b="1" i="1" dirty="0"/>
              <a:t> </a:t>
            </a:r>
            <a:r>
              <a:rPr lang="en-US" altLang="en-US" b="1" i="1" dirty="0" err="1"/>
              <a:t>một</a:t>
            </a:r>
            <a:r>
              <a:rPr lang="en-US" altLang="en-US" b="1" i="1" dirty="0"/>
              <a:t> </a:t>
            </a:r>
            <a:r>
              <a:rPr lang="en-US" altLang="en-US" b="1" i="1" dirty="0" err="1"/>
              <a:t>ngã</a:t>
            </a:r>
            <a:r>
              <a:rPr lang="en-US" altLang="en-US" b="1" i="1" dirty="0"/>
              <a:t> </a:t>
            </a:r>
            <a:r>
              <a:rPr lang="en-US" altLang="en-US" b="1" i="1" dirty="0" err="1"/>
              <a:t>ba</a:t>
            </a:r>
            <a:r>
              <a:rPr lang="en-US" altLang="en-US" b="1" i="1" dirty="0"/>
              <a:t> </a:t>
            </a:r>
            <a:r>
              <a:rPr lang="en-US" altLang="en-US" b="1" i="1" dirty="0" err="1"/>
              <a:t>của</a:t>
            </a:r>
            <a:r>
              <a:rPr lang="en-US" altLang="en-US" b="1" i="1" dirty="0"/>
              <a:t> </a:t>
            </a:r>
            <a:r>
              <a:rPr lang="en-US" altLang="en-US" b="1" i="1" dirty="0" err="1"/>
              <a:t>nhiều</a:t>
            </a:r>
            <a:r>
              <a:rPr lang="en-US" altLang="en-US" b="1" i="1" dirty="0"/>
              <a:t> </a:t>
            </a:r>
            <a:r>
              <a:rPr lang="en-US" altLang="en-US" b="1" i="1" dirty="0" err="1"/>
              <a:t>tuyến</a:t>
            </a:r>
            <a:r>
              <a:rPr lang="en-US" altLang="en-US" b="1" i="1" dirty="0"/>
              <a:t> </a:t>
            </a:r>
            <a:r>
              <a:rPr lang="en-US" altLang="en-US" b="1" i="1" dirty="0" err="1"/>
              <a:t>đường</a:t>
            </a:r>
            <a:r>
              <a:rPr lang="en-US" altLang="en-US" b="1" i="1" dirty="0"/>
              <a:t> </a:t>
            </a:r>
            <a:r>
              <a:rPr lang="en-US" altLang="en-US" b="1" i="1" dirty="0" err="1"/>
              <a:t>quan</a:t>
            </a:r>
            <a:r>
              <a:rPr lang="en-US" altLang="en-US" b="1" i="1" dirty="0"/>
              <a:t> </a:t>
            </a:r>
            <a:r>
              <a:rPr lang="en-US" altLang="en-US" b="1" i="1" dirty="0" err="1"/>
              <a:t>trọng</a:t>
            </a:r>
            <a:r>
              <a:rPr lang="en-US" altLang="en-US" b="1" i="1" dirty="0"/>
              <a:t>. </a:t>
            </a:r>
            <a:r>
              <a:rPr lang="en-US" altLang="en-US" b="1" i="1" dirty="0" err="1"/>
              <a:t>Xung</a:t>
            </a:r>
            <a:r>
              <a:rPr lang="en-US" altLang="en-US" b="1" i="1" dirty="0"/>
              <a:t> </a:t>
            </a:r>
            <a:r>
              <a:rPr lang="en-US" altLang="en-US" b="1" i="1" dirty="0" err="1"/>
              <a:t>quanh</a:t>
            </a:r>
            <a:r>
              <a:rPr lang="en-US" altLang="en-US" b="1" i="1" dirty="0"/>
              <a:t> </a:t>
            </a:r>
            <a:r>
              <a:rPr lang="en-US" altLang="en-US" b="1" i="1" dirty="0" err="1"/>
              <a:t>thung</a:t>
            </a:r>
            <a:r>
              <a:rPr lang="en-US" altLang="en-US" b="1" i="1" dirty="0"/>
              <a:t> </a:t>
            </a:r>
            <a:r>
              <a:rPr lang="en-US" altLang="en-US" b="1" i="1" dirty="0" err="1"/>
              <a:t>lũng</a:t>
            </a:r>
            <a:r>
              <a:rPr lang="en-US" altLang="en-US" b="1" i="1" dirty="0"/>
              <a:t> </a:t>
            </a:r>
            <a:r>
              <a:rPr lang="en-US" altLang="en-US" b="1" i="1" dirty="0" err="1"/>
              <a:t>là</a:t>
            </a:r>
            <a:r>
              <a:rPr lang="en-US" altLang="en-US" b="1" i="1" dirty="0"/>
              <a:t> </a:t>
            </a:r>
            <a:r>
              <a:rPr lang="en-US" altLang="en-US" b="1" i="1" dirty="0" err="1"/>
              <a:t>một</a:t>
            </a:r>
            <a:r>
              <a:rPr lang="en-US" altLang="en-US" b="1" i="1" dirty="0"/>
              <a:t> </a:t>
            </a:r>
            <a:r>
              <a:rPr lang="en-US" altLang="en-US" b="1" i="1" dirty="0" err="1"/>
              <a:t>vùng</a:t>
            </a:r>
            <a:r>
              <a:rPr lang="en-US" altLang="en-US" b="1" i="1" dirty="0"/>
              <a:t> </a:t>
            </a:r>
            <a:r>
              <a:rPr lang="en-US" altLang="en-US" b="1" i="1" dirty="0" err="1"/>
              <a:t>núi</a:t>
            </a:r>
            <a:r>
              <a:rPr lang="en-US" altLang="en-US" b="1" i="1" dirty="0"/>
              <a:t> </a:t>
            </a:r>
            <a:r>
              <a:rPr lang="en-US" altLang="en-US" b="1" i="1" dirty="0" err="1"/>
              <a:t>rừng</a:t>
            </a:r>
            <a:r>
              <a:rPr lang="en-US" altLang="en-US" b="1" i="1" dirty="0"/>
              <a:t> </a:t>
            </a:r>
            <a:r>
              <a:rPr lang="en-US" altLang="en-US" b="1" i="1" dirty="0" err="1"/>
              <a:t>trùng</a:t>
            </a:r>
            <a:r>
              <a:rPr lang="en-US" altLang="en-US" b="1" i="1" dirty="0"/>
              <a:t> </a:t>
            </a:r>
            <a:r>
              <a:rPr lang="en-US" altLang="en-US" b="1" i="1" dirty="0" err="1"/>
              <a:t>điệp</a:t>
            </a:r>
            <a:r>
              <a:rPr lang="en-US" altLang="en-US" b="1" i="1" dirty="0"/>
              <a:t> bao </a:t>
            </a:r>
            <a:r>
              <a:rPr lang="en-US" altLang="en-US" b="1" i="1" dirty="0" err="1"/>
              <a:t>bọc</a:t>
            </a:r>
            <a:r>
              <a:rPr lang="en-US" altLang="en-US" b="1" i="1" dirty="0"/>
              <a:t>.</a:t>
            </a:r>
            <a:r>
              <a:rPr lang="en-US" altLang="en-US" dirty="0"/>
              <a:t> </a:t>
            </a:r>
          </a:p>
          <a:p>
            <a:pPr eaLnBrk="1" hangingPunct="1">
              <a:spcBef>
                <a:spcPct val="50000"/>
              </a:spcBef>
              <a:buFontTx/>
              <a:buChar char="-"/>
            </a:pPr>
            <a:r>
              <a:rPr lang="en-US" altLang="en-US" sz="2000" b="1" i="1" dirty="0"/>
              <a:t> </a:t>
            </a:r>
            <a:r>
              <a:rPr lang="en-US" altLang="en-US" sz="2000" b="1" i="1" dirty="0" err="1"/>
              <a:t>Thời</a:t>
            </a:r>
            <a:r>
              <a:rPr lang="en-US" altLang="en-US" sz="2000" b="1" i="1" dirty="0"/>
              <a:t> </a:t>
            </a:r>
            <a:r>
              <a:rPr lang="en-US" altLang="en-US" sz="2000" b="1" i="1" dirty="0" err="1"/>
              <a:t>tiết</a:t>
            </a:r>
            <a:r>
              <a:rPr lang="en-US" altLang="en-US" sz="2000" b="1" i="1" dirty="0"/>
              <a:t> </a:t>
            </a:r>
            <a:r>
              <a:rPr lang="en-US" altLang="en-US" sz="2000" b="1" i="1" dirty="0" err="1"/>
              <a:t>Điện</a:t>
            </a:r>
            <a:r>
              <a:rPr lang="en-US" altLang="en-US" sz="2000" b="1" i="1" dirty="0"/>
              <a:t> </a:t>
            </a:r>
            <a:r>
              <a:rPr lang="en-US" altLang="en-US" sz="2000" b="1" i="1" dirty="0" err="1"/>
              <a:t>Biên</a:t>
            </a:r>
            <a:r>
              <a:rPr lang="en-US" altLang="en-US" sz="2000" b="1" i="1" dirty="0"/>
              <a:t> </a:t>
            </a:r>
            <a:r>
              <a:rPr lang="en-US" altLang="en-US" sz="2000" b="1" i="1" dirty="0" err="1"/>
              <a:t>Phủ</a:t>
            </a:r>
            <a:r>
              <a:rPr lang="en-US" altLang="en-US" sz="2000" b="1" i="1" dirty="0"/>
              <a:t> chia </a:t>
            </a:r>
            <a:r>
              <a:rPr lang="en-US" altLang="en-US" sz="2000" b="1" i="1" dirty="0" err="1"/>
              <a:t>làm</a:t>
            </a:r>
            <a:r>
              <a:rPr lang="en-US" altLang="en-US" sz="2000" b="1" i="1" dirty="0"/>
              <a:t> 2 </a:t>
            </a:r>
            <a:r>
              <a:rPr lang="en-US" altLang="en-US" sz="2000" b="1" i="1" dirty="0" err="1"/>
              <a:t>mùa</a:t>
            </a:r>
            <a:r>
              <a:rPr lang="en-US" altLang="en-US" sz="2000" b="1" i="1" dirty="0"/>
              <a:t> </a:t>
            </a:r>
            <a:r>
              <a:rPr lang="en-US" altLang="en-US" sz="2000" b="1" i="1" dirty="0" err="1"/>
              <a:t>rõ</a:t>
            </a:r>
            <a:r>
              <a:rPr lang="en-US" altLang="en-US" sz="2000" b="1" i="1" dirty="0"/>
              <a:t> </a:t>
            </a:r>
            <a:r>
              <a:rPr lang="en-US" altLang="en-US" sz="2000" b="1" i="1" dirty="0" err="1"/>
              <a:t>rệt</a:t>
            </a:r>
            <a:r>
              <a:rPr lang="en-US" altLang="en-US" sz="2000" b="1" i="1" dirty="0"/>
              <a:t>. </a:t>
            </a:r>
            <a:r>
              <a:rPr lang="en-US" altLang="en-US" sz="2000" b="1" i="1" dirty="0" err="1"/>
              <a:t>Mùa</a:t>
            </a:r>
            <a:r>
              <a:rPr lang="en-US" altLang="en-US" sz="2000" b="1" i="1" dirty="0"/>
              <a:t> </a:t>
            </a:r>
            <a:r>
              <a:rPr lang="en-US" altLang="en-US" sz="2000" b="1" i="1" dirty="0" err="1"/>
              <a:t>khô</a:t>
            </a:r>
            <a:r>
              <a:rPr lang="en-US" altLang="en-US" sz="2000" b="1" i="1" dirty="0"/>
              <a:t> </a:t>
            </a:r>
            <a:r>
              <a:rPr lang="en-US" altLang="en-US" sz="2000" b="1" i="1" dirty="0" err="1"/>
              <a:t>từ</a:t>
            </a:r>
            <a:r>
              <a:rPr lang="en-US" altLang="en-US" sz="2000" b="1" i="1" dirty="0"/>
              <a:t> </a:t>
            </a:r>
            <a:r>
              <a:rPr lang="en-US" altLang="en-US" sz="2000" b="1" i="1" dirty="0" err="1"/>
              <a:t>tháng</a:t>
            </a:r>
            <a:r>
              <a:rPr lang="en-US" altLang="en-US" sz="2000" b="1" i="1" dirty="0"/>
              <a:t> 10 </a:t>
            </a:r>
            <a:r>
              <a:rPr lang="en-US" altLang="en-US" sz="2000" b="1" i="1" dirty="0" err="1"/>
              <a:t>đến</a:t>
            </a:r>
            <a:r>
              <a:rPr lang="en-US" altLang="en-US" sz="2000" b="1" i="1" dirty="0"/>
              <a:t> </a:t>
            </a:r>
            <a:r>
              <a:rPr lang="en-US" altLang="en-US" sz="2000" b="1" i="1" dirty="0" err="1"/>
              <a:t>tháng</a:t>
            </a:r>
            <a:r>
              <a:rPr lang="en-US" altLang="en-US" sz="2000" b="1" i="1" dirty="0"/>
              <a:t> 3, </a:t>
            </a:r>
            <a:r>
              <a:rPr lang="en-US" altLang="en-US" sz="2000" b="1" i="1" dirty="0" err="1"/>
              <a:t>mùa</a:t>
            </a:r>
            <a:r>
              <a:rPr lang="en-US" altLang="en-US" sz="2000" b="1" i="1" dirty="0"/>
              <a:t> </a:t>
            </a:r>
            <a:r>
              <a:rPr lang="en-US" altLang="en-US" sz="2000" b="1" i="1" dirty="0" err="1"/>
              <a:t>mưa</a:t>
            </a:r>
            <a:r>
              <a:rPr lang="en-US" altLang="en-US" sz="2000" b="1" i="1" dirty="0"/>
              <a:t> </a:t>
            </a:r>
            <a:r>
              <a:rPr lang="en-US" altLang="en-US" sz="2000" b="1" i="1" dirty="0" err="1"/>
              <a:t>từ</a:t>
            </a:r>
            <a:r>
              <a:rPr lang="en-US" altLang="en-US" sz="2000" b="1" i="1" dirty="0"/>
              <a:t> </a:t>
            </a:r>
            <a:r>
              <a:rPr lang="en-US" altLang="en-US" sz="2000" b="1" i="1" dirty="0" err="1"/>
              <a:t>tháng</a:t>
            </a:r>
            <a:r>
              <a:rPr lang="en-US" altLang="en-US" sz="2000" b="1" i="1" dirty="0"/>
              <a:t> 4 </a:t>
            </a:r>
            <a:r>
              <a:rPr lang="en-US" altLang="en-US" sz="2000" b="1" i="1" dirty="0" err="1"/>
              <a:t>đến</a:t>
            </a:r>
            <a:r>
              <a:rPr lang="en-US" altLang="en-US" sz="2000" b="1" i="1" dirty="0"/>
              <a:t> </a:t>
            </a:r>
            <a:r>
              <a:rPr lang="en-US" altLang="en-US" sz="2000" b="1" i="1" dirty="0" err="1"/>
              <a:t>tháng</a:t>
            </a:r>
            <a:r>
              <a:rPr lang="en-US" altLang="en-US" sz="2000" b="1" i="1" dirty="0"/>
              <a:t> 9. </a:t>
            </a:r>
            <a:r>
              <a:rPr lang="en-US" altLang="en-US" sz="2000" b="1" i="1" dirty="0" err="1"/>
              <a:t>Vào</a:t>
            </a:r>
            <a:r>
              <a:rPr lang="en-US" altLang="en-US" sz="2000" b="1" i="1" dirty="0"/>
              <a:t> </a:t>
            </a:r>
            <a:r>
              <a:rPr lang="en-US" altLang="en-US" sz="2000" b="1" i="1" dirty="0" err="1"/>
              <a:t>mùa</a:t>
            </a:r>
            <a:r>
              <a:rPr lang="en-US" altLang="en-US" sz="2000" b="1" i="1" dirty="0"/>
              <a:t> </a:t>
            </a:r>
            <a:r>
              <a:rPr lang="en-US" altLang="en-US" sz="2000" b="1" i="1" dirty="0" err="1"/>
              <a:t>khô</a:t>
            </a:r>
            <a:r>
              <a:rPr lang="en-US" altLang="en-US" sz="2000" b="1" i="1" dirty="0"/>
              <a:t> </a:t>
            </a:r>
            <a:r>
              <a:rPr lang="en-US" altLang="en-US" sz="2000" b="1" i="1" dirty="0" err="1"/>
              <a:t>sương</a:t>
            </a:r>
            <a:r>
              <a:rPr lang="en-US" altLang="en-US" sz="2000" b="1" i="1" dirty="0"/>
              <a:t> </a:t>
            </a:r>
            <a:r>
              <a:rPr lang="en-US" altLang="en-US" sz="2000" b="1" i="1" dirty="0" err="1"/>
              <a:t>mù</a:t>
            </a:r>
            <a:r>
              <a:rPr lang="en-US" altLang="en-US" sz="2000" b="1" i="1" dirty="0"/>
              <a:t> </a:t>
            </a:r>
            <a:r>
              <a:rPr lang="en-US" altLang="en-US" sz="2000" b="1" i="1" dirty="0" err="1"/>
              <a:t>dày</a:t>
            </a:r>
            <a:r>
              <a:rPr lang="en-US" altLang="en-US" sz="2000" b="1" i="1" dirty="0"/>
              <a:t> </a:t>
            </a:r>
            <a:r>
              <a:rPr lang="en-US" altLang="en-US" sz="2000" b="1" i="1" dirty="0" err="1"/>
              <a:t>đặc</a:t>
            </a:r>
            <a:r>
              <a:rPr lang="en-US" altLang="en-US" sz="2000" b="1" i="1" dirty="0"/>
              <a:t> </a:t>
            </a:r>
            <a:r>
              <a:rPr lang="en-US" altLang="en-US" sz="2000" b="1" i="1" dirty="0" err="1"/>
              <a:t>từ</a:t>
            </a:r>
            <a:r>
              <a:rPr lang="en-US" altLang="en-US" sz="2000" b="1" i="1" dirty="0"/>
              <a:t> 3 </a:t>
            </a:r>
            <a:r>
              <a:rPr lang="en-US" altLang="en-US" sz="2000" b="1" i="1" dirty="0" err="1"/>
              <a:t>giờ</a:t>
            </a:r>
            <a:r>
              <a:rPr lang="en-US" altLang="en-US" sz="2000" b="1" i="1" dirty="0"/>
              <a:t> </a:t>
            </a:r>
            <a:r>
              <a:rPr lang="en-US" altLang="en-US" sz="2000" b="1" i="1" dirty="0" err="1"/>
              <a:t>chiều</a:t>
            </a:r>
            <a:r>
              <a:rPr lang="en-US" altLang="en-US" sz="2000" b="1" i="1" dirty="0"/>
              <a:t> </a:t>
            </a:r>
            <a:r>
              <a:rPr lang="en-US" altLang="en-US" sz="2000" b="1" i="1" dirty="0" err="1"/>
              <a:t>hôm</a:t>
            </a:r>
            <a:r>
              <a:rPr lang="en-US" altLang="en-US" sz="2000" b="1" i="1" dirty="0"/>
              <a:t> </a:t>
            </a:r>
            <a:r>
              <a:rPr lang="en-US" altLang="en-US" sz="2000" b="1" i="1" dirty="0" err="1"/>
              <a:t>trước</a:t>
            </a:r>
            <a:r>
              <a:rPr lang="en-US" altLang="en-US" sz="2000" b="1" i="1" dirty="0"/>
              <a:t> </a:t>
            </a:r>
            <a:r>
              <a:rPr lang="en-US" altLang="en-US" sz="2000" b="1" i="1" dirty="0" err="1"/>
              <a:t>tới</a:t>
            </a:r>
            <a:r>
              <a:rPr lang="en-US" altLang="en-US" sz="2000" b="1" i="1" dirty="0"/>
              <a:t> 9 </a:t>
            </a:r>
            <a:r>
              <a:rPr lang="en-US" altLang="en-US" sz="2000" b="1" i="1" dirty="0" err="1"/>
              <a:t>giờ</a:t>
            </a:r>
            <a:r>
              <a:rPr lang="en-US" altLang="en-US" sz="2000" b="1" i="1" dirty="0"/>
              <a:t> </a:t>
            </a:r>
            <a:r>
              <a:rPr lang="en-US" altLang="en-US" sz="2000" b="1" i="1" dirty="0" err="1"/>
              <a:t>sáng</a:t>
            </a:r>
            <a:r>
              <a:rPr lang="en-US" altLang="en-US" sz="2000" b="1" i="1" dirty="0"/>
              <a:t> </a:t>
            </a:r>
            <a:r>
              <a:rPr lang="en-US" altLang="en-US" sz="2000" b="1" i="1" dirty="0" err="1"/>
              <a:t>hôm</a:t>
            </a:r>
            <a:r>
              <a:rPr lang="en-US" altLang="en-US" sz="2000" b="1" i="1" dirty="0"/>
              <a:t> </a:t>
            </a:r>
            <a:r>
              <a:rPr lang="en-US" altLang="en-US" sz="2000" b="1" i="1" dirty="0" err="1"/>
              <a:t>sau</a:t>
            </a:r>
            <a:r>
              <a:rPr lang="en-US" altLang="en-US" sz="2000" b="1" i="1" dirty="0"/>
              <a:t>. </a:t>
            </a:r>
            <a:r>
              <a:rPr lang="en-US" altLang="en-US" sz="2000" b="1" i="1" dirty="0" err="1"/>
              <a:t>Về</a:t>
            </a:r>
            <a:r>
              <a:rPr lang="en-US" altLang="en-US" sz="2000" b="1" i="1" dirty="0"/>
              <a:t> </a:t>
            </a:r>
            <a:r>
              <a:rPr lang="en-US" altLang="en-US" sz="2000" b="1" i="1" dirty="0" err="1"/>
              <a:t>mùa</a:t>
            </a:r>
            <a:r>
              <a:rPr lang="en-US" altLang="en-US" sz="2000" b="1" i="1" dirty="0"/>
              <a:t> </a:t>
            </a:r>
            <a:r>
              <a:rPr lang="en-US" altLang="en-US" sz="2000" b="1" i="1" dirty="0" err="1"/>
              <a:t>mưa</a:t>
            </a:r>
            <a:r>
              <a:rPr lang="en-US" altLang="en-US" sz="2000" b="1" i="1" dirty="0"/>
              <a:t>, </a:t>
            </a:r>
            <a:r>
              <a:rPr lang="en-US" altLang="en-US" sz="2000" b="1" i="1" dirty="0" err="1"/>
              <a:t>mưa</a:t>
            </a:r>
            <a:r>
              <a:rPr lang="en-US" altLang="en-US" sz="2000" b="1" i="1" dirty="0"/>
              <a:t> </a:t>
            </a:r>
            <a:r>
              <a:rPr lang="en-US" altLang="en-US" sz="2000" b="1" i="1" dirty="0" err="1"/>
              <a:t>kéo</a:t>
            </a:r>
            <a:r>
              <a:rPr lang="en-US" altLang="en-US" sz="2000" b="1" i="1" dirty="0"/>
              <a:t> </a:t>
            </a:r>
            <a:r>
              <a:rPr lang="en-US" altLang="en-US" sz="2000" b="1" i="1" dirty="0" err="1"/>
              <a:t>dài</a:t>
            </a:r>
            <a:r>
              <a:rPr lang="en-US" altLang="en-US" sz="2000" b="1" i="1" dirty="0"/>
              <a:t>, </a:t>
            </a:r>
            <a:r>
              <a:rPr lang="en-US" altLang="en-US" sz="2000" b="1" i="1" dirty="0" err="1"/>
              <a:t>nhiều</a:t>
            </a:r>
            <a:r>
              <a:rPr lang="en-US" altLang="en-US" sz="2000" b="1" i="1" dirty="0"/>
              <a:t> </a:t>
            </a:r>
            <a:r>
              <a:rPr lang="en-US" altLang="en-US" sz="2000" b="1" i="1" dirty="0" err="1"/>
              <a:t>lũ</a:t>
            </a:r>
            <a:r>
              <a:rPr lang="en-US" altLang="en-US" sz="2000" b="1" i="1" dirty="0"/>
              <a:t>, </a:t>
            </a:r>
            <a:r>
              <a:rPr lang="en-US" altLang="en-US" sz="2000" b="1" i="1" dirty="0" err="1"/>
              <a:t>độ</a:t>
            </a:r>
            <a:r>
              <a:rPr lang="en-US" altLang="en-US" sz="2000" b="1" i="1" dirty="0"/>
              <a:t> </a:t>
            </a:r>
            <a:r>
              <a:rPr lang="en-US" altLang="en-US" sz="2000" b="1" i="1" dirty="0" err="1"/>
              <a:t>ẩm</a:t>
            </a:r>
            <a:r>
              <a:rPr lang="en-US" altLang="en-US" sz="2000" b="1" i="1" dirty="0"/>
              <a:t> </a:t>
            </a:r>
            <a:r>
              <a:rPr lang="en-US" altLang="en-US" sz="2000" b="1" i="1" dirty="0" err="1"/>
              <a:t>lớn</a:t>
            </a:r>
            <a:r>
              <a:rPr lang="en-US" altLang="en-US" sz="2000" b="1" i="1" dirty="0"/>
              <a:t> </a:t>
            </a:r>
          </a:p>
        </p:txBody>
      </p:sp>
      <p:sp>
        <p:nvSpPr>
          <p:cNvPr id="7" name="Text Box 4">
            <a:extLst>
              <a:ext uri="{FF2B5EF4-FFF2-40B4-BE49-F238E27FC236}">
                <a16:creationId xmlns:a16="http://schemas.microsoft.com/office/drawing/2014/main" id="{A21B07AF-BBB5-4D0F-9372-FE42726F7659}"/>
              </a:ext>
            </a:extLst>
          </p:cNvPr>
          <p:cNvSpPr txBox="1">
            <a:spLocks noChangeArrowheads="1"/>
          </p:cNvSpPr>
          <p:nvPr/>
        </p:nvSpPr>
        <p:spPr bwMode="auto">
          <a:xfrm>
            <a:off x="1752600" y="6224894"/>
            <a:ext cx="5334000" cy="519113"/>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b="1" dirty="0">
                <a:solidFill>
                  <a:srgbClr val="FFFF00"/>
                </a:solidFill>
              </a:rPr>
              <a:t>=&gt; </a:t>
            </a:r>
            <a:r>
              <a:rPr lang="en-US" altLang="en-US" sz="2800" b="1" dirty="0" err="1">
                <a:solidFill>
                  <a:srgbClr val="FFFF00"/>
                </a:solidFill>
              </a:rPr>
              <a:t>Địa</a:t>
            </a:r>
            <a:r>
              <a:rPr lang="en-US" altLang="en-US" sz="2800" b="1" dirty="0">
                <a:solidFill>
                  <a:srgbClr val="FFFF00"/>
                </a:solidFill>
              </a:rPr>
              <a:t> </a:t>
            </a:r>
            <a:r>
              <a:rPr lang="en-US" altLang="en-US" sz="2800" b="1" dirty="0" err="1">
                <a:solidFill>
                  <a:srgbClr val="FFFF00"/>
                </a:solidFill>
              </a:rPr>
              <a:t>hình</a:t>
            </a:r>
            <a:r>
              <a:rPr lang="en-US" altLang="en-US" sz="2800" b="1" dirty="0">
                <a:solidFill>
                  <a:srgbClr val="FFFF00"/>
                </a:solidFill>
              </a:rPr>
              <a:t> </a:t>
            </a:r>
            <a:r>
              <a:rPr lang="en-US" altLang="en-US" sz="2800" b="1" dirty="0" err="1">
                <a:solidFill>
                  <a:srgbClr val="FFFF00"/>
                </a:solidFill>
              </a:rPr>
              <a:t>rất</a:t>
            </a:r>
            <a:r>
              <a:rPr lang="en-US" altLang="en-US" sz="2800" b="1" dirty="0">
                <a:solidFill>
                  <a:srgbClr val="FFFF00"/>
                </a:solidFill>
              </a:rPr>
              <a:t> </a:t>
            </a:r>
            <a:r>
              <a:rPr lang="en-US" altLang="en-US" sz="2800" b="1" dirty="0" err="1">
                <a:solidFill>
                  <a:srgbClr val="FFFF00"/>
                </a:solidFill>
              </a:rPr>
              <a:t>hiểm</a:t>
            </a:r>
            <a:r>
              <a:rPr lang="en-US" altLang="en-US" sz="2800" b="1" dirty="0">
                <a:solidFill>
                  <a:srgbClr val="FFFF00"/>
                </a:solidFill>
              </a:rPr>
              <a:t> </a:t>
            </a:r>
            <a:r>
              <a:rPr lang="en-US" altLang="en-US" sz="2800" b="1" dirty="0" err="1">
                <a:solidFill>
                  <a:srgbClr val="FFFF00"/>
                </a:solidFill>
              </a:rPr>
              <a:t>trở</a:t>
            </a:r>
            <a:endParaRPr lang="en-US" altLang="en-US" sz="2800" b="1" dirty="0">
              <a:solidFill>
                <a:srgbClr val="FFFF00"/>
              </a:solidFill>
            </a:endParaRPr>
          </a:p>
        </p:txBody>
      </p:sp>
      <p:sp>
        <p:nvSpPr>
          <p:cNvPr id="6" name="Rectangle 5">
            <a:extLst>
              <a:ext uri="{FF2B5EF4-FFF2-40B4-BE49-F238E27FC236}">
                <a16:creationId xmlns:a16="http://schemas.microsoft.com/office/drawing/2014/main" id="{DA9FC305-9C24-4971-924D-066A4CFC496F}"/>
              </a:ext>
            </a:extLst>
          </p:cNvPr>
          <p:cNvSpPr/>
          <p:nvPr/>
        </p:nvSpPr>
        <p:spPr bwMode="auto">
          <a:xfrm>
            <a:off x="-152400" y="0"/>
            <a:ext cx="8842375" cy="1056046"/>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r>
              <a:rPr lang="en-US" sz="3200" b="1" dirty="0">
                <a:solidFill>
                  <a:srgbClr val="002060"/>
                </a:solidFill>
                <a:latin typeface="+mn-lt"/>
                <a:cs typeface="Arial" charset="0"/>
              </a:rPr>
              <a:t>II/ </a:t>
            </a:r>
            <a:r>
              <a:rPr lang="en-US" sz="3200" b="1" dirty="0" err="1">
                <a:solidFill>
                  <a:srgbClr val="002060"/>
                </a:solidFill>
                <a:latin typeface="+mn-lt"/>
                <a:cs typeface="Arial" charset="0"/>
              </a:rPr>
              <a:t>Cuộc</a:t>
            </a:r>
            <a:r>
              <a:rPr lang="en-US" sz="3200" b="1" dirty="0">
                <a:solidFill>
                  <a:srgbClr val="002060"/>
                </a:solidFill>
                <a:latin typeface="+mn-lt"/>
                <a:cs typeface="Arial" charset="0"/>
              </a:rPr>
              <a:t> </a:t>
            </a:r>
            <a:r>
              <a:rPr lang="en-US" sz="3200" b="1" dirty="0" err="1">
                <a:solidFill>
                  <a:srgbClr val="002060"/>
                </a:solidFill>
                <a:latin typeface="+mn-lt"/>
                <a:cs typeface="Arial" charset="0"/>
              </a:rPr>
              <a:t>tiến</a:t>
            </a:r>
            <a:r>
              <a:rPr lang="en-US" sz="3200" b="1" dirty="0">
                <a:solidFill>
                  <a:srgbClr val="002060"/>
                </a:solidFill>
                <a:latin typeface="+mn-lt"/>
                <a:cs typeface="Arial" charset="0"/>
              </a:rPr>
              <a:t> </a:t>
            </a:r>
            <a:r>
              <a:rPr lang="en-US" sz="3200" b="1" dirty="0" err="1">
                <a:solidFill>
                  <a:srgbClr val="002060"/>
                </a:solidFill>
                <a:latin typeface="+mn-lt"/>
                <a:cs typeface="Arial" charset="0"/>
              </a:rPr>
              <a:t>công</a:t>
            </a:r>
            <a:r>
              <a:rPr lang="en-US" sz="3200" b="1" dirty="0">
                <a:solidFill>
                  <a:srgbClr val="002060"/>
                </a:solidFill>
                <a:latin typeface="+mn-lt"/>
                <a:cs typeface="Arial" charset="0"/>
              </a:rPr>
              <a:t> </a:t>
            </a:r>
            <a:r>
              <a:rPr lang="en-US" sz="3200" b="1" dirty="0" err="1">
                <a:solidFill>
                  <a:srgbClr val="002060"/>
                </a:solidFill>
                <a:latin typeface="+mn-lt"/>
                <a:cs typeface="Arial" charset="0"/>
              </a:rPr>
              <a:t>chiến</a:t>
            </a:r>
            <a:r>
              <a:rPr lang="en-US" sz="3200" b="1" dirty="0">
                <a:solidFill>
                  <a:srgbClr val="002060"/>
                </a:solidFill>
                <a:latin typeface="+mn-lt"/>
                <a:cs typeface="Arial" charset="0"/>
              </a:rPr>
              <a:t> </a:t>
            </a:r>
            <a:r>
              <a:rPr lang="en-US" sz="3200" b="1" dirty="0" err="1">
                <a:solidFill>
                  <a:srgbClr val="002060"/>
                </a:solidFill>
                <a:latin typeface="+mn-lt"/>
                <a:cs typeface="Arial" charset="0"/>
              </a:rPr>
              <a:t>lược</a:t>
            </a:r>
            <a:r>
              <a:rPr lang="en-US" sz="3200" b="1" dirty="0">
                <a:solidFill>
                  <a:srgbClr val="002060"/>
                </a:solidFill>
                <a:latin typeface="+mn-lt"/>
                <a:cs typeface="Arial" charset="0"/>
              </a:rPr>
              <a:t> </a:t>
            </a:r>
            <a:r>
              <a:rPr lang="en-US" sz="3200" b="1" dirty="0" err="1">
                <a:solidFill>
                  <a:srgbClr val="002060"/>
                </a:solidFill>
                <a:latin typeface="+mn-lt"/>
                <a:cs typeface="Arial" charset="0"/>
              </a:rPr>
              <a:t>Đông-Xuân</a:t>
            </a:r>
            <a:r>
              <a:rPr lang="en-US" sz="3200" b="1" dirty="0">
                <a:solidFill>
                  <a:srgbClr val="002060"/>
                </a:solidFill>
                <a:latin typeface="+mn-lt"/>
                <a:cs typeface="Arial" charset="0"/>
              </a:rPr>
              <a:t> 1953-1954 </a:t>
            </a:r>
            <a:r>
              <a:rPr lang="en-US" sz="3200" b="1" dirty="0" err="1">
                <a:solidFill>
                  <a:srgbClr val="002060"/>
                </a:solidFill>
                <a:latin typeface="+mn-lt"/>
                <a:cs typeface="Arial" charset="0"/>
              </a:rPr>
              <a:t>và</a:t>
            </a:r>
            <a:r>
              <a:rPr lang="en-US" sz="3200" b="1" dirty="0">
                <a:solidFill>
                  <a:srgbClr val="002060"/>
                </a:solidFill>
                <a:latin typeface="+mn-lt"/>
                <a:cs typeface="Arial" charset="0"/>
              </a:rPr>
              <a:t> </a:t>
            </a:r>
            <a:r>
              <a:rPr lang="en-US" sz="3200" b="1" dirty="0" err="1">
                <a:solidFill>
                  <a:srgbClr val="002060"/>
                </a:solidFill>
                <a:latin typeface="+mn-lt"/>
                <a:cs typeface="Arial" charset="0"/>
              </a:rPr>
              <a:t>chiến</a:t>
            </a:r>
            <a:r>
              <a:rPr lang="en-US" sz="3200" b="1" dirty="0">
                <a:solidFill>
                  <a:srgbClr val="002060"/>
                </a:solidFill>
                <a:latin typeface="+mn-lt"/>
                <a:cs typeface="Arial" charset="0"/>
              </a:rPr>
              <a:t> </a:t>
            </a:r>
            <a:r>
              <a:rPr lang="en-US" sz="3200" b="1" dirty="0" err="1">
                <a:solidFill>
                  <a:srgbClr val="002060"/>
                </a:solidFill>
                <a:latin typeface="+mn-lt"/>
                <a:cs typeface="Arial" charset="0"/>
              </a:rPr>
              <a:t>dịch</a:t>
            </a:r>
            <a:r>
              <a:rPr lang="en-US" sz="3200" b="1" dirty="0">
                <a:solidFill>
                  <a:srgbClr val="002060"/>
                </a:solidFill>
                <a:latin typeface="+mn-lt"/>
                <a:cs typeface="Arial" charset="0"/>
              </a:rPr>
              <a:t> </a:t>
            </a:r>
            <a:r>
              <a:rPr lang="en-US" sz="3200" b="1" dirty="0" err="1">
                <a:solidFill>
                  <a:srgbClr val="002060"/>
                </a:solidFill>
                <a:latin typeface="+mn-lt"/>
                <a:cs typeface="Arial" charset="0"/>
              </a:rPr>
              <a:t>lịch</a:t>
            </a:r>
            <a:r>
              <a:rPr lang="en-US" sz="3200" b="1" dirty="0">
                <a:solidFill>
                  <a:srgbClr val="002060"/>
                </a:solidFill>
                <a:latin typeface="+mn-lt"/>
                <a:cs typeface="Arial" charset="0"/>
              </a:rPr>
              <a:t> </a:t>
            </a:r>
            <a:r>
              <a:rPr lang="en-US" sz="3200" b="1" dirty="0" err="1">
                <a:solidFill>
                  <a:srgbClr val="002060"/>
                </a:solidFill>
                <a:latin typeface="+mn-lt"/>
                <a:cs typeface="Arial" charset="0"/>
              </a:rPr>
              <a:t>sử</a:t>
            </a:r>
            <a:r>
              <a:rPr lang="en-US" sz="3200" b="1" dirty="0">
                <a:solidFill>
                  <a:srgbClr val="002060"/>
                </a:solidFill>
                <a:latin typeface="+mn-lt"/>
                <a:cs typeface="Arial" charset="0"/>
              </a:rPr>
              <a:t> </a:t>
            </a:r>
            <a:r>
              <a:rPr lang="en-US" sz="3200" b="1" dirty="0" err="1">
                <a:solidFill>
                  <a:srgbClr val="002060"/>
                </a:solidFill>
                <a:latin typeface="+mn-lt"/>
                <a:cs typeface="Arial" charset="0"/>
              </a:rPr>
              <a:t>Điện</a:t>
            </a:r>
            <a:r>
              <a:rPr lang="en-US" sz="3200" b="1" dirty="0">
                <a:solidFill>
                  <a:srgbClr val="002060"/>
                </a:solidFill>
                <a:latin typeface="+mn-lt"/>
                <a:cs typeface="Arial" charset="0"/>
              </a:rPr>
              <a:t> </a:t>
            </a:r>
            <a:r>
              <a:rPr lang="en-US" sz="3200" b="1" dirty="0" err="1">
                <a:solidFill>
                  <a:srgbClr val="002060"/>
                </a:solidFill>
                <a:latin typeface="+mn-lt"/>
                <a:cs typeface="Arial" charset="0"/>
              </a:rPr>
              <a:t>Biên</a:t>
            </a:r>
            <a:r>
              <a:rPr lang="en-US" sz="3200" b="1" dirty="0">
                <a:solidFill>
                  <a:srgbClr val="002060"/>
                </a:solidFill>
                <a:latin typeface="+mn-lt"/>
                <a:cs typeface="Arial" charset="0"/>
              </a:rPr>
              <a:t> </a:t>
            </a:r>
            <a:r>
              <a:rPr lang="en-US" sz="3200" b="1" dirty="0" err="1">
                <a:solidFill>
                  <a:srgbClr val="002060"/>
                </a:solidFill>
                <a:latin typeface="+mn-lt"/>
                <a:cs typeface="Arial" charset="0"/>
              </a:rPr>
              <a:t>Phủ</a:t>
            </a:r>
            <a:r>
              <a:rPr lang="en-US" sz="3200" b="1" dirty="0">
                <a:solidFill>
                  <a:srgbClr val="002060"/>
                </a:solidFill>
                <a:latin typeface="+mn-lt"/>
                <a:cs typeface="Arial" charset="0"/>
              </a:rPr>
              <a:t> 1954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5111"/>
                                        </p:tgtEl>
                                        <p:attrNameLst>
                                          <p:attrName>style.visibility</p:attrName>
                                        </p:attrNameLst>
                                      </p:cBhvr>
                                      <p:to>
                                        <p:strVal val="visible"/>
                                      </p:to>
                                    </p:set>
                                    <p:animEffect transition="in" filter="blinds(horizontal)">
                                      <p:cBhvr>
                                        <p:cTn id="7" dur="500"/>
                                        <p:tgtEl>
                                          <p:spTgt spid="1751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11" grpId="0" animBg="1"/>
      <p:bldP spid="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a:extLst>
              <a:ext uri="{FF2B5EF4-FFF2-40B4-BE49-F238E27FC236}">
                <a16:creationId xmlns:a16="http://schemas.microsoft.com/office/drawing/2014/main" id="{27F0A4B4-E774-4208-8126-60B963BC3403}"/>
              </a:ext>
            </a:extLst>
          </p:cNvPr>
          <p:cNvSpPr>
            <a:spLocks noChangeArrowheads="1"/>
          </p:cNvSpPr>
          <p:nvPr/>
        </p:nvSpPr>
        <p:spPr bwMode="auto">
          <a:xfrm>
            <a:off x="59140" y="147093"/>
            <a:ext cx="8839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chemeClr val="hlink"/>
              </a:buClr>
              <a:buSzPct val="60000"/>
              <a:buFont typeface="Wingdings" panose="05000000000000000000" pitchFamily="2" charset="2"/>
              <a:buNone/>
            </a:pPr>
            <a:r>
              <a:rPr lang="en-US" altLang="en-US" sz="2400" b="1" dirty="0"/>
              <a:t>2. </a:t>
            </a:r>
            <a:r>
              <a:rPr lang="en-US" altLang="en-US" sz="2400" b="1" dirty="0" err="1"/>
              <a:t>Chiến</a:t>
            </a:r>
            <a:r>
              <a:rPr lang="en-US" altLang="en-US" sz="2400" b="1" dirty="0"/>
              <a:t> </a:t>
            </a:r>
            <a:r>
              <a:rPr lang="en-US" altLang="en-US" sz="2400" b="1" dirty="0" err="1"/>
              <a:t>dịch</a:t>
            </a:r>
            <a:r>
              <a:rPr lang="en-US" altLang="en-US" sz="2400" b="1" dirty="0"/>
              <a:t> </a:t>
            </a:r>
            <a:r>
              <a:rPr lang="en-US" altLang="en-US" sz="2400" b="1" dirty="0" err="1"/>
              <a:t>lịch</a:t>
            </a:r>
            <a:r>
              <a:rPr lang="en-US" altLang="en-US" sz="2400" b="1" dirty="0"/>
              <a:t> </a:t>
            </a:r>
            <a:r>
              <a:rPr lang="en-US" altLang="en-US" sz="2400" b="1" dirty="0" err="1"/>
              <a:t>sử</a:t>
            </a:r>
            <a:r>
              <a:rPr lang="en-US" altLang="en-US" sz="2400" b="1" dirty="0"/>
              <a:t> </a:t>
            </a:r>
            <a:r>
              <a:rPr lang="en-US" altLang="en-US" sz="2400" b="1" dirty="0" err="1"/>
              <a:t>Điện</a:t>
            </a:r>
            <a:r>
              <a:rPr lang="en-US" altLang="en-US" sz="2400" b="1" dirty="0"/>
              <a:t> </a:t>
            </a:r>
            <a:r>
              <a:rPr lang="en-US" altLang="en-US" sz="2400" b="1" dirty="0" err="1"/>
              <a:t>Biên</a:t>
            </a:r>
            <a:r>
              <a:rPr lang="en-US" altLang="en-US" sz="2400" b="1" dirty="0"/>
              <a:t> </a:t>
            </a:r>
            <a:r>
              <a:rPr lang="en-US" altLang="en-US" sz="2400" b="1" dirty="0" err="1"/>
              <a:t>Phủ</a:t>
            </a:r>
            <a:r>
              <a:rPr lang="en-US" altLang="en-US" sz="2400" b="1" dirty="0"/>
              <a:t> ( 1954)</a:t>
            </a:r>
          </a:p>
        </p:txBody>
      </p:sp>
      <p:sp>
        <p:nvSpPr>
          <p:cNvPr id="193542" name="Rectangle 6">
            <a:extLst>
              <a:ext uri="{FF2B5EF4-FFF2-40B4-BE49-F238E27FC236}">
                <a16:creationId xmlns:a16="http://schemas.microsoft.com/office/drawing/2014/main" id="{FADF7CD8-1E7A-4BC9-933F-DFF940528DD5}"/>
              </a:ext>
            </a:extLst>
          </p:cNvPr>
          <p:cNvSpPr>
            <a:spLocks noChangeArrowheads="1"/>
          </p:cNvSpPr>
          <p:nvPr/>
        </p:nvSpPr>
        <p:spPr bwMode="auto">
          <a:xfrm>
            <a:off x="181993" y="685800"/>
            <a:ext cx="8839200" cy="838200"/>
          </a:xfrm>
          <a:prstGeom prst="rect">
            <a:avLst/>
          </a:prstGeom>
          <a:noFill/>
          <a:ln>
            <a:noFill/>
          </a:ln>
          <a:effectLst/>
        </p:spPr>
        <p:txBody>
          <a:bodyPr/>
          <a:lstStyle/>
          <a:p>
            <a:pPr marL="342900" indent="-342900" eaLnBrk="1" hangingPunct="1">
              <a:spcBef>
                <a:spcPct val="20000"/>
              </a:spcBef>
              <a:buClr>
                <a:schemeClr val="hlink"/>
              </a:buClr>
              <a:buSzPct val="60000"/>
              <a:buFont typeface="Wingdings" pitchFamily="2" charset="2"/>
              <a:buNone/>
              <a:defRPr/>
            </a:pPr>
            <a:r>
              <a:rPr lang="en-US" sz="2400" b="1" dirty="0">
                <a:latin typeface="Arial" charset="0"/>
                <a:cs typeface="Arial" charset="0"/>
              </a:rPr>
              <a:t>a. </a:t>
            </a:r>
            <a:r>
              <a:rPr lang="en-US" sz="2400" b="1" dirty="0" err="1">
                <a:latin typeface="Arial" charset="0"/>
                <a:cs typeface="Arial" charset="0"/>
              </a:rPr>
              <a:t>Âm</a:t>
            </a:r>
            <a:r>
              <a:rPr lang="en-US" sz="2400" b="1" dirty="0">
                <a:latin typeface="Arial" charset="0"/>
                <a:cs typeface="Arial" charset="0"/>
              </a:rPr>
              <a:t> </a:t>
            </a:r>
            <a:r>
              <a:rPr lang="en-US" sz="2400" b="1" dirty="0" err="1">
                <a:latin typeface="Arial" charset="0"/>
                <a:cs typeface="Arial" charset="0"/>
              </a:rPr>
              <a:t>mưu</a:t>
            </a:r>
            <a:r>
              <a:rPr lang="en-US" sz="2400" b="1" dirty="0">
                <a:latin typeface="Arial" charset="0"/>
                <a:cs typeface="Arial" charset="0"/>
              </a:rPr>
              <a:t> </a:t>
            </a:r>
            <a:r>
              <a:rPr lang="en-US" sz="2400" b="1" dirty="0" err="1">
                <a:latin typeface="Arial" charset="0"/>
                <a:cs typeface="Arial" charset="0"/>
              </a:rPr>
              <a:t>của</a:t>
            </a:r>
            <a:r>
              <a:rPr lang="en-US" sz="2400" b="1" dirty="0">
                <a:latin typeface="Arial" charset="0"/>
                <a:cs typeface="Arial" charset="0"/>
              </a:rPr>
              <a:t> </a:t>
            </a:r>
            <a:r>
              <a:rPr lang="en-US" sz="2400" b="1" dirty="0" err="1">
                <a:latin typeface="Arial" charset="0"/>
                <a:cs typeface="Arial" charset="0"/>
              </a:rPr>
              <a:t>Pháp</a:t>
            </a:r>
            <a:r>
              <a:rPr lang="en-US" sz="2400" b="1" dirty="0">
                <a:latin typeface="Arial" charset="0"/>
                <a:cs typeface="Arial" charset="0"/>
              </a:rPr>
              <a:t> - </a:t>
            </a:r>
            <a:r>
              <a:rPr lang="en-US" sz="2400" b="1" dirty="0" err="1">
                <a:latin typeface="Arial" charset="0"/>
                <a:cs typeface="Arial" charset="0"/>
              </a:rPr>
              <a:t>Mĩ</a:t>
            </a:r>
            <a:endParaRPr lang="en-US" sz="2400" b="1" dirty="0">
              <a:latin typeface="Arial" charset="0"/>
              <a:cs typeface="Arial" charset="0"/>
            </a:endParaRPr>
          </a:p>
          <a:p>
            <a:pPr marL="342900" indent="-342900" eaLnBrk="1" hangingPunct="1">
              <a:spcBef>
                <a:spcPct val="20000"/>
              </a:spcBef>
              <a:buClr>
                <a:schemeClr val="hlink"/>
              </a:buClr>
              <a:buSzPct val="60000"/>
              <a:buFont typeface="Wingdings" pitchFamily="2" charset="2"/>
              <a:buNone/>
              <a:defRPr/>
            </a:pPr>
            <a:endParaRPr lang="en-US" sz="2400" b="1" dirty="0">
              <a:solidFill>
                <a:srgbClr val="0066FF"/>
              </a:solidFill>
              <a:effectLst>
                <a:outerShdw blurRad="38100" dist="38100" dir="2700000" algn="tl">
                  <a:srgbClr val="000000"/>
                </a:outerShdw>
              </a:effectLst>
              <a:latin typeface="Arial" charset="0"/>
              <a:cs typeface="Arial" charset="0"/>
            </a:endParaRPr>
          </a:p>
        </p:txBody>
      </p:sp>
      <p:sp>
        <p:nvSpPr>
          <p:cNvPr id="9" name="Text Box 19">
            <a:extLst>
              <a:ext uri="{FF2B5EF4-FFF2-40B4-BE49-F238E27FC236}">
                <a16:creationId xmlns:a16="http://schemas.microsoft.com/office/drawing/2014/main" id="{E77AC2CC-EA6E-4FB8-B8CB-CF67C49EBDB5}"/>
              </a:ext>
            </a:extLst>
          </p:cNvPr>
          <p:cNvSpPr txBox="1">
            <a:spLocks noChangeArrowheads="1"/>
          </p:cNvSpPr>
          <p:nvPr/>
        </p:nvSpPr>
        <p:spPr bwMode="auto">
          <a:xfrm>
            <a:off x="145122" y="1676400"/>
            <a:ext cx="8975725" cy="1384995"/>
          </a:xfrm>
          <a:prstGeom prst="rect">
            <a:avLst/>
          </a:prstGeom>
          <a:noFill/>
          <a:ln w="9525">
            <a:noFill/>
            <a:miter lim="800000"/>
            <a:headEnd/>
            <a:tailEnd/>
          </a:ln>
          <a:effectLst/>
        </p:spPr>
        <p:txBody>
          <a:bodyPr>
            <a:spAutoFit/>
          </a:bodyPr>
          <a:lstStyle/>
          <a:p>
            <a:pPr algn="just" eaLnBrk="1" hangingPunct="1">
              <a:spcBef>
                <a:spcPct val="50000"/>
              </a:spcBef>
              <a:defRPr/>
            </a:pPr>
            <a:r>
              <a:rPr lang="en-US" sz="2800" b="1" dirty="0">
                <a:solidFill>
                  <a:srgbClr val="660033"/>
                </a:solidFill>
                <a:effectLst>
                  <a:outerShdw blurRad="38100" dist="38100" dir="2700000" algn="tl">
                    <a:srgbClr val="C0C0C0"/>
                  </a:outerShdw>
                </a:effectLst>
                <a:latin typeface="+mj-lt"/>
                <a:cs typeface="Arial" charset="0"/>
              </a:rPr>
              <a:t>Xây</a:t>
            </a:r>
            <a:r>
              <a:rPr lang="vi-VN" sz="2800" b="1" dirty="0">
                <a:solidFill>
                  <a:srgbClr val="660033"/>
                </a:solidFill>
                <a:effectLst>
                  <a:outerShdw blurRad="38100" dist="38100" dir="2700000" algn="tl">
                    <a:srgbClr val="C0C0C0"/>
                  </a:outerShdw>
                </a:effectLst>
                <a:latin typeface="+mj-lt"/>
                <a:cs typeface="Arial" charset="0"/>
              </a:rPr>
              <a:t> dựng Điện Biên Phủ thành tập đoàn cứ điểm mạnh nhất Đông Dương với 49 cứ điển chia làm 3 phân khu</a:t>
            </a:r>
            <a:r>
              <a:rPr lang="en-US" sz="2800" b="1" dirty="0">
                <a:solidFill>
                  <a:srgbClr val="660033"/>
                </a:solidFill>
                <a:effectLst>
                  <a:outerShdw blurRad="38100" dist="38100" dir="2700000" algn="tl">
                    <a:srgbClr val="C0C0C0"/>
                  </a:outerShdw>
                </a:effectLst>
                <a:latin typeface="VNI-Times" pitchFamily="2" charset="0"/>
                <a:cs typeface="Arial" charset="0"/>
              </a:rPr>
              <a:t>(Bắc-Trung-Nam)</a:t>
            </a:r>
            <a:r>
              <a:rPr lang="en-US" sz="2800" b="1" dirty="0">
                <a:solidFill>
                  <a:srgbClr val="660033"/>
                </a:solidFill>
                <a:effectLst>
                  <a:outerShdw blurRad="38100" dist="38100" dir="2700000" algn="tl">
                    <a:srgbClr val="C0C0C0"/>
                  </a:outerShdw>
                </a:effectLst>
                <a:latin typeface="VNI-Times" pitchFamily="2" charset="0"/>
                <a:cs typeface="Arial" charset="0"/>
                <a:sym typeface="Wingdings" pitchFamily="2" charset="2"/>
              </a:rPr>
              <a:t>. </a:t>
            </a:r>
            <a:endParaRPr lang="en-US" sz="2800" b="1" dirty="0">
              <a:solidFill>
                <a:srgbClr val="660033"/>
              </a:solidFill>
              <a:effectLst>
                <a:outerShdw blurRad="38100" dist="38100" dir="2700000" algn="tl">
                  <a:srgbClr val="C0C0C0"/>
                </a:outerShdw>
              </a:effectLst>
              <a:latin typeface="VNI-Times" pitchFamily="2" charset="0"/>
              <a:cs typeface="Arial" charset="0"/>
            </a:endParaRPr>
          </a:p>
        </p:txBody>
      </p:sp>
      <p:sp>
        <p:nvSpPr>
          <p:cNvPr id="6" name="AutoShape 9">
            <a:extLst>
              <a:ext uri="{FF2B5EF4-FFF2-40B4-BE49-F238E27FC236}">
                <a16:creationId xmlns:a16="http://schemas.microsoft.com/office/drawing/2014/main" id="{2EE25F89-5F39-40BB-B90D-9AA29939528B}"/>
              </a:ext>
            </a:extLst>
          </p:cNvPr>
          <p:cNvSpPr>
            <a:spLocks noChangeArrowheads="1"/>
          </p:cNvSpPr>
          <p:nvPr/>
        </p:nvSpPr>
        <p:spPr bwMode="auto">
          <a:xfrm>
            <a:off x="4608871" y="3090892"/>
            <a:ext cx="4343400" cy="2362200"/>
          </a:xfrm>
          <a:prstGeom prst="cloudCallout">
            <a:avLst>
              <a:gd name="adj1" fmla="val -32056"/>
              <a:gd name="adj2" fmla="val 51074"/>
            </a:avLst>
          </a:prstGeom>
          <a:solidFill>
            <a:srgbClr val="5CFE8E"/>
          </a:solidFill>
          <a:ln w="9525">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dirty="0">
                <a:solidFill>
                  <a:schemeClr val="hlink"/>
                </a:solidFill>
              </a:rPr>
              <a:t>Với vị trí chiến lược của Điện Biên Phủ, Pháp -Mĩ đã có âm mưu gì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3542"/>
                                        </p:tgtEl>
                                        <p:attrNameLst>
                                          <p:attrName>style.visibility</p:attrName>
                                        </p:attrNameLst>
                                      </p:cBhvr>
                                      <p:to>
                                        <p:strVal val="visible"/>
                                      </p:to>
                                    </p:set>
                                    <p:animEffect transition="in" filter="circle(in)">
                                      <p:cBhvr>
                                        <p:cTn id="7" dur="2000"/>
                                        <p:tgtEl>
                                          <p:spTgt spid="1935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xit" presetSubtype="0" fill="hold" grpId="1" nodeType="clickEffect">
                                  <p:stCondLst>
                                    <p:cond delay="0"/>
                                  </p:stCondLst>
                                  <p:childTnLst>
                                    <p:animEffect transition="out" filter="fade">
                                      <p:cBhvr>
                                        <p:cTn id="18" dur="1000"/>
                                        <p:tgtEl>
                                          <p:spTgt spid="6"/>
                                        </p:tgtEl>
                                      </p:cBhvr>
                                    </p:animEffect>
                                    <p:anim calcmode="lin" valueType="num">
                                      <p:cBhvr>
                                        <p:cTn id="19" dur="1000"/>
                                        <p:tgtEl>
                                          <p:spTgt spid="6"/>
                                        </p:tgtEl>
                                        <p:attrNameLst>
                                          <p:attrName>ppt_x</p:attrName>
                                        </p:attrNameLst>
                                      </p:cBhvr>
                                      <p:tavLst>
                                        <p:tav tm="0">
                                          <p:val>
                                            <p:strVal val="ppt_x"/>
                                          </p:val>
                                        </p:tav>
                                        <p:tav tm="100000">
                                          <p:val>
                                            <p:strVal val="ppt_x"/>
                                          </p:val>
                                        </p:tav>
                                      </p:tavLst>
                                    </p:anim>
                                    <p:anim calcmode="lin" valueType="num">
                                      <p:cBhvr>
                                        <p:cTn id="20" dur="1000"/>
                                        <p:tgtEl>
                                          <p:spTgt spid="6"/>
                                        </p:tgtEl>
                                        <p:attrNameLst>
                                          <p:attrName>ppt_y</p:attrName>
                                        </p:attrNameLst>
                                      </p:cBhvr>
                                      <p:tavLst>
                                        <p:tav tm="0">
                                          <p:val>
                                            <p:strVal val="ppt_y"/>
                                          </p:val>
                                        </p:tav>
                                        <p:tav tm="100000">
                                          <p:val>
                                            <p:strVal val="ppt_y+.1"/>
                                          </p:val>
                                        </p:tav>
                                      </p:tavLst>
                                    </p:anim>
                                    <p:set>
                                      <p:cBhvr>
                                        <p:cTn id="21" dur="1" fill="hold">
                                          <p:stCondLst>
                                            <p:cond delay="999"/>
                                          </p:stCondLst>
                                        </p:cTn>
                                        <p:tgtEl>
                                          <p:spTgt spid="6"/>
                                        </p:tgtEl>
                                        <p:attrNameLst>
                                          <p:attrName>style.visibility</p:attrName>
                                        </p:attrNameLst>
                                      </p:cBhvr>
                                      <p:to>
                                        <p:strVal val="hidden"/>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2" grpId="0"/>
      <p:bldP spid="9" grpId="0"/>
      <p:bldP spid="6" grpId="0" animBg="1"/>
      <p:bldP spid="6" grpId="1"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4CEA9A30-EAFD-41F4-B7B6-D522F38EC068}"/>
              </a:ext>
            </a:extLst>
          </p:cNvPr>
          <p:cNvSpPr>
            <a:spLocks noChangeArrowheads="1"/>
          </p:cNvSpPr>
          <p:nvPr/>
        </p:nvSpPr>
        <p:spPr bwMode="auto">
          <a:xfrm>
            <a:off x="228600" y="228600"/>
            <a:ext cx="8686800" cy="6400800"/>
          </a:xfrm>
          <a:prstGeom prst="rect">
            <a:avLst/>
          </a:prstGeom>
          <a:noFill/>
          <a:ln w="571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a:p>
        </p:txBody>
      </p:sp>
      <p:sp>
        <p:nvSpPr>
          <p:cNvPr id="123908" name="Text Box 4">
            <a:extLst>
              <a:ext uri="{FF2B5EF4-FFF2-40B4-BE49-F238E27FC236}">
                <a16:creationId xmlns:a16="http://schemas.microsoft.com/office/drawing/2014/main" id="{96C0D331-0FBE-4EC3-B1C4-627C857C0367}"/>
              </a:ext>
            </a:extLst>
          </p:cNvPr>
          <p:cNvSpPr txBox="1">
            <a:spLocks noChangeArrowheads="1"/>
          </p:cNvSpPr>
          <p:nvPr/>
        </p:nvSpPr>
        <p:spPr bwMode="auto">
          <a:xfrm rot="2453555">
            <a:off x="609600" y="24384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solidFill>
                  <a:schemeClr val="bg1"/>
                </a:solidFill>
                <a:latin typeface="Times New Roman" panose="02020603050405020304" pitchFamily="18" charset="0"/>
              </a:rPr>
              <a:t>L	À	O</a:t>
            </a:r>
          </a:p>
        </p:txBody>
      </p:sp>
      <p:sp>
        <p:nvSpPr>
          <p:cNvPr id="123909" name="Text Box 5">
            <a:extLst>
              <a:ext uri="{FF2B5EF4-FFF2-40B4-BE49-F238E27FC236}">
                <a16:creationId xmlns:a16="http://schemas.microsoft.com/office/drawing/2014/main" id="{7BB679D4-A7A4-4F1D-AF12-56232BBD5832}"/>
              </a:ext>
            </a:extLst>
          </p:cNvPr>
          <p:cNvSpPr txBox="1">
            <a:spLocks noChangeArrowheads="1"/>
          </p:cNvSpPr>
          <p:nvPr/>
        </p:nvSpPr>
        <p:spPr bwMode="auto">
          <a:xfrm>
            <a:off x="1219200" y="4419600"/>
            <a:ext cx="3352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chemeClr val="bg1"/>
                </a:solidFill>
                <a:latin typeface="Times New Roman" panose="02020603050405020304" pitchFamily="18" charset="0"/>
              </a:rPr>
              <a:t>CAM  PU  CHIA</a:t>
            </a:r>
          </a:p>
        </p:txBody>
      </p:sp>
      <p:sp>
        <p:nvSpPr>
          <p:cNvPr id="123910" name="Oval 6">
            <a:extLst>
              <a:ext uri="{FF2B5EF4-FFF2-40B4-BE49-F238E27FC236}">
                <a16:creationId xmlns:a16="http://schemas.microsoft.com/office/drawing/2014/main" id="{BC66B705-E681-4C6C-8546-B9625972A448}"/>
              </a:ext>
            </a:extLst>
          </p:cNvPr>
          <p:cNvSpPr>
            <a:spLocks noChangeArrowheads="1"/>
          </p:cNvSpPr>
          <p:nvPr/>
        </p:nvSpPr>
        <p:spPr bwMode="auto">
          <a:xfrm>
            <a:off x="838200" y="1371600"/>
            <a:ext cx="228600" cy="228600"/>
          </a:xfrm>
          <a:prstGeom prst="ellipse">
            <a:avLst/>
          </a:prstGeom>
          <a:solidFill>
            <a:srgbClr val="FFFF00"/>
          </a:solidFill>
          <a:ln w="9525">
            <a:solidFill>
              <a:srgbClr val="00FF00"/>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a:p>
        </p:txBody>
      </p:sp>
      <p:pic>
        <p:nvPicPr>
          <p:cNvPr id="123914" name="Picture 10" descr="Ban do DBP trong 2">
            <a:extLst>
              <a:ext uri="{FF2B5EF4-FFF2-40B4-BE49-F238E27FC236}">
                <a16:creationId xmlns:a16="http://schemas.microsoft.com/office/drawing/2014/main" id="{F47F0DAF-79EC-4608-A54D-777F8C71C60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685800"/>
            <a:ext cx="4572000" cy="586740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3915" name="AutoShape 11">
            <a:extLst>
              <a:ext uri="{FF2B5EF4-FFF2-40B4-BE49-F238E27FC236}">
                <a16:creationId xmlns:a16="http://schemas.microsoft.com/office/drawing/2014/main" id="{8A4FC6E8-E03D-40F4-986C-0C1861D9E1A7}"/>
              </a:ext>
            </a:extLst>
          </p:cNvPr>
          <p:cNvSpPr>
            <a:spLocks noChangeArrowheads="1"/>
          </p:cNvSpPr>
          <p:nvPr/>
        </p:nvSpPr>
        <p:spPr bwMode="auto">
          <a:xfrm flipV="1">
            <a:off x="762000" y="1371600"/>
            <a:ext cx="1219200" cy="463550"/>
          </a:xfrm>
          <a:prstGeom prst="wedgeRectCallout">
            <a:avLst>
              <a:gd name="adj1" fmla="val 28125"/>
              <a:gd name="adj2" fmla="val -78083"/>
            </a:avLst>
          </a:prstGeom>
          <a:solidFill>
            <a:srgbClr val="3366FF"/>
          </a:solidFill>
          <a:ln w="9525">
            <a:solidFill>
              <a:srgbClr val="0000FF"/>
            </a:solidFill>
            <a:miter lim="800000"/>
            <a:headEnd/>
            <a:tailEnd/>
          </a:ln>
        </p:spPr>
        <p:txBody>
          <a:bodyPr rot="108000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400" b="1">
                <a:latin typeface="Times New Roman" panose="02020603050405020304" pitchFamily="18" charset="0"/>
              </a:rPr>
              <a:t>PHÂN KHU BẮC</a:t>
            </a:r>
          </a:p>
        </p:txBody>
      </p:sp>
      <p:sp>
        <p:nvSpPr>
          <p:cNvPr id="123916" name="AutoShape 12">
            <a:extLst>
              <a:ext uri="{FF2B5EF4-FFF2-40B4-BE49-F238E27FC236}">
                <a16:creationId xmlns:a16="http://schemas.microsoft.com/office/drawing/2014/main" id="{B31BBBA5-E48E-415E-A283-ED9AF4737C0A}"/>
              </a:ext>
            </a:extLst>
          </p:cNvPr>
          <p:cNvSpPr>
            <a:spLocks noChangeArrowheads="1"/>
          </p:cNvSpPr>
          <p:nvPr/>
        </p:nvSpPr>
        <p:spPr bwMode="auto">
          <a:xfrm flipV="1">
            <a:off x="3276600" y="2508250"/>
            <a:ext cx="1371600" cy="463550"/>
          </a:xfrm>
          <a:prstGeom prst="wedgeRectCallout">
            <a:avLst>
              <a:gd name="adj1" fmla="val -20833"/>
              <a:gd name="adj2" fmla="val -47606"/>
            </a:avLst>
          </a:prstGeom>
          <a:solidFill>
            <a:schemeClr val="accent1"/>
          </a:solidFill>
          <a:ln w="9525">
            <a:solidFill>
              <a:srgbClr val="0000FF"/>
            </a:solidFill>
            <a:miter lim="800000"/>
            <a:headEnd/>
            <a:tailEnd/>
          </a:ln>
        </p:spPr>
        <p:txBody>
          <a:bodyPr rot="108000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400" b="1">
                <a:solidFill>
                  <a:srgbClr val="FF3300"/>
                </a:solidFill>
                <a:latin typeface="Times New Roman" panose="02020603050405020304" pitchFamily="18" charset="0"/>
              </a:rPr>
              <a:t>PHÂN KHU TRUNG TÂM</a:t>
            </a:r>
          </a:p>
        </p:txBody>
      </p:sp>
      <p:sp>
        <p:nvSpPr>
          <p:cNvPr id="123917" name="AutoShape 13">
            <a:extLst>
              <a:ext uri="{FF2B5EF4-FFF2-40B4-BE49-F238E27FC236}">
                <a16:creationId xmlns:a16="http://schemas.microsoft.com/office/drawing/2014/main" id="{B5912757-0C5F-4DE6-A52D-D5C730CAB6F4}"/>
              </a:ext>
            </a:extLst>
          </p:cNvPr>
          <p:cNvSpPr>
            <a:spLocks noChangeArrowheads="1"/>
          </p:cNvSpPr>
          <p:nvPr/>
        </p:nvSpPr>
        <p:spPr bwMode="auto">
          <a:xfrm>
            <a:off x="2819400" y="3576638"/>
            <a:ext cx="1828800" cy="309562"/>
          </a:xfrm>
          <a:prstGeom prst="wedgeRectCallout">
            <a:avLst>
              <a:gd name="adj1" fmla="val -72398"/>
              <a:gd name="adj2" fmla="val -176153"/>
            </a:avLst>
          </a:prstGeom>
          <a:solidFill>
            <a:schemeClr val="accent1"/>
          </a:solidFill>
          <a:ln w="9525">
            <a:solidFill>
              <a:srgbClr val="0000FF"/>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a:solidFill>
                  <a:srgbClr val="FF3300"/>
                </a:solidFill>
                <a:latin typeface="Times New Roman" panose="02020603050405020304" pitchFamily="18" charset="0"/>
              </a:rPr>
              <a:t>Sở chỉ huy địch</a:t>
            </a:r>
          </a:p>
        </p:txBody>
      </p:sp>
      <p:sp>
        <p:nvSpPr>
          <p:cNvPr id="123918" name="AutoShape 14">
            <a:extLst>
              <a:ext uri="{FF2B5EF4-FFF2-40B4-BE49-F238E27FC236}">
                <a16:creationId xmlns:a16="http://schemas.microsoft.com/office/drawing/2014/main" id="{401C5E63-D5D3-426A-BD8E-179A4816931E}"/>
              </a:ext>
            </a:extLst>
          </p:cNvPr>
          <p:cNvSpPr>
            <a:spLocks noChangeArrowheads="1"/>
          </p:cNvSpPr>
          <p:nvPr/>
        </p:nvSpPr>
        <p:spPr bwMode="auto">
          <a:xfrm flipV="1">
            <a:off x="609600" y="3581400"/>
            <a:ext cx="1066800" cy="309563"/>
          </a:xfrm>
          <a:prstGeom prst="wedgeRectCallout">
            <a:avLst>
              <a:gd name="adj1" fmla="val 115324"/>
              <a:gd name="adj2" fmla="val 334102"/>
            </a:avLst>
          </a:prstGeom>
          <a:solidFill>
            <a:schemeClr val="accent1"/>
          </a:solidFill>
          <a:ln w="9525">
            <a:solidFill>
              <a:srgbClr val="0000FF"/>
            </a:solidFill>
            <a:miter lim="800000"/>
            <a:headEnd/>
            <a:tailEnd/>
          </a:ln>
        </p:spPr>
        <p:txBody>
          <a:bodyPr rot="108000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a:solidFill>
                  <a:srgbClr val="FF3300"/>
                </a:solidFill>
                <a:latin typeface="Times New Roman" panose="02020603050405020304" pitchFamily="18" charset="0"/>
              </a:rPr>
              <a:t>Sân bay</a:t>
            </a:r>
          </a:p>
        </p:txBody>
      </p:sp>
      <p:sp>
        <p:nvSpPr>
          <p:cNvPr id="123919" name="Freeform 15">
            <a:extLst>
              <a:ext uri="{FF2B5EF4-FFF2-40B4-BE49-F238E27FC236}">
                <a16:creationId xmlns:a16="http://schemas.microsoft.com/office/drawing/2014/main" id="{1EC4DB4C-5493-46E1-913F-E295A079F21B}"/>
              </a:ext>
            </a:extLst>
          </p:cNvPr>
          <p:cNvSpPr>
            <a:spLocks/>
          </p:cNvSpPr>
          <p:nvPr/>
        </p:nvSpPr>
        <p:spPr bwMode="auto">
          <a:xfrm>
            <a:off x="609600" y="4267200"/>
            <a:ext cx="3576638" cy="2058988"/>
          </a:xfrm>
          <a:custGeom>
            <a:avLst/>
            <a:gdLst>
              <a:gd name="T0" fmla="*/ 2147483647 w 2253"/>
              <a:gd name="T1" fmla="*/ 2147483647 h 1280"/>
              <a:gd name="T2" fmla="*/ 2147483647 w 2253"/>
              <a:gd name="T3" fmla="*/ 2147483647 h 1280"/>
              <a:gd name="T4" fmla="*/ 2147483647 w 2253"/>
              <a:gd name="T5" fmla="*/ 2147483647 h 1280"/>
              <a:gd name="T6" fmla="*/ 2147483647 w 2253"/>
              <a:gd name="T7" fmla="*/ 2147483647 h 1280"/>
              <a:gd name="T8" fmla="*/ 2147483647 w 2253"/>
              <a:gd name="T9" fmla="*/ 2147483647 h 1280"/>
              <a:gd name="T10" fmla="*/ 2147483647 w 2253"/>
              <a:gd name="T11" fmla="*/ 0 h 1280"/>
              <a:gd name="T12" fmla="*/ 2147483647 w 2253"/>
              <a:gd name="T13" fmla="*/ 2147483647 h 1280"/>
              <a:gd name="T14" fmla="*/ 2147483647 w 2253"/>
              <a:gd name="T15" fmla="*/ 2147483647 h 1280"/>
              <a:gd name="T16" fmla="*/ 0 w 2253"/>
              <a:gd name="T17" fmla="*/ 2147483647 h 1280"/>
              <a:gd name="T18" fmla="*/ 2147483647 w 2253"/>
              <a:gd name="T19" fmla="*/ 2147483647 h 1280"/>
              <a:gd name="T20" fmla="*/ 2147483647 w 2253"/>
              <a:gd name="T21" fmla="*/ 2147483647 h 1280"/>
              <a:gd name="T22" fmla="*/ 2147483647 w 2253"/>
              <a:gd name="T23" fmla="*/ 2147483647 h 1280"/>
              <a:gd name="T24" fmla="*/ 2147483647 w 2253"/>
              <a:gd name="T25" fmla="*/ 2147483647 h 1280"/>
              <a:gd name="T26" fmla="*/ 2147483647 w 2253"/>
              <a:gd name="T27" fmla="*/ 2147483647 h 1280"/>
              <a:gd name="T28" fmla="*/ 2147483647 w 2253"/>
              <a:gd name="T29" fmla="*/ 2147483647 h 1280"/>
              <a:gd name="T30" fmla="*/ 2147483647 w 2253"/>
              <a:gd name="T31" fmla="*/ 2147483647 h 1280"/>
              <a:gd name="T32" fmla="*/ 2147483647 w 2253"/>
              <a:gd name="T33" fmla="*/ 2147483647 h 1280"/>
              <a:gd name="T34" fmla="*/ 2147483647 w 2253"/>
              <a:gd name="T35" fmla="*/ 2147483647 h 1280"/>
              <a:gd name="T36" fmla="*/ 2147483647 w 2253"/>
              <a:gd name="T37" fmla="*/ 2147483647 h 1280"/>
              <a:gd name="T38" fmla="*/ 2147483647 w 2253"/>
              <a:gd name="T39" fmla="*/ 2147483647 h 1280"/>
              <a:gd name="T40" fmla="*/ 2147483647 w 2253"/>
              <a:gd name="T41" fmla="*/ 2147483647 h 1280"/>
              <a:gd name="T42" fmla="*/ 2147483647 w 2253"/>
              <a:gd name="T43" fmla="*/ 2147483647 h 1280"/>
              <a:gd name="T44" fmla="*/ 2147483647 w 2253"/>
              <a:gd name="T45" fmla="*/ 2147483647 h 1280"/>
              <a:gd name="T46" fmla="*/ 2147483647 w 2253"/>
              <a:gd name="T47" fmla="*/ 2147483647 h 1280"/>
              <a:gd name="T48" fmla="*/ 2147483647 w 2253"/>
              <a:gd name="T49" fmla="*/ 2147483647 h 128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53"/>
              <a:gd name="T76" fmla="*/ 0 h 1280"/>
              <a:gd name="T77" fmla="*/ 2253 w 2253"/>
              <a:gd name="T78" fmla="*/ 1280 h 128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53" h="1280">
                <a:moveTo>
                  <a:pt x="2112" y="128"/>
                </a:moveTo>
                <a:cubicBezTo>
                  <a:pt x="1998" y="121"/>
                  <a:pt x="1869" y="93"/>
                  <a:pt x="1754" y="90"/>
                </a:cubicBezTo>
                <a:cubicBezTo>
                  <a:pt x="1408" y="82"/>
                  <a:pt x="1063" y="81"/>
                  <a:pt x="717" y="77"/>
                </a:cubicBezTo>
                <a:cubicBezTo>
                  <a:pt x="661" y="58"/>
                  <a:pt x="606" y="45"/>
                  <a:pt x="550" y="26"/>
                </a:cubicBezTo>
                <a:cubicBezTo>
                  <a:pt x="537" y="22"/>
                  <a:pt x="525" y="17"/>
                  <a:pt x="512" y="13"/>
                </a:cubicBezTo>
                <a:cubicBezTo>
                  <a:pt x="499" y="9"/>
                  <a:pt x="474" y="0"/>
                  <a:pt x="474" y="0"/>
                </a:cubicBezTo>
                <a:cubicBezTo>
                  <a:pt x="384" y="4"/>
                  <a:pt x="294" y="5"/>
                  <a:pt x="205" y="13"/>
                </a:cubicBezTo>
                <a:cubicBezTo>
                  <a:pt x="128" y="20"/>
                  <a:pt x="89" y="150"/>
                  <a:pt x="51" y="205"/>
                </a:cubicBezTo>
                <a:cubicBezTo>
                  <a:pt x="38" y="255"/>
                  <a:pt x="17" y="298"/>
                  <a:pt x="0" y="346"/>
                </a:cubicBezTo>
                <a:cubicBezTo>
                  <a:pt x="4" y="483"/>
                  <a:pt x="6" y="619"/>
                  <a:pt x="13" y="756"/>
                </a:cubicBezTo>
                <a:cubicBezTo>
                  <a:pt x="15" y="787"/>
                  <a:pt x="27" y="860"/>
                  <a:pt x="38" y="896"/>
                </a:cubicBezTo>
                <a:cubicBezTo>
                  <a:pt x="117" y="1161"/>
                  <a:pt x="344" y="1153"/>
                  <a:pt x="576" y="1165"/>
                </a:cubicBezTo>
                <a:cubicBezTo>
                  <a:pt x="760" y="1228"/>
                  <a:pt x="450" y="1118"/>
                  <a:pt x="653" y="1204"/>
                </a:cubicBezTo>
                <a:cubicBezTo>
                  <a:pt x="758" y="1248"/>
                  <a:pt x="1119" y="1238"/>
                  <a:pt x="1203" y="1242"/>
                </a:cubicBezTo>
                <a:cubicBezTo>
                  <a:pt x="1220" y="1246"/>
                  <a:pt x="1237" y="1250"/>
                  <a:pt x="1254" y="1255"/>
                </a:cubicBezTo>
                <a:cubicBezTo>
                  <a:pt x="1280" y="1263"/>
                  <a:pt x="1331" y="1280"/>
                  <a:pt x="1331" y="1280"/>
                </a:cubicBezTo>
                <a:cubicBezTo>
                  <a:pt x="1468" y="1276"/>
                  <a:pt x="1604" y="1276"/>
                  <a:pt x="1741" y="1268"/>
                </a:cubicBezTo>
                <a:cubicBezTo>
                  <a:pt x="1791" y="1265"/>
                  <a:pt x="1910" y="1173"/>
                  <a:pt x="1971" y="1152"/>
                </a:cubicBezTo>
                <a:cubicBezTo>
                  <a:pt x="1998" y="1073"/>
                  <a:pt x="2051" y="1023"/>
                  <a:pt x="2099" y="960"/>
                </a:cubicBezTo>
                <a:cubicBezTo>
                  <a:pt x="2105" y="953"/>
                  <a:pt x="2161" y="867"/>
                  <a:pt x="2176" y="845"/>
                </a:cubicBezTo>
                <a:cubicBezTo>
                  <a:pt x="2185" y="832"/>
                  <a:pt x="2202" y="807"/>
                  <a:pt x="2202" y="807"/>
                </a:cubicBezTo>
                <a:cubicBezTo>
                  <a:pt x="2217" y="760"/>
                  <a:pt x="2241" y="728"/>
                  <a:pt x="2253" y="679"/>
                </a:cubicBezTo>
                <a:cubicBezTo>
                  <a:pt x="2249" y="559"/>
                  <a:pt x="2251" y="439"/>
                  <a:pt x="2240" y="320"/>
                </a:cubicBezTo>
                <a:cubicBezTo>
                  <a:pt x="2237" y="288"/>
                  <a:pt x="2212" y="233"/>
                  <a:pt x="2189" y="205"/>
                </a:cubicBezTo>
                <a:cubicBezTo>
                  <a:pt x="2173" y="185"/>
                  <a:pt x="2112" y="153"/>
                  <a:pt x="2112" y="128"/>
                </a:cubicBezTo>
                <a:close/>
              </a:path>
            </a:pathLst>
          </a:custGeom>
          <a:noFill/>
          <a:ln w="38100">
            <a:solidFill>
              <a:srgbClr val="FF00FF"/>
            </a:solidFill>
            <a:prstDash val="lgDashDot"/>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a:p>
        </p:txBody>
      </p:sp>
      <p:sp>
        <p:nvSpPr>
          <p:cNvPr id="123920" name="AutoShape 16">
            <a:extLst>
              <a:ext uri="{FF2B5EF4-FFF2-40B4-BE49-F238E27FC236}">
                <a16:creationId xmlns:a16="http://schemas.microsoft.com/office/drawing/2014/main" id="{43D74BF3-39DA-4CAE-9321-5D55C8661AC4}"/>
              </a:ext>
            </a:extLst>
          </p:cNvPr>
          <p:cNvSpPr>
            <a:spLocks noChangeArrowheads="1"/>
          </p:cNvSpPr>
          <p:nvPr/>
        </p:nvSpPr>
        <p:spPr bwMode="auto">
          <a:xfrm>
            <a:off x="3276600" y="4800600"/>
            <a:ext cx="1295400" cy="539750"/>
          </a:xfrm>
          <a:prstGeom prst="wedgeRectCallout">
            <a:avLst>
              <a:gd name="adj1" fmla="val -46199"/>
              <a:gd name="adj2" fmla="val 14704"/>
            </a:avLst>
          </a:prstGeom>
          <a:solidFill>
            <a:schemeClr val="accent1"/>
          </a:solidFill>
          <a:ln w="9525">
            <a:solidFill>
              <a:srgbClr val="0000FF"/>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400" b="1">
                <a:solidFill>
                  <a:srgbClr val="7030A0"/>
                </a:solidFill>
                <a:latin typeface="Times New Roman" panose="02020603050405020304" pitchFamily="18" charset="0"/>
              </a:rPr>
              <a:t>PHÂN KHU NAM</a:t>
            </a:r>
          </a:p>
        </p:txBody>
      </p:sp>
      <p:sp>
        <p:nvSpPr>
          <p:cNvPr id="123921" name="AutoShape 17">
            <a:extLst>
              <a:ext uri="{FF2B5EF4-FFF2-40B4-BE49-F238E27FC236}">
                <a16:creationId xmlns:a16="http://schemas.microsoft.com/office/drawing/2014/main" id="{2A81FC34-8BFE-496A-9FC1-9409BAB86BB4}"/>
              </a:ext>
            </a:extLst>
          </p:cNvPr>
          <p:cNvSpPr>
            <a:spLocks noChangeArrowheads="1"/>
          </p:cNvSpPr>
          <p:nvPr/>
        </p:nvSpPr>
        <p:spPr bwMode="auto">
          <a:xfrm>
            <a:off x="3200400" y="5710238"/>
            <a:ext cx="1295400" cy="309562"/>
          </a:xfrm>
          <a:prstGeom prst="wedgeRectCallout">
            <a:avLst>
              <a:gd name="adj1" fmla="val -93014"/>
              <a:gd name="adj2" fmla="val -156153"/>
            </a:avLst>
          </a:prstGeom>
          <a:solidFill>
            <a:schemeClr val="accent1"/>
          </a:solidFill>
          <a:ln w="9525">
            <a:solidFill>
              <a:srgbClr val="0000FF"/>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a:solidFill>
                  <a:srgbClr val="7030A0"/>
                </a:solidFill>
                <a:latin typeface="Times New Roman" panose="02020603050405020304" pitchFamily="18" charset="0"/>
              </a:rPr>
              <a:t>Sân bay</a:t>
            </a:r>
          </a:p>
        </p:txBody>
      </p:sp>
      <p:sp>
        <p:nvSpPr>
          <p:cNvPr id="123922" name="Freeform 18">
            <a:extLst>
              <a:ext uri="{FF2B5EF4-FFF2-40B4-BE49-F238E27FC236}">
                <a16:creationId xmlns:a16="http://schemas.microsoft.com/office/drawing/2014/main" id="{7EF211ED-534A-452F-AB2E-AFD637CCDD92}"/>
              </a:ext>
            </a:extLst>
          </p:cNvPr>
          <p:cNvSpPr>
            <a:spLocks/>
          </p:cNvSpPr>
          <p:nvPr/>
        </p:nvSpPr>
        <p:spPr bwMode="auto">
          <a:xfrm>
            <a:off x="685800" y="762000"/>
            <a:ext cx="3473450" cy="1641475"/>
          </a:xfrm>
          <a:custGeom>
            <a:avLst/>
            <a:gdLst>
              <a:gd name="T0" fmla="*/ 2147483647 w 2188"/>
              <a:gd name="T1" fmla="*/ 2147483647 h 1020"/>
              <a:gd name="T2" fmla="*/ 2147483647 w 2188"/>
              <a:gd name="T3" fmla="*/ 2147483647 h 1020"/>
              <a:gd name="T4" fmla="*/ 2147483647 w 2188"/>
              <a:gd name="T5" fmla="*/ 2147483647 h 1020"/>
              <a:gd name="T6" fmla="*/ 2147483647 w 2188"/>
              <a:gd name="T7" fmla="*/ 2147483647 h 1020"/>
              <a:gd name="T8" fmla="*/ 2147483647 w 2188"/>
              <a:gd name="T9" fmla="*/ 2147483647 h 1020"/>
              <a:gd name="T10" fmla="*/ 2147483647 w 2188"/>
              <a:gd name="T11" fmla="*/ 2147483647 h 1020"/>
              <a:gd name="T12" fmla="*/ 2147483647 w 2188"/>
              <a:gd name="T13" fmla="*/ 2147483647 h 1020"/>
              <a:gd name="T14" fmla="*/ 2147483647 w 2188"/>
              <a:gd name="T15" fmla="*/ 2147483647 h 1020"/>
              <a:gd name="T16" fmla="*/ 2147483647 w 2188"/>
              <a:gd name="T17" fmla="*/ 2147483647 h 1020"/>
              <a:gd name="T18" fmla="*/ 2147483647 w 2188"/>
              <a:gd name="T19" fmla="*/ 2147483647 h 1020"/>
              <a:gd name="T20" fmla="*/ 2147483647 w 2188"/>
              <a:gd name="T21" fmla="*/ 2147483647 h 1020"/>
              <a:gd name="T22" fmla="*/ 2147483647 w 2188"/>
              <a:gd name="T23" fmla="*/ 2147483647 h 1020"/>
              <a:gd name="T24" fmla="*/ 2147483647 w 2188"/>
              <a:gd name="T25" fmla="*/ 2147483647 h 1020"/>
              <a:gd name="T26" fmla="*/ 2147483647 w 2188"/>
              <a:gd name="T27" fmla="*/ 2147483647 h 1020"/>
              <a:gd name="T28" fmla="*/ 2147483647 w 2188"/>
              <a:gd name="T29" fmla="*/ 2147483647 h 1020"/>
              <a:gd name="T30" fmla="*/ 2147483647 w 2188"/>
              <a:gd name="T31" fmla="*/ 2147483647 h 1020"/>
              <a:gd name="T32" fmla="*/ 2147483647 w 2188"/>
              <a:gd name="T33" fmla="*/ 2147483647 h 1020"/>
              <a:gd name="T34" fmla="*/ 2147483647 w 2188"/>
              <a:gd name="T35" fmla="*/ 2147483647 h 1020"/>
              <a:gd name="T36" fmla="*/ 2147483647 w 2188"/>
              <a:gd name="T37" fmla="*/ 2147483647 h 1020"/>
              <a:gd name="T38" fmla="*/ 2147483647 w 2188"/>
              <a:gd name="T39" fmla="*/ 2147483647 h 1020"/>
              <a:gd name="T40" fmla="*/ 2147483647 w 2188"/>
              <a:gd name="T41" fmla="*/ 2147483647 h 1020"/>
              <a:gd name="T42" fmla="*/ 2147483647 w 2188"/>
              <a:gd name="T43" fmla="*/ 2147483647 h 1020"/>
              <a:gd name="T44" fmla="*/ 2147483647 w 2188"/>
              <a:gd name="T45" fmla="*/ 2147483647 h 10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188"/>
              <a:gd name="T70" fmla="*/ 0 h 1020"/>
              <a:gd name="T71" fmla="*/ 2188 w 2188"/>
              <a:gd name="T72" fmla="*/ 1020 h 102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188" h="1020">
                <a:moveTo>
                  <a:pt x="1816" y="202"/>
                </a:moveTo>
                <a:cubicBezTo>
                  <a:pt x="1511" y="0"/>
                  <a:pt x="1770" y="151"/>
                  <a:pt x="920" y="138"/>
                </a:cubicBezTo>
                <a:cubicBezTo>
                  <a:pt x="809" y="142"/>
                  <a:pt x="696" y="132"/>
                  <a:pt x="587" y="151"/>
                </a:cubicBezTo>
                <a:cubicBezTo>
                  <a:pt x="544" y="159"/>
                  <a:pt x="447" y="240"/>
                  <a:pt x="395" y="266"/>
                </a:cubicBezTo>
                <a:cubicBezTo>
                  <a:pt x="325" y="371"/>
                  <a:pt x="415" y="253"/>
                  <a:pt x="331" y="318"/>
                </a:cubicBezTo>
                <a:cubicBezTo>
                  <a:pt x="302" y="340"/>
                  <a:pt x="284" y="374"/>
                  <a:pt x="254" y="394"/>
                </a:cubicBezTo>
                <a:cubicBezTo>
                  <a:pt x="241" y="403"/>
                  <a:pt x="229" y="411"/>
                  <a:pt x="216" y="420"/>
                </a:cubicBezTo>
                <a:cubicBezTo>
                  <a:pt x="199" y="446"/>
                  <a:pt x="182" y="471"/>
                  <a:pt x="165" y="497"/>
                </a:cubicBezTo>
                <a:cubicBezTo>
                  <a:pt x="156" y="510"/>
                  <a:pt x="139" y="535"/>
                  <a:pt x="139" y="535"/>
                </a:cubicBezTo>
                <a:cubicBezTo>
                  <a:pt x="108" y="627"/>
                  <a:pt x="151" y="518"/>
                  <a:pt x="88" y="612"/>
                </a:cubicBezTo>
                <a:cubicBezTo>
                  <a:pt x="72" y="636"/>
                  <a:pt x="65" y="665"/>
                  <a:pt x="49" y="689"/>
                </a:cubicBezTo>
                <a:cubicBezTo>
                  <a:pt x="57" y="849"/>
                  <a:pt x="0" y="948"/>
                  <a:pt x="139" y="996"/>
                </a:cubicBezTo>
                <a:cubicBezTo>
                  <a:pt x="512" y="985"/>
                  <a:pt x="476" y="1020"/>
                  <a:pt x="677" y="958"/>
                </a:cubicBezTo>
                <a:cubicBezTo>
                  <a:pt x="685" y="945"/>
                  <a:pt x="689" y="927"/>
                  <a:pt x="702" y="919"/>
                </a:cubicBezTo>
                <a:cubicBezTo>
                  <a:pt x="725" y="905"/>
                  <a:pt x="779" y="894"/>
                  <a:pt x="779" y="894"/>
                </a:cubicBezTo>
                <a:cubicBezTo>
                  <a:pt x="1027" y="906"/>
                  <a:pt x="1260" y="935"/>
                  <a:pt x="1509" y="945"/>
                </a:cubicBezTo>
                <a:cubicBezTo>
                  <a:pt x="1713" y="938"/>
                  <a:pt x="1807" y="982"/>
                  <a:pt x="1944" y="894"/>
                </a:cubicBezTo>
                <a:cubicBezTo>
                  <a:pt x="2003" y="804"/>
                  <a:pt x="1970" y="834"/>
                  <a:pt x="2033" y="791"/>
                </a:cubicBezTo>
                <a:cubicBezTo>
                  <a:pt x="2042" y="778"/>
                  <a:pt x="2048" y="764"/>
                  <a:pt x="2059" y="753"/>
                </a:cubicBezTo>
                <a:cubicBezTo>
                  <a:pt x="2070" y="742"/>
                  <a:pt x="2089" y="740"/>
                  <a:pt x="2097" y="727"/>
                </a:cubicBezTo>
                <a:cubicBezTo>
                  <a:pt x="2127" y="679"/>
                  <a:pt x="2150" y="570"/>
                  <a:pt x="2161" y="510"/>
                </a:cubicBezTo>
                <a:cubicBezTo>
                  <a:pt x="2149" y="271"/>
                  <a:pt x="2188" y="265"/>
                  <a:pt x="2021" y="151"/>
                </a:cubicBezTo>
                <a:cubicBezTo>
                  <a:pt x="1954" y="168"/>
                  <a:pt x="1887" y="202"/>
                  <a:pt x="1816" y="202"/>
                </a:cubicBezTo>
                <a:close/>
              </a:path>
            </a:pathLst>
          </a:custGeom>
          <a:noFill/>
          <a:ln w="38100">
            <a:solidFill>
              <a:srgbClr val="800080"/>
            </a:solidFill>
            <a:prstDash val="sysDot"/>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a:p>
        </p:txBody>
      </p:sp>
      <p:sp>
        <p:nvSpPr>
          <p:cNvPr id="123923" name="Freeform 19">
            <a:extLst>
              <a:ext uri="{FF2B5EF4-FFF2-40B4-BE49-F238E27FC236}">
                <a16:creationId xmlns:a16="http://schemas.microsoft.com/office/drawing/2014/main" id="{771B73D3-AE8E-4AF1-B32E-5D03657197BF}"/>
              </a:ext>
            </a:extLst>
          </p:cNvPr>
          <p:cNvSpPr>
            <a:spLocks/>
          </p:cNvSpPr>
          <p:nvPr/>
        </p:nvSpPr>
        <p:spPr bwMode="auto">
          <a:xfrm>
            <a:off x="609600" y="2209800"/>
            <a:ext cx="4281488" cy="2163763"/>
          </a:xfrm>
          <a:custGeom>
            <a:avLst/>
            <a:gdLst>
              <a:gd name="T0" fmla="*/ 2147483647 w 2697"/>
              <a:gd name="T1" fmla="*/ 2147483647 h 1345"/>
              <a:gd name="T2" fmla="*/ 2147483647 w 2697"/>
              <a:gd name="T3" fmla="*/ 2147483647 h 1345"/>
              <a:gd name="T4" fmla="*/ 2147483647 w 2697"/>
              <a:gd name="T5" fmla="*/ 2147483647 h 1345"/>
              <a:gd name="T6" fmla="*/ 2147483647 w 2697"/>
              <a:gd name="T7" fmla="*/ 2147483647 h 1345"/>
              <a:gd name="T8" fmla="*/ 2147483647 w 2697"/>
              <a:gd name="T9" fmla="*/ 2147483647 h 1345"/>
              <a:gd name="T10" fmla="*/ 2147483647 w 2697"/>
              <a:gd name="T11" fmla="*/ 2147483647 h 1345"/>
              <a:gd name="T12" fmla="*/ 2147483647 w 2697"/>
              <a:gd name="T13" fmla="*/ 2147483647 h 1345"/>
              <a:gd name="T14" fmla="*/ 2147483647 w 2697"/>
              <a:gd name="T15" fmla="*/ 2147483647 h 1345"/>
              <a:gd name="T16" fmla="*/ 2147483647 w 2697"/>
              <a:gd name="T17" fmla="*/ 2147483647 h 1345"/>
              <a:gd name="T18" fmla="*/ 2147483647 w 2697"/>
              <a:gd name="T19" fmla="*/ 2147483647 h 1345"/>
              <a:gd name="T20" fmla="*/ 2147483647 w 2697"/>
              <a:gd name="T21" fmla="*/ 2147483647 h 1345"/>
              <a:gd name="T22" fmla="*/ 2147483647 w 2697"/>
              <a:gd name="T23" fmla="*/ 2147483647 h 1345"/>
              <a:gd name="T24" fmla="*/ 2147483647 w 2697"/>
              <a:gd name="T25" fmla="*/ 2147483647 h 1345"/>
              <a:gd name="T26" fmla="*/ 2147483647 w 2697"/>
              <a:gd name="T27" fmla="*/ 2147483647 h 1345"/>
              <a:gd name="T28" fmla="*/ 2147483647 w 2697"/>
              <a:gd name="T29" fmla="*/ 2147483647 h 1345"/>
              <a:gd name="T30" fmla="*/ 2147483647 w 2697"/>
              <a:gd name="T31" fmla="*/ 2147483647 h 1345"/>
              <a:gd name="T32" fmla="*/ 2147483647 w 2697"/>
              <a:gd name="T33" fmla="*/ 2147483647 h 1345"/>
              <a:gd name="T34" fmla="*/ 2147483647 w 2697"/>
              <a:gd name="T35" fmla="*/ 2147483647 h 1345"/>
              <a:gd name="T36" fmla="*/ 2147483647 w 2697"/>
              <a:gd name="T37" fmla="*/ 2147483647 h 1345"/>
              <a:gd name="T38" fmla="*/ 2147483647 w 2697"/>
              <a:gd name="T39" fmla="*/ 2147483647 h 1345"/>
              <a:gd name="T40" fmla="*/ 2147483647 w 2697"/>
              <a:gd name="T41" fmla="*/ 2147483647 h 1345"/>
              <a:gd name="T42" fmla="*/ 2147483647 w 2697"/>
              <a:gd name="T43" fmla="*/ 2147483647 h 1345"/>
              <a:gd name="T44" fmla="*/ 2147483647 w 2697"/>
              <a:gd name="T45" fmla="*/ 2147483647 h 1345"/>
              <a:gd name="T46" fmla="*/ 2147483647 w 2697"/>
              <a:gd name="T47" fmla="*/ 2147483647 h 1345"/>
              <a:gd name="T48" fmla="*/ 2147483647 w 2697"/>
              <a:gd name="T49" fmla="*/ 2147483647 h 1345"/>
              <a:gd name="T50" fmla="*/ 2147483647 w 2697"/>
              <a:gd name="T51" fmla="*/ 2147483647 h 1345"/>
              <a:gd name="T52" fmla="*/ 2147483647 w 2697"/>
              <a:gd name="T53" fmla="*/ 2147483647 h 1345"/>
              <a:gd name="T54" fmla="*/ 2147483647 w 2697"/>
              <a:gd name="T55" fmla="*/ 2147483647 h 1345"/>
              <a:gd name="T56" fmla="*/ 2147483647 w 2697"/>
              <a:gd name="T57" fmla="*/ 2147483647 h 13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697"/>
              <a:gd name="T88" fmla="*/ 0 h 1345"/>
              <a:gd name="T89" fmla="*/ 2697 w 2697"/>
              <a:gd name="T90" fmla="*/ 1345 h 134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697" h="1345">
                <a:moveTo>
                  <a:pt x="863" y="1"/>
                </a:moveTo>
                <a:cubicBezTo>
                  <a:pt x="978" y="5"/>
                  <a:pt x="1094" y="3"/>
                  <a:pt x="1209" y="14"/>
                </a:cubicBezTo>
                <a:cubicBezTo>
                  <a:pt x="1224" y="15"/>
                  <a:pt x="1233" y="34"/>
                  <a:pt x="1247" y="39"/>
                </a:cubicBezTo>
                <a:cubicBezTo>
                  <a:pt x="1293" y="56"/>
                  <a:pt x="1342" y="62"/>
                  <a:pt x="1388" y="78"/>
                </a:cubicBezTo>
                <a:cubicBezTo>
                  <a:pt x="1430" y="92"/>
                  <a:pt x="1418" y="115"/>
                  <a:pt x="1465" y="116"/>
                </a:cubicBezTo>
                <a:cubicBezTo>
                  <a:pt x="1755" y="124"/>
                  <a:pt x="2045" y="125"/>
                  <a:pt x="2335" y="129"/>
                </a:cubicBezTo>
                <a:cubicBezTo>
                  <a:pt x="2415" y="156"/>
                  <a:pt x="2473" y="194"/>
                  <a:pt x="2540" y="244"/>
                </a:cubicBezTo>
                <a:cubicBezTo>
                  <a:pt x="2577" y="300"/>
                  <a:pt x="2562" y="347"/>
                  <a:pt x="2604" y="398"/>
                </a:cubicBezTo>
                <a:cubicBezTo>
                  <a:pt x="2615" y="412"/>
                  <a:pt x="2631" y="422"/>
                  <a:pt x="2642" y="436"/>
                </a:cubicBezTo>
                <a:cubicBezTo>
                  <a:pt x="2661" y="460"/>
                  <a:pt x="2694" y="513"/>
                  <a:pt x="2694" y="513"/>
                </a:cubicBezTo>
                <a:cubicBezTo>
                  <a:pt x="2682" y="710"/>
                  <a:pt x="2697" y="733"/>
                  <a:pt x="2604" y="871"/>
                </a:cubicBezTo>
                <a:cubicBezTo>
                  <a:pt x="2573" y="917"/>
                  <a:pt x="2559" y="944"/>
                  <a:pt x="2514" y="974"/>
                </a:cubicBezTo>
                <a:cubicBezTo>
                  <a:pt x="2455" y="1064"/>
                  <a:pt x="2377" y="1144"/>
                  <a:pt x="2271" y="1179"/>
                </a:cubicBezTo>
                <a:cubicBezTo>
                  <a:pt x="2190" y="1260"/>
                  <a:pt x="2085" y="1258"/>
                  <a:pt x="1977" y="1268"/>
                </a:cubicBezTo>
                <a:cubicBezTo>
                  <a:pt x="1732" y="1318"/>
                  <a:pt x="2009" y="1265"/>
                  <a:pt x="1388" y="1294"/>
                </a:cubicBezTo>
                <a:cubicBezTo>
                  <a:pt x="1346" y="1296"/>
                  <a:pt x="1301" y="1325"/>
                  <a:pt x="1260" y="1332"/>
                </a:cubicBezTo>
                <a:cubicBezTo>
                  <a:pt x="1222" y="1338"/>
                  <a:pt x="1183" y="1341"/>
                  <a:pt x="1145" y="1345"/>
                </a:cubicBezTo>
                <a:cubicBezTo>
                  <a:pt x="983" y="1341"/>
                  <a:pt x="820" y="1342"/>
                  <a:pt x="658" y="1332"/>
                </a:cubicBezTo>
                <a:cubicBezTo>
                  <a:pt x="549" y="1325"/>
                  <a:pt x="417" y="1266"/>
                  <a:pt x="313" y="1230"/>
                </a:cubicBezTo>
                <a:cubicBezTo>
                  <a:pt x="263" y="1180"/>
                  <a:pt x="223" y="1127"/>
                  <a:pt x="172" y="1076"/>
                </a:cubicBezTo>
                <a:cubicBezTo>
                  <a:pt x="159" y="1063"/>
                  <a:pt x="134" y="1038"/>
                  <a:pt x="134" y="1038"/>
                </a:cubicBezTo>
                <a:cubicBezTo>
                  <a:pt x="90" y="906"/>
                  <a:pt x="164" y="1109"/>
                  <a:pt x="82" y="961"/>
                </a:cubicBezTo>
                <a:cubicBezTo>
                  <a:pt x="69" y="937"/>
                  <a:pt x="65" y="910"/>
                  <a:pt x="57" y="884"/>
                </a:cubicBezTo>
                <a:cubicBezTo>
                  <a:pt x="53" y="871"/>
                  <a:pt x="44" y="846"/>
                  <a:pt x="44" y="846"/>
                </a:cubicBezTo>
                <a:cubicBezTo>
                  <a:pt x="48" y="742"/>
                  <a:pt x="0" y="319"/>
                  <a:pt x="185" y="257"/>
                </a:cubicBezTo>
                <a:cubicBezTo>
                  <a:pt x="225" y="196"/>
                  <a:pt x="196" y="224"/>
                  <a:pt x="287" y="193"/>
                </a:cubicBezTo>
                <a:cubicBezTo>
                  <a:pt x="385" y="160"/>
                  <a:pt x="464" y="141"/>
                  <a:pt x="569" y="129"/>
                </a:cubicBezTo>
                <a:cubicBezTo>
                  <a:pt x="670" y="62"/>
                  <a:pt x="667" y="59"/>
                  <a:pt x="774" y="27"/>
                </a:cubicBezTo>
                <a:cubicBezTo>
                  <a:pt x="866" y="0"/>
                  <a:pt x="821" y="1"/>
                  <a:pt x="863" y="1"/>
                </a:cubicBezTo>
                <a:close/>
              </a:path>
            </a:pathLst>
          </a:custGeom>
          <a:noFill/>
          <a:ln w="38100">
            <a:solidFill>
              <a:srgbClr val="FF0000"/>
            </a:solidFill>
            <a:prstDash val="lgDash"/>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a:p>
        </p:txBody>
      </p:sp>
      <p:pic>
        <p:nvPicPr>
          <p:cNvPr id="123924" name="Picture 20" descr="May bay 2">
            <a:extLst>
              <a:ext uri="{FF2B5EF4-FFF2-40B4-BE49-F238E27FC236}">
                <a16:creationId xmlns:a16="http://schemas.microsoft.com/office/drawing/2014/main" id="{2346CDCA-660C-435F-98BF-F589A03EE04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92337">
            <a:off x="4648200" y="2362200"/>
            <a:ext cx="992188"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5" name="Picture 21" descr="May bay trang 2">
            <a:extLst>
              <a:ext uri="{FF2B5EF4-FFF2-40B4-BE49-F238E27FC236}">
                <a16:creationId xmlns:a16="http://schemas.microsoft.com/office/drawing/2014/main" id="{0B4C45A2-2CA4-49A1-9E64-0E268A032B2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157921">
            <a:off x="1905000" y="2667000"/>
            <a:ext cx="903288"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6" name="Picture 22" descr="Du trong">
            <a:extLst>
              <a:ext uri="{FF2B5EF4-FFF2-40B4-BE49-F238E27FC236}">
                <a16:creationId xmlns:a16="http://schemas.microsoft.com/office/drawing/2014/main" id="{429B714A-C680-4092-8BE9-5E6E8D7712D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38400" y="1371600"/>
            <a:ext cx="269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7" name="Picture 23" descr="May bay Vang 1">
            <a:extLst>
              <a:ext uri="{FF2B5EF4-FFF2-40B4-BE49-F238E27FC236}">
                <a16:creationId xmlns:a16="http://schemas.microsoft.com/office/drawing/2014/main" id="{6851650C-FCA1-4E2D-957C-7B4E7593EBA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71800" y="990600"/>
            <a:ext cx="990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28" name="Picture 24" descr="Du trong">
            <a:extLst>
              <a:ext uri="{FF2B5EF4-FFF2-40B4-BE49-F238E27FC236}">
                <a16:creationId xmlns:a16="http://schemas.microsoft.com/office/drawing/2014/main" id="{D624868C-9041-4E42-9EE5-D0E5A7A619E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52800" y="1447800"/>
            <a:ext cx="2651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3" name="Picture 26" descr="buom">
            <a:extLst>
              <a:ext uri="{FF2B5EF4-FFF2-40B4-BE49-F238E27FC236}">
                <a16:creationId xmlns:a16="http://schemas.microsoft.com/office/drawing/2014/main" id="{2C4D7CBF-0F25-4E52-95E9-F5A8E9EC0D5D}"/>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598828">
            <a:off x="36513" y="-44450"/>
            <a:ext cx="601662"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4" name="Picture 27" descr="buom">
            <a:extLst>
              <a:ext uri="{FF2B5EF4-FFF2-40B4-BE49-F238E27FC236}">
                <a16:creationId xmlns:a16="http://schemas.microsoft.com/office/drawing/2014/main" id="{2D290752-38CF-489D-B7C3-E9716F9BD113}"/>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598828">
            <a:off x="8542338" y="5988050"/>
            <a:ext cx="601662"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5" name="Picture 28" descr="buom">
            <a:extLst>
              <a:ext uri="{FF2B5EF4-FFF2-40B4-BE49-F238E27FC236}">
                <a16:creationId xmlns:a16="http://schemas.microsoft.com/office/drawing/2014/main" id="{3843D410-4D77-4D88-B7D8-B552BE2AC255}"/>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598828">
            <a:off x="0" y="5988050"/>
            <a:ext cx="601663"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16" name="Picture 29" descr="buom">
            <a:extLst>
              <a:ext uri="{FF2B5EF4-FFF2-40B4-BE49-F238E27FC236}">
                <a16:creationId xmlns:a16="http://schemas.microsoft.com/office/drawing/2014/main" id="{F3C29BDE-56E2-405A-8474-5586BF512293}"/>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598828">
            <a:off x="8542338" y="0"/>
            <a:ext cx="601662"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34" name="Text Box 30">
            <a:extLst>
              <a:ext uri="{FF2B5EF4-FFF2-40B4-BE49-F238E27FC236}">
                <a16:creationId xmlns:a16="http://schemas.microsoft.com/office/drawing/2014/main" id="{B3B4F024-DFAE-4A8D-811C-FC4C163369C7}"/>
              </a:ext>
            </a:extLst>
          </p:cNvPr>
          <p:cNvSpPr txBox="1">
            <a:spLocks noChangeArrowheads="1"/>
          </p:cNvSpPr>
          <p:nvPr/>
        </p:nvSpPr>
        <p:spPr bwMode="auto">
          <a:xfrm>
            <a:off x="609600" y="381000"/>
            <a:ext cx="4114800" cy="346075"/>
          </a:xfrm>
          <a:prstGeom prst="rect">
            <a:avLst/>
          </a:prstGeom>
          <a:solidFill>
            <a:schemeClr val="hlink"/>
          </a:solidFill>
          <a:ln w="9525">
            <a:solidFill>
              <a:srgbClr val="FF330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600" b="1">
                <a:solidFill>
                  <a:srgbClr val="0000FF"/>
                </a:solidFill>
              </a:rPr>
              <a:t>LƯỢC ĐỒ CỨ ĐIỂM ĐIÊN BIÊN PHỦ</a:t>
            </a:r>
          </a:p>
        </p:txBody>
      </p:sp>
      <p:pic>
        <p:nvPicPr>
          <p:cNvPr id="123935" name="Picture 13" descr="question_pop_up_from_box_rotate_hg_clr">
            <a:extLst>
              <a:ext uri="{FF2B5EF4-FFF2-40B4-BE49-F238E27FC236}">
                <a16:creationId xmlns:a16="http://schemas.microsoft.com/office/drawing/2014/main" id="{F98DC44A-0B7C-40F9-8581-F9C768AD2EEF}"/>
              </a:ext>
            </a:extLst>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39000" y="990600"/>
            <a:ext cx="1905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23908"/>
                                        </p:tgtEl>
                                        <p:attrNameLst>
                                          <p:attrName>style.visibility</p:attrName>
                                        </p:attrNameLst>
                                      </p:cBhvr>
                                      <p:to>
                                        <p:strVal val="visible"/>
                                      </p:to>
                                    </p:set>
                                    <p:animEffect transition="in" filter="wedge">
                                      <p:cBhvr>
                                        <p:cTn id="7" dur="1000"/>
                                        <p:tgtEl>
                                          <p:spTgt spid="123908"/>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23909"/>
                                        </p:tgtEl>
                                        <p:attrNameLst>
                                          <p:attrName>style.visibility</p:attrName>
                                        </p:attrNameLst>
                                      </p:cBhvr>
                                      <p:to>
                                        <p:strVal val="visible"/>
                                      </p:to>
                                    </p:set>
                                    <p:animEffect transition="in" filter="wedge">
                                      <p:cBhvr>
                                        <p:cTn id="10" dur="1000"/>
                                        <p:tgtEl>
                                          <p:spTgt spid="123909"/>
                                        </p:tgtEl>
                                      </p:cBhvr>
                                    </p:animEffect>
                                  </p:childTnLst>
                                </p:cTn>
                              </p:par>
                              <p:par>
                                <p:cTn id="11" presetID="20" presetClass="entr" presetSubtype="0" repeatCount="indefinite" fill="hold" grpId="0" nodeType="withEffect">
                                  <p:stCondLst>
                                    <p:cond delay="0"/>
                                  </p:stCondLst>
                                  <p:childTnLst>
                                    <p:set>
                                      <p:cBhvr>
                                        <p:cTn id="12" dur="1" fill="hold">
                                          <p:stCondLst>
                                            <p:cond delay="0"/>
                                          </p:stCondLst>
                                        </p:cTn>
                                        <p:tgtEl>
                                          <p:spTgt spid="123910"/>
                                        </p:tgtEl>
                                        <p:attrNameLst>
                                          <p:attrName>style.visibility</p:attrName>
                                        </p:attrNameLst>
                                      </p:cBhvr>
                                      <p:to>
                                        <p:strVal val="visible"/>
                                      </p:to>
                                    </p:set>
                                    <p:animEffect transition="in" filter="wedge">
                                      <p:cBhvr>
                                        <p:cTn id="13" dur="1000"/>
                                        <p:tgtEl>
                                          <p:spTgt spid="123910"/>
                                        </p:tgtEl>
                                      </p:cBhvr>
                                    </p:animEffect>
                                  </p:childTnLst>
                                </p:cTn>
                              </p:par>
                              <p:par>
                                <p:cTn id="14" presetID="21" presetClass="entr" presetSubtype="4" fill="hold" nodeType="withEffect">
                                  <p:stCondLst>
                                    <p:cond delay="0"/>
                                  </p:stCondLst>
                                  <p:childTnLst>
                                    <p:set>
                                      <p:cBhvr>
                                        <p:cTn id="15" dur="1" fill="hold">
                                          <p:stCondLst>
                                            <p:cond delay="0"/>
                                          </p:stCondLst>
                                        </p:cTn>
                                        <p:tgtEl>
                                          <p:spTgt spid="123935"/>
                                        </p:tgtEl>
                                        <p:attrNameLst>
                                          <p:attrName>style.visibility</p:attrName>
                                        </p:attrNameLst>
                                      </p:cBhvr>
                                      <p:to>
                                        <p:strVal val="visible"/>
                                      </p:to>
                                    </p:set>
                                    <p:animEffect transition="in" filter="wheel(4)">
                                      <p:cBhvr>
                                        <p:cTn id="16" dur="2000"/>
                                        <p:tgtEl>
                                          <p:spTgt spid="12393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9" presetClass="exit" presetSubtype="0" fill="hold" nodeType="clickEffect">
                                  <p:stCondLst>
                                    <p:cond delay="0"/>
                                  </p:stCondLst>
                                  <p:childTnLst>
                                    <p:anim calcmode="lin" valueType="num">
                                      <p:cBhvr>
                                        <p:cTn id="20" dur="1000"/>
                                        <p:tgtEl>
                                          <p:spTgt spid="123935"/>
                                        </p:tgtEl>
                                        <p:attrNameLst>
                                          <p:attrName>ppt_x</p:attrName>
                                        </p:attrNameLst>
                                      </p:cBhvr>
                                      <p:tavLst>
                                        <p:tav tm="0">
                                          <p:val>
                                            <p:strVal val="ppt_x"/>
                                          </p:val>
                                        </p:tav>
                                        <p:tav tm="100000">
                                          <p:val>
                                            <p:strVal val="ppt_x-.2"/>
                                          </p:val>
                                        </p:tav>
                                      </p:tavLst>
                                    </p:anim>
                                    <p:anim calcmode="lin" valueType="num">
                                      <p:cBhvr>
                                        <p:cTn id="21" dur="1000"/>
                                        <p:tgtEl>
                                          <p:spTgt spid="123935"/>
                                        </p:tgtEl>
                                        <p:attrNameLst>
                                          <p:attrName>ppt_y</p:attrName>
                                        </p:attrNameLst>
                                      </p:cBhvr>
                                      <p:tavLst>
                                        <p:tav tm="0">
                                          <p:val>
                                            <p:strVal val="ppt_y"/>
                                          </p:val>
                                        </p:tav>
                                        <p:tav tm="100000">
                                          <p:val>
                                            <p:strVal val="ppt_y"/>
                                          </p:val>
                                        </p:tav>
                                      </p:tavLst>
                                    </p:anim>
                                    <p:animEffect transition="out" filter="fade">
                                      <p:cBhvr>
                                        <p:cTn id="22" dur="1000"/>
                                        <p:tgtEl>
                                          <p:spTgt spid="123935"/>
                                        </p:tgtEl>
                                      </p:cBhvr>
                                    </p:animEffect>
                                    <p:set>
                                      <p:cBhvr>
                                        <p:cTn id="23" dur="1" fill="hold">
                                          <p:stCondLst>
                                            <p:cond delay="999"/>
                                          </p:stCondLst>
                                        </p:cTn>
                                        <p:tgtEl>
                                          <p:spTgt spid="123935"/>
                                        </p:tgtEl>
                                        <p:attrNameLst>
                                          <p:attrName>style.visibility</p:attrName>
                                        </p:attrNameLst>
                                      </p:cBhvr>
                                      <p:to>
                                        <p:strVal val="hidden"/>
                                      </p:to>
                                    </p:set>
                                  </p:childTnLst>
                                </p:cTn>
                              </p:par>
                            </p:childTnLst>
                          </p:cTn>
                        </p:par>
                        <p:par>
                          <p:cTn id="24" fill="hold" nodeType="afterGroup">
                            <p:stCondLst>
                              <p:cond delay="1000"/>
                            </p:stCondLst>
                            <p:childTnLst>
                              <p:par>
                                <p:cTn id="25" presetID="23" presetClass="entr" presetSubtype="16" fill="hold" nodeType="afterEffect">
                                  <p:stCondLst>
                                    <p:cond delay="0"/>
                                  </p:stCondLst>
                                  <p:childTnLst>
                                    <p:set>
                                      <p:cBhvr>
                                        <p:cTn id="26" dur="1" fill="hold">
                                          <p:stCondLst>
                                            <p:cond delay="0"/>
                                          </p:stCondLst>
                                        </p:cTn>
                                        <p:tgtEl>
                                          <p:spTgt spid="123914"/>
                                        </p:tgtEl>
                                        <p:attrNameLst>
                                          <p:attrName>style.visibility</p:attrName>
                                        </p:attrNameLst>
                                      </p:cBhvr>
                                      <p:to>
                                        <p:strVal val="visible"/>
                                      </p:to>
                                    </p:set>
                                    <p:anim calcmode="lin" valueType="num">
                                      <p:cBhvr>
                                        <p:cTn id="27" dur="1000" fill="hold"/>
                                        <p:tgtEl>
                                          <p:spTgt spid="123914"/>
                                        </p:tgtEl>
                                        <p:attrNameLst>
                                          <p:attrName>ppt_w</p:attrName>
                                        </p:attrNameLst>
                                      </p:cBhvr>
                                      <p:tavLst>
                                        <p:tav tm="0">
                                          <p:val>
                                            <p:fltVal val="0"/>
                                          </p:val>
                                        </p:tav>
                                        <p:tav tm="100000">
                                          <p:val>
                                            <p:strVal val="#ppt_w"/>
                                          </p:val>
                                        </p:tav>
                                      </p:tavLst>
                                    </p:anim>
                                    <p:anim calcmode="lin" valueType="num">
                                      <p:cBhvr>
                                        <p:cTn id="28" dur="1000" fill="hold"/>
                                        <p:tgtEl>
                                          <p:spTgt spid="123914"/>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23934"/>
                                        </p:tgtEl>
                                        <p:attrNameLst>
                                          <p:attrName>style.visibility</p:attrName>
                                        </p:attrNameLst>
                                      </p:cBhvr>
                                      <p:to>
                                        <p:strVal val="visible"/>
                                      </p:to>
                                    </p:set>
                                    <p:anim calcmode="lin" valueType="num">
                                      <p:cBhvr>
                                        <p:cTn id="31" dur="1000" fill="hold"/>
                                        <p:tgtEl>
                                          <p:spTgt spid="123934"/>
                                        </p:tgtEl>
                                        <p:attrNameLst>
                                          <p:attrName>ppt_w</p:attrName>
                                        </p:attrNameLst>
                                      </p:cBhvr>
                                      <p:tavLst>
                                        <p:tav tm="0">
                                          <p:val>
                                            <p:fltVal val="0"/>
                                          </p:val>
                                        </p:tav>
                                        <p:tav tm="100000">
                                          <p:val>
                                            <p:strVal val="#ppt_w"/>
                                          </p:val>
                                        </p:tav>
                                      </p:tavLst>
                                    </p:anim>
                                    <p:anim calcmode="lin" valueType="num">
                                      <p:cBhvr>
                                        <p:cTn id="32" dur="1000" fill="hold"/>
                                        <p:tgtEl>
                                          <p:spTgt spid="123934"/>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0" presetClass="entr" presetSubtype="0" fill="hold" grpId="0" nodeType="clickEffect">
                                  <p:stCondLst>
                                    <p:cond delay="0"/>
                                  </p:stCondLst>
                                  <p:childTnLst>
                                    <p:set>
                                      <p:cBhvr>
                                        <p:cTn id="36" dur="1" fill="hold">
                                          <p:stCondLst>
                                            <p:cond delay="0"/>
                                          </p:stCondLst>
                                        </p:cTn>
                                        <p:tgtEl>
                                          <p:spTgt spid="123922"/>
                                        </p:tgtEl>
                                        <p:attrNameLst>
                                          <p:attrName>style.visibility</p:attrName>
                                        </p:attrNameLst>
                                      </p:cBhvr>
                                      <p:to>
                                        <p:strVal val="visible"/>
                                      </p:to>
                                    </p:set>
                                    <p:animEffect transition="in" filter="wedge">
                                      <p:cBhvr>
                                        <p:cTn id="37" dur="2000"/>
                                        <p:tgtEl>
                                          <p:spTgt spid="123922"/>
                                        </p:tgtEl>
                                      </p:cBhvr>
                                    </p:animEffect>
                                  </p:childTnLst>
                                </p:cTn>
                              </p:par>
                            </p:childTnLst>
                          </p:cTn>
                        </p:par>
                        <p:par>
                          <p:cTn id="38" fill="hold" nodeType="afterGroup">
                            <p:stCondLst>
                              <p:cond delay="2000"/>
                            </p:stCondLst>
                            <p:childTnLst>
                              <p:par>
                                <p:cTn id="39" presetID="18" presetClass="entr" presetSubtype="12" fill="hold" nodeType="afterEffect">
                                  <p:stCondLst>
                                    <p:cond delay="0"/>
                                  </p:stCondLst>
                                  <p:childTnLst>
                                    <p:set>
                                      <p:cBhvr>
                                        <p:cTn id="40" dur="1" fill="hold">
                                          <p:stCondLst>
                                            <p:cond delay="0"/>
                                          </p:stCondLst>
                                        </p:cTn>
                                        <p:tgtEl>
                                          <p:spTgt spid="123915"/>
                                        </p:tgtEl>
                                        <p:attrNameLst>
                                          <p:attrName>style.visibility</p:attrName>
                                        </p:attrNameLst>
                                      </p:cBhvr>
                                      <p:to>
                                        <p:strVal val="visible"/>
                                      </p:to>
                                    </p:set>
                                    <p:animEffect transition="in" filter="strips(downLeft)">
                                      <p:cBhvr>
                                        <p:cTn id="41" dur="2000"/>
                                        <p:tgtEl>
                                          <p:spTgt spid="123915"/>
                                        </p:tgtEl>
                                      </p:cBhvr>
                                    </p:animEffect>
                                  </p:childTnLst>
                                </p:cTn>
                              </p:par>
                            </p:childTnLst>
                          </p:cTn>
                        </p:par>
                        <p:par>
                          <p:cTn id="42" fill="hold" nodeType="afterGroup">
                            <p:stCondLst>
                              <p:cond delay="4000"/>
                            </p:stCondLst>
                            <p:childTnLst>
                              <p:par>
                                <p:cTn id="43" presetID="20" presetClass="entr" presetSubtype="0" fill="hold" grpId="0" nodeType="afterEffect">
                                  <p:stCondLst>
                                    <p:cond delay="0"/>
                                  </p:stCondLst>
                                  <p:childTnLst>
                                    <p:set>
                                      <p:cBhvr>
                                        <p:cTn id="44" dur="1" fill="hold">
                                          <p:stCondLst>
                                            <p:cond delay="0"/>
                                          </p:stCondLst>
                                        </p:cTn>
                                        <p:tgtEl>
                                          <p:spTgt spid="123923"/>
                                        </p:tgtEl>
                                        <p:attrNameLst>
                                          <p:attrName>style.visibility</p:attrName>
                                        </p:attrNameLst>
                                      </p:cBhvr>
                                      <p:to>
                                        <p:strVal val="visible"/>
                                      </p:to>
                                    </p:set>
                                    <p:animEffect transition="in" filter="wedge">
                                      <p:cBhvr>
                                        <p:cTn id="45" dur="2000"/>
                                        <p:tgtEl>
                                          <p:spTgt spid="123923"/>
                                        </p:tgtEl>
                                      </p:cBhvr>
                                    </p:animEffect>
                                  </p:childTnLst>
                                </p:cTn>
                              </p:par>
                            </p:childTnLst>
                          </p:cTn>
                        </p:par>
                        <p:par>
                          <p:cTn id="46" fill="hold" nodeType="afterGroup">
                            <p:stCondLst>
                              <p:cond delay="6000"/>
                            </p:stCondLst>
                            <p:childTnLst>
                              <p:par>
                                <p:cTn id="47" presetID="18" presetClass="entr" presetSubtype="12" fill="hold" nodeType="afterEffect">
                                  <p:stCondLst>
                                    <p:cond delay="0"/>
                                  </p:stCondLst>
                                  <p:childTnLst>
                                    <p:set>
                                      <p:cBhvr>
                                        <p:cTn id="48" dur="1" fill="hold">
                                          <p:stCondLst>
                                            <p:cond delay="0"/>
                                          </p:stCondLst>
                                        </p:cTn>
                                        <p:tgtEl>
                                          <p:spTgt spid="123916"/>
                                        </p:tgtEl>
                                        <p:attrNameLst>
                                          <p:attrName>style.visibility</p:attrName>
                                        </p:attrNameLst>
                                      </p:cBhvr>
                                      <p:to>
                                        <p:strVal val="visible"/>
                                      </p:to>
                                    </p:set>
                                    <p:animEffect transition="in" filter="strips(downLeft)">
                                      <p:cBhvr>
                                        <p:cTn id="49" dur="2000"/>
                                        <p:tgtEl>
                                          <p:spTgt spid="123916"/>
                                        </p:tgtEl>
                                      </p:cBhvr>
                                    </p:animEffect>
                                  </p:childTnLst>
                                </p:cTn>
                              </p:par>
                              <p:par>
                                <p:cTn id="50" presetID="18" presetClass="entr" presetSubtype="12" fill="hold" nodeType="withEffect">
                                  <p:stCondLst>
                                    <p:cond delay="0"/>
                                  </p:stCondLst>
                                  <p:childTnLst>
                                    <p:set>
                                      <p:cBhvr>
                                        <p:cTn id="51" dur="1" fill="hold">
                                          <p:stCondLst>
                                            <p:cond delay="0"/>
                                          </p:stCondLst>
                                        </p:cTn>
                                        <p:tgtEl>
                                          <p:spTgt spid="123917"/>
                                        </p:tgtEl>
                                        <p:attrNameLst>
                                          <p:attrName>style.visibility</p:attrName>
                                        </p:attrNameLst>
                                      </p:cBhvr>
                                      <p:to>
                                        <p:strVal val="visible"/>
                                      </p:to>
                                    </p:set>
                                    <p:animEffect transition="in" filter="strips(downLeft)">
                                      <p:cBhvr>
                                        <p:cTn id="52" dur="2000"/>
                                        <p:tgtEl>
                                          <p:spTgt spid="123917"/>
                                        </p:tgtEl>
                                      </p:cBhvr>
                                    </p:animEffect>
                                  </p:childTnLst>
                                </p:cTn>
                              </p:par>
                              <p:par>
                                <p:cTn id="53" presetID="22" presetClass="entr" presetSubtype="4" fill="hold" nodeType="withEffect">
                                  <p:stCondLst>
                                    <p:cond delay="0"/>
                                  </p:stCondLst>
                                  <p:childTnLst>
                                    <p:set>
                                      <p:cBhvr>
                                        <p:cTn id="54" dur="1" fill="hold">
                                          <p:stCondLst>
                                            <p:cond delay="0"/>
                                          </p:stCondLst>
                                        </p:cTn>
                                        <p:tgtEl>
                                          <p:spTgt spid="123918"/>
                                        </p:tgtEl>
                                        <p:attrNameLst>
                                          <p:attrName>style.visibility</p:attrName>
                                        </p:attrNameLst>
                                      </p:cBhvr>
                                      <p:to>
                                        <p:strVal val="visible"/>
                                      </p:to>
                                    </p:set>
                                    <p:animEffect transition="in" filter="wipe(down)">
                                      <p:cBhvr>
                                        <p:cTn id="55" dur="2000"/>
                                        <p:tgtEl>
                                          <p:spTgt spid="123918"/>
                                        </p:tgtEl>
                                      </p:cBhvr>
                                    </p:animEffect>
                                  </p:childTnLst>
                                </p:cTn>
                              </p:par>
                            </p:childTnLst>
                          </p:cTn>
                        </p:par>
                        <p:par>
                          <p:cTn id="56" fill="hold" nodeType="afterGroup">
                            <p:stCondLst>
                              <p:cond delay="8000"/>
                            </p:stCondLst>
                            <p:childTnLst>
                              <p:par>
                                <p:cTn id="57" presetID="22" presetClass="entr" presetSubtype="4" fill="hold" grpId="0" nodeType="afterEffect">
                                  <p:stCondLst>
                                    <p:cond delay="0"/>
                                  </p:stCondLst>
                                  <p:childTnLst>
                                    <p:set>
                                      <p:cBhvr>
                                        <p:cTn id="58" dur="1" fill="hold">
                                          <p:stCondLst>
                                            <p:cond delay="0"/>
                                          </p:stCondLst>
                                        </p:cTn>
                                        <p:tgtEl>
                                          <p:spTgt spid="123919"/>
                                        </p:tgtEl>
                                        <p:attrNameLst>
                                          <p:attrName>style.visibility</p:attrName>
                                        </p:attrNameLst>
                                      </p:cBhvr>
                                      <p:to>
                                        <p:strVal val="visible"/>
                                      </p:to>
                                    </p:set>
                                    <p:animEffect transition="in" filter="wipe(down)">
                                      <p:cBhvr>
                                        <p:cTn id="59" dur="2000"/>
                                        <p:tgtEl>
                                          <p:spTgt spid="123919"/>
                                        </p:tgtEl>
                                      </p:cBhvr>
                                    </p:animEffect>
                                  </p:childTnLst>
                                </p:cTn>
                              </p:par>
                            </p:childTnLst>
                          </p:cTn>
                        </p:par>
                        <p:par>
                          <p:cTn id="60" fill="hold" nodeType="afterGroup">
                            <p:stCondLst>
                              <p:cond delay="10000"/>
                            </p:stCondLst>
                            <p:childTnLst>
                              <p:par>
                                <p:cTn id="61" presetID="18" presetClass="entr" presetSubtype="12" fill="hold" nodeType="afterEffect">
                                  <p:stCondLst>
                                    <p:cond delay="0"/>
                                  </p:stCondLst>
                                  <p:childTnLst>
                                    <p:set>
                                      <p:cBhvr>
                                        <p:cTn id="62" dur="1" fill="hold">
                                          <p:stCondLst>
                                            <p:cond delay="0"/>
                                          </p:stCondLst>
                                        </p:cTn>
                                        <p:tgtEl>
                                          <p:spTgt spid="123920"/>
                                        </p:tgtEl>
                                        <p:attrNameLst>
                                          <p:attrName>style.visibility</p:attrName>
                                        </p:attrNameLst>
                                      </p:cBhvr>
                                      <p:to>
                                        <p:strVal val="visible"/>
                                      </p:to>
                                    </p:set>
                                    <p:animEffect transition="in" filter="strips(downLeft)">
                                      <p:cBhvr>
                                        <p:cTn id="63" dur="2000"/>
                                        <p:tgtEl>
                                          <p:spTgt spid="123920"/>
                                        </p:tgtEl>
                                      </p:cBhvr>
                                    </p:animEffect>
                                  </p:childTnLst>
                                </p:cTn>
                              </p:par>
                              <p:par>
                                <p:cTn id="64" presetID="18" presetClass="entr" presetSubtype="12" fill="hold" nodeType="withEffect">
                                  <p:stCondLst>
                                    <p:cond delay="0"/>
                                  </p:stCondLst>
                                  <p:childTnLst>
                                    <p:set>
                                      <p:cBhvr>
                                        <p:cTn id="65" dur="1" fill="hold">
                                          <p:stCondLst>
                                            <p:cond delay="0"/>
                                          </p:stCondLst>
                                        </p:cTn>
                                        <p:tgtEl>
                                          <p:spTgt spid="123921"/>
                                        </p:tgtEl>
                                        <p:attrNameLst>
                                          <p:attrName>style.visibility</p:attrName>
                                        </p:attrNameLst>
                                      </p:cBhvr>
                                      <p:to>
                                        <p:strVal val="visible"/>
                                      </p:to>
                                    </p:set>
                                    <p:animEffect transition="in" filter="strips(downLeft)">
                                      <p:cBhvr>
                                        <p:cTn id="66" dur="2000"/>
                                        <p:tgtEl>
                                          <p:spTgt spid="123921"/>
                                        </p:tgtEl>
                                      </p:cBhvr>
                                    </p:animEffect>
                                  </p:childTnLst>
                                </p:cTn>
                              </p:par>
                              <p:par>
                                <p:cTn id="67" presetID="2" presetClass="entr" presetSubtype="2" repeatCount="3000" fill="hold" nodeType="withEffect">
                                  <p:stCondLst>
                                    <p:cond delay="0"/>
                                  </p:stCondLst>
                                  <p:childTnLst>
                                    <p:set>
                                      <p:cBhvr>
                                        <p:cTn id="68" dur="1" fill="hold">
                                          <p:stCondLst>
                                            <p:cond delay="0"/>
                                          </p:stCondLst>
                                        </p:cTn>
                                        <p:tgtEl>
                                          <p:spTgt spid="123924"/>
                                        </p:tgtEl>
                                        <p:attrNameLst>
                                          <p:attrName>style.visibility</p:attrName>
                                        </p:attrNameLst>
                                      </p:cBhvr>
                                      <p:to>
                                        <p:strVal val="visible"/>
                                      </p:to>
                                    </p:set>
                                    <p:anim calcmode="lin" valueType="num">
                                      <p:cBhvr additive="base">
                                        <p:cTn id="69" dur="3000" fill="hold"/>
                                        <p:tgtEl>
                                          <p:spTgt spid="123924"/>
                                        </p:tgtEl>
                                        <p:attrNameLst>
                                          <p:attrName>ppt_x</p:attrName>
                                        </p:attrNameLst>
                                      </p:cBhvr>
                                      <p:tavLst>
                                        <p:tav tm="0">
                                          <p:val>
                                            <p:strVal val="1+#ppt_w/2"/>
                                          </p:val>
                                        </p:tav>
                                        <p:tav tm="100000">
                                          <p:val>
                                            <p:strVal val="#ppt_x"/>
                                          </p:val>
                                        </p:tav>
                                      </p:tavLst>
                                    </p:anim>
                                    <p:anim calcmode="lin" valueType="num">
                                      <p:cBhvr additive="base">
                                        <p:cTn id="70" dur="3000" fill="hold"/>
                                        <p:tgtEl>
                                          <p:spTgt spid="12392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7"/>
                                            </p:cond>
                                          </p:stCondLst>
                                          <p:endCondLst>
                                            <p:cond evt="onStopAudio" delay="0">
                                              <p:tgtEl>
                                                <p:sldTgt/>
                                              </p:tgtEl>
                                            </p:cond>
                                          </p:endCondLst>
                                        </p:cTn>
                                        <p:tgtEl>
                                          <p:sndTgt r:embed="rId2" name="push.wav"/>
                                        </p:tgtEl>
                                      </p:cMediaNode>
                                    </p:audio>
                                  </p:subTnLst>
                                </p:cTn>
                              </p:par>
                              <p:par>
                                <p:cTn id="71" presetID="2" presetClass="entr" presetSubtype="3" repeatCount="3000" fill="hold" nodeType="withEffect">
                                  <p:stCondLst>
                                    <p:cond delay="0"/>
                                  </p:stCondLst>
                                  <p:childTnLst>
                                    <p:set>
                                      <p:cBhvr>
                                        <p:cTn id="72" dur="1" fill="hold">
                                          <p:stCondLst>
                                            <p:cond delay="0"/>
                                          </p:stCondLst>
                                        </p:cTn>
                                        <p:tgtEl>
                                          <p:spTgt spid="123925"/>
                                        </p:tgtEl>
                                        <p:attrNameLst>
                                          <p:attrName>style.visibility</p:attrName>
                                        </p:attrNameLst>
                                      </p:cBhvr>
                                      <p:to>
                                        <p:strVal val="visible"/>
                                      </p:to>
                                    </p:set>
                                    <p:anim calcmode="lin" valueType="num">
                                      <p:cBhvr additive="base">
                                        <p:cTn id="73" dur="2000" fill="hold"/>
                                        <p:tgtEl>
                                          <p:spTgt spid="123925"/>
                                        </p:tgtEl>
                                        <p:attrNameLst>
                                          <p:attrName>ppt_x</p:attrName>
                                        </p:attrNameLst>
                                      </p:cBhvr>
                                      <p:tavLst>
                                        <p:tav tm="0">
                                          <p:val>
                                            <p:strVal val="1+#ppt_w/2"/>
                                          </p:val>
                                        </p:tav>
                                        <p:tav tm="100000">
                                          <p:val>
                                            <p:strVal val="#ppt_x"/>
                                          </p:val>
                                        </p:tav>
                                      </p:tavLst>
                                    </p:anim>
                                    <p:anim calcmode="lin" valueType="num">
                                      <p:cBhvr additive="base">
                                        <p:cTn id="74" dur="2000" fill="hold"/>
                                        <p:tgtEl>
                                          <p:spTgt spid="12392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71"/>
                                            </p:cond>
                                          </p:stCondLst>
                                          <p:endCondLst>
                                            <p:cond evt="onStopAudio" delay="0">
                                              <p:tgtEl>
                                                <p:sldTgt/>
                                              </p:tgtEl>
                                            </p:cond>
                                          </p:endCondLst>
                                        </p:cTn>
                                        <p:tgtEl>
                                          <p:sndTgt r:embed="rId2" name="push.wav"/>
                                        </p:tgtEl>
                                      </p:cMediaNode>
                                    </p:audio>
                                  </p:subTnLst>
                                </p:cTn>
                              </p:par>
                              <p:par>
                                <p:cTn id="75" presetID="2" presetClass="exit" presetSubtype="9" fill="hold" nodeType="withEffect">
                                  <p:stCondLst>
                                    <p:cond delay="0"/>
                                  </p:stCondLst>
                                  <p:childTnLst>
                                    <p:anim calcmode="lin" valueType="num">
                                      <p:cBhvr additive="base">
                                        <p:cTn id="76" dur="3000"/>
                                        <p:tgtEl>
                                          <p:spTgt spid="123925"/>
                                        </p:tgtEl>
                                        <p:attrNameLst>
                                          <p:attrName>ppt_x</p:attrName>
                                        </p:attrNameLst>
                                      </p:cBhvr>
                                      <p:tavLst>
                                        <p:tav tm="0">
                                          <p:val>
                                            <p:strVal val="ppt_x"/>
                                          </p:val>
                                        </p:tav>
                                        <p:tav tm="100000">
                                          <p:val>
                                            <p:strVal val="0-ppt_w/2"/>
                                          </p:val>
                                        </p:tav>
                                      </p:tavLst>
                                    </p:anim>
                                    <p:anim calcmode="lin" valueType="num">
                                      <p:cBhvr additive="base">
                                        <p:cTn id="77" dur="3000"/>
                                        <p:tgtEl>
                                          <p:spTgt spid="123925"/>
                                        </p:tgtEl>
                                        <p:attrNameLst>
                                          <p:attrName>ppt_y</p:attrName>
                                        </p:attrNameLst>
                                      </p:cBhvr>
                                      <p:tavLst>
                                        <p:tav tm="0">
                                          <p:val>
                                            <p:strVal val="ppt_y"/>
                                          </p:val>
                                        </p:tav>
                                        <p:tav tm="100000">
                                          <p:val>
                                            <p:strVal val="0-ppt_h/2"/>
                                          </p:val>
                                        </p:tav>
                                      </p:tavLst>
                                    </p:anim>
                                    <p:set>
                                      <p:cBhvr>
                                        <p:cTn id="78" dur="1" fill="hold">
                                          <p:stCondLst>
                                            <p:cond delay="2999"/>
                                          </p:stCondLst>
                                        </p:cTn>
                                        <p:tgtEl>
                                          <p:spTgt spid="123925"/>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2" name="push.wav"/>
                                        </p:tgtEl>
                                      </p:cMediaNode>
                                    </p:audio>
                                  </p:subTnLst>
                                </p:cTn>
                              </p:par>
                            </p:childTnLst>
                          </p:cTn>
                        </p:par>
                        <p:par>
                          <p:cTn id="79" fill="hold" nodeType="afterGroup">
                            <p:stCondLst>
                              <p:cond delay="19000"/>
                            </p:stCondLst>
                            <p:childTnLst>
                              <p:par>
                                <p:cTn id="80" presetID="20" presetClass="entr" presetSubtype="0" fill="hold" nodeType="afterEffect">
                                  <p:stCondLst>
                                    <p:cond delay="0"/>
                                  </p:stCondLst>
                                  <p:iterate type="lt">
                                    <p:tmPct val="0"/>
                                  </p:iterate>
                                  <p:childTnLst>
                                    <p:set>
                                      <p:cBhvr>
                                        <p:cTn id="81" dur="1" fill="hold">
                                          <p:stCondLst>
                                            <p:cond delay="0"/>
                                          </p:stCondLst>
                                        </p:cTn>
                                        <p:tgtEl>
                                          <p:spTgt spid="123926"/>
                                        </p:tgtEl>
                                        <p:attrNameLst>
                                          <p:attrName>style.visibility</p:attrName>
                                        </p:attrNameLst>
                                      </p:cBhvr>
                                      <p:to>
                                        <p:strVal val="visible"/>
                                      </p:to>
                                    </p:set>
                                    <p:animEffect transition="in" filter="wedge">
                                      <p:cBhvr>
                                        <p:cTn id="82" dur="1000"/>
                                        <p:tgtEl>
                                          <p:spTgt spid="123926"/>
                                        </p:tgtEl>
                                      </p:cBhvr>
                                    </p:animEffect>
                                  </p:childTnLst>
                                  <p:subTnLst>
                                    <p:audio>
                                      <p:cMediaNode>
                                        <p:cTn display="0" masterRel="sameClick">
                                          <p:stCondLst>
                                            <p:cond evt="begin" delay="0">
                                              <p:tn val="80"/>
                                            </p:cond>
                                          </p:stCondLst>
                                          <p:endCondLst>
                                            <p:cond evt="onStopAudio" delay="0">
                                              <p:tgtEl>
                                                <p:sldTgt/>
                                              </p:tgtEl>
                                            </p:cond>
                                          </p:endCondLst>
                                        </p:cTn>
                                        <p:tgtEl>
                                          <p:sndTgt r:embed="rId3" name="chimes.wav"/>
                                        </p:tgtEl>
                                      </p:cMediaNode>
                                    </p:audio>
                                  </p:subTnLst>
                                </p:cTn>
                              </p:par>
                            </p:childTnLst>
                          </p:cTn>
                        </p:par>
                        <p:par>
                          <p:cTn id="83" fill="hold" nodeType="afterGroup">
                            <p:stCondLst>
                              <p:cond delay="20000"/>
                            </p:stCondLst>
                            <p:childTnLst>
                              <p:par>
                                <p:cTn id="84" presetID="42" presetClass="path" presetSubtype="0" repeatCount="3000" accel="50000" decel="50000" fill="hold" nodeType="afterEffect">
                                  <p:stCondLst>
                                    <p:cond delay="0"/>
                                  </p:stCondLst>
                                  <p:iterate type="lt">
                                    <p:tmPct val="0"/>
                                  </p:iterate>
                                  <p:childTnLst>
                                    <p:animMotion origin="layout" path="M -5.55556E-7 3.25936E-6 L -0.0191 0.20457 " pathEditMode="relative" rAng="0" ptsTypes="AA">
                                      <p:cBhvr>
                                        <p:cTn id="85" dur="2000" fill="hold"/>
                                        <p:tgtEl>
                                          <p:spTgt spid="123926"/>
                                        </p:tgtEl>
                                        <p:attrNameLst>
                                          <p:attrName>ppt_x</p:attrName>
                                          <p:attrName>ppt_y</p:attrName>
                                        </p:attrNameLst>
                                      </p:cBhvr>
                                      <p:rCtr x="-955" y="10217"/>
                                    </p:animMotion>
                                  </p:childTnLst>
                                  <p:subTnLst>
                                    <p:audio>
                                      <p:cMediaNode>
                                        <p:cTn display="0" masterRel="sameClick">
                                          <p:stCondLst>
                                            <p:cond evt="begin" delay="0">
                                              <p:tn val="84"/>
                                            </p:cond>
                                          </p:stCondLst>
                                          <p:endCondLst>
                                            <p:cond evt="onStopAudio" delay="0">
                                              <p:tgtEl>
                                                <p:sldTgt/>
                                              </p:tgtEl>
                                            </p:cond>
                                          </p:endCondLst>
                                        </p:cTn>
                                        <p:tgtEl>
                                          <p:sndTgt r:embed="rId3" name="chimes.wav"/>
                                        </p:tgtEl>
                                      </p:cMediaNode>
                                    </p:audio>
                                  </p:subTnLst>
                                </p:cTn>
                              </p:par>
                            </p:childTnLst>
                          </p:cTn>
                        </p:par>
                        <p:par>
                          <p:cTn id="86" fill="hold" nodeType="afterGroup">
                            <p:stCondLst>
                              <p:cond delay="26000"/>
                            </p:stCondLst>
                            <p:childTnLst>
                              <p:par>
                                <p:cTn id="87" presetID="31" presetClass="exit" presetSubtype="0" fill="hold" nodeType="afterEffect">
                                  <p:stCondLst>
                                    <p:cond delay="0"/>
                                  </p:stCondLst>
                                  <p:iterate type="lt">
                                    <p:tmPct val="5000"/>
                                  </p:iterate>
                                  <p:childTnLst>
                                    <p:anim calcmode="lin" valueType="num">
                                      <p:cBhvr>
                                        <p:cTn id="88" dur="500"/>
                                        <p:tgtEl>
                                          <p:spTgt spid="123926"/>
                                        </p:tgtEl>
                                        <p:attrNameLst>
                                          <p:attrName>ppt_w</p:attrName>
                                        </p:attrNameLst>
                                      </p:cBhvr>
                                      <p:tavLst>
                                        <p:tav tm="0">
                                          <p:val>
                                            <p:strVal val="ppt_w"/>
                                          </p:val>
                                        </p:tav>
                                        <p:tav tm="100000">
                                          <p:val>
                                            <p:fltVal val="0"/>
                                          </p:val>
                                        </p:tav>
                                      </p:tavLst>
                                    </p:anim>
                                    <p:anim calcmode="lin" valueType="num">
                                      <p:cBhvr>
                                        <p:cTn id="89" dur="500"/>
                                        <p:tgtEl>
                                          <p:spTgt spid="123926"/>
                                        </p:tgtEl>
                                        <p:attrNameLst>
                                          <p:attrName>ppt_h</p:attrName>
                                        </p:attrNameLst>
                                      </p:cBhvr>
                                      <p:tavLst>
                                        <p:tav tm="0">
                                          <p:val>
                                            <p:strVal val="ppt_h"/>
                                          </p:val>
                                        </p:tav>
                                        <p:tav tm="100000">
                                          <p:val>
                                            <p:fltVal val="0"/>
                                          </p:val>
                                        </p:tav>
                                      </p:tavLst>
                                    </p:anim>
                                    <p:anim calcmode="lin" valueType="num">
                                      <p:cBhvr>
                                        <p:cTn id="90" dur="500"/>
                                        <p:tgtEl>
                                          <p:spTgt spid="123926"/>
                                        </p:tgtEl>
                                        <p:attrNameLst>
                                          <p:attrName>style.rotation</p:attrName>
                                        </p:attrNameLst>
                                      </p:cBhvr>
                                      <p:tavLst>
                                        <p:tav tm="0">
                                          <p:val>
                                            <p:fltVal val="0"/>
                                          </p:val>
                                        </p:tav>
                                        <p:tav tm="100000">
                                          <p:val>
                                            <p:fltVal val="90"/>
                                          </p:val>
                                        </p:tav>
                                      </p:tavLst>
                                    </p:anim>
                                    <p:animEffect transition="out" filter="fade">
                                      <p:cBhvr>
                                        <p:cTn id="91" dur="500"/>
                                        <p:tgtEl>
                                          <p:spTgt spid="123926"/>
                                        </p:tgtEl>
                                      </p:cBhvr>
                                    </p:animEffect>
                                    <p:set>
                                      <p:cBhvr>
                                        <p:cTn id="92" dur="1" fill="hold">
                                          <p:stCondLst>
                                            <p:cond delay="499"/>
                                          </p:stCondLst>
                                        </p:cTn>
                                        <p:tgtEl>
                                          <p:spTgt spid="123926"/>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3" name="chimes.wav"/>
                                        </p:tgtEl>
                                      </p:cMediaNode>
                                    </p:audio>
                                  </p:subTnLst>
                                </p:cTn>
                              </p:par>
                            </p:childTnLst>
                          </p:cTn>
                        </p:par>
                        <p:par>
                          <p:cTn id="93" fill="hold" nodeType="afterGroup">
                            <p:stCondLst>
                              <p:cond delay="26500"/>
                            </p:stCondLst>
                            <p:childTnLst>
                              <p:par>
                                <p:cTn id="94" presetID="2" presetClass="exit" presetSubtype="8" fill="hold" nodeType="afterEffect">
                                  <p:stCondLst>
                                    <p:cond delay="0"/>
                                  </p:stCondLst>
                                  <p:childTnLst>
                                    <p:anim calcmode="lin" valueType="num">
                                      <p:cBhvr additive="base">
                                        <p:cTn id="95" dur="2000"/>
                                        <p:tgtEl>
                                          <p:spTgt spid="123924"/>
                                        </p:tgtEl>
                                        <p:attrNameLst>
                                          <p:attrName>ppt_x</p:attrName>
                                        </p:attrNameLst>
                                      </p:cBhvr>
                                      <p:tavLst>
                                        <p:tav tm="0">
                                          <p:val>
                                            <p:strVal val="ppt_x"/>
                                          </p:val>
                                        </p:tav>
                                        <p:tav tm="100000">
                                          <p:val>
                                            <p:strVal val="0-ppt_w/2"/>
                                          </p:val>
                                        </p:tav>
                                      </p:tavLst>
                                    </p:anim>
                                    <p:anim calcmode="lin" valueType="num">
                                      <p:cBhvr additive="base">
                                        <p:cTn id="96" dur="2000"/>
                                        <p:tgtEl>
                                          <p:spTgt spid="123924"/>
                                        </p:tgtEl>
                                        <p:attrNameLst>
                                          <p:attrName>ppt_y</p:attrName>
                                        </p:attrNameLst>
                                      </p:cBhvr>
                                      <p:tavLst>
                                        <p:tav tm="0">
                                          <p:val>
                                            <p:strVal val="ppt_y"/>
                                          </p:val>
                                        </p:tav>
                                        <p:tav tm="100000">
                                          <p:val>
                                            <p:strVal val="ppt_y"/>
                                          </p:val>
                                        </p:tav>
                                      </p:tavLst>
                                    </p:anim>
                                    <p:set>
                                      <p:cBhvr>
                                        <p:cTn id="97" dur="1" fill="hold">
                                          <p:stCondLst>
                                            <p:cond delay="1999"/>
                                          </p:stCondLst>
                                        </p:cTn>
                                        <p:tgtEl>
                                          <p:spTgt spid="123924"/>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2" name="push.wav"/>
                                        </p:tgtEl>
                                      </p:cMediaNode>
                                    </p:audio>
                                  </p:subTnLst>
                                </p:cTn>
                              </p:par>
                              <p:par>
                                <p:cTn id="98" presetID="2" presetClass="entr" presetSubtype="6" repeatCount="2000" fill="hold" nodeType="withEffect">
                                  <p:stCondLst>
                                    <p:cond delay="0"/>
                                  </p:stCondLst>
                                  <p:childTnLst>
                                    <p:set>
                                      <p:cBhvr>
                                        <p:cTn id="99" dur="1" fill="hold">
                                          <p:stCondLst>
                                            <p:cond delay="0"/>
                                          </p:stCondLst>
                                        </p:cTn>
                                        <p:tgtEl>
                                          <p:spTgt spid="123927"/>
                                        </p:tgtEl>
                                        <p:attrNameLst>
                                          <p:attrName>style.visibility</p:attrName>
                                        </p:attrNameLst>
                                      </p:cBhvr>
                                      <p:to>
                                        <p:strVal val="visible"/>
                                      </p:to>
                                    </p:set>
                                    <p:anim calcmode="lin" valueType="num">
                                      <p:cBhvr additive="base">
                                        <p:cTn id="100" dur="3000" fill="hold"/>
                                        <p:tgtEl>
                                          <p:spTgt spid="123927"/>
                                        </p:tgtEl>
                                        <p:attrNameLst>
                                          <p:attrName>ppt_x</p:attrName>
                                        </p:attrNameLst>
                                      </p:cBhvr>
                                      <p:tavLst>
                                        <p:tav tm="0">
                                          <p:val>
                                            <p:strVal val="1+#ppt_w/2"/>
                                          </p:val>
                                        </p:tav>
                                        <p:tav tm="100000">
                                          <p:val>
                                            <p:strVal val="#ppt_x"/>
                                          </p:val>
                                        </p:tav>
                                      </p:tavLst>
                                    </p:anim>
                                    <p:anim calcmode="lin" valueType="num">
                                      <p:cBhvr additive="base">
                                        <p:cTn id="101" dur="3000" fill="hold"/>
                                        <p:tgtEl>
                                          <p:spTgt spid="1239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8"/>
                                            </p:cond>
                                          </p:stCondLst>
                                          <p:endCondLst>
                                            <p:cond evt="onStopAudio" delay="0">
                                              <p:tgtEl>
                                                <p:sldTgt/>
                                              </p:tgtEl>
                                            </p:cond>
                                          </p:endCondLst>
                                        </p:cTn>
                                        <p:tgtEl>
                                          <p:sndTgt r:embed="rId2" name="push.wav"/>
                                        </p:tgtEl>
                                      </p:cMediaNode>
                                    </p:audio>
                                  </p:subTnLst>
                                </p:cTn>
                              </p:par>
                            </p:childTnLst>
                          </p:cTn>
                        </p:par>
                        <p:par>
                          <p:cTn id="102" fill="hold" nodeType="afterGroup">
                            <p:stCondLst>
                              <p:cond delay="32500"/>
                            </p:stCondLst>
                            <p:childTnLst>
                              <p:par>
                                <p:cTn id="103" presetID="53" presetClass="entr" presetSubtype="0" fill="hold" nodeType="afterEffect">
                                  <p:stCondLst>
                                    <p:cond delay="0"/>
                                  </p:stCondLst>
                                  <p:iterate type="lt">
                                    <p:tmPct val="0"/>
                                  </p:iterate>
                                  <p:childTnLst>
                                    <p:set>
                                      <p:cBhvr>
                                        <p:cTn id="104" dur="1" fill="hold">
                                          <p:stCondLst>
                                            <p:cond delay="0"/>
                                          </p:stCondLst>
                                        </p:cTn>
                                        <p:tgtEl>
                                          <p:spTgt spid="123928"/>
                                        </p:tgtEl>
                                        <p:attrNameLst>
                                          <p:attrName>style.visibility</p:attrName>
                                        </p:attrNameLst>
                                      </p:cBhvr>
                                      <p:to>
                                        <p:strVal val="visible"/>
                                      </p:to>
                                    </p:set>
                                    <p:anim calcmode="lin" valueType="num">
                                      <p:cBhvr>
                                        <p:cTn id="105" dur="2000" fill="hold"/>
                                        <p:tgtEl>
                                          <p:spTgt spid="123928"/>
                                        </p:tgtEl>
                                        <p:attrNameLst>
                                          <p:attrName>ppt_w</p:attrName>
                                        </p:attrNameLst>
                                      </p:cBhvr>
                                      <p:tavLst>
                                        <p:tav tm="0">
                                          <p:val>
                                            <p:fltVal val="0"/>
                                          </p:val>
                                        </p:tav>
                                        <p:tav tm="100000">
                                          <p:val>
                                            <p:strVal val="#ppt_w"/>
                                          </p:val>
                                        </p:tav>
                                      </p:tavLst>
                                    </p:anim>
                                    <p:anim calcmode="lin" valueType="num">
                                      <p:cBhvr>
                                        <p:cTn id="106" dur="2000" fill="hold"/>
                                        <p:tgtEl>
                                          <p:spTgt spid="123928"/>
                                        </p:tgtEl>
                                        <p:attrNameLst>
                                          <p:attrName>ppt_h</p:attrName>
                                        </p:attrNameLst>
                                      </p:cBhvr>
                                      <p:tavLst>
                                        <p:tav tm="0">
                                          <p:val>
                                            <p:fltVal val="0"/>
                                          </p:val>
                                        </p:tav>
                                        <p:tav tm="100000">
                                          <p:val>
                                            <p:strVal val="#ppt_h"/>
                                          </p:val>
                                        </p:tav>
                                      </p:tavLst>
                                    </p:anim>
                                    <p:animEffect transition="in" filter="fade">
                                      <p:cBhvr>
                                        <p:cTn id="107" dur="2000"/>
                                        <p:tgtEl>
                                          <p:spTgt spid="123928"/>
                                        </p:tgtEl>
                                      </p:cBhvr>
                                    </p:animEffect>
                                  </p:childTnLst>
                                  <p:subTnLst>
                                    <p:audio>
                                      <p:cMediaNode>
                                        <p:cTn display="0" masterRel="sameClick">
                                          <p:stCondLst>
                                            <p:cond evt="begin" delay="0">
                                              <p:tn val="103"/>
                                            </p:cond>
                                          </p:stCondLst>
                                          <p:endCondLst>
                                            <p:cond evt="onStopAudio" delay="0">
                                              <p:tgtEl>
                                                <p:sldTgt/>
                                              </p:tgtEl>
                                            </p:cond>
                                          </p:endCondLst>
                                        </p:cTn>
                                        <p:tgtEl>
                                          <p:sndTgt r:embed="rId3" name="chimes.wav"/>
                                        </p:tgtEl>
                                      </p:cMediaNode>
                                    </p:audio>
                                  </p:subTnLst>
                                </p:cTn>
                              </p:par>
                              <p:par>
                                <p:cTn id="108" presetID="42" presetClass="path" presetSubtype="0" repeatCount="3000" accel="50000" decel="50000" fill="hold" nodeType="withEffect">
                                  <p:stCondLst>
                                    <p:cond delay="0"/>
                                  </p:stCondLst>
                                  <p:iterate type="lt">
                                    <p:tmPct val="0"/>
                                  </p:iterate>
                                  <p:childTnLst>
                                    <p:animMotion origin="layout" path="M 5E-6 2.88488E-6 L -0.05937 0.22954 " pathEditMode="relative" rAng="0" ptsTypes="AA">
                                      <p:cBhvr>
                                        <p:cTn id="109" dur="3000" fill="hold"/>
                                        <p:tgtEl>
                                          <p:spTgt spid="123928"/>
                                        </p:tgtEl>
                                        <p:attrNameLst>
                                          <p:attrName>ppt_x</p:attrName>
                                          <p:attrName>ppt_y</p:attrName>
                                        </p:attrNameLst>
                                      </p:cBhvr>
                                      <p:rCtr x="-2969" y="11466"/>
                                    </p:animMotion>
                                  </p:childTnLst>
                                  <p:subTnLst>
                                    <p:audio>
                                      <p:cMediaNode>
                                        <p:cTn display="0" masterRel="sameClick">
                                          <p:stCondLst>
                                            <p:cond evt="begin" delay="0">
                                              <p:tn val="108"/>
                                            </p:cond>
                                          </p:stCondLst>
                                          <p:endCondLst>
                                            <p:cond evt="onStopAudio" delay="0">
                                              <p:tgtEl>
                                                <p:sldTgt/>
                                              </p:tgtEl>
                                            </p:cond>
                                          </p:endCondLst>
                                        </p:cTn>
                                        <p:tgtEl>
                                          <p:sndTgt r:embed="rId3" name="chimes.wav"/>
                                        </p:tgtEl>
                                      </p:cMediaNode>
                                    </p:audio>
                                  </p:subTnLst>
                                </p:cTn>
                              </p:par>
                            </p:childTnLst>
                          </p:cTn>
                        </p:par>
                        <p:par>
                          <p:cTn id="110" fill="hold" nodeType="afterGroup">
                            <p:stCondLst>
                              <p:cond delay="41500"/>
                            </p:stCondLst>
                            <p:childTnLst>
                              <p:par>
                                <p:cTn id="111" presetID="31" presetClass="exit" presetSubtype="0" fill="hold" nodeType="afterEffect">
                                  <p:stCondLst>
                                    <p:cond delay="0"/>
                                  </p:stCondLst>
                                  <p:iterate type="lt">
                                    <p:tmPct val="5000"/>
                                  </p:iterate>
                                  <p:childTnLst>
                                    <p:anim calcmode="lin" valueType="num">
                                      <p:cBhvr>
                                        <p:cTn id="112" dur="500"/>
                                        <p:tgtEl>
                                          <p:spTgt spid="123928"/>
                                        </p:tgtEl>
                                        <p:attrNameLst>
                                          <p:attrName>ppt_w</p:attrName>
                                        </p:attrNameLst>
                                      </p:cBhvr>
                                      <p:tavLst>
                                        <p:tav tm="0">
                                          <p:val>
                                            <p:strVal val="ppt_w"/>
                                          </p:val>
                                        </p:tav>
                                        <p:tav tm="100000">
                                          <p:val>
                                            <p:fltVal val="0"/>
                                          </p:val>
                                        </p:tav>
                                      </p:tavLst>
                                    </p:anim>
                                    <p:anim calcmode="lin" valueType="num">
                                      <p:cBhvr>
                                        <p:cTn id="113" dur="500"/>
                                        <p:tgtEl>
                                          <p:spTgt spid="123928"/>
                                        </p:tgtEl>
                                        <p:attrNameLst>
                                          <p:attrName>ppt_h</p:attrName>
                                        </p:attrNameLst>
                                      </p:cBhvr>
                                      <p:tavLst>
                                        <p:tav tm="0">
                                          <p:val>
                                            <p:strVal val="ppt_h"/>
                                          </p:val>
                                        </p:tav>
                                        <p:tav tm="100000">
                                          <p:val>
                                            <p:fltVal val="0"/>
                                          </p:val>
                                        </p:tav>
                                      </p:tavLst>
                                    </p:anim>
                                    <p:anim calcmode="lin" valueType="num">
                                      <p:cBhvr>
                                        <p:cTn id="114" dur="500"/>
                                        <p:tgtEl>
                                          <p:spTgt spid="123928"/>
                                        </p:tgtEl>
                                        <p:attrNameLst>
                                          <p:attrName>style.rotation</p:attrName>
                                        </p:attrNameLst>
                                      </p:cBhvr>
                                      <p:tavLst>
                                        <p:tav tm="0">
                                          <p:val>
                                            <p:fltVal val="0"/>
                                          </p:val>
                                        </p:tav>
                                        <p:tav tm="100000">
                                          <p:val>
                                            <p:fltVal val="90"/>
                                          </p:val>
                                        </p:tav>
                                      </p:tavLst>
                                    </p:anim>
                                    <p:animEffect transition="out" filter="fade">
                                      <p:cBhvr>
                                        <p:cTn id="115" dur="500"/>
                                        <p:tgtEl>
                                          <p:spTgt spid="123928"/>
                                        </p:tgtEl>
                                      </p:cBhvr>
                                    </p:animEffect>
                                    <p:set>
                                      <p:cBhvr>
                                        <p:cTn id="116" dur="1" fill="hold">
                                          <p:stCondLst>
                                            <p:cond delay="499"/>
                                          </p:stCondLst>
                                        </p:cTn>
                                        <p:tgtEl>
                                          <p:spTgt spid="123928"/>
                                        </p:tgtEl>
                                        <p:attrNameLst>
                                          <p:attrName>style.visibility</p:attrName>
                                        </p:attrNameLst>
                                      </p:cBhvr>
                                      <p:to>
                                        <p:strVal val="hidden"/>
                                      </p:to>
                                    </p:set>
                                  </p:childTnLst>
                                  <p:subTnLst>
                                    <p:audio>
                                      <p:cMediaNode>
                                        <p:cTn display="0" masterRel="sameClick">
                                          <p:stCondLst>
                                            <p:cond evt="begin" delay="0">
                                              <p:tn val="111"/>
                                            </p:cond>
                                          </p:stCondLst>
                                          <p:endCondLst>
                                            <p:cond evt="onStopAudio" delay="0">
                                              <p:tgtEl>
                                                <p:sldTgt/>
                                              </p:tgtEl>
                                            </p:cond>
                                          </p:endCondLst>
                                        </p:cTn>
                                        <p:tgtEl>
                                          <p:sndTgt r:embed="rId3" name="chimes.wav"/>
                                        </p:tgtEl>
                                      </p:cMediaNode>
                                    </p:audio>
                                  </p:subTnLst>
                                </p:cTn>
                              </p:par>
                            </p:childTnLst>
                          </p:cTn>
                        </p:par>
                        <p:par>
                          <p:cTn id="117" fill="hold" nodeType="afterGroup">
                            <p:stCondLst>
                              <p:cond delay="42000"/>
                            </p:stCondLst>
                            <p:childTnLst>
                              <p:par>
                                <p:cTn id="118" presetID="2" presetClass="exit" presetSubtype="8" fill="hold" nodeType="afterEffect">
                                  <p:stCondLst>
                                    <p:cond delay="0"/>
                                  </p:stCondLst>
                                  <p:childTnLst>
                                    <p:anim calcmode="lin" valueType="num">
                                      <p:cBhvr additive="base">
                                        <p:cTn id="119" dur="1000"/>
                                        <p:tgtEl>
                                          <p:spTgt spid="123927"/>
                                        </p:tgtEl>
                                        <p:attrNameLst>
                                          <p:attrName>ppt_x</p:attrName>
                                        </p:attrNameLst>
                                      </p:cBhvr>
                                      <p:tavLst>
                                        <p:tav tm="0">
                                          <p:val>
                                            <p:strVal val="ppt_x"/>
                                          </p:val>
                                        </p:tav>
                                        <p:tav tm="100000">
                                          <p:val>
                                            <p:strVal val="0-ppt_w/2"/>
                                          </p:val>
                                        </p:tav>
                                      </p:tavLst>
                                    </p:anim>
                                    <p:anim calcmode="lin" valueType="num">
                                      <p:cBhvr additive="base">
                                        <p:cTn id="120" dur="1000"/>
                                        <p:tgtEl>
                                          <p:spTgt spid="123927"/>
                                        </p:tgtEl>
                                        <p:attrNameLst>
                                          <p:attrName>ppt_y</p:attrName>
                                        </p:attrNameLst>
                                      </p:cBhvr>
                                      <p:tavLst>
                                        <p:tav tm="0">
                                          <p:val>
                                            <p:strVal val="ppt_y"/>
                                          </p:val>
                                        </p:tav>
                                        <p:tav tm="100000">
                                          <p:val>
                                            <p:strVal val="ppt_y"/>
                                          </p:val>
                                        </p:tav>
                                      </p:tavLst>
                                    </p:anim>
                                    <p:set>
                                      <p:cBhvr>
                                        <p:cTn id="121" dur="1" fill="hold">
                                          <p:stCondLst>
                                            <p:cond delay="999"/>
                                          </p:stCondLst>
                                        </p:cTn>
                                        <p:tgtEl>
                                          <p:spTgt spid="123927"/>
                                        </p:tgtEl>
                                        <p:attrNameLst>
                                          <p:attrName>style.visibility</p:attrName>
                                        </p:attrNameLst>
                                      </p:cBhvr>
                                      <p:to>
                                        <p:strVal val="hidden"/>
                                      </p:to>
                                    </p:set>
                                  </p:childTnLst>
                                  <p:subTnLst>
                                    <p:audio>
                                      <p:cMediaNode>
                                        <p:cTn display="0" masterRel="sameClick">
                                          <p:stCondLst>
                                            <p:cond evt="begin" delay="0">
                                              <p:tn val="118"/>
                                            </p:cond>
                                          </p:stCondLst>
                                          <p:endCondLst>
                                            <p:cond evt="onStopAudio" delay="0">
                                              <p:tgtEl>
                                                <p:sldTgt/>
                                              </p:tgtEl>
                                            </p:cond>
                                          </p:endCondLst>
                                        </p:cTn>
                                        <p:tgtEl>
                                          <p:sndTgt r:embed="rId2" name="push.wav"/>
                                        </p:tgtEl>
                                      </p:cMediaNode>
                                    </p:audio>
                                  </p:subTnLst>
                                </p:cTn>
                              </p:par>
                            </p:childTnLst>
                          </p:cTn>
                        </p:par>
                      </p:childTnLst>
                    </p:cTn>
                  </p:par>
                  <p:par>
                    <p:cTn id="122" fill="hold" nodeType="clickPar">
                      <p:stCondLst>
                        <p:cond delay="indefinite"/>
                      </p:stCondLst>
                      <p:childTnLst>
                        <p:par>
                          <p:cTn id="123" fill="hold" nodeType="withGroup">
                            <p:stCondLst>
                              <p:cond delay="0"/>
                            </p:stCondLst>
                            <p:childTnLst>
                              <p:par>
                                <p:cTn id="124" presetID="19" presetClass="emph" presetSubtype="0" fill="hold" nodeType="clickEffect">
                                  <p:stCondLst>
                                    <p:cond delay="0"/>
                                  </p:stCondLst>
                                  <p:childTnLst>
                                    <p:animClr clrSpc="rgb" dir="cw">
                                      <p:cBhvr override="childStyle">
                                        <p:cTn id="125" dur="500" fill="hold"/>
                                        <p:tgtEl>
                                          <p:spTgt spid="123935"/>
                                        </p:tgtEl>
                                        <p:attrNameLst>
                                          <p:attrName>style.color</p:attrName>
                                        </p:attrNameLst>
                                      </p:cBhvr>
                                      <p:to>
                                        <a:schemeClr val="accent2"/>
                                      </p:to>
                                    </p:animClr>
                                    <p:animClr clrSpc="rgb" dir="cw">
                                      <p:cBhvr>
                                        <p:cTn id="126" dur="500" fill="hold"/>
                                        <p:tgtEl>
                                          <p:spTgt spid="123935"/>
                                        </p:tgtEl>
                                        <p:attrNameLst>
                                          <p:attrName>fillcolor</p:attrName>
                                        </p:attrNameLst>
                                      </p:cBhvr>
                                      <p:to>
                                        <a:schemeClr val="accent2"/>
                                      </p:to>
                                    </p:animClr>
                                    <p:set>
                                      <p:cBhvr>
                                        <p:cTn id="127" dur="500" fill="hold"/>
                                        <p:tgtEl>
                                          <p:spTgt spid="123935"/>
                                        </p:tgtEl>
                                        <p:attrNameLst>
                                          <p:attrName>fill.type</p:attrName>
                                        </p:attrNameLst>
                                      </p:cBhvr>
                                      <p:to>
                                        <p:strVal val="solid"/>
                                      </p:to>
                                    </p:set>
                                    <p:set>
                                      <p:cBhvr>
                                        <p:cTn id="128" dur="500" fill="hold"/>
                                        <p:tgtEl>
                                          <p:spTgt spid="12393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8" grpId="0"/>
      <p:bldP spid="123909" grpId="0"/>
      <p:bldP spid="123910" grpId="0" animBg="1"/>
      <p:bldP spid="123919" grpId="0" animBg="1"/>
      <p:bldP spid="123922" grpId="0" animBg="1"/>
      <p:bldP spid="12392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DC327FE7-01B4-4E49-B8BC-8B2A7B408825}"/>
              </a:ext>
            </a:extLst>
          </p:cNvPr>
          <p:cNvSpPr>
            <a:spLocks noChangeArrowheads="1"/>
          </p:cNvSpPr>
          <p:nvPr/>
        </p:nvSpPr>
        <p:spPr bwMode="auto">
          <a:xfrm>
            <a:off x="0" y="0"/>
            <a:ext cx="8686800" cy="6400800"/>
          </a:xfrm>
          <a:prstGeom prst="rect">
            <a:avLst/>
          </a:prstGeom>
          <a:noFill/>
          <a:ln w="571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a:p>
        </p:txBody>
      </p:sp>
      <p:sp>
        <p:nvSpPr>
          <p:cNvPr id="121860" name="Text Box 4">
            <a:extLst>
              <a:ext uri="{FF2B5EF4-FFF2-40B4-BE49-F238E27FC236}">
                <a16:creationId xmlns:a16="http://schemas.microsoft.com/office/drawing/2014/main" id="{2C875F9C-B7BE-4FF2-B8B0-DCE4BF1DE119}"/>
              </a:ext>
            </a:extLst>
          </p:cNvPr>
          <p:cNvSpPr txBox="1">
            <a:spLocks noChangeArrowheads="1"/>
          </p:cNvSpPr>
          <p:nvPr/>
        </p:nvSpPr>
        <p:spPr bwMode="auto">
          <a:xfrm rot="2453555">
            <a:off x="609600" y="2438400"/>
            <a:ext cx="2362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solidFill>
                  <a:schemeClr val="bg1"/>
                </a:solidFill>
                <a:latin typeface="Times New Roman" panose="02020603050405020304" pitchFamily="18" charset="0"/>
              </a:rPr>
              <a:t>L	À	O</a:t>
            </a:r>
          </a:p>
        </p:txBody>
      </p:sp>
      <p:sp>
        <p:nvSpPr>
          <p:cNvPr id="121861" name="Text Box 5">
            <a:extLst>
              <a:ext uri="{FF2B5EF4-FFF2-40B4-BE49-F238E27FC236}">
                <a16:creationId xmlns:a16="http://schemas.microsoft.com/office/drawing/2014/main" id="{B5831A05-928B-4E3A-AD4D-C5D5616834D4}"/>
              </a:ext>
            </a:extLst>
          </p:cNvPr>
          <p:cNvSpPr txBox="1">
            <a:spLocks noChangeArrowheads="1"/>
          </p:cNvSpPr>
          <p:nvPr/>
        </p:nvSpPr>
        <p:spPr bwMode="auto">
          <a:xfrm>
            <a:off x="1219200" y="4419600"/>
            <a:ext cx="3352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chemeClr val="bg1"/>
                </a:solidFill>
                <a:latin typeface="Times New Roman" panose="02020603050405020304" pitchFamily="18" charset="0"/>
              </a:rPr>
              <a:t>CAM  PU  CHIA</a:t>
            </a:r>
          </a:p>
        </p:txBody>
      </p:sp>
      <p:sp>
        <p:nvSpPr>
          <p:cNvPr id="121862" name="Oval 6">
            <a:extLst>
              <a:ext uri="{FF2B5EF4-FFF2-40B4-BE49-F238E27FC236}">
                <a16:creationId xmlns:a16="http://schemas.microsoft.com/office/drawing/2014/main" id="{755A6619-AB0D-4F68-AB20-DCF218902A1D}"/>
              </a:ext>
            </a:extLst>
          </p:cNvPr>
          <p:cNvSpPr>
            <a:spLocks noChangeArrowheads="1"/>
          </p:cNvSpPr>
          <p:nvPr/>
        </p:nvSpPr>
        <p:spPr bwMode="auto">
          <a:xfrm>
            <a:off x="838200" y="1371600"/>
            <a:ext cx="228600" cy="228600"/>
          </a:xfrm>
          <a:prstGeom prst="ellipse">
            <a:avLst/>
          </a:prstGeom>
          <a:solidFill>
            <a:srgbClr val="FFFF00"/>
          </a:solidFill>
          <a:ln w="9525">
            <a:solidFill>
              <a:srgbClr val="00FF00"/>
            </a:solidFill>
            <a:round/>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a:p>
        </p:txBody>
      </p:sp>
      <p:sp>
        <p:nvSpPr>
          <p:cNvPr id="121865" name="AutoShape 9">
            <a:extLst>
              <a:ext uri="{FF2B5EF4-FFF2-40B4-BE49-F238E27FC236}">
                <a16:creationId xmlns:a16="http://schemas.microsoft.com/office/drawing/2014/main" id="{2341E59B-C3DA-4CCF-888F-05C5D71775DF}"/>
              </a:ext>
            </a:extLst>
          </p:cNvPr>
          <p:cNvSpPr>
            <a:spLocks noChangeArrowheads="1"/>
          </p:cNvSpPr>
          <p:nvPr/>
        </p:nvSpPr>
        <p:spPr bwMode="auto">
          <a:xfrm>
            <a:off x="4800600" y="914400"/>
            <a:ext cx="4343400" cy="2362200"/>
          </a:xfrm>
          <a:prstGeom prst="cloudCallout">
            <a:avLst>
              <a:gd name="adj1" fmla="val -40644"/>
              <a:gd name="adj2" fmla="val 26412"/>
            </a:avLst>
          </a:prstGeom>
          <a:solidFill>
            <a:srgbClr val="5CFEFE"/>
          </a:solidFill>
          <a:ln w="9525">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chemeClr val="hlink"/>
                </a:solidFill>
              </a:rPr>
              <a:t>Điểm yếu của quân Pháp ở  cứ điểm Điện Biện Phủ?</a:t>
            </a:r>
          </a:p>
        </p:txBody>
      </p:sp>
      <p:pic>
        <p:nvPicPr>
          <p:cNvPr id="121866" name="Picture 10" descr="Ban do DBP trong 2">
            <a:extLst>
              <a:ext uri="{FF2B5EF4-FFF2-40B4-BE49-F238E27FC236}">
                <a16:creationId xmlns:a16="http://schemas.microsoft.com/office/drawing/2014/main" id="{73BB1F48-60F0-41DE-81CD-2658DBFC5AB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685800"/>
            <a:ext cx="4572000" cy="586740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1867" name="AutoShape 11">
            <a:extLst>
              <a:ext uri="{FF2B5EF4-FFF2-40B4-BE49-F238E27FC236}">
                <a16:creationId xmlns:a16="http://schemas.microsoft.com/office/drawing/2014/main" id="{529EF0C7-3673-4C0E-A357-24CBD06E1375}"/>
              </a:ext>
            </a:extLst>
          </p:cNvPr>
          <p:cNvSpPr>
            <a:spLocks noChangeArrowheads="1"/>
          </p:cNvSpPr>
          <p:nvPr/>
        </p:nvSpPr>
        <p:spPr bwMode="auto">
          <a:xfrm flipV="1">
            <a:off x="762000" y="1371600"/>
            <a:ext cx="1219200" cy="463550"/>
          </a:xfrm>
          <a:prstGeom prst="wedgeRectCallout">
            <a:avLst>
              <a:gd name="adj1" fmla="val 28125"/>
              <a:gd name="adj2" fmla="val -78083"/>
            </a:avLst>
          </a:prstGeom>
          <a:solidFill>
            <a:srgbClr val="3366FF"/>
          </a:solidFill>
          <a:ln w="9525">
            <a:solidFill>
              <a:srgbClr val="0000FF"/>
            </a:solidFill>
            <a:miter lim="800000"/>
            <a:headEnd/>
            <a:tailEnd/>
          </a:ln>
        </p:spPr>
        <p:txBody>
          <a:bodyPr rot="108000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400" b="1">
                <a:latin typeface="Times New Roman" panose="02020603050405020304" pitchFamily="18" charset="0"/>
              </a:rPr>
              <a:t>PHÂN KHU BẮC</a:t>
            </a:r>
          </a:p>
        </p:txBody>
      </p:sp>
      <p:sp>
        <p:nvSpPr>
          <p:cNvPr id="121868" name="AutoShape 12">
            <a:extLst>
              <a:ext uri="{FF2B5EF4-FFF2-40B4-BE49-F238E27FC236}">
                <a16:creationId xmlns:a16="http://schemas.microsoft.com/office/drawing/2014/main" id="{DF0C0406-9BB8-465A-AF58-E75A8D058EB1}"/>
              </a:ext>
            </a:extLst>
          </p:cNvPr>
          <p:cNvSpPr>
            <a:spLocks noChangeArrowheads="1"/>
          </p:cNvSpPr>
          <p:nvPr/>
        </p:nvSpPr>
        <p:spPr bwMode="auto">
          <a:xfrm flipV="1">
            <a:off x="3276600" y="2508250"/>
            <a:ext cx="1371600" cy="463550"/>
          </a:xfrm>
          <a:prstGeom prst="wedgeRectCallout">
            <a:avLst>
              <a:gd name="adj1" fmla="val -20833"/>
              <a:gd name="adj2" fmla="val -47606"/>
            </a:avLst>
          </a:prstGeom>
          <a:solidFill>
            <a:schemeClr val="accent1"/>
          </a:solidFill>
          <a:ln w="9525">
            <a:solidFill>
              <a:srgbClr val="0000FF"/>
            </a:solidFill>
            <a:miter lim="800000"/>
            <a:headEnd/>
            <a:tailEnd/>
          </a:ln>
        </p:spPr>
        <p:txBody>
          <a:bodyPr rot="108000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400" b="1">
                <a:latin typeface="Times New Roman" panose="02020603050405020304" pitchFamily="18" charset="0"/>
              </a:rPr>
              <a:t>PHÂN KHU TRUNG TÂM</a:t>
            </a:r>
          </a:p>
        </p:txBody>
      </p:sp>
      <p:sp>
        <p:nvSpPr>
          <p:cNvPr id="121869" name="AutoShape 13">
            <a:extLst>
              <a:ext uri="{FF2B5EF4-FFF2-40B4-BE49-F238E27FC236}">
                <a16:creationId xmlns:a16="http://schemas.microsoft.com/office/drawing/2014/main" id="{BFF2F7EA-5FF1-4B8C-8F4B-89BEA1282A35}"/>
              </a:ext>
            </a:extLst>
          </p:cNvPr>
          <p:cNvSpPr>
            <a:spLocks noChangeArrowheads="1"/>
          </p:cNvSpPr>
          <p:nvPr/>
        </p:nvSpPr>
        <p:spPr bwMode="auto">
          <a:xfrm>
            <a:off x="2819400" y="3576638"/>
            <a:ext cx="1828800" cy="309562"/>
          </a:xfrm>
          <a:prstGeom prst="wedgeRectCallout">
            <a:avLst>
              <a:gd name="adj1" fmla="val -72398"/>
              <a:gd name="adj2" fmla="val -176153"/>
            </a:avLst>
          </a:prstGeom>
          <a:solidFill>
            <a:schemeClr val="accent1"/>
          </a:solidFill>
          <a:ln w="9525">
            <a:solidFill>
              <a:srgbClr val="0000FF"/>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a:solidFill>
                  <a:srgbClr val="FFFF00"/>
                </a:solidFill>
                <a:latin typeface="Times New Roman" panose="02020603050405020304" pitchFamily="18" charset="0"/>
              </a:rPr>
              <a:t>Sở chỉ huy địch</a:t>
            </a:r>
          </a:p>
        </p:txBody>
      </p:sp>
      <p:sp>
        <p:nvSpPr>
          <p:cNvPr id="121870" name="AutoShape 14">
            <a:extLst>
              <a:ext uri="{FF2B5EF4-FFF2-40B4-BE49-F238E27FC236}">
                <a16:creationId xmlns:a16="http://schemas.microsoft.com/office/drawing/2014/main" id="{5459110F-0F87-4F2B-A5A9-569CE19CAF13}"/>
              </a:ext>
            </a:extLst>
          </p:cNvPr>
          <p:cNvSpPr>
            <a:spLocks noChangeArrowheads="1"/>
          </p:cNvSpPr>
          <p:nvPr/>
        </p:nvSpPr>
        <p:spPr bwMode="auto">
          <a:xfrm flipV="1">
            <a:off x="533400" y="3576638"/>
            <a:ext cx="1066800" cy="309562"/>
          </a:xfrm>
          <a:prstGeom prst="wedgeRectCallout">
            <a:avLst>
              <a:gd name="adj1" fmla="val 115324"/>
              <a:gd name="adj2" fmla="val 334102"/>
            </a:avLst>
          </a:prstGeom>
          <a:solidFill>
            <a:schemeClr val="accent1"/>
          </a:solidFill>
          <a:ln w="9525">
            <a:solidFill>
              <a:srgbClr val="0000FF"/>
            </a:solidFill>
            <a:miter lim="800000"/>
            <a:headEnd/>
            <a:tailEnd/>
          </a:ln>
        </p:spPr>
        <p:txBody>
          <a:bodyPr rot="1080000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a:solidFill>
                  <a:srgbClr val="FFFF00"/>
                </a:solidFill>
                <a:latin typeface="Times New Roman" panose="02020603050405020304" pitchFamily="18" charset="0"/>
              </a:rPr>
              <a:t>Sân bay</a:t>
            </a:r>
          </a:p>
        </p:txBody>
      </p:sp>
      <p:sp>
        <p:nvSpPr>
          <p:cNvPr id="121871" name="Freeform 15">
            <a:extLst>
              <a:ext uri="{FF2B5EF4-FFF2-40B4-BE49-F238E27FC236}">
                <a16:creationId xmlns:a16="http://schemas.microsoft.com/office/drawing/2014/main" id="{802D6686-EC63-4E63-8593-3F126B33075A}"/>
              </a:ext>
            </a:extLst>
          </p:cNvPr>
          <p:cNvSpPr>
            <a:spLocks/>
          </p:cNvSpPr>
          <p:nvPr/>
        </p:nvSpPr>
        <p:spPr bwMode="auto">
          <a:xfrm>
            <a:off x="406400" y="4503738"/>
            <a:ext cx="3576638" cy="2058987"/>
          </a:xfrm>
          <a:custGeom>
            <a:avLst/>
            <a:gdLst>
              <a:gd name="T0" fmla="*/ 2147483647 w 2253"/>
              <a:gd name="T1" fmla="*/ 2147483647 h 1280"/>
              <a:gd name="T2" fmla="*/ 2147483647 w 2253"/>
              <a:gd name="T3" fmla="*/ 2147483647 h 1280"/>
              <a:gd name="T4" fmla="*/ 2147483647 w 2253"/>
              <a:gd name="T5" fmla="*/ 2147483647 h 1280"/>
              <a:gd name="T6" fmla="*/ 2147483647 w 2253"/>
              <a:gd name="T7" fmla="*/ 2147483647 h 1280"/>
              <a:gd name="T8" fmla="*/ 2147483647 w 2253"/>
              <a:gd name="T9" fmla="*/ 2147483647 h 1280"/>
              <a:gd name="T10" fmla="*/ 2147483647 w 2253"/>
              <a:gd name="T11" fmla="*/ 0 h 1280"/>
              <a:gd name="T12" fmla="*/ 2147483647 w 2253"/>
              <a:gd name="T13" fmla="*/ 2147483647 h 1280"/>
              <a:gd name="T14" fmla="*/ 2147483647 w 2253"/>
              <a:gd name="T15" fmla="*/ 2147483647 h 1280"/>
              <a:gd name="T16" fmla="*/ 0 w 2253"/>
              <a:gd name="T17" fmla="*/ 2147483647 h 1280"/>
              <a:gd name="T18" fmla="*/ 2147483647 w 2253"/>
              <a:gd name="T19" fmla="*/ 2147483647 h 1280"/>
              <a:gd name="T20" fmla="*/ 2147483647 w 2253"/>
              <a:gd name="T21" fmla="*/ 2147483647 h 1280"/>
              <a:gd name="T22" fmla="*/ 2147483647 w 2253"/>
              <a:gd name="T23" fmla="*/ 2147483647 h 1280"/>
              <a:gd name="T24" fmla="*/ 2147483647 w 2253"/>
              <a:gd name="T25" fmla="*/ 2147483647 h 1280"/>
              <a:gd name="T26" fmla="*/ 2147483647 w 2253"/>
              <a:gd name="T27" fmla="*/ 2147483647 h 1280"/>
              <a:gd name="T28" fmla="*/ 2147483647 w 2253"/>
              <a:gd name="T29" fmla="*/ 2147483647 h 1280"/>
              <a:gd name="T30" fmla="*/ 2147483647 w 2253"/>
              <a:gd name="T31" fmla="*/ 2147483647 h 1280"/>
              <a:gd name="T32" fmla="*/ 2147483647 w 2253"/>
              <a:gd name="T33" fmla="*/ 2147483647 h 1280"/>
              <a:gd name="T34" fmla="*/ 2147483647 w 2253"/>
              <a:gd name="T35" fmla="*/ 2147483647 h 1280"/>
              <a:gd name="T36" fmla="*/ 2147483647 w 2253"/>
              <a:gd name="T37" fmla="*/ 2147483647 h 1280"/>
              <a:gd name="T38" fmla="*/ 2147483647 w 2253"/>
              <a:gd name="T39" fmla="*/ 2147483647 h 1280"/>
              <a:gd name="T40" fmla="*/ 2147483647 w 2253"/>
              <a:gd name="T41" fmla="*/ 2147483647 h 1280"/>
              <a:gd name="T42" fmla="*/ 2147483647 w 2253"/>
              <a:gd name="T43" fmla="*/ 2147483647 h 1280"/>
              <a:gd name="T44" fmla="*/ 2147483647 w 2253"/>
              <a:gd name="T45" fmla="*/ 2147483647 h 1280"/>
              <a:gd name="T46" fmla="*/ 2147483647 w 2253"/>
              <a:gd name="T47" fmla="*/ 2147483647 h 1280"/>
              <a:gd name="T48" fmla="*/ 2147483647 w 2253"/>
              <a:gd name="T49" fmla="*/ 2147483647 h 128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253"/>
              <a:gd name="T76" fmla="*/ 0 h 1280"/>
              <a:gd name="T77" fmla="*/ 2253 w 2253"/>
              <a:gd name="T78" fmla="*/ 1280 h 128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253" h="1280">
                <a:moveTo>
                  <a:pt x="2112" y="128"/>
                </a:moveTo>
                <a:cubicBezTo>
                  <a:pt x="1998" y="121"/>
                  <a:pt x="1869" y="93"/>
                  <a:pt x="1754" y="90"/>
                </a:cubicBezTo>
                <a:cubicBezTo>
                  <a:pt x="1408" y="82"/>
                  <a:pt x="1063" y="81"/>
                  <a:pt x="717" y="77"/>
                </a:cubicBezTo>
                <a:cubicBezTo>
                  <a:pt x="661" y="58"/>
                  <a:pt x="606" y="45"/>
                  <a:pt x="550" y="26"/>
                </a:cubicBezTo>
                <a:cubicBezTo>
                  <a:pt x="537" y="22"/>
                  <a:pt x="525" y="17"/>
                  <a:pt x="512" y="13"/>
                </a:cubicBezTo>
                <a:cubicBezTo>
                  <a:pt x="499" y="9"/>
                  <a:pt x="474" y="0"/>
                  <a:pt x="474" y="0"/>
                </a:cubicBezTo>
                <a:cubicBezTo>
                  <a:pt x="384" y="4"/>
                  <a:pt x="294" y="5"/>
                  <a:pt x="205" y="13"/>
                </a:cubicBezTo>
                <a:cubicBezTo>
                  <a:pt x="128" y="20"/>
                  <a:pt x="89" y="150"/>
                  <a:pt x="51" y="205"/>
                </a:cubicBezTo>
                <a:cubicBezTo>
                  <a:pt x="38" y="255"/>
                  <a:pt x="17" y="298"/>
                  <a:pt x="0" y="346"/>
                </a:cubicBezTo>
                <a:cubicBezTo>
                  <a:pt x="4" y="483"/>
                  <a:pt x="6" y="619"/>
                  <a:pt x="13" y="756"/>
                </a:cubicBezTo>
                <a:cubicBezTo>
                  <a:pt x="15" y="787"/>
                  <a:pt x="27" y="860"/>
                  <a:pt x="38" y="896"/>
                </a:cubicBezTo>
                <a:cubicBezTo>
                  <a:pt x="117" y="1161"/>
                  <a:pt x="344" y="1153"/>
                  <a:pt x="576" y="1165"/>
                </a:cubicBezTo>
                <a:cubicBezTo>
                  <a:pt x="760" y="1228"/>
                  <a:pt x="450" y="1118"/>
                  <a:pt x="653" y="1204"/>
                </a:cubicBezTo>
                <a:cubicBezTo>
                  <a:pt x="758" y="1248"/>
                  <a:pt x="1119" y="1238"/>
                  <a:pt x="1203" y="1242"/>
                </a:cubicBezTo>
                <a:cubicBezTo>
                  <a:pt x="1220" y="1246"/>
                  <a:pt x="1237" y="1250"/>
                  <a:pt x="1254" y="1255"/>
                </a:cubicBezTo>
                <a:cubicBezTo>
                  <a:pt x="1280" y="1263"/>
                  <a:pt x="1331" y="1280"/>
                  <a:pt x="1331" y="1280"/>
                </a:cubicBezTo>
                <a:cubicBezTo>
                  <a:pt x="1468" y="1276"/>
                  <a:pt x="1604" y="1276"/>
                  <a:pt x="1741" y="1268"/>
                </a:cubicBezTo>
                <a:cubicBezTo>
                  <a:pt x="1791" y="1265"/>
                  <a:pt x="1910" y="1173"/>
                  <a:pt x="1971" y="1152"/>
                </a:cubicBezTo>
                <a:cubicBezTo>
                  <a:pt x="1998" y="1073"/>
                  <a:pt x="2051" y="1023"/>
                  <a:pt x="2099" y="960"/>
                </a:cubicBezTo>
                <a:cubicBezTo>
                  <a:pt x="2105" y="953"/>
                  <a:pt x="2161" y="867"/>
                  <a:pt x="2176" y="845"/>
                </a:cubicBezTo>
                <a:cubicBezTo>
                  <a:pt x="2185" y="832"/>
                  <a:pt x="2202" y="807"/>
                  <a:pt x="2202" y="807"/>
                </a:cubicBezTo>
                <a:cubicBezTo>
                  <a:pt x="2217" y="760"/>
                  <a:pt x="2241" y="728"/>
                  <a:pt x="2253" y="679"/>
                </a:cubicBezTo>
                <a:cubicBezTo>
                  <a:pt x="2249" y="559"/>
                  <a:pt x="2251" y="439"/>
                  <a:pt x="2240" y="320"/>
                </a:cubicBezTo>
                <a:cubicBezTo>
                  <a:pt x="2237" y="288"/>
                  <a:pt x="2212" y="233"/>
                  <a:pt x="2189" y="205"/>
                </a:cubicBezTo>
                <a:cubicBezTo>
                  <a:pt x="2173" y="185"/>
                  <a:pt x="2112" y="153"/>
                  <a:pt x="2112" y="128"/>
                </a:cubicBezTo>
                <a:close/>
              </a:path>
            </a:pathLst>
          </a:custGeom>
          <a:noFill/>
          <a:ln w="38100">
            <a:solidFill>
              <a:srgbClr val="FF00FF"/>
            </a:solidFill>
            <a:prstDash val="lgDashDot"/>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a:p>
        </p:txBody>
      </p:sp>
      <p:sp>
        <p:nvSpPr>
          <p:cNvPr id="121872" name="AutoShape 16">
            <a:extLst>
              <a:ext uri="{FF2B5EF4-FFF2-40B4-BE49-F238E27FC236}">
                <a16:creationId xmlns:a16="http://schemas.microsoft.com/office/drawing/2014/main" id="{BBE98189-D692-4EA1-8C06-61D041715D0B}"/>
              </a:ext>
            </a:extLst>
          </p:cNvPr>
          <p:cNvSpPr>
            <a:spLocks noChangeArrowheads="1"/>
          </p:cNvSpPr>
          <p:nvPr/>
        </p:nvSpPr>
        <p:spPr bwMode="auto">
          <a:xfrm>
            <a:off x="3276600" y="4794250"/>
            <a:ext cx="1295400" cy="539750"/>
          </a:xfrm>
          <a:prstGeom prst="wedgeRectCallout">
            <a:avLst>
              <a:gd name="adj1" fmla="val -46199"/>
              <a:gd name="adj2" fmla="val 14704"/>
            </a:avLst>
          </a:prstGeom>
          <a:solidFill>
            <a:schemeClr val="accent1"/>
          </a:solidFill>
          <a:ln w="9525">
            <a:solidFill>
              <a:srgbClr val="0000FF"/>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400" b="1">
                <a:latin typeface="Times New Roman" panose="02020603050405020304" pitchFamily="18" charset="0"/>
              </a:rPr>
              <a:t>PHÂN KHU NAM</a:t>
            </a:r>
          </a:p>
        </p:txBody>
      </p:sp>
      <p:sp>
        <p:nvSpPr>
          <p:cNvPr id="121873" name="AutoShape 17">
            <a:extLst>
              <a:ext uri="{FF2B5EF4-FFF2-40B4-BE49-F238E27FC236}">
                <a16:creationId xmlns:a16="http://schemas.microsoft.com/office/drawing/2014/main" id="{B55703D5-A4BC-4D77-9D42-56C9E09ED07F}"/>
              </a:ext>
            </a:extLst>
          </p:cNvPr>
          <p:cNvSpPr>
            <a:spLocks noChangeArrowheads="1"/>
          </p:cNvSpPr>
          <p:nvPr/>
        </p:nvSpPr>
        <p:spPr bwMode="auto">
          <a:xfrm>
            <a:off x="3200400" y="5710238"/>
            <a:ext cx="1295400" cy="309562"/>
          </a:xfrm>
          <a:prstGeom prst="wedgeRectCallout">
            <a:avLst>
              <a:gd name="adj1" fmla="val -102694"/>
              <a:gd name="adj2" fmla="val -129486"/>
            </a:avLst>
          </a:prstGeom>
          <a:solidFill>
            <a:schemeClr val="accent1"/>
          </a:solidFill>
          <a:ln w="9525">
            <a:solidFill>
              <a:srgbClr val="0000FF"/>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a:solidFill>
                  <a:srgbClr val="FFFF00"/>
                </a:solidFill>
                <a:latin typeface="Times New Roman" panose="02020603050405020304" pitchFamily="18" charset="0"/>
              </a:rPr>
              <a:t>Sân bay</a:t>
            </a:r>
          </a:p>
        </p:txBody>
      </p:sp>
      <p:sp>
        <p:nvSpPr>
          <p:cNvPr id="121874" name="Freeform 18">
            <a:extLst>
              <a:ext uri="{FF2B5EF4-FFF2-40B4-BE49-F238E27FC236}">
                <a16:creationId xmlns:a16="http://schemas.microsoft.com/office/drawing/2014/main" id="{6E56F7BC-EB07-454D-83B4-3196F65A610E}"/>
              </a:ext>
            </a:extLst>
          </p:cNvPr>
          <p:cNvSpPr>
            <a:spLocks/>
          </p:cNvSpPr>
          <p:nvPr/>
        </p:nvSpPr>
        <p:spPr bwMode="auto">
          <a:xfrm>
            <a:off x="609600" y="838200"/>
            <a:ext cx="3473450" cy="1641475"/>
          </a:xfrm>
          <a:custGeom>
            <a:avLst/>
            <a:gdLst>
              <a:gd name="T0" fmla="*/ 2147483647 w 2188"/>
              <a:gd name="T1" fmla="*/ 2147483647 h 1020"/>
              <a:gd name="T2" fmla="*/ 2147483647 w 2188"/>
              <a:gd name="T3" fmla="*/ 2147483647 h 1020"/>
              <a:gd name="T4" fmla="*/ 2147483647 w 2188"/>
              <a:gd name="T5" fmla="*/ 2147483647 h 1020"/>
              <a:gd name="T6" fmla="*/ 2147483647 w 2188"/>
              <a:gd name="T7" fmla="*/ 2147483647 h 1020"/>
              <a:gd name="T8" fmla="*/ 2147483647 w 2188"/>
              <a:gd name="T9" fmla="*/ 2147483647 h 1020"/>
              <a:gd name="T10" fmla="*/ 2147483647 w 2188"/>
              <a:gd name="T11" fmla="*/ 2147483647 h 1020"/>
              <a:gd name="T12" fmla="*/ 2147483647 w 2188"/>
              <a:gd name="T13" fmla="*/ 2147483647 h 1020"/>
              <a:gd name="T14" fmla="*/ 2147483647 w 2188"/>
              <a:gd name="T15" fmla="*/ 2147483647 h 1020"/>
              <a:gd name="T16" fmla="*/ 2147483647 w 2188"/>
              <a:gd name="T17" fmla="*/ 2147483647 h 1020"/>
              <a:gd name="T18" fmla="*/ 2147483647 w 2188"/>
              <a:gd name="T19" fmla="*/ 2147483647 h 1020"/>
              <a:gd name="T20" fmla="*/ 2147483647 w 2188"/>
              <a:gd name="T21" fmla="*/ 2147483647 h 1020"/>
              <a:gd name="T22" fmla="*/ 2147483647 w 2188"/>
              <a:gd name="T23" fmla="*/ 2147483647 h 1020"/>
              <a:gd name="T24" fmla="*/ 2147483647 w 2188"/>
              <a:gd name="T25" fmla="*/ 2147483647 h 1020"/>
              <a:gd name="T26" fmla="*/ 2147483647 w 2188"/>
              <a:gd name="T27" fmla="*/ 2147483647 h 1020"/>
              <a:gd name="T28" fmla="*/ 2147483647 w 2188"/>
              <a:gd name="T29" fmla="*/ 2147483647 h 1020"/>
              <a:gd name="T30" fmla="*/ 2147483647 w 2188"/>
              <a:gd name="T31" fmla="*/ 2147483647 h 1020"/>
              <a:gd name="T32" fmla="*/ 2147483647 w 2188"/>
              <a:gd name="T33" fmla="*/ 2147483647 h 1020"/>
              <a:gd name="T34" fmla="*/ 2147483647 w 2188"/>
              <a:gd name="T35" fmla="*/ 2147483647 h 1020"/>
              <a:gd name="T36" fmla="*/ 2147483647 w 2188"/>
              <a:gd name="T37" fmla="*/ 2147483647 h 1020"/>
              <a:gd name="T38" fmla="*/ 2147483647 w 2188"/>
              <a:gd name="T39" fmla="*/ 2147483647 h 1020"/>
              <a:gd name="T40" fmla="*/ 2147483647 w 2188"/>
              <a:gd name="T41" fmla="*/ 2147483647 h 1020"/>
              <a:gd name="T42" fmla="*/ 2147483647 w 2188"/>
              <a:gd name="T43" fmla="*/ 2147483647 h 1020"/>
              <a:gd name="T44" fmla="*/ 2147483647 w 2188"/>
              <a:gd name="T45" fmla="*/ 2147483647 h 102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188"/>
              <a:gd name="T70" fmla="*/ 0 h 1020"/>
              <a:gd name="T71" fmla="*/ 2188 w 2188"/>
              <a:gd name="T72" fmla="*/ 1020 h 102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188" h="1020">
                <a:moveTo>
                  <a:pt x="1816" y="202"/>
                </a:moveTo>
                <a:cubicBezTo>
                  <a:pt x="1511" y="0"/>
                  <a:pt x="1770" y="151"/>
                  <a:pt x="920" y="138"/>
                </a:cubicBezTo>
                <a:cubicBezTo>
                  <a:pt x="809" y="142"/>
                  <a:pt x="696" y="132"/>
                  <a:pt x="587" y="151"/>
                </a:cubicBezTo>
                <a:cubicBezTo>
                  <a:pt x="544" y="159"/>
                  <a:pt x="447" y="240"/>
                  <a:pt x="395" y="266"/>
                </a:cubicBezTo>
                <a:cubicBezTo>
                  <a:pt x="325" y="371"/>
                  <a:pt x="415" y="253"/>
                  <a:pt x="331" y="318"/>
                </a:cubicBezTo>
                <a:cubicBezTo>
                  <a:pt x="302" y="340"/>
                  <a:pt x="284" y="374"/>
                  <a:pt x="254" y="394"/>
                </a:cubicBezTo>
                <a:cubicBezTo>
                  <a:pt x="241" y="403"/>
                  <a:pt x="229" y="411"/>
                  <a:pt x="216" y="420"/>
                </a:cubicBezTo>
                <a:cubicBezTo>
                  <a:pt x="199" y="446"/>
                  <a:pt x="182" y="471"/>
                  <a:pt x="165" y="497"/>
                </a:cubicBezTo>
                <a:cubicBezTo>
                  <a:pt x="156" y="510"/>
                  <a:pt x="139" y="535"/>
                  <a:pt x="139" y="535"/>
                </a:cubicBezTo>
                <a:cubicBezTo>
                  <a:pt x="108" y="627"/>
                  <a:pt x="151" y="518"/>
                  <a:pt x="88" y="612"/>
                </a:cubicBezTo>
                <a:cubicBezTo>
                  <a:pt x="72" y="636"/>
                  <a:pt x="65" y="665"/>
                  <a:pt x="49" y="689"/>
                </a:cubicBezTo>
                <a:cubicBezTo>
                  <a:pt x="57" y="849"/>
                  <a:pt x="0" y="948"/>
                  <a:pt x="139" y="996"/>
                </a:cubicBezTo>
                <a:cubicBezTo>
                  <a:pt x="512" y="985"/>
                  <a:pt x="476" y="1020"/>
                  <a:pt x="677" y="958"/>
                </a:cubicBezTo>
                <a:cubicBezTo>
                  <a:pt x="685" y="945"/>
                  <a:pt x="689" y="927"/>
                  <a:pt x="702" y="919"/>
                </a:cubicBezTo>
                <a:cubicBezTo>
                  <a:pt x="725" y="905"/>
                  <a:pt x="779" y="894"/>
                  <a:pt x="779" y="894"/>
                </a:cubicBezTo>
                <a:cubicBezTo>
                  <a:pt x="1027" y="906"/>
                  <a:pt x="1260" y="935"/>
                  <a:pt x="1509" y="945"/>
                </a:cubicBezTo>
                <a:cubicBezTo>
                  <a:pt x="1713" y="938"/>
                  <a:pt x="1807" y="982"/>
                  <a:pt x="1944" y="894"/>
                </a:cubicBezTo>
                <a:cubicBezTo>
                  <a:pt x="2003" y="804"/>
                  <a:pt x="1970" y="834"/>
                  <a:pt x="2033" y="791"/>
                </a:cubicBezTo>
                <a:cubicBezTo>
                  <a:pt x="2042" y="778"/>
                  <a:pt x="2048" y="764"/>
                  <a:pt x="2059" y="753"/>
                </a:cubicBezTo>
                <a:cubicBezTo>
                  <a:pt x="2070" y="742"/>
                  <a:pt x="2089" y="740"/>
                  <a:pt x="2097" y="727"/>
                </a:cubicBezTo>
                <a:cubicBezTo>
                  <a:pt x="2127" y="679"/>
                  <a:pt x="2150" y="570"/>
                  <a:pt x="2161" y="510"/>
                </a:cubicBezTo>
                <a:cubicBezTo>
                  <a:pt x="2149" y="271"/>
                  <a:pt x="2188" y="265"/>
                  <a:pt x="2021" y="151"/>
                </a:cubicBezTo>
                <a:cubicBezTo>
                  <a:pt x="1954" y="168"/>
                  <a:pt x="1887" y="202"/>
                  <a:pt x="1816" y="202"/>
                </a:cubicBezTo>
                <a:close/>
              </a:path>
            </a:pathLst>
          </a:custGeom>
          <a:noFill/>
          <a:ln w="38100">
            <a:solidFill>
              <a:srgbClr val="800080"/>
            </a:solidFill>
            <a:prstDash val="sysDot"/>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a:p>
        </p:txBody>
      </p:sp>
      <p:sp>
        <p:nvSpPr>
          <p:cNvPr id="121875" name="Freeform 19">
            <a:extLst>
              <a:ext uri="{FF2B5EF4-FFF2-40B4-BE49-F238E27FC236}">
                <a16:creationId xmlns:a16="http://schemas.microsoft.com/office/drawing/2014/main" id="{37A861A3-FA2E-44D0-8783-D12A81DC603D}"/>
              </a:ext>
            </a:extLst>
          </p:cNvPr>
          <p:cNvSpPr>
            <a:spLocks/>
          </p:cNvSpPr>
          <p:nvPr/>
        </p:nvSpPr>
        <p:spPr bwMode="auto">
          <a:xfrm>
            <a:off x="438150" y="2306638"/>
            <a:ext cx="4281488" cy="2163762"/>
          </a:xfrm>
          <a:custGeom>
            <a:avLst/>
            <a:gdLst>
              <a:gd name="T0" fmla="*/ 2147483647 w 2697"/>
              <a:gd name="T1" fmla="*/ 2147483647 h 1345"/>
              <a:gd name="T2" fmla="*/ 2147483647 w 2697"/>
              <a:gd name="T3" fmla="*/ 2147483647 h 1345"/>
              <a:gd name="T4" fmla="*/ 2147483647 w 2697"/>
              <a:gd name="T5" fmla="*/ 2147483647 h 1345"/>
              <a:gd name="T6" fmla="*/ 2147483647 w 2697"/>
              <a:gd name="T7" fmla="*/ 2147483647 h 1345"/>
              <a:gd name="T8" fmla="*/ 2147483647 w 2697"/>
              <a:gd name="T9" fmla="*/ 2147483647 h 1345"/>
              <a:gd name="T10" fmla="*/ 2147483647 w 2697"/>
              <a:gd name="T11" fmla="*/ 2147483647 h 1345"/>
              <a:gd name="T12" fmla="*/ 2147483647 w 2697"/>
              <a:gd name="T13" fmla="*/ 2147483647 h 1345"/>
              <a:gd name="T14" fmla="*/ 2147483647 w 2697"/>
              <a:gd name="T15" fmla="*/ 2147483647 h 1345"/>
              <a:gd name="T16" fmla="*/ 2147483647 w 2697"/>
              <a:gd name="T17" fmla="*/ 2147483647 h 1345"/>
              <a:gd name="T18" fmla="*/ 2147483647 w 2697"/>
              <a:gd name="T19" fmla="*/ 2147483647 h 1345"/>
              <a:gd name="T20" fmla="*/ 2147483647 w 2697"/>
              <a:gd name="T21" fmla="*/ 2147483647 h 1345"/>
              <a:gd name="T22" fmla="*/ 2147483647 w 2697"/>
              <a:gd name="T23" fmla="*/ 2147483647 h 1345"/>
              <a:gd name="T24" fmla="*/ 2147483647 w 2697"/>
              <a:gd name="T25" fmla="*/ 2147483647 h 1345"/>
              <a:gd name="T26" fmla="*/ 2147483647 w 2697"/>
              <a:gd name="T27" fmla="*/ 2147483647 h 1345"/>
              <a:gd name="T28" fmla="*/ 2147483647 w 2697"/>
              <a:gd name="T29" fmla="*/ 2147483647 h 1345"/>
              <a:gd name="T30" fmla="*/ 2147483647 w 2697"/>
              <a:gd name="T31" fmla="*/ 2147483647 h 1345"/>
              <a:gd name="T32" fmla="*/ 2147483647 w 2697"/>
              <a:gd name="T33" fmla="*/ 2147483647 h 1345"/>
              <a:gd name="T34" fmla="*/ 2147483647 w 2697"/>
              <a:gd name="T35" fmla="*/ 2147483647 h 1345"/>
              <a:gd name="T36" fmla="*/ 2147483647 w 2697"/>
              <a:gd name="T37" fmla="*/ 2147483647 h 1345"/>
              <a:gd name="T38" fmla="*/ 2147483647 w 2697"/>
              <a:gd name="T39" fmla="*/ 2147483647 h 1345"/>
              <a:gd name="T40" fmla="*/ 2147483647 w 2697"/>
              <a:gd name="T41" fmla="*/ 2147483647 h 1345"/>
              <a:gd name="T42" fmla="*/ 2147483647 w 2697"/>
              <a:gd name="T43" fmla="*/ 2147483647 h 1345"/>
              <a:gd name="T44" fmla="*/ 2147483647 w 2697"/>
              <a:gd name="T45" fmla="*/ 2147483647 h 1345"/>
              <a:gd name="T46" fmla="*/ 2147483647 w 2697"/>
              <a:gd name="T47" fmla="*/ 2147483647 h 1345"/>
              <a:gd name="T48" fmla="*/ 2147483647 w 2697"/>
              <a:gd name="T49" fmla="*/ 2147483647 h 1345"/>
              <a:gd name="T50" fmla="*/ 2147483647 w 2697"/>
              <a:gd name="T51" fmla="*/ 2147483647 h 1345"/>
              <a:gd name="T52" fmla="*/ 2147483647 w 2697"/>
              <a:gd name="T53" fmla="*/ 2147483647 h 1345"/>
              <a:gd name="T54" fmla="*/ 2147483647 w 2697"/>
              <a:gd name="T55" fmla="*/ 2147483647 h 1345"/>
              <a:gd name="T56" fmla="*/ 2147483647 w 2697"/>
              <a:gd name="T57" fmla="*/ 2147483647 h 13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697"/>
              <a:gd name="T88" fmla="*/ 0 h 1345"/>
              <a:gd name="T89" fmla="*/ 2697 w 2697"/>
              <a:gd name="T90" fmla="*/ 1345 h 134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697" h="1345">
                <a:moveTo>
                  <a:pt x="863" y="1"/>
                </a:moveTo>
                <a:cubicBezTo>
                  <a:pt x="978" y="5"/>
                  <a:pt x="1094" y="3"/>
                  <a:pt x="1209" y="14"/>
                </a:cubicBezTo>
                <a:cubicBezTo>
                  <a:pt x="1224" y="15"/>
                  <a:pt x="1233" y="34"/>
                  <a:pt x="1247" y="39"/>
                </a:cubicBezTo>
                <a:cubicBezTo>
                  <a:pt x="1293" y="56"/>
                  <a:pt x="1342" y="62"/>
                  <a:pt x="1388" y="78"/>
                </a:cubicBezTo>
                <a:cubicBezTo>
                  <a:pt x="1430" y="92"/>
                  <a:pt x="1418" y="115"/>
                  <a:pt x="1465" y="116"/>
                </a:cubicBezTo>
                <a:cubicBezTo>
                  <a:pt x="1755" y="124"/>
                  <a:pt x="2045" y="125"/>
                  <a:pt x="2335" y="129"/>
                </a:cubicBezTo>
                <a:cubicBezTo>
                  <a:pt x="2415" y="156"/>
                  <a:pt x="2473" y="194"/>
                  <a:pt x="2540" y="244"/>
                </a:cubicBezTo>
                <a:cubicBezTo>
                  <a:pt x="2577" y="300"/>
                  <a:pt x="2562" y="347"/>
                  <a:pt x="2604" y="398"/>
                </a:cubicBezTo>
                <a:cubicBezTo>
                  <a:pt x="2615" y="412"/>
                  <a:pt x="2631" y="422"/>
                  <a:pt x="2642" y="436"/>
                </a:cubicBezTo>
                <a:cubicBezTo>
                  <a:pt x="2661" y="460"/>
                  <a:pt x="2694" y="513"/>
                  <a:pt x="2694" y="513"/>
                </a:cubicBezTo>
                <a:cubicBezTo>
                  <a:pt x="2682" y="710"/>
                  <a:pt x="2697" y="733"/>
                  <a:pt x="2604" y="871"/>
                </a:cubicBezTo>
                <a:cubicBezTo>
                  <a:pt x="2573" y="917"/>
                  <a:pt x="2559" y="944"/>
                  <a:pt x="2514" y="974"/>
                </a:cubicBezTo>
                <a:cubicBezTo>
                  <a:pt x="2455" y="1064"/>
                  <a:pt x="2377" y="1144"/>
                  <a:pt x="2271" y="1179"/>
                </a:cubicBezTo>
                <a:cubicBezTo>
                  <a:pt x="2190" y="1260"/>
                  <a:pt x="2085" y="1258"/>
                  <a:pt x="1977" y="1268"/>
                </a:cubicBezTo>
                <a:cubicBezTo>
                  <a:pt x="1732" y="1318"/>
                  <a:pt x="2009" y="1265"/>
                  <a:pt x="1388" y="1294"/>
                </a:cubicBezTo>
                <a:cubicBezTo>
                  <a:pt x="1346" y="1296"/>
                  <a:pt x="1301" y="1325"/>
                  <a:pt x="1260" y="1332"/>
                </a:cubicBezTo>
                <a:cubicBezTo>
                  <a:pt x="1222" y="1338"/>
                  <a:pt x="1183" y="1341"/>
                  <a:pt x="1145" y="1345"/>
                </a:cubicBezTo>
                <a:cubicBezTo>
                  <a:pt x="983" y="1341"/>
                  <a:pt x="820" y="1342"/>
                  <a:pt x="658" y="1332"/>
                </a:cubicBezTo>
                <a:cubicBezTo>
                  <a:pt x="549" y="1325"/>
                  <a:pt x="417" y="1266"/>
                  <a:pt x="313" y="1230"/>
                </a:cubicBezTo>
                <a:cubicBezTo>
                  <a:pt x="263" y="1180"/>
                  <a:pt x="223" y="1127"/>
                  <a:pt x="172" y="1076"/>
                </a:cubicBezTo>
                <a:cubicBezTo>
                  <a:pt x="159" y="1063"/>
                  <a:pt x="134" y="1038"/>
                  <a:pt x="134" y="1038"/>
                </a:cubicBezTo>
                <a:cubicBezTo>
                  <a:pt x="90" y="906"/>
                  <a:pt x="164" y="1109"/>
                  <a:pt x="82" y="961"/>
                </a:cubicBezTo>
                <a:cubicBezTo>
                  <a:pt x="69" y="937"/>
                  <a:pt x="65" y="910"/>
                  <a:pt x="57" y="884"/>
                </a:cubicBezTo>
                <a:cubicBezTo>
                  <a:pt x="53" y="871"/>
                  <a:pt x="44" y="846"/>
                  <a:pt x="44" y="846"/>
                </a:cubicBezTo>
                <a:cubicBezTo>
                  <a:pt x="48" y="742"/>
                  <a:pt x="0" y="319"/>
                  <a:pt x="185" y="257"/>
                </a:cubicBezTo>
                <a:cubicBezTo>
                  <a:pt x="225" y="196"/>
                  <a:pt x="196" y="224"/>
                  <a:pt x="287" y="193"/>
                </a:cubicBezTo>
                <a:cubicBezTo>
                  <a:pt x="385" y="160"/>
                  <a:pt x="464" y="141"/>
                  <a:pt x="569" y="129"/>
                </a:cubicBezTo>
                <a:cubicBezTo>
                  <a:pt x="670" y="62"/>
                  <a:pt x="667" y="59"/>
                  <a:pt x="774" y="27"/>
                </a:cubicBezTo>
                <a:cubicBezTo>
                  <a:pt x="866" y="0"/>
                  <a:pt x="821" y="1"/>
                  <a:pt x="863" y="1"/>
                </a:cubicBezTo>
                <a:close/>
              </a:path>
            </a:pathLst>
          </a:custGeom>
          <a:noFill/>
          <a:ln w="38100">
            <a:solidFill>
              <a:srgbClr val="FF0000"/>
            </a:solidFill>
            <a:prstDash val="lgDash"/>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a:p>
        </p:txBody>
      </p:sp>
      <p:pic>
        <p:nvPicPr>
          <p:cNvPr id="121876" name="Picture 20" descr="May bay 2">
            <a:extLst>
              <a:ext uri="{FF2B5EF4-FFF2-40B4-BE49-F238E27FC236}">
                <a16:creationId xmlns:a16="http://schemas.microsoft.com/office/drawing/2014/main" id="{FF4FE43E-0EC7-4584-981E-7B06C768901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92337">
            <a:off x="1981200" y="914400"/>
            <a:ext cx="992188"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77" name="Picture 21" descr="May bay trang 2">
            <a:extLst>
              <a:ext uri="{FF2B5EF4-FFF2-40B4-BE49-F238E27FC236}">
                <a16:creationId xmlns:a16="http://schemas.microsoft.com/office/drawing/2014/main" id="{31822A60-8CC3-4F45-A193-B43E949BDAA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157921">
            <a:off x="1905000" y="2667000"/>
            <a:ext cx="903288"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78" name="Picture 22" descr="Du trong">
            <a:extLst>
              <a:ext uri="{FF2B5EF4-FFF2-40B4-BE49-F238E27FC236}">
                <a16:creationId xmlns:a16="http://schemas.microsoft.com/office/drawing/2014/main" id="{F06C42C9-297C-4C5E-8A9D-EED6BF7C5AE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03475" y="1403350"/>
            <a:ext cx="269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79" name="Picture 23" descr="May bay Vang 1">
            <a:extLst>
              <a:ext uri="{FF2B5EF4-FFF2-40B4-BE49-F238E27FC236}">
                <a16:creationId xmlns:a16="http://schemas.microsoft.com/office/drawing/2014/main" id="{431DA109-E13E-48AD-8454-2E40CA38AEB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71800" y="990600"/>
            <a:ext cx="9906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80" name="Picture 24" descr="Du trong">
            <a:extLst>
              <a:ext uri="{FF2B5EF4-FFF2-40B4-BE49-F238E27FC236}">
                <a16:creationId xmlns:a16="http://schemas.microsoft.com/office/drawing/2014/main" id="{DDAB1BD6-8DDC-4163-B579-6A94EC8DC6B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82963" y="1471613"/>
            <a:ext cx="2651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2" name="Picture 27" descr="buom">
            <a:extLst>
              <a:ext uri="{FF2B5EF4-FFF2-40B4-BE49-F238E27FC236}">
                <a16:creationId xmlns:a16="http://schemas.microsoft.com/office/drawing/2014/main" id="{CD3634E6-8ACF-49B5-94DB-1F23FB677906}"/>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598828">
            <a:off x="36513" y="-44450"/>
            <a:ext cx="601662"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3" name="Picture 28" descr="buom">
            <a:extLst>
              <a:ext uri="{FF2B5EF4-FFF2-40B4-BE49-F238E27FC236}">
                <a16:creationId xmlns:a16="http://schemas.microsoft.com/office/drawing/2014/main" id="{829CC5FF-9050-452F-91ED-623726F982BB}"/>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598828">
            <a:off x="8542338" y="5988050"/>
            <a:ext cx="601662"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4" name="Picture 29" descr="buom">
            <a:extLst>
              <a:ext uri="{FF2B5EF4-FFF2-40B4-BE49-F238E27FC236}">
                <a16:creationId xmlns:a16="http://schemas.microsoft.com/office/drawing/2014/main" id="{B1DA34B1-3E7D-4050-BA86-2166BF987EF7}"/>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598828">
            <a:off x="0" y="5988050"/>
            <a:ext cx="601663"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87" name="Text Box 31">
            <a:extLst>
              <a:ext uri="{FF2B5EF4-FFF2-40B4-BE49-F238E27FC236}">
                <a16:creationId xmlns:a16="http://schemas.microsoft.com/office/drawing/2014/main" id="{EABE5DB4-6433-4FF5-AC1D-5640AFCA31F2}"/>
              </a:ext>
            </a:extLst>
          </p:cNvPr>
          <p:cNvSpPr txBox="1">
            <a:spLocks noChangeArrowheads="1"/>
          </p:cNvSpPr>
          <p:nvPr/>
        </p:nvSpPr>
        <p:spPr bwMode="auto">
          <a:xfrm>
            <a:off x="533400" y="381000"/>
            <a:ext cx="4114800" cy="346075"/>
          </a:xfrm>
          <a:prstGeom prst="rect">
            <a:avLst/>
          </a:prstGeom>
          <a:solidFill>
            <a:schemeClr val="hlink"/>
          </a:solidFill>
          <a:ln w="9525">
            <a:solidFill>
              <a:srgbClr val="FF330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600" b="1">
                <a:solidFill>
                  <a:srgbClr val="0000FF"/>
                </a:solidFill>
              </a:rPr>
              <a:t>LƯỢC ĐỒ CỨ ĐIỂM ĐIÊN BIÊN PHỦ</a:t>
            </a:r>
          </a:p>
        </p:txBody>
      </p:sp>
      <p:sp>
        <p:nvSpPr>
          <p:cNvPr id="35866" name="Text Box 36">
            <a:extLst>
              <a:ext uri="{FF2B5EF4-FFF2-40B4-BE49-F238E27FC236}">
                <a16:creationId xmlns:a16="http://schemas.microsoft.com/office/drawing/2014/main" id="{13D6F806-5738-41E0-B673-D9EC5F41A01F}"/>
              </a:ext>
            </a:extLst>
          </p:cNvPr>
          <p:cNvSpPr txBox="1">
            <a:spLocks noChangeArrowheads="1"/>
          </p:cNvSpPr>
          <p:nvPr/>
        </p:nvSpPr>
        <p:spPr bwMode="auto">
          <a:xfrm>
            <a:off x="5105400" y="457200"/>
            <a:ext cx="3429000" cy="346075"/>
          </a:xfrm>
          <a:prstGeom prst="rect">
            <a:avLst/>
          </a:prstGeom>
          <a:solidFill>
            <a:srgbClr val="5DF5FD"/>
          </a:solidFill>
          <a:ln w="9525">
            <a:solidFill>
              <a:srgbClr val="FF3300"/>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600" b="1">
                <a:solidFill>
                  <a:srgbClr val="0000FF"/>
                </a:solidFill>
                <a:latin typeface="Times New Roman" panose="02020603050405020304" pitchFamily="18" charset="0"/>
              </a:rPr>
              <a:t>            </a:t>
            </a:r>
            <a:r>
              <a:rPr lang="en-US" altLang="en-US" sz="1600" b="1">
                <a:solidFill>
                  <a:srgbClr val="0000FF"/>
                </a:solidFill>
              </a:rPr>
              <a:t>THẢO LUẬN NHÓM</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21860"/>
                                        </p:tgtEl>
                                        <p:attrNameLst>
                                          <p:attrName>style.visibility</p:attrName>
                                        </p:attrNameLst>
                                      </p:cBhvr>
                                      <p:to>
                                        <p:strVal val="visible"/>
                                      </p:to>
                                    </p:set>
                                    <p:animEffect transition="in" filter="wedge">
                                      <p:cBhvr>
                                        <p:cTn id="7" dur="1000"/>
                                        <p:tgtEl>
                                          <p:spTgt spid="121860"/>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21861"/>
                                        </p:tgtEl>
                                        <p:attrNameLst>
                                          <p:attrName>style.visibility</p:attrName>
                                        </p:attrNameLst>
                                      </p:cBhvr>
                                      <p:to>
                                        <p:strVal val="visible"/>
                                      </p:to>
                                    </p:set>
                                    <p:animEffect transition="in" filter="wedge">
                                      <p:cBhvr>
                                        <p:cTn id="10" dur="1000"/>
                                        <p:tgtEl>
                                          <p:spTgt spid="121861"/>
                                        </p:tgtEl>
                                      </p:cBhvr>
                                    </p:animEffect>
                                  </p:childTnLst>
                                </p:cTn>
                              </p:par>
                              <p:par>
                                <p:cTn id="11" presetID="20" presetClass="entr" presetSubtype="0" repeatCount="indefinite" fill="hold" grpId="0" nodeType="withEffect">
                                  <p:stCondLst>
                                    <p:cond delay="0"/>
                                  </p:stCondLst>
                                  <p:childTnLst>
                                    <p:set>
                                      <p:cBhvr>
                                        <p:cTn id="12" dur="1" fill="hold">
                                          <p:stCondLst>
                                            <p:cond delay="0"/>
                                          </p:stCondLst>
                                        </p:cTn>
                                        <p:tgtEl>
                                          <p:spTgt spid="121862"/>
                                        </p:tgtEl>
                                        <p:attrNameLst>
                                          <p:attrName>style.visibility</p:attrName>
                                        </p:attrNameLst>
                                      </p:cBhvr>
                                      <p:to>
                                        <p:strVal val="visible"/>
                                      </p:to>
                                    </p:set>
                                    <p:animEffect transition="in" filter="wedge">
                                      <p:cBhvr>
                                        <p:cTn id="13" dur="1000"/>
                                        <p:tgtEl>
                                          <p:spTgt spid="121862"/>
                                        </p:tgtEl>
                                      </p:cBhvr>
                                    </p:animEffect>
                                  </p:childTnLst>
                                </p:cTn>
                              </p:par>
                            </p:childTnLst>
                          </p:cTn>
                        </p:par>
                        <p:par>
                          <p:cTn id="14" fill="hold" nodeType="afterGroup">
                            <p:stCondLst>
                              <p:cond delay="1000"/>
                            </p:stCondLst>
                            <p:childTnLst>
                              <p:par>
                                <p:cTn id="15" presetID="23" presetClass="entr" presetSubtype="16" fill="hold" nodeType="afterEffect">
                                  <p:stCondLst>
                                    <p:cond delay="0"/>
                                  </p:stCondLst>
                                  <p:childTnLst>
                                    <p:set>
                                      <p:cBhvr>
                                        <p:cTn id="16" dur="1" fill="hold">
                                          <p:stCondLst>
                                            <p:cond delay="0"/>
                                          </p:stCondLst>
                                        </p:cTn>
                                        <p:tgtEl>
                                          <p:spTgt spid="121866"/>
                                        </p:tgtEl>
                                        <p:attrNameLst>
                                          <p:attrName>style.visibility</p:attrName>
                                        </p:attrNameLst>
                                      </p:cBhvr>
                                      <p:to>
                                        <p:strVal val="visible"/>
                                      </p:to>
                                    </p:set>
                                    <p:anim calcmode="lin" valueType="num">
                                      <p:cBhvr>
                                        <p:cTn id="17" dur="1000" fill="hold"/>
                                        <p:tgtEl>
                                          <p:spTgt spid="121866"/>
                                        </p:tgtEl>
                                        <p:attrNameLst>
                                          <p:attrName>ppt_w</p:attrName>
                                        </p:attrNameLst>
                                      </p:cBhvr>
                                      <p:tavLst>
                                        <p:tav tm="0">
                                          <p:val>
                                            <p:fltVal val="0"/>
                                          </p:val>
                                        </p:tav>
                                        <p:tav tm="100000">
                                          <p:val>
                                            <p:strVal val="#ppt_w"/>
                                          </p:val>
                                        </p:tav>
                                      </p:tavLst>
                                    </p:anim>
                                    <p:anim calcmode="lin" valueType="num">
                                      <p:cBhvr>
                                        <p:cTn id="18" dur="1000" fill="hold"/>
                                        <p:tgtEl>
                                          <p:spTgt spid="121866"/>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121887"/>
                                        </p:tgtEl>
                                        <p:attrNameLst>
                                          <p:attrName>style.visibility</p:attrName>
                                        </p:attrNameLst>
                                      </p:cBhvr>
                                      <p:to>
                                        <p:strVal val="visible"/>
                                      </p:to>
                                    </p:set>
                                    <p:anim calcmode="lin" valueType="num">
                                      <p:cBhvr>
                                        <p:cTn id="21" dur="1000" fill="hold"/>
                                        <p:tgtEl>
                                          <p:spTgt spid="121887"/>
                                        </p:tgtEl>
                                        <p:attrNameLst>
                                          <p:attrName>ppt_w</p:attrName>
                                        </p:attrNameLst>
                                      </p:cBhvr>
                                      <p:tavLst>
                                        <p:tav tm="0">
                                          <p:val>
                                            <p:fltVal val="0"/>
                                          </p:val>
                                        </p:tav>
                                        <p:tav tm="100000">
                                          <p:val>
                                            <p:strVal val="#ppt_w"/>
                                          </p:val>
                                        </p:tav>
                                      </p:tavLst>
                                    </p:anim>
                                    <p:anim calcmode="lin" valueType="num">
                                      <p:cBhvr>
                                        <p:cTn id="22" dur="1000" fill="hold"/>
                                        <p:tgtEl>
                                          <p:spTgt spid="121887"/>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121874"/>
                                        </p:tgtEl>
                                        <p:attrNameLst>
                                          <p:attrName>style.visibility</p:attrName>
                                        </p:attrNameLst>
                                      </p:cBhvr>
                                      <p:to>
                                        <p:strVal val="visible"/>
                                      </p:to>
                                    </p:set>
                                    <p:animEffect transition="in" filter="wedge">
                                      <p:cBhvr>
                                        <p:cTn id="27" dur="2000"/>
                                        <p:tgtEl>
                                          <p:spTgt spid="121874"/>
                                        </p:tgtEl>
                                      </p:cBhvr>
                                    </p:animEffect>
                                  </p:childTnLst>
                                </p:cTn>
                              </p:par>
                            </p:childTnLst>
                          </p:cTn>
                        </p:par>
                        <p:par>
                          <p:cTn id="28" fill="hold" nodeType="afterGroup">
                            <p:stCondLst>
                              <p:cond delay="2000"/>
                            </p:stCondLst>
                            <p:childTnLst>
                              <p:par>
                                <p:cTn id="29" presetID="18" presetClass="entr" presetSubtype="12" fill="hold" nodeType="afterEffect">
                                  <p:stCondLst>
                                    <p:cond delay="0"/>
                                  </p:stCondLst>
                                  <p:childTnLst>
                                    <p:set>
                                      <p:cBhvr>
                                        <p:cTn id="30" dur="1" fill="hold">
                                          <p:stCondLst>
                                            <p:cond delay="0"/>
                                          </p:stCondLst>
                                        </p:cTn>
                                        <p:tgtEl>
                                          <p:spTgt spid="121867"/>
                                        </p:tgtEl>
                                        <p:attrNameLst>
                                          <p:attrName>style.visibility</p:attrName>
                                        </p:attrNameLst>
                                      </p:cBhvr>
                                      <p:to>
                                        <p:strVal val="visible"/>
                                      </p:to>
                                    </p:set>
                                    <p:animEffect transition="in" filter="strips(downLeft)">
                                      <p:cBhvr>
                                        <p:cTn id="31" dur="2000"/>
                                        <p:tgtEl>
                                          <p:spTgt spid="121867"/>
                                        </p:tgtEl>
                                      </p:cBhvr>
                                    </p:animEffect>
                                  </p:childTnLst>
                                </p:cTn>
                              </p:par>
                            </p:childTnLst>
                          </p:cTn>
                        </p:par>
                        <p:par>
                          <p:cTn id="32" fill="hold" nodeType="afterGroup">
                            <p:stCondLst>
                              <p:cond delay="4000"/>
                            </p:stCondLst>
                            <p:childTnLst>
                              <p:par>
                                <p:cTn id="33" presetID="20" presetClass="entr" presetSubtype="0" fill="hold" grpId="0" nodeType="afterEffect">
                                  <p:stCondLst>
                                    <p:cond delay="0"/>
                                  </p:stCondLst>
                                  <p:childTnLst>
                                    <p:set>
                                      <p:cBhvr>
                                        <p:cTn id="34" dur="1" fill="hold">
                                          <p:stCondLst>
                                            <p:cond delay="0"/>
                                          </p:stCondLst>
                                        </p:cTn>
                                        <p:tgtEl>
                                          <p:spTgt spid="121875"/>
                                        </p:tgtEl>
                                        <p:attrNameLst>
                                          <p:attrName>style.visibility</p:attrName>
                                        </p:attrNameLst>
                                      </p:cBhvr>
                                      <p:to>
                                        <p:strVal val="visible"/>
                                      </p:to>
                                    </p:set>
                                    <p:animEffect transition="in" filter="wedge">
                                      <p:cBhvr>
                                        <p:cTn id="35" dur="2000"/>
                                        <p:tgtEl>
                                          <p:spTgt spid="121875"/>
                                        </p:tgtEl>
                                      </p:cBhvr>
                                    </p:animEffect>
                                  </p:childTnLst>
                                </p:cTn>
                              </p:par>
                            </p:childTnLst>
                          </p:cTn>
                        </p:par>
                        <p:par>
                          <p:cTn id="36" fill="hold" nodeType="afterGroup">
                            <p:stCondLst>
                              <p:cond delay="6000"/>
                            </p:stCondLst>
                            <p:childTnLst>
                              <p:par>
                                <p:cTn id="37" presetID="18" presetClass="entr" presetSubtype="12" fill="hold" nodeType="afterEffect">
                                  <p:stCondLst>
                                    <p:cond delay="0"/>
                                  </p:stCondLst>
                                  <p:childTnLst>
                                    <p:set>
                                      <p:cBhvr>
                                        <p:cTn id="38" dur="1" fill="hold">
                                          <p:stCondLst>
                                            <p:cond delay="0"/>
                                          </p:stCondLst>
                                        </p:cTn>
                                        <p:tgtEl>
                                          <p:spTgt spid="121868"/>
                                        </p:tgtEl>
                                        <p:attrNameLst>
                                          <p:attrName>style.visibility</p:attrName>
                                        </p:attrNameLst>
                                      </p:cBhvr>
                                      <p:to>
                                        <p:strVal val="visible"/>
                                      </p:to>
                                    </p:set>
                                    <p:animEffect transition="in" filter="strips(downLeft)">
                                      <p:cBhvr>
                                        <p:cTn id="39" dur="2000"/>
                                        <p:tgtEl>
                                          <p:spTgt spid="121868"/>
                                        </p:tgtEl>
                                      </p:cBhvr>
                                    </p:animEffect>
                                  </p:childTnLst>
                                </p:cTn>
                              </p:par>
                              <p:par>
                                <p:cTn id="40" presetID="18" presetClass="entr" presetSubtype="12" fill="hold" nodeType="withEffect">
                                  <p:stCondLst>
                                    <p:cond delay="0"/>
                                  </p:stCondLst>
                                  <p:childTnLst>
                                    <p:set>
                                      <p:cBhvr>
                                        <p:cTn id="41" dur="1" fill="hold">
                                          <p:stCondLst>
                                            <p:cond delay="0"/>
                                          </p:stCondLst>
                                        </p:cTn>
                                        <p:tgtEl>
                                          <p:spTgt spid="121869"/>
                                        </p:tgtEl>
                                        <p:attrNameLst>
                                          <p:attrName>style.visibility</p:attrName>
                                        </p:attrNameLst>
                                      </p:cBhvr>
                                      <p:to>
                                        <p:strVal val="visible"/>
                                      </p:to>
                                    </p:set>
                                    <p:animEffect transition="in" filter="strips(downLeft)">
                                      <p:cBhvr>
                                        <p:cTn id="42" dur="2000"/>
                                        <p:tgtEl>
                                          <p:spTgt spid="121869"/>
                                        </p:tgtEl>
                                      </p:cBhvr>
                                    </p:animEffect>
                                  </p:childTnLst>
                                </p:cTn>
                              </p:par>
                              <p:par>
                                <p:cTn id="43" presetID="22" presetClass="entr" presetSubtype="4" fill="hold" nodeType="withEffect">
                                  <p:stCondLst>
                                    <p:cond delay="0"/>
                                  </p:stCondLst>
                                  <p:childTnLst>
                                    <p:set>
                                      <p:cBhvr>
                                        <p:cTn id="44" dur="1" fill="hold">
                                          <p:stCondLst>
                                            <p:cond delay="0"/>
                                          </p:stCondLst>
                                        </p:cTn>
                                        <p:tgtEl>
                                          <p:spTgt spid="121870"/>
                                        </p:tgtEl>
                                        <p:attrNameLst>
                                          <p:attrName>style.visibility</p:attrName>
                                        </p:attrNameLst>
                                      </p:cBhvr>
                                      <p:to>
                                        <p:strVal val="visible"/>
                                      </p:to>
                                    </p:set>
                                    <p:animEffect transition="in" filter="wipe(down)">
                                      <p:cBhvr>
                                        <p:cTn id="45" dur="2000"/>
                                        <p:tgtEl>
                                          <p:spTgt spid="121870"/>
                                        </p:tgtEl>
                                      </p:cBhvr>
                                    </p:animEffect>
                                  </p:childTnLst>
                                </p:cTn>
                              </p:par>
                            </p:childTnLst>
                          </p:cTn>
                        </p:par>
                        <p:par>
                          <p:cTn id="46" fill="hold" nodeType="afterGroup">
                            <p:stCondLst>
                              <p:cond delay="8000"/>
                            </p:stCondLst>
                            <p:childTnLst>
                              <p:par>
                                <p:cTn id="47" presetID="22" presetClass="entr" presetSubtype="4" fill="hold" grpId="0" nodeType="afterEffect">
                                  <p:stCondLst>
                                    <p:cond delay="0"/>
                                  </p:stCondLst>
                                  <p:childTnLst>
                                    <p:set>
                                      <p:cBhvr>
                                        <p:cTn id="48" dur="1" fill="hold">
                                          <p:stCondLst>
                                            <p:cond delay="0"/>
                                          </p:stCondLst>
                                        </p:cTn>
                                        <p:tgtEl>
                                          <p:spTgt spid="121871"/>
                                        </p:tgtEl>
                                        <p:attrNameLst>
                                          <p:attrName>style.visibility</p:attrName>
                                        </p:attrNameLst>
                                      </p:cBhvr>
                                      <p:to>
                                        <p:strVal val="visible"/>
                                      </p:to>
                                    </p:set>
                                    <p:animEffect transition="in" filter="wipe(down)">
                                      <p:cBhvr>
                                        <p:cTn id="49" dur="2000"/>
                                        <p:tgtEl>
                                          <p:spTgt spid="121871"/>
                                        </p:tgtEl>
                                      </p:cBhvr>
                                    </p:animEffect>
                                  </p:childTnLst>
                                </p:cTn>
                              </p:par>
                            </p:childTnLst>
                          </p:cTn>
                        </p:par>
                        <p:par>
                          <p:cTn id="50" fill="hold" nodeType="afterGroup">
                            <p:stCondLst>
                              <p:cond delay="10000"/>
                            </p:stCondLst>
                            <p:childTnLst>
                              <p:par>
                                <p:cTn id="51" presetID="18" presetClass="entr" presetSubtype="12" fill="hold" nodeType="afterEffect">
                                  <p:stCondLst>
                                    <p:cond delay="0"/>
                                  </p:stCondLst>
                                  <p:childTnLst>
                                    <p:set>
                                      <p:cBhvr>
                                        <p:cTn id="52" dur="1" fill="hold">
                                          <p:stCondLst>
                                            <p:cond delay="0"/>
                                          </p:stCondLst>
                                        </p:cTn>
                                        <p:tgtEl>
                                          <p:spTgt spid="121872"/>
                                        </p:tgtEl>
                                        <p:attrNameLst>
                                          <p:attrName>style.visibility</p:attrName>
                                        </p:attrNameLst>
                                      </p:cBhvr>
                                      <p:to>
                                        <p:strVal val="visible"/>
                                      </p:to>
                                    </p:set>
                                    <p:animEffect transition="in" filter="strips(downLeft)">
                                      <p:cBhvr>
                                        <p:cTn id="53" dur="2000"/>
                                        <p:tgtEl>
                                          <p:spTgt spid="121872"/>
                                        </p:tgtEl>
                                      </p:cBhvr>
                                    </p:animEffect>
                                  </p:childTnLst>
                                </p:cTn>
                              </p:par>
                              <p:par>
                                <p:cTn id="54" presetID="18" presetClass="entr" presetSubtype="12" fill="hold" nodeType="withEffect">
                                  <p:stCondLst>
                                    <p:cond delay="0"/>
                                  </p:stCondLst>
                                  <p:childTnLst>
                                    <p:set>
                                      <p:cBhvr>
                                        <p:cTn id="55" dur="1" fill="hold">
                                          <p:stCondLst>
                                            <p:cond delay="0"/>
                                          </p:stCondLst>
                                        </p:cTn>
                                        <p:tgtEl>
                                          <p:spTgt spid="121873"/>
                                        </p:tgtEl>
                                        <p:attrNameLst>
                                          <p:attrName>style.visibility</p:attrName>
                                        </p:attrNameLst>
                                      </p:cBhvr>
                                      <p:to>
                                        <p:strVal val="visible"/>
                                      </p:to>
                                    </p:set>
                                    <p:animEffect transition="in" filter="strips(downLeft)">
                                      <p:cBhvr>
                                        <p:cTn id="56" dur="2000"/>
                                        <p:tgtEl>
                                          <p:spTgt spid="121873"/>
                                        </p:tgtEl>
                                      </p:cBhvr>
                                    </p:animEffect>
                                  </p:childTnLst>
                                </p:cTn>
                              </p:par>
                              <p:par>
                                <p:cTn id="57" presetID="2" presetClass="entr" presetSubtype="2" repeatCount="3000" fill="hold" nodeType="withEffect">
                                  <p:stCondLst>
                                    <p:cond delay="0"/>
                                  </p:stCondLst>
                                  <p:childTnLst>
                                    <p:set>
                                      <p:cBhvr>
                                        <p:cTn id="58" dur="1" fill="hold">
                                          <p:stCondLst>
                                            <p:cond delay="0"/>
                                          </p:stCondLst>
                                        </p:cTn>
                                        <p:tgtEl>
                                          <p:spTgt spid="121876"/>
                                        </p:tgtEl>
                                        <p:attrNameLst>
                                          <p:attrName>style.visibility</p:attrName>
                                        </p:attrNameLst>
                                      </p:cBhvr>
                                      <p:to>
                                        <p:strVal val="visible"/>
                                      </p:to>
                                    </p:set>
                                    <p:anim calcmode="lin" valueType="num">
                                      <p:cBhvr additive="base">
                                        <p:cTn id="59" dur="3000" fill="hold"/>
                                        <p:tgtEl>
                                          <p:spTgt spid="121876"/>
                                        </p:tgtEl>
                                        <p:attrNameLst>
                                          <p:attrName>ppt_x</p:attrName>
                                        </p:attrNameLst>
                                      </p:cBhvr>
                                      <p:tavLst>
                                        <p:tav tm="0">
                                          <p:val>
                                            <p:strVal val="1+#ppt_w/2"/>
                                          </p:val>
                                        </p:tav>
                                        <p:tav tm="100000">
                                          <p:val>
                                            <p:strVal val="#ppt_x"/>
                                          </p:val>
                                        </p:tav>
                                      </p:tavLst>
                                    </p:anim>
                                    <p:anim calcmode="lin" valueType="num">
                                      <p:cBhvr additive="base">
                                        <p:cTn id="60" dur="3000" fill="hold"/>
                                        <p:tgtEl>
                                          <p:spTgt spid="12187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2" name="push.wav"/>
                                        </p:tgtEl>
                                      </p:cMediaNode>
                                    </p:audio>
                                  </p:subTnLst>
                                </p:cTn>
                              </p:par>
                              <p:par>
                                <p:cTn id="61" presetID="2" presetClass="entr" presetSubtype="3" repeatCount="3000" fill="hold" nodeType="withEffect">
                                  <p:stCondLst>
                                    <p:cond delay="0"/>
                                  </p:stCondLst>
                                  <p:childTnLst>
                                    <p:set>
                                      <p:cBhvr>
                                        <p:cTn id="62" dur="1" fill="hold">
                                          <p:stCondLst>
                                            <p:cond delay="0"/>
                                          </p:stCondLst>
                                        </p:cTn>
                                        <p:tgtEl>
                                          <p:spTgt spid="121877"/>
                                        </p:tgtEl>
                                        <p:attrNameLst>
                                          <p:attrName>style.visibility</p:attrName>
                                        </p:attrNameLst>
                                      </p:cBhvr>
                                      <p:to>
                                        <p:strVal val="visible"/>
                                      </p:to>
                                    </p:set>
                                    <p:anim calcmode="lin" valueType="num">
                                      <p:cBhvr additive="base">
                                        <p:cTn id="63" dur="2000" fill="hold"/>
                                        <p:tgtEl>
                                          <p:spTgt spid="121877"/>
                                        </p:tgtEl>
                                        <p:attrNameLst>
                                          <p:attrName>ppt_x</p:attrName>
                                        </p:attrNameLst>
                                      </p:cBhvr>
                                      <p:tavLst>
                                        <p:tav tm="0">
                                          <p:val>
                                            <p:strVal val="1+#ppt_w/2"/>
                                          </p:val>
                                        </p:tav>
                                        <p:tav tm="100000">
                                          <p:val>
                                            <p:strVal val="#ppt_x"/>
                                          </p:val>
                                        </p:tav>
                                      </p:tavLst>
                                    </p:anim>
                                    <p:anim calcmode="lin" valueType="num">
                                      <p:cBhvr additive="base">
                                        <p:cTn id="64" dur="2000" fill="hold"/>
                                        <p:tgtEl>
                                          <p:spTgt spid="12187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61"/>
                                            </p:cond>
                                          </p:stCondLst>
                                          <p:endCondLst>
                                            <p:cond evt="onStopAudio" delay="0">
                                              <p:tgtEl>
                                                <p:sldTgt/>
                                              </p:tgtEl>
                                            </p:cond>
                                          </p:endCondLst>
                                        </p:cTn>
                                        <p:tgtEl>
                                          <p:sndTgt r:embed="rId2" name="push.wav"/>
                                        </p:tgtEl>
                                      </p:cMediaNode>
                                    </p:audio>
                                  </p:subTnLst>
                                </p:cTn>
                              </p:par>
                              <p:par>
                                <p:cTn id="65" presetID="2" presetClass="exit" presetSubtype="9" fill="hold" nodeType="withEffect">
                                  <p:stCondLst>
                                    <p:cond delay="0"/>
                                  </p:stCondLst>
                                  <p:childTnLst>
                                    <p:anim calcmode="lin" valueType="num">
                                      <p:cBhvr additive="base">
                                        <p:cTn id="66" dur="3000"/>
                                        <p:tgtEl>
                                          <p:spTgt spid="121877"/>
                                        </p:tgtEl>
                                        <p:attrNameLst>
                                          <p:attrName>ppt_x</p:attrName>
                                        </p:attrNameLst>
                                      </p:cBhvr>
                                      <p:tavLst>
                                        <p:tav tm="0">
                                          <p:val>
                                            <p:strVal val="ppt_x"/>
                                          </p:val>
                                        </p:tav>
                                        <p:tav tm="100000">
                                          <p:val>
                                            <p:strVal val="0-ppt_w/2"/>
                                          </p:val>
                                        </p:tav>
                                      </p:tavLst>
                                    </p:anim>
                                    <p:anim calcmode="lin" valueType="num">
                                      <p:cBhvr additive="base">
                                        <p:cTn id="67" dur="3000"/>
                                        <p:tgtEl>
                                          <p:spTgt spid="121877"/>
                                        </p:tgtEl>
                                        <p:attrNameLst>
                                          <p:attrName>ppt_y</p:attrName>
                                        </p:attrNameLst>
                                      </p:cBhvr>
                                      <p:tavLst>
                                        <p:tav tm="0">
                                          <p:val>
                                            <p:strVal val="ppt_y"/>
                                          </p:val>
                                        </p:tav>
                                        <p:tav tm="100000">
                                          <p:val>
                                            <p:strVal val="0-ppt_h/2"/>
                                          </p:val>
                                        </p:tav>
                                      </p:tavLst>
                                    </p:anim>
                                    <p:set>
                                      <p:cBhvr>
                                        <p:cTn id="68" dur="1" fill="hold">
                                          <p:stCondLst>
                                            <p:cond delay="2999"/>
                                          </p:stCondLst>
                                        </p:cTn>
                                        <p:tgtEl>
                                          <p:spTgt spid="121877"/>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2" name="push.wav"/>
                                        </p:tgtEl>
                                      </p:cMediaNode>
                                    </p:audio>
                                  </p:subTnLst>
                                </p:cTn>
                              </p:par>
                            </p:childTnLst>
                          </p:cTn>
                        </p:par>
                        <p:par>
                          <p:cTn id="69" fill="hold" nodeType="afterGroup">
                            <p:stCondLst>
                              <p:cond delay="19000"/>
                            </p:stCondLst>
                            <p:childTnLst>
                              <p:par>
                                <p:cTn id="70" presetID="20" presetClass="entr" presetSubtype="0" fill="hold" nodeType="afterEffect">
                                  <p:stCondLst>
                                    <p:cond delay="0"/>
                                  </p:stCondLst>
                                  <p:iterate type="lt">
                                    <p:tmPct val="0"/>
                                  </p:iterate>
                                  <p:childTnLst>
                                    <p:set>
                                      <p:cBhvr>
                                        <p:cTn id="71" dur="1" fill="hold">
                                          <p:stCondLst>
                                            <p:cond delay="0"/>
                                          </p:stCondLst>
                                        </p:cTn>
                                        <p:tgtEl>
                                          <p:spTgt spid="121878"/>
                                        </p:tgtEl>
                                        <p:attrNameLst>
                                          <p:attrName>style.visibility</p:attrName>
                                        </p:attrNameLst>
                                      </p:cBhvr>
                                      <p:to>
                                        <p:strVal val="visible"/>
                                      </p:to>
                                    </p:set>
                                    <p:animEffect transition="in" filter="wedge">
                                      <p:cBhvr>
                                        <p:cTn id="72" dur="1000"/>
                                        <p:tgtEl>
                                          <p:spTgt spid="121878"/>
                                        </p:tgtEl>
                                      </p:cBhvr>
                                    </p:animEffect>
                                  </p:childTnLst>
                                  <p:subTnLst>
                                    <p:audio>
                                      <p:cMediaNode>
                                        <p:cTn display="0" masterRel="sameClick">
                                          <p:stCondLst>
                                            <p:cond evt="begin" delay="0">
                                              <p:tn val="70"/>
                                            </p:cond>
                                          </p:stCondLst>
                                          <p:endCondLst>
                                            <p:cond evt="onStopAudio" delay="0">
                                              <p:tgtEl>
                                                <p:sldTgt/>
                                              </p:tgtEl>
                                            </p:cond>
                                          </p:endCondLst>
                                        </p:cTn>
                                        <p:tgtEl>
                                          <p:sndTgt r:embed="rId3" name="chimes.wav"/>
                                        </p:tgtEl>
                                      </p:cMediaNode>
                                    </p:audio>
                                  </p:subTnLst>
                                </p:cTn>
                              </p:par>
                            </p:childTnLst>
                          </p:cTn>
                        </p:par>
                        <p:par>
                          <p:cTn id="73" fill="hold" nodeType="afterGroup">
                            <p:stCondLst>
                              <p:cond delay="20000"/>
                            </p:stCondLst>
                            <p:childTnLst>
                              <p:par>
                                <p:cTn id="74" presetID="42" presetClass="path" presetSubtype="0" repeatCount="3000" accel="50000" decel="50000" fill="hold" nodeType="afterEffect">
                                  <p:stCondLst>
                                    <p:cond delay="0"/>
                                  </p:stCondLst>
                                  <p:iterate type="lt">
                                    <p:tmPct val="0"/>
                                  </p:iterate>
                                  <p:childTnLst>
                                    <p:animMotion origin="layout" path="M -5.55556E-7 3.25936E-6 L -0.0191 0.20457 " pathEditMode="relative" rAng="0" ptsTypes="AA">
                                      <p:cBhvr>
                                        <p:cTn id="75" dur="2000" fill="hold"/>
                                        <p:tgtEl>
                                          <p:spTgt spid="121878"/>
                                        </p:tgtEl>
                                        <p:attrNameLst>
                                          <p:attrName>ppt_x</p:attrName>
                                          <p:attrName>ppt_y</p:attrName>
                                        </p:attrNameLst>
                                      </p:cBhvr>
                                      <p:rCtr x="-955" y="10217"/>
                                    </p:animMotion>
                                  </p:childTnLst>
                                  <p:subTnLst>
                                    <p:audio>
                                      <p:cMediaNode>
                                        <p:cTn display="0" masterRel="sameClick">
                                          <p:stCondLst>
                                            <p:cond evt="begin" delay="0">
                                              <p:tn val="74"/>
                                            </p:cond>
                                          </p:stCondLst>
                                          <p:endCondLst>
                                            <p:cond evt="onStopAudio" delay="0">
                                              <p:tgtEl>
                                                <p:sldTgt/>
                                              </p:tgtEl>
                                            </p:cond>
                                          </p:endCondLst>
                                        </p:cTn>
                                        <p:tgtEl>
                                          <p:sndTgt r:embed="rId3" name="chimes.wav"/>
                                        </p:tgtEl>
                                      </p:cMediaNode>
                                    </p:audio>
                                  </p:subTnLst>
                                </p:cTn>
                              </p:par>
                            </p:childTnLst>
                          </p:cTn>
                        </p:par>
                        <p:par>
                          <p:cTn id="76" fill="hold" nodeType="afterGroup">
                            <p:stCondLst>
                              <p:cond delay="26000"/>
                            </p:stCondLst>
                            <p:childTnLst>
                              <p:par>
                                <p:cTn id="77" presetID="31" presetClass="exit" presetSubtype="0" fill="hold" nodeType="afterEffect">
                                  <p:stCondLst>
                                    <p:cond delay="0"/>
                                  </p:stCondLst>
                                  <p:iterate type="lt">
                                    <p:tmPct val="5000"/>
                                  </p:iterate>
                                  <p:childTnLst>
                                    <p:anim calcmode="lin" valueType="num">
                                      <p:cBhvr>
                                        <p:cTn id="78" dur="500"/>
                                        <p:tgtEl>
                                          <p:spTgt spid="121878"/>
                                        </p:tgtEl>
                                        <p:attrNameLst>
                                          <p:attrName>ppt_w</p:attrName>
                                        </p:attrNameLst>
                                      </p:cBhvr>
                                      <p:tavLst>
                                        <p:tav tm="0">
                                          <p:val>
                                            <p:strVal val="ppt_w"/>
                                          </p:val>
                                        </p:tav>
                                        <p:tav tm="100000">
                                          <p:val>
                                            <p:fltVal val="0"/>
                                          </p:val>
                                        </p:tav>
                                      </p:tavLst>
                                    </p:anim>
                                    <p:anim calcmode="lin" valueType="num">
                                      <p:cBhvr>
                                        <p:cTn id="79" dur="500"/>
                                        <p:tgtEl>
                                          <p:spTgt spid="121878"/>
                                        </p:tgtEl>
                                        <p:attrNameLst>
                                          <p:attrName>ppt_h</p:attrName>
                                        </p:attrNameLst>
                                      </p:cBhvr>
                                      <p:tavLst>
                                        <p:tav tm="0">
                                          <p:val>
                                            <p:strVal val="ppt_h"/>
                                          </p:val>
                                        </p:tav>
                                        <p:tav tm="100000">
                                          <p:val>
                                            <p:fltVal val="0"/>
                                          </p:val>
                                        </p:tav>
                                      </p:tavLst>
                                    </p:anim>
                                    <p:anim calcmode="lin" valueType="num">
                                      <p:cBhvr>
                                        <p:cTn id="80" dur="500"/>
                                        <p:tgtEl>
                                          <p:spTgt spid="121878"/>
                                        </p:tgtEl>
                                        <p:attrNameLst>
                                          <p:attrName>style.rotation</p:attrName>
                                        </p:attrNameLst>
                                      </p:cBhvr>
                                      <p:tavLst>
                                        <p:tav tm="0">
                                          <p:val>
                                            <p:fltVal val="0"/>
                                          </p:val>
                                        </p:tav>
                                        <p:tav tm="100000">
                                          <p:val>
                                            <p:fltVal val="90"/>
                                          </p:val>
                                        </p:tav>
                                      </p:tavLst>
                                    </p:anim>
                                    <p:animEffect transition="out" filter="fade">
                                      <p:cBhvr>
                                        <p:cTn id="81" dur="500"/>
                                        <p:tgtEl>
                                          <p:spTgt spid="121878"/>
                                        </p:tgtEl>
                                      </p:cBhvr>
                                    </p:animEffect>
                                    <p:set>
                                      <p:cBhvr>
                                        <p:cTn id="82" dur="1" fill="hold">
                                          <p:stCondLst>
                                            <p:cond delay="499"/>
                                          </p:stCondLst>
                                        </p:cTn>
                                        <p:tgtEl>
                                          <p:spTgt spid="121878"/>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3" name="chimes.wav"/>
                                        </p:tgtEl>
                                      </p:cMediaNode>
                                    </p:audio>
                                  </p:subTnLst>
                                </p:cTn>
                              </p:par>
                            </p:childTnLst>
                          </p:cTn>
                        </p:par>
                        <p:par>
                          <p:cTn id="83" fill="hold" nodeType="afterGroup">
                            <p:stCondLst>
                              <p:cond delay="26500"/>
                            </p:stCondLst>
                            <p:childTnLst>
                              <p:par>
                                <p:cTn id="84" presetID="2" presetClass="exit" presetSubtype="8" fill="hold" nodeType="afterEffect">
                                  <p:stCondLst>
                                    <p:cond delay="0"/>
                                  </p:stCondLst>
                                  <p:childTnLst>
                                    <p:anim calcmode="lin" valueType="num">
                                      <p:cBhvr additive="base">
                                        <p:cTn id="85" dur="2000"/>
                                        <p:tgtEl>
                                          <p:spTgt spid="121876"/>
                                        </p:tgtEl>
                                        <p:attrNameLst>
                                          <p:attrName>ppt_x</p:attrName>
                                        </p:attrNameLst>
                                      </p:cBhvr>
                                      <p:tavLst>
                                        <p:tav tm="0">
                                          <p:val>
                                            <p:strVal val="ppt_x"/>
                                          </p:val>
                                        </p:tav>
                                        <p:tav tm="100000">
                                          <p:val>
                                            <p:strVal val="0-ppt_w/2"/>
                                          </p:val>
                                        </p:tav>
                                      </p:tavLst>
                                    </p:anim>
                                    <p:anim calcmode="lin" valueType="num">
                                      <p:cBhvr additive="base">
                                        <p:cTn id="86" dur="2000"/>
                                        <p:tgtEl>
                                          <p:spTgt spid="121876"/>
                                        </p:tgtEl>
                                        <p:attrNameLst>
                                          <p:attrName>ppt_y</p:attrName>
                                        </p:attrNameLst>
                                      </p:cBhvr>
                                      <p:tavLst>
                                        <p:tav tm="0">
                                          <p:val>
                                            <p:strVal val="ppt_y"/>
                                          </p:val>
                                        </p:tav>
                                        <p:tav tm="100000">
                                          <p:val>
                                            <p:strVal val="ppt_y"/>
                                          </p:val>
                                        </p:tav>
                                      </p:tavLst>
                                    </p:anim>
                                    <p:set>
                                      <p:cBhvr>
                                        <p:cTn id="87" dur="1" fill="hold">
                                          <p:stCondLst>
                                            <p:cond delay="1999"/>
                                          </p:stCondLst>
                                        </p:cTn>
                                        <p:tgtEl>
                                          <p:spTgt spid="121876"/>
                                        </p:tgtEl>
                                        <p:attrNameLst>
                                          <p:attrName>style.visibility</p:attrName>
                                        </p:attrNameLst>
                                      </p:cBhvr>
                                      <p:to>
                                        <p:strVal val="hidden"/>
                                      </p:to>
                                    </p:set>
                                  </p:childTnLst>
                                  <p:subTnLst>
                                    <p:audio>
                                      <p:cMediaNode>
                                        <p:cTn display="0" masterRel="sameClick">
                                          <p:stCondLst>
                                            <p:cond evt="begin" delay="0">
                                              <p:tn val="84"/>
                                            </p:cond>
                                          </p:stCondLst>
                                          <p:endCondLst>
                                            <p:cond evt="onStopAudio" delay="0">
                                              <p:tgtEl>
                                                <p:sldTgt/>
                                              </p:tgtEl>
                                            </p:cond>
                                          </p:endCondLst>
                                        </p:cTn>
                                        <p:tgtEl>
                                          <p:sndTgt r:embed="rId2" name="push.wav"/>
                                        </p:tgtEl>
                                      </p:cMediaNode>
                                    </p:audio>
                                  </p:subTnLst>
                                </p:cTn>
                              </p:par>
                              <p:par>
                                <p:cTn id="88" presetID="2" presetClass="entr" presetSubtype="6" repeatCount="2000" fill="hold" nodeType="withEffect">
                                  <p:stCondLst>
                                    <p:cond delay="0"/>
                                  </p:stCondLst>
                                  <p:childTnLst>
                                    <p:set>
                                      <p:cBhvr>
                                        <p:cTn id="89" dur="1" fill="hold">
                                          <p:stCondLst>
                                            <p:cond delay="0"/>
                                          </p:stCondLst>
                                        </p:cTn>
                                        <p:tgtEl>
                                          <p:spTgt spid="121879"/>
                                        </p:tgtEl>
                                        <p:attrNameLst>
                                          <p:attrName>style.visibility</p:attrName>
                                        </p:attrNameLst>
                                      </p:cBhvr>
                                      <p:to>
                                        <p:strVal val="visible"/>
                                      </p:to>
                                    </p:set>
                                    <p:anim calcmode="lin" valueType="num">
                                      <p:cBhvr additive="base">
                                        <p:cTn id="90" dur="3000" fill="hold"/>
                                        <p:tgtEl>
                                          <p:spTgt spid="121879"/>
                                        </p:tgtEl>
                                        <p:attrNameLst>
                                          <p:attrName>ppt_x</p:attrName>
                                        </p:attrNameLst>
                                      </p:cBhvr>
                                      <p:tavLst>
                                        <p:tav tm="0">
                                          <p:val>
                                            <p:strVal val="1+#ppt_w/2"/>
                                          </p:val>
                                        </p:tav>
                                        <p:tav tm="100000">
                                          <p:val>
                                            <p:strVal val="#ppt_x"/>
                                          </p:val>
                                        </p:tav>
                                      </p:tavLst>
                                    </p:anim>
                                    <p:anim calcmode="lin" valueType="num">
                                      <p:cBhvr additive="base">
                                        <p:cTn id="91" dur="3000" fill="hold"/>
                                        <p:tgtEl>
                                          <p:spTgt spid="12187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8"/>
                                            </p:cond>
                                          </p:stCondLst>
                                          <p:endCondLst>
                                            <p:cond evt="onStopAudio" delay="0">
                                              <p:tgtEl>
                                                <p:sldTgt/>
                                              </p:tgtEl>
                                            </p:cond>
                                          </p:endCondLst>
                                        </p:cTn>
                                        <p:tgtEl>
                                          <p:sndTgt r:embed="rId2" name="push.wav"/>
                                        </p:tgtEl>
                                      </p:cMediaNode>
                                    </p:audio>
                                  </p:subTnLst>
                                </p:cTn>
                              </p:par>
                            </p:childTnLst>
                          </p:cTn>
                        </p:par>
                        <p:par>
                          <p:cTn id="92" fill="hold" nodeType="afterGroup">
                            <p:stCondLst>
                              <p:cond delay="32500"/>
                            </p:stCondLst>
                            <p:childTnLst>
                              <p:par>
                                <p:cTn id="93" presetID="53" presetClass="entr" presetSubtype="0" fill="hold" nodeType="afterEffect">
                                  <p:stCondLst>
                                    <p:cond delay="0"/>
                                  </p:stCondLst>
                                  <p:iterate type="lt">
                                    <p:tmPct val="0"/>
                                  </p:iterate>
                                  <p:childTnLst>
                                    <p:set>
                                      <p:cBhvr>
                                        <p:cTn id="94" dur="1" fill="hold">
                                          <p:stCondLst>
                                            <p:cond delay="0"/>
                                          </p:stCondLst>
                                        </p:cTn>
                                        <p:tgtEl>
                                          <p:spTgt spid="121880"/>
                                        </p:tgtEl>
                                        <p:attrNameLst>
                                          <p:attrName>style.visibility</p:attrName>
                                        </p:attrNameLst>
                                      </p:cBhvr>
                                      <p:to>
                                        <p:strVal val="visible"/>
                                      </p:to>
                                    </p:set>
                                    <p:anim calcmode="lin" valueType="num">
                                      <p:cBhvr>
                                        <p:cTn id="95" dur="2000" fill="hold"/>
                                        <p:tgtEl>
                                          <p:spTgt spid="121880"/>
                                        </p:tgtEl>
                                        <p:attrNameLst>
                                          <p:attrName>ppt_w</p:attrName>
                                        </p:attrNameLst>
                                      </p:cBhvr>
                                      <p:tavLst>
                                        <p:tav tm="0">
                                          <p:val>
                                            <p:fltVal val="0"/>
                                          </p:val>
                                        </p:tav>
                                        <p:tav tm="100000">
                                          <p:val>
                                            <p:strVal val="#ppt_w"/>
                                          </p:val>
                                        </p:tav>
                                      </p:tavLst>
                                    </p:anim>
                                    <p:anim calcmode="lin" valueType="num">
                                      <p:cBhvr>
                                        <p:cTn id="96" dur="2000" fill="hold"/>
                                        <p:tgtEl>
                                          <p:spTgt spid="121880"/>
                                        </p:tgtEl>
                                        <p:attrNameLst>
                                          <p:attrName>ppt_h</p:attrName>
                                        </p:attrNameLst>
                                      </p:cBhvr>
                                      <p:tavLst>
                                        <p:tav tm="0">
                                          <p:val>
                                            <p:fltVal val="0"/>
                                          </p:val>
                                        </p:tav>
                                        <p:tav tm="100000">
                                          <p:val>
                                            <p:strVal val="#ppt_h"/>
                                          </p:val>
                                        </p:tav>
                                      </p:tavLst>
                                    </p:anim>
                                    <p:animEffect transition="in" filter="fade">
                                      <p:cBhvr>
                                        <p:cTn id="97" dur="2000"/>
                                        <p:tgtEl>
                                          <p:spTgt spid="121880"/>
                                        </p:tgtEl>
                                      </p:cBhvr>
                                    </p:animEffect>
                                  </p:childTnLst>
                                  <p:subTnLst>
                                    <p:audio>
                                      <p:cMediaNode>
                                        <p:cTn display="0" masterRel="sameClick">
                                          <p:stCondLst>
                                            <p:cond evt="begin" delay="0">
                                              <p:tn val="93"/>
                                            </p:cond>
                                          </p:stCondLst>
                                          <p:endCondLst>
                                            <p:cond evt="onStopAudio" delay="0">
                                              <p:tgtEl>
                                                <p:sldTgt/>
                                              </p:tgtEl>
                                            </p:cond>
                                          </p:endCondLst>
                                        </p:cTn>
                                        <p:tgtEl>
                                          <p:sndTgt r:embed="rId3" name="chimes.wav"/>
                                        </p:tgtEl>
                                      </p:cMediaNode>
                                    </p:audio>
                                  </p:subTnLst>
                                </p:cTn>
                              </p:par>
                              <p:par>
                                <p:cTn id="98" presetID="42" presetClass="path" presetSubtype="0" repeatCount="3000" accel="50000" decel="50000" fill="hold" nodeType="withEffect">
                                  <p:stCondLst>
                                    <p:cond delay="0"/>
                                  </p:stCondLst>
                                  <p:iterate type="lt">
                                    <p:tmPct val="0"/>
                                  </p:iterate>
                                  <p:childTnLst>
                                    <p:animMotion origin="layout" path="M 5E-6 2.88488E-6 L -0.05937 0.22954 " pathEditMode="relative" rAng="0" ptsTypes="AA">
                                      <p:cBhvr>
                                        <p:cTn id="99" dur="3000" fill="hold"/>
                                        <p:tgtEl>
                                          <p:spTgt spid="121880"/>
                                        </p:tgtEl>
                                        <p:attrNameLst>
                                          <p:attrName>ppt_x</p:attrName>
                                          <p:attrName>ppt_y</p:attrName>
                                        </p:attrNameLst>
                                      </p:cBhvr>
                                      <p:rCtr x="-2969" y="11466"/>
                                    </p:animMotion>
                                  </p:childTnLst>
                                  <p:subTnLst>
                                    <p:audio>
                                      <p:cMediaNode>
                                        <p:cTn display="0" masterRel="sameClick">
                                          <p:stCondLst>
                                            <p:cond evt="begin" delay="0">
                                              <p:tn val="98"/>
                                            </p:cond>
                                          </p:stCondLst>
                                          <p:endCondLst>
                                            <p:cond evt="onStopAudio" delay="0">
                                              <p:tgtEl>
                                                <p:sldTgt/>
                                              </p:tgtEl>
                                            </p:cond>
                                          </p:endCondLst>
                                        </p:cTn>
                                        <p:tgtEl>
                                          <p:sndTgt r:embed="rId3" name="chimes.wav"/>
                                        </p:tgtEl>
                                      </p:cMediaNode>
                                    </p:audio>
                                  </p:subTnLst>
                                </p:cTn>
                              </p:par>
                            </p:childTnLst>
                          </p:cTn>
                        </p:par>
                        <p:par>
                          <p:cTn id="100" fill="hold" nodeType="afterGroup">
                            <p:stCondLst>
                              <p:cond delay="41500"/>
                            </p:stCondLst>
                            <p:childTnLst>
                              <p:par>
                                <p:cTn id="101" presetID="31" presetClass="exit" presetSubtype="0" fill="hold" nodeType="afterEffect">
                                  <p:stCondLst>
                                    <p:cond delay="0"/>
                                  </p:stCondLst>
                                  <p:iterate type="lt">
                                    <p:tmPct val="5000"/>
                                  </p:iterate>
                                  <p:childTnLst>
                                    <p:anim calcmode="lin" valueType="num">
                                      <p:cBhvr>
                                        <p:cTn id="102" dur="500"/>
                                        <p:tgtEl>
                                          <p:spTgt spid="121880"/>
                                        </p:tgtEl>
                                        <p:attrNameLst>
                                          <p:attrName>ppt_w</p:attrName>
                                        </p:attrNameLst>
                                      </p:cBhvr>
                                      <p:tavLst>
                                        <p:tav tm="0">
                                          <p:val>
                                            <p:strVal val="ppt_w"/>
                                          </p:val>
                                        </p:tav>
                                        <p:tav tm="100000">
                                          <p:val>
                                            <p:fltVal val="0"/>
                                          </p:val>
                                        </p:tav>
                                      </p:tavLst>
                                    </p:anim>
                                    <p:anim calcmode="lin" valueType="num">
                                      <p:cBhvr>
                                        <p:cTn id="103" dur="500"/>
                                        <p:tgtEl>
                                          <p:spTgt spid="121880"/>
                                        </p:tgtEl>
                                        <p:attrNameLst>
                                          <p:attrName>ppt_h</p:attrName>
                                        </p:attrNameLst>
                                      </p:cBhvr>
                                      <p:tavLst>
                                        <p:tav tm="0">
                                          <p:val>
                                            <p:strVal val="ppt_h"/>
                                          </p:val>
                                        </p:tav>
                                        <p:tav tm="100000">
                                          <p:val>
                                            <p:fltVal val="0"/>
                                          </p:val>
                                        </p:tav>
                                      </p:tavLst>
                                    </p:anim>
                                    <p:anim calcmode="lin" valueType="num">
                                      <p:cBhvr>
                                        <p:cTn id="104" dur="500"/>
                                        <p:tgtEl>
                                          <p:spTgt spid="121880"/>
                                        </p:tgtEl>
                                        <p:attrNameLst>
                                          <p:attrName>style.rotation</p:attrName>
                                        </p:attrNameLst>
                                      </p:cBhvr>
                                      <p:tavLst>
                                        <p:tav tm="0">
                                          <p:val>
                                            <p:fltVal val="0"/>
                                          </p:val>
                                        </p:tav>
                                        <p:tav tm="100000">
                                          <p:val>
                                            <p:fltVal val="90"/>
                                          </p:val>
                                        </p:tav>
                                      </p:tavLst>
                                    </p:anim>
                                    <p:animEffect transition="out" filter="fade">
                                      <p:cBhvr>
                                        <p:cTn id="105" dur="500"/>
                                        <p:tgtEl>
                                          <p:spTgt spid="121880"/>
                                        </p:tgtEl>
                                      </p:cBhvr>
                                    </p:animEffect>
                                    <p:set>
                                      <p:cBhvr>
                                        <p:cTn id="106" dur="1" fill="hold">
                                          <p:stCondLst>
                                            <p:cond delay="499"/>
                                          </p:stCondLst>
                                        </p:cTn>
                                        <p:tgtEl>
                                          <p:spTgt spid="121880"/>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3" name="chimes.wav"/>
                                        </p:tgtEl>
                                      </p:cMediaNode>
                                    </p:audio>
                                  </p:subTnLst>
                                </p:cTn>
                              </p:par>
                            </p:childTnLst>
                          </p:cTn>
                        </p:par>
                        <p:par>
                          <p:cTn id="107" fill="hold" nodeType="afterGroup">
                            <p:stCondLst>
                              <p:cond delay="42000"/>
                            </p:stCondLst>
                            <p:childTnLst>
                              <p:par>
                                <p:cTn id="108" presetID="2" presetClass="exit" presetSubtype="8" fill="hold" nodeType="afterEffect">
                                  <p:stCondLst>
                                    <p:cond delay="0"/>
                                  </p:stCondLst>
                                  <p:childTnLst>
                                    <p:anim calcmode="lin" valueType="num">
                                      <p:cBhvr additive="base">
                                        <p:cTn id="109" dur="1000"/>
                                        <p:tgtEl>
                                          <p:spTgt spid="121879"/>
                                        </p:tgtEl>
                                        <p:attrNameLst>
                                          <p:attrName>ppt_x</p:attrName>
                                        </p:attrNameLst>
                                      </p:cBhvr>
                                      <p:tavLst>
                                        <p:tav tm="0">
                                          <p:val>
                                            <p:strVal val="ppt_x"/>
                                          </p:val>
                                        </p:tav>
                                        <p:tav tm="100000">
                                          <p:val>
                                            <p:strVal val="0-ppt_w/2"/>
                                          </p:val>
                                        </p:tav>
                                      </p:tavLst>
                                    </p:anim>
                                    <p:anim calcmode="lin" valueType="num">
                                      <p:cBhvr additive="base">
                                        <p:cTn id="110" dur="1000"/>
                                        <p:tgtEl>
                                          <p:spTgt spid="121879"/>
                                        </p:tgtEl>
                                        <p:attrNameLst>
                                          <p:attrName>ppt_y</p:attrName>
                                        </p:attrNameLst>
                                      </p:cBhvr>
                                      <p:tavLst>
                                        <p:tav tm="0">
                                          <p:val>
                                            <p:strVal val="ppt_y"/>
                                          </p:val>
                                        </p:tav>
                                        <p:tav tm="100000">
                                          <p:val>
                                            <p:strVal val="ppt_y"/>
                                          </p:val>
                                        </p:tav>
                                      </p:tavLst>
                                    </p:anim>
                                    <p:set>
                                      <p:cBhvr>
                                        <p:cTn id="111" dur="1" fill="hold">
                                          <p:stCondLst>
                                            <p:cond delay="999"/>
                                          </p:stCondLst>
                                        </p:cTn>
                                        <p:tgtEl>
                                          <p:spTgt spid="121879"/>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2" name="push.wav"/>
                                        </p:tgtEl>
                                      </p:cMediaNode>
                                    </p:audio>
                                  </p:subTnLst>
                                </p:cTn>
                              </p:par>
                            </p:childTnLst>
                          </p:cTn>
                        </p:par>
                      </p:childTnLst>
                    </p:cTn>
                  </p:par>
                  <p:par>
                    <p:cTn id="112" fill="hold" nodeType="clickPar">
                      <p:stCondLst>
                        <p:cond delay="indefinite"/>
                      </p:stCondLst>
                      <p:childTnLst>
                        <p:par>
                          <p:cTn id="113" fill="hold" nodeType="withGroup">
                            <p:stCondLst>
                              <p:cond delay="0"/>
                            </p:stCondLst>
                            <p:childTnLst>
                              <p:par>
                                <p:cTn id="114" presetID="3" presetClass="entr" presetSubtype="10" fill="hold" grpId="0" nodeType="clickEffect">
                                  <p:stCondLst>
                                    <p:cond delay="0"/>
                                  </p:stCondLst>
                                  <p:childTnLst>
                                    <p:set>
                                      <p:cBhvr>
                                        <p:cTn id="115" dur="1" fill="hold">
                                          <p:stCondLst>
                                            <p:cond delay="0"/>
                                          </p:stCondLst>
                                        </p:cTn>
                                        <p:tgtEl>
                                          <p:spTgt spid="121865"/>
                                        </p:tgtEl>
                                        <p:attrNameLst>
                                          <p:attrName>style.visibility</p:attrName>
                                        </p:attrNameLst>
                                      </p:cBhvr>
                                      <p:to>
                                        <p:strVal val="visible"/>
                                      </p:to>
                                    </p:set>
                                    <p:animEffect transition="in" filter="blinds(horizontal)">
                                      <p:cBhvr>
                                        <p:cTn id="116" dur="500"/>
                                        <p:tgtEl>
                                          <p:spTgt spid="1218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p:bldP spid="121861" grpId="0"/>
      <p:bldP spid="121862" grpId="0" animBg="1"/>
      <p:bldP spid="121865" grpId="0" animBg="1"/>
      <p:bldP spid="121871" grpId="0" animBg="1"/>
      <p:bldP spid="121874" grpId="0" animBg="1"/>
      <p:bldP spid="12187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a:extLst>
              <a:ext uri="{FF2B5EF4-FFF2-40B4-BE49-F238E27FC236}">
                <a16:creationId xmlns:a16="http://schemas.microsoft.com/office/drawing/2014/main" id="{82B2BAF7-69AC-4237-BD6C-0911DD3CF01D}"/>
              </a:ext>
            </a:extLst>
          </p:cNvPr>
          <p:cNvSpPr>
            <a:spLocks noChangeArrowheads="1"/>
          </p:cNvSpPr>
          <p:nvPr/>
        </p:nvSpPr>
        <p:spPr bwMode="auto">
          <a:xfrm>
            <a:off x="0" y="1295400"/>
            <a:ext cx="8991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chemeClr val="hlink"/>
              </a:buClr>
              <a:buSzPct val="60000"/>
              <a:buFont typeface="Wingdings" panose="05000000000000000000" pitchFamily="2" charset="2"/>
              <a:buNone/>
            </a:pPr>
            <a:r>
              <a:rPr lang="en-US" altLang="en-US" sz="2400" b="1"/>
              <a:t>2. Chiến dịch lịch sử Điện Biên Phủ ( 1954)</a:t>
            </a:r>
          </a:p>
        </p:txBody>
      </p:sp>
      <p:sp>
        <p:nvSpPr>
          <p:cNvPr id="124935" name="Rectangle 7">
            <a:extLst>
              <a:ext uri="{FF2B5EF4-FFF2-40B4-BE49-F238E27FC236}">
                <a16:creationId xmlns:a16="http://schemas.microsoft.com/office/drawing/2014/main" id="{5140B8B0-819D-469E-B29D-73028DF15D7D}"/>
              </a:ext>
            </a:extLst>
          </p:cNvPr>
          <p:cNvSpPr>
            <a:spLocks noChangeArrowheads="1"/>
          </p:cNvSpPr>
          <p:nvPr/>
        </p:nvSpPr>
        <p:spPr bwMode="auto">
          <a:xfrm>
            <a:off x="0" y="1905000"/>
            <a:ext cx="9296400" cy="1219200"/>
          </a:xfrm>
          <a:prstGeom prst="rect">
            <a:avLst/>
          </a:prstGeom>
          <a:noFill/>
          <a:ln>
            <a:noFill/>
          </a:ln>
          <a:effectLst/>
        </p:spPr>
        <p:txBody>
          <a:bodyPr/>
          <a:lstStyle/>
          <a:p>
            <a:pPr marL="342900" indent="-342900" eaLnBrk="1" hangingPunct="1">
              <a:spcBef>
                <a:spcPct val="20000"/>
              </a:spcBef>
              <a:buClr>
                <a:schemeClr val="hlink"/>
              </a:buClr>
              <a:buSzPct val="60000"/>
              <a:buFont typeface="Wingdings" pitchFamily="2" charset="2"/>
              <a:buNone/>
              <a:defRPr/>
            </a:pPr>
            <a:r>
              <a:rPr lang="en-US" sz="2400" b="1" dirty="0">
                <a:solidFill>
                  <a:srgbClr val="0066FF"/>
                </a:solidFill>
                <a:effectLst>
                  <a:outerShdw blurRad="38100" dist="38100" dir="2700000" algn="tl">
                    <a:srgbClr val="000000"/>
                  </a:outerShdw>
                </a:effectLst>
                <a:latin typeface="Arial" charset="0"/>
                <a:cs typeface="Arial" charset="0"/>
              </a:rPr>
              <a:t>   </a:t>
            </a:r>
            <a:r>
              <a:rPr lang="en-US" sz="2400" b="1" dirty="0">
                <a:latin typeface="Arial" charset="0"/>
                <a:cs typeface="Arial" charset="0"/>
              </a:rPr>
              <a:t>b. </a:t>
            </a:r>
            <a:r>
              <a:rPr lang="en-US" sz="2400" b="1" dirty="0" err="1">
                <a:latin typeface="Arial" charset="0"/>
                <a:cs typeface="Arial" charset="0"/>
              </a:rPr>
              <a:t>Chủ</a:t>
            </a:r>
            <a:r>
              <a:rPr lang="en-US" sz="2400" b="1" dirty="0">
                <a:latin typeface="Arial" charset="0"/>
                <a:cs typeface="Arial" charset="0"/>
              </a:rPr>
              <a:t> </a:t>
            </a:r>
            <a:r>
              <a:rPr lang="en-US" sz="2400" b="1" dirty="0" err="1">
                <a:latin typeface="Arial" charset="0"/>
                <a:cs typeface="Arial" charset="0"/>
              </a:rPr>
              <a:t>trương</a:t>
            </a:r>
            <a:r>
              <a:rPr lang="en-US" sz="2400" b="1" dirty="0">
                <a:latin typeface="Arial" charset="0"/>
                <a:cs typeface="Arial" charset="0"/>
              </a:rPr>
              <a:t> </a:t>
            </a:r>
            <a:r>
              <a:rPr lang="en-US" sz="2400" b="1" dirty="0" err="1">
                <a:latin typeface="Arial" charset="0"/>
                <a:cs typeface="Arial" charset="0"/>
              </a:rPr>
              <a:t>của</a:t>
            </a:r>
            <a:r>
              <a:rPr lang="en-US" sz="2400" b="1" dirty="0">
                <a:latin typeface="Arial" charset="0"/>
                <a:cs typeface="Arial" charset="0"/>
              </a:rPr>
              <a:t> ta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4935">
                                            <p:txEl>
                                              <p:pRg st="0" end="0"/>
                                            </p:txEl>
                                          </p:spTgt>
                                        </p:tgtEl>
                                        <p:attrNameLst>
                                          <p:attrName>style.visibility</p:attrName>
                                        </p:attrNameLst>
                                      </p:cBhvr>
                                      <p:to>
                                        <p:strVal val="visible"/>
                                      </p:to>
                                    </p:set>
                                    <p:anim calcmode="lin" valueType="num">
                                      <p:cBhvr additive="base">
                                        <p:cTn id="7" dur="500" fill="hold"/>
                                        <p:tgtEl>
                                          <p:spTgt spid="1249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493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Text Box 3">
            <a:extLst>
              <a:ext uri="{FF2B5EF4-FFF2-40B4-BE49-F238E27FC236}">
                <a16:creationId xmlns:a16="http://schemas.microsoft.com/office/drawing/2014/main" id="{C8EE1960-3BFF-4DB8-B43F-B6109BDF5A17}"/>
              </a:ext>
            </a:extLst>
          </p:cNvPr>
          <p:cNvSpPr txBox="1">
            <a:spLocks noChangeArrowheads="1"/>
          </p:cNvSpPr>
          <p:nvPr/>
        </p:nvSpPr>
        <p:spPr bwMode="auto">
          <a:xfrm>
            <a:off x="304800" y="503238"/>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i="1">
                <a:solidFill>
                  <a:srgbClr val="7030A0"/>
                </a:solidFill>
              </a:rPr>
              <a:t>b</a:t>
            </a:r>
            <a:r>
              <a:rPr lang="en-US" altLang="en-US" sz="2400" b="1">
                <a:solidFill>
                  <a:srgbClr val="7030A0"/>
                </a:solidFill>
              </a:rPr>
              <a:t>. Chủ trương của ta</a:t>
            </a:r>
            <a:r>
              <a:rPr lang="en-US" altLang="en-US" sz="2400" b="1">
                <a:solidFill>
                  <a:srgbClr val="7030A0"/>
                </a:solidFill>
                <a:latin typeface="Times New Roman" panose="02020603050405020304" pitchFamily="18" charset="0"/>
              </a:rPr>
              <a:t>.</a:t>
            </a:r>
          </a:p>
        </p:txBody>
      </p:sp>
      <p:sp>
        <p:nvSpPr>
          <p:cNvPr id="125956" name="Text Box 4">
            <a:extLst>
              <a:ext uri="{FF2B5EF4-FFF2-40B4-BE49-F238E27FC236}">
                <a16:creationId xmlns:a16="http://schemas.microsoft.com/office/drawing/2014/main" id="{373F3A24-A1F8-4E90-9128-4BDDB1F4892A}"/>
              </a:ext>
            </a:extLst>
          </p:cNvPr>
          <p:cNvSpPr txBox="1">
            <a:spLocks noChangeArrowheads="1"/>
          </p:cNvSpPr>
          <p:nvPr/>
        </p:nvSpPr>
        <p:spPr bwMode="auto">
          <a:xfrm>
            <a:off x="228600" y="1135063"/>
            <a:ext cx="52578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Char char="-"/>
            </a:pPr>
            <a:r>
              <a:rPr lang="en-US" altLang="en-US" sz="2800" b="1" i="1"/>
              <a:t>12 -1953, Bộ chính trị, trung ương Đảng quyết định mở chiến dịch Điện Biên Phủ</a:t>
            </a:r>
          </a:p>
          <a:p>
            <a:pPr eaLnBrk="1" hangingPunct="1">
              <a:spcBef>
                <a:spcPct val="50000"/>
              </a:spcBef>
            </a:pPr>
            <a:r>
              <a:rPr lang="en-US" altLang="en-US" sz="2800" b="1" i="1"/>
              <a:t>+ Tiêu diệt lực lượng địch</a:t>
            </a:r>
          </a:p>
          <a:p>
            <a:pPr eaLnBrk="1" hangingPunct="1">
              <a:spcBef>
                <a:spcPct val="50000"/>
              </a:spcBef>
            </a:pPr>
            <a:r>
              <a:rPr lang="en-US" altLang="en-US" sz="2800" b="1" i="1"/>
              <a:t>+ Giải phóng vùng Tây Bắc, tạo điều kiện giải phóng Bắc Lào</a:t>
            </a:r>
          </a:p>
        </p:txBody>
      </p:sp>
      <p:pic>
        <p:nvPicPr>
          <p:cNvPr id="125959" name="Picture 7" descr="picture40_106">
            <a:extLst>
              <a:ext uri="{FF2B5EF4-FFF2-40B4-BE49-F238E27FC236}">
                <a16:creationId xmlns:a16="http://schemas.microsoft.com/office/drawing/2014/main" id="{D354A686-0415-41E1-BFDC-0C47147C8729}"/>
              </a:ext>
            </a:extLst>
          </p:cNvPr>
          <p:cNvPicPr>
            <a:picLocks noChangeAspect="1" noChangeArrowheads="1"/>
          </p:cNvPicPr>
          <p:nvPr/>
        </p:nvPicPr>
        <p:blipFill>
          <a:blip r:embed="rId4" cstate="print">
            <a:lum bright="20000" contrast="42000"/>
            <a:extLst>
              <a:ext uri="{28A0092B-C50C-407E-A947-70E740481C1C}">
                <a14:useLocalDpi xmlns:a14="http://schemas.microsoft.com/office/drawing/2010/main" val="0"/>
              </a:ext>
            </a:extLst>
          </a:blip>
          <a:srcRect/>
          <a:stretch>
            <a:fillRect/>
          </a:stretch>
        </p:blipFill>
        <p:spPr bwMode="auto">
          <a:xfrm>
            <a:off x="5638800" y="304800"/>
            <a:ext cx="3200400" cy="270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61" name="Text Box 9">
            <a:extLst>
              <a:ext uri="{FF2B5EF4-FFF2-40B4-BE49-F238E27FC236}">
                <a16:creationId xmlns:a16="http://schemas.microsoft.com/office/drawing/2014/main" id="{452EDF4C-0C27-430D-B68D-B1BD8EC650EB}"/>
              </a:ext>
            </a:extLst>
          </p:cNvPr>
          <p:cNvSpPr txBox="1">
            <a:spLocks noChangeArrowheads="1"/>
          </p:cNvSpPr>
          <p:nvPr/>
        </p:nvSpPr>
        <p:spPr bwMode="auto">
          <a:xfrm>
            <a:off x="5638800" y="3008313"/>
            <a:ext cx="3276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1400" b="1" i="1">
                <a:solidFill>
                  <a:schemeClr val="hlink"/>
                </a:solidFill>
              </a:rPr>
              <a:t>Bộ chính trị và Trung ương Đảng họp 12 -1953</a:t>
            </a:r>
          </a:p>
        </p:txBody>
      </p:sp>
      <p:sp>
        <p:nvSpPr>
          <p:cNvPr id="125966" name="AutoShape 14">
            <a:extLst>
              <a:ext uri="{FF2B5EF4-FFF2-40B4-BE49-F238E27FC236}">
                <a16:creationId xmlns:a16="http://schemas.microsoft.com/office/drawing/2014/main" id="{C15FE1E6-109A-4E2D-92CA-59C9C624789C}"/>
              </a:ext>
            </a:extLst>
          </p:cNvPr>
          <p:cNvSpPr>
            <a:spLocks noChangeArrowheads="1"/>
          </p:cNvSpPr>
          <p:nvPr/>
        </p:nvSpPr>
        <p:spPr bwMode="auto">
          <a:xfrm>
            <a:off x="4572000" y="3633788"/>
            <a:ext cx="4572000" cy="2743200"/>
          </a:xfrm>
          <a:prstGeom prst="cloudCallout">
            <a:avLst>
              <a:gd name="adj1" fmla="val -51287"/>
              <a:gd name="adj2" fmla="val 50639"/>
            </a:avLst>
          </a:prstGeom>
          <a:solidFill>
            <a:srgbClr val="5CFEFE"/>
          </a:solidFill>
          <a:ln w="9525">
            <a:solidFill>
              <a:schemeClr val="tx1"/>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a:solidFill>
                  <a:schemeClr val="hlink"/>
                </a:solidFill>
              </a:rPr>
              <a:t>Bộ chính trị và trung ương Đảng đã đề ra chủ trương gì?</a:t>
            </a:r>
          </a:p>
        </p:txBody>
      </p:sp>
      <p:pic>
        <p:nvPicPr>
          <p:cNvPr id="125967" name="Picture 13" descr="question_pop_up_from_box_rotate_hg_clr">
            <a:extLst>
              <a:ext uri="{FF2B5EF4-FFF2-40B4-BE49-F238E27FC236}">
                <a16:creationId xmlns:a16="http://schemas.microsoft.com/office/drawing/2014/main" id="{28C0D4BB-DD57-4B99-A1AF-046918BBDCE7}"/>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8800" y="3124200"/>
            <a:ext cx="14478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wedge">
                                      <p:cBhvr>
                                        <p:cTn id="7" dur="2000"/>
                                        <p:tgtEl>
                                          <p:spTgt spid="125955"/>
                                        </p:tgtEl>
                                      </p:cBhvr>
                                    </p:animEffect>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29" presetClass="entr" presetSubtype="0" fill="hold" nodeType="clickEffect">
                                  <p:stCondLst>
                                    <p:cond delay="0"/>
                                  </p:stCondLst>
                                  <p:childTnLst>
                                    <p:set>
                                      <p:cBhvr>
                                        <p:cTn id="11" dur="1" fill="hold">
                                          <p:stCondLst>
                                            <p:cond delay="0"/>
                                          </p:stCondLst>
                                        </p:cTn>
                                        <p:tgtEl>
                                          <p:spTgt spid="125959"/>
                                        </p:tgtEl>
                                        <p:attrNameLst>
                                          <p:attrName>style.visibility</p:attrName>
                                        </p:attrNameLst>
                                      </p:cBhvr>
                                      <p:to>
                                        <p:strVal val="visible"/>
                                      </p:to>
                                    </p:set>
                                    <p:anim calcmode="lin" valueType="num">
                                      <p:cBhvr>
                                        <p:cTn id="12" dur="1000" fill="hold"/>
                                        <p:tgtEl>
                                          <p:spTgt spid="125959"/>
                                        </p:tgtEl>
                                        <p:attrNameLst>
                                          <p:attrName>ppt_x</p:attrName>
                                        </p:attrNameLst>
                                      </p:cBhvr>
                                      <p:tavLst>
                                        <p:tav tm="0">
                                          <p:val>
                                            <p:strVal val="#ppt_x-.2"/>
                                          </p:val>
                                        </p:tav>
                                        <p:tav tm="100000">
                                          <p:val>
                                            <p:strVal val="#ppt_x"/>
                                          </p:val>
                                        </p:tav>
                                      </p:tavLst>
                                    </p:anim>
                                    <p:anim calcmode="lin" valueType="num">
                                      <p:cBhvr>
                                        <p:cTn id="13" dur="1000" fill="hold"/>
                                        <p:tgtEl>
                                          <p:spTgt spid="12595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25959"/>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25961"/>
                                        </p:tgtEl>
                                        <p:attrNameLst>
                                          <p:attrName>style.visibility</p:attrName>
                                        </p:attrNameLst>
                                      </p:cBhvr>
                                      <p:to>
                                        <p:strVal val="visible"/>
                                      </p:to>
                                    </p:set>
                                    <p:anim calcmode="lin" valueType="num">
                                      <p:cBhvr>
                                        <p:cTn id="17" dur="1000" fill="hold"/>
                                        <p:tgtEl>
                                          <p:spTgt spid="125961"/>
                                        </p:tgtEl>
                                        <p:attrNameLst>
                                          <p:attrName>ppt_x</p:attrName>
                                        </p:attrNameLst>
                                      </p:cBhvr>
                                      <p:tavLst>
                                        <p:tav tm="0">
                                          <p:val>
                                            <p:strVal val="#ppt_x-.2"/>
                                          </p:val>
                                        </p:tav>
                                        <p:tav tm="100000">
                                          <p:val>
                                            <p:strVal val="#ppt_x"/>
                                          </p:val>
                                        </p:tav>
                                      </p:tavLst>
                                    </p:anim>
                                    <p:anim calcmode="lin" valueType="num">
                                      <p:cBhvr>
                                        <p:cTn id="18" dur="1000" fill="hold"/>
                                        <p:tgtEl>
                                          <p:spTgt spid="125961"/>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2596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1" presetClass="entr" presetSubtype="4" fill="hold" nodeType="clickEffect">
                                  <p:stCondLst>
                                    <p:cond delay="0"/>
                                  </p:stCondLst>
                                  <p:childTnLst>
                                    <p:set>
                                      <p:cBhvr>
                                        <p:cTn id="23" dur="1" fill="hold">
                                          <p:stCondLst>
                                            <p:cond delay="0"/>
                                          </p:stCondLst>
                                        </p:cTn>
                                        <p:tgtEl>
                                          <p:spTgt spid="125967"/>
                                        </p:tgtEl>
                                        <p:attrNameLst>
                                          <p:attrName>style.visibility</p:attrName>
                                        </p:attrNameLst>
                                      </p:cBhvr>
                                      <p:to>
                                        <p:strVal val="visible"/>
                                      </p:to>
                                    </p:set>
                                    <p:animEffect transition="in" filter="wheel(4)">
                                      <p:cBhvr>
                                        <p:cTn id="24" dur="2000"/>
                                        <p:tgtEl>
                                          <p:spTgt spid="125967"/>
                                        </p:tgtEl>
                                      </p:cBhvr>
                                    </p:animEffect>
                                  </p:childTnLst>
                                </p:cTn>
                              </p:par>
                              <p:par>
                                <p:cTn id="25" presetID="20" presetClass="entr" presetSubtype="0" fill="hold" grpId="0" nodeType="withEffect">
                                  <p:stCondLst>
                                    <p:cond delay="0"/>
                                  </p:stCondLst>
                                  <p:childTnLst>
                                    <p:set>
                                      <p:cBhvr>
                                        <p:cTn id="26" dur="1" fill="hold">
                                          <p:stCondLst>
                                            <p:cond delay="0"/>
                                          </p:stCondLst>
                                        </p:cTn>
                                        <p:tgtEl>
                                          <p:spTgt spid="125966"/>
                                        </p:tgtEl>
                                        <p:attrNameLst>
                                          <p:attrName>style.visibility</p:attrName>
                                        </p:attrNameLst>
                                      </p:cBhvr>
                                      <p:to>
                                        <p:strVal val="visible"/>
                                      </p:to>
                                    </p:set>
                                    <p:animEffect transition="in" filter="wedge">
                                      <p:cBhvr>
                                        <p:cTn id="27" dur="2000"/>
                                        <p:tgtEl>
                                          <p:spTgt spid="125966"/>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29" presetClass="exit" presetSubtype="0" fill="hold" nodeType="clickEffect">
                                  <p:stCondLst>
                                    <p:cond delay="0"/>
                                  </p:stCondLst>
                                  <p:childTnLst>
                                    <p:anim calcmode="lin" valueType="num">
                                      <p:cBhvr>
                                        <p:cTn id="31" dur="1000"/>
                                        <p:tgtEl>
                                          <p:spTgt spid="125967"/>
                                        </p:tgtEl>
                                        <p:attrNameLst>
                                          <p:attrName>ppt_x</p:attrName>
                                        </p:attrNameLst>
                                      </p:cBhvr>
                                      <p:tavLst>
                                        <p:tav tm="0">
                                          <p:val>
                                            <p:strVal val="ppt_x"/>
                                          </p:val>
                                        </p:tav>
                                        <p:tav tm="100000">
                                          <p:val>
                                            <p:strVal val="ppt_x-.2"/>
                                          </p:val>
                                        </p:tav>
                                      </p:tavLst>
                                    </p:anim>
                                    <p:anim calcmode="lin" valueType="num">
                                      <p:cBhvr>
                                        <p:cTn id="32" dur="1000"/>
                                        <p:tgtEl>
                                          <p:spTgt spid="125967"/>
                                        </p:tgtEl>
                                        <p:attrNameLst>
                                          <p:attrName>ppt_y</p:attrName>
                                        </p:attrNameLst>
                                      </p:cBhvr>
                                      <p:tavLst>
                                        <p:tav tm="0">
                                          <p:val>
                                            <p:strVal val="ppt_y"/>
                                          </p:val>
                                        </p:tav>
                                        <p:tav tm="100000">
                                          <p:val>
                                            <p:strVal val="ppt_y"/>
                                          </p:val>
                                        </p:tav>
                                      </p:tavLst>
                                    </p:anim>
                                    <p:animEffect transition="out" filter="fade">
                                      <p:cBhvr>
                                        <p:cTn id="33" dur="1000"/>
                                        <p:tgtEl>
                                          <p:spTgt spid="125967"/>
                                        </p:tgtEl>
                                      </p:cBhvr>
                                    </p:animEffect>
                                    <p:set>
                                      <p:cBhvr>
                                        <p:cTn id="34" dur="1" fill="hold">
                                          <p:stCondLst>
                                            <p:cond delay="999"/>
                                          </p:stCondLst>
                                        </p:cTn>
                                        <p:tgtEl>
                                          <p:spTgt spid="125967"/>
                                        </p:tgtEl>
                                        <p:attrNameLst>
                                          <p:attrName>style.visibility</p:attrName>
                                        </p:attrNameLst>
                                      </p:cBhvr>
                                      <p:to>
                                        <p:strVal val="hidden"/>
                                      </p:to>
                                    </p:set>
                                  </p:childTnLst>
                                </p:cTn>
                              </p:par>
                              <p:par>
                                <p:cTn id="35" presetID="42" presetClass="exit" presetSubtype="0" fill="hold" grpId="1" nodeType="withEffect">
                                  <p:stCondLst>
                                    <p:cond delay="0"/>
                                  </p:stCondLst>
                                  <p:childTnLst>
                                    <p:animEffect transition="out" filter="fade">
                                      <p:cBhvr>
                                        <p:cTn id="36" dur="1000"/>
                                        <p:tgtEl>
                                          <p:spTgt spid="125966"/>
                                        </p:tgtEl>
                                      </p:cBhvr>
                                    </p:animEffect>
                                    <p:anim calcmode="lin" valueType="num">
                                      <p:cBhvr>
                                        <p:cTn id="37" dur="1000"/>
                                        <p:tgtEl>
                                          <p:spTgt spid="125966"/>
                                        </p:tgtEl>
                                        <p:attrNameLst>
                                          <p:attrName>ppt_x</p:attrName>
                                        </p:attrNameLst>
                                      </p:cBhvr>
                                      <p:tavLst>
                                        <p:tav tm="0">
                                          <p:val>
                                            <p:strVal val="ppt_x"/>
                                          </p:val>
                                        </p:tav>
                                        <p:tav tm="100000">
                                          <p:val>
                                            <p:strVal val="ppt_x"/>
                                          </p:val>
                                        </p:tav>
                                      </p:tavLst>
                                    </p:anim>
                                    <p:anim calcmode="lin" valueType="num">
                                      <p:cBhvr>
                                        <p:cTn id="38" dur="1000"/>
                                        <p:tgtEl>
                                          <p:spTgt spid="125966"/>
                                        </p:tgtEl>
                                        <p:attrNameLst>
                                          <p:attrName>ppt_y</p:attrName>
                                        </p:attrNameLst>
                                      </p:cBhvr>
                                      <p:tavLst>
                                        <p:tav tm="0">
                                          <p:val>
                                            <p:strVal val="ppt_y"/>
                                          </p:val>
                                        </p:tav>
                                        <p:tav tm="100000">
                                          <p:val>
                                            <p:strVal val="ppt_y+.1"/>
                                          </p:val>
                                        </p:tav>
                                      </p:tavLst>
                                    </p:anim>
                                    <p:set>
                                      <p:cBhvr>
                                        <p:cTn id="39" dur="1" fill="hold">
                                          <p:stCondLst>
                                            <p:cond delay="999"/>
                                          </p:stCondLst>
                                        </p:cTn>
                                        <p:tgtEl>
                                          <p:spTgt spid="125966"/>
                                        </p:tgtEl>
                                        <p:attrNameLst>
                                          <p:attrName>style.visibility</p:attrName>
                                        </p:attrNameLst>
                                      </p:cBhvr>
                                      <p:to>
                                        <p:strVal val="hidden"/>
                                      </p:to>
                                    </p:set>
                                  </p:childTnLst>
                                </p:cTn>
                              </p:par>
                              <p:par>
                                <p:cTn id="40" presetID="27" presetClass="entr" presetSubtype="0" fill="hold" grpId="0" nodeType="withEffect">
                                  <p:stCondLst>
                                    <p:cond delay="0"/>
                                  </p:stCondLst>
                                  <p:iterate type="lt">
                                    <p:tmPct val="50000"/>
                                  </p:iterate>
                                  <p:childTnLst>
                                    <p:set>
                                      <p:cBhvr>
                                        <p:cTn id="41" dur="1" fill="hold">
                                          <p:stCondLst>
                                            <p:cond delay="0"/>
                                          </p:stCondLst>
                                        </p:cTn>
                                        <p:tgtEl>
                                          <p:spTgt spid="125956"/>
                                        </p:tgtEl>
                                        <p:attrNameLst>
                                          <p:attrName>style.visibility</p:attrName>
                                        </p:attrNameLst>
                                      </p:cBhvr>
                                      <p:to>
                                        <p:strVal val="visible"/>
                                      </p:to>
                                    </p:set>
                                    <p:anim calcmode="discrete" valueType="clr">
                                      <p:cBhvr override="childStyle">
                                        <p:cTn id="42" dur="200"/>
                                        <p:tgtEl>
                                          <p:spTgt spid="125956"/>
                                        </p:tgtEl>
                                        <p:attrNameLst>
                                          <p:attrName>style.color</p:attrName>
                                        </p:attrNameLst>
                                      </p:cBhvr>
                                      <p:tavLst>
                                        <p:tav tm="0">
                                          <p:val>
                                            <p:clrVal>
                                              <a:schemeClr val="accent2"/>
                                            </p:clrVal>
                                          </p:val>
                                        </p:tav>
                                        <p:tav tm="50000">
                                          <p:val>
                                            <p:clrVal>
                                              <a:schemeClr val="hlink"/>
                                            </p:clrVal>
                                          </p:val>
                                        </p:tav>
                                      </p:tavLst>
                                    </p:anim>
                                    <p:anim calcmode="discrete" valueType="clr">
                                      <p:cBhvr>
                                        <p:cTn id="43" dur="200"/>
                                        <p:tgtEl>
                                          <p:spTgt spid="125956"/>
                                        </p:tgtEl>
                                        <p:attrNameLst>
                                          <p:attrName>fillcolor</p:attrName>
                                        </p:attrNameLst>
                                      </p:cBhvr>
                                      <p:tavLst>
                                        <p:tav tm="0">
                                          <p:val>
                                            <p:clrVal>
                                              <a:schemeClr val="accent2"/>
                                            </p:clrVal>
                                          </p:val>
                                        </p:tav>
                                        <p:tav tm="50000">
                                          <p:val>
                                            <p:clrVal>
                                              <a:schemeClr val="hlink"/>
                                            </p:clrVal>
                                          </p:val>
                                        </p:tav>
                                      </p:tavLst>
                                    </p:anim>
                                    <p:set>
                                      <p:cBhvr>
                                        <p:cTn id="44" dur="200"/>
                                        <p:tgtEl>
                                          <p:spTgt spid="12595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p:bldP spid="125956" grpId="0"/>
      <p:bldP spid="125961" grpId="0"/>
      <p:bldP spid="125966" grpId="0" animBg="1"/>
      <p:bldP spid="125966" grpId="1"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3" descr="question_pop_up_from_box_rotate_hg_clr">
            <a:extLst>
              <a:ext uri="{FF2B5EF4-FFF2-40B4-BE49-F238E27FC236}">
                <a16:creationId xmlns:a16="http://schemas.microsoft.com/office/drawing/2014/main" id="{BB2F6BB0-8F4F-47CB-BE31-09FD0A7D6F88}"/>
              </a:ext>
            </a:extLst>
          </p:cNvPr>
          <p:cNvPicPr>
            <a:picLocks noGrp="1" noChangeAspect="1" noChangeArrowheads="1" noCrop="1"/>
          </p:cNvPicPr>
          <p:nvPr>
            <p:ph type="title"/>
          </p:nvPr>
        </p:nvPicPr>
        <p:blipFill>
          <a:blip r:embed="rId2" cstate="print">
            <a:extLst>
              <a:ext uri="{28A0092B-C50C-407E-A947-70E740481C1C}">
                <a14:useLocalDpi xmlns:a14="http://schemas.microsoft.com/office/drawing/2010/main" val="0"/>
              </a:ext>
            </a:extLst>
          </a:blip>
          <a:srcRect/>
          <a:stretch>
            <a:fillRect/>
          </a:stretch>
        </p:blipFill>
        <p:spPr>
          <a:xfrm>
            <a:off x="4114800" y="304800"/>
            <a:ext cx="1990725" cy="1143000"/>
          </a:xfrm>
          <a:noFill/>
          <a:extLst>
            <a:ext uri="{909E8E84-426E-40DD-AFC4-6F175D3DCCD1}">
              <a14:hiddenFill xmlns:a14="http://schemas.microsoft.com/office/drawing/2010/main">
                <a:solidFill>
                  <a:srgbClr val="FFFFFF"/>
                </a:solidFill>
              </a14:hiddenFill>
            </a:ext>
          </a:extLst>
        </p:spPr>
      </p:pic>
      <p:sp>
        <p:nvSpPr>
          <p:cNvPr id="128005" name="AutoShape 5">
            <a:extLst>
              <a:ext uri="{FF2B5EF4-FFF2-40B4-BE49-F238E27FC236}">
                <a16:creationId xmlns:a16="http://schemas.microsoft.com/office/drawing/2014/main" id="{53BD0E82-D612-43C6-99A7-873333A3EE06}"/>
              </a:ext>
            </a:extLst>
          </p:cNvPr>
          <p:cNvSpPr>
            <a:spLocks noGrp="1" noChangeArrowheads="1"/>
          </p:cNvSpPr>
          <p:nvPr>
            <p:ph type="body" idx="1"/>
          </p:nvPr>
        </p:nvSpPr>
        <p:spPr>
          <a:xfrm>
            <a:off x="1828800" y="1295400"/>
            <a:ext cx="5334000" cy="2514600"/>
          </a:xfrm>
          <a:prstGeom prst="cloudCallout">
            <a:avLst>
              <a:gd name="adj1" fmla="val -48986"/>
              <a:gd name="adj2" fmla="val 48736"/>
            </a:avLst>
          </a:prstGeom>
          <a:solidFill>
            <a:srgbClr val="5CFEFE"/>
          </a:solidFill>
          <a:ln>
            <a:solidFill>
              <a:schemeClr val="tx1"/>
            </a:solidFill>
            <a:round/>
            <a:headEnd/>
            <a:tailEnd/>
          </a:ln>
        </p:spPr>
        <p:txBody>
          <a:bodyPr/>
          <a:lstStyle/>
          <a:p>
            <a:pPr algn="ctr" eaLnBrk="1" hangingPunct="1">
              <a:lnSpc>
                <a:spcPct val="80000"/>
              </a:lnSpc>
              <a:spcBef>
                <a:spcPct val="0"/>
              </a:spcBef>
              <a:buClrTx/>
              <a:buSzTx/>
              <a:buFontTx/>
              <a:buNone/>
            </a:pPr>
            <a:r>
              <a:rPr lang="en-US" altLang="en-US" sz="2800" b="1">
                <a:effectLst/>
                <a:latin typeface="Arial" panose="020B0604020202020204" pitchFamily="34" charset="0"/>
              </a:rPr>
              <a:t>Quân và dân ta đã chuẩn bị cho chiến dịch Điện Biên Phủ như thế nào?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8005"/>
                                        </p:tgtEl>
                                        <p:attrNameLst>
                                          <p:attrName>style.visibility</p:attrName>
                                        </p:attrNameLst>
                                      </p:cBhvr>
                                      <p:to>
                                        <p:strVal val="visible"/>
                                      </p:to>
                                    </p:set>
                                    <p:animEffect transition="in" filter="blinds(horizontal)">
                                      <p:cBhvr>
                                        <p:cTn id="7" dur="500"/>
                                        <p:tgtEl>
                                          <p:spTgt spid="1280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18782729-A72D-48B4-93B6-79CBD23DD354}"/>
              </a:ext>
            </a:extLst>
          </p:cNvPr>
          <p:cNvPicPr>
            <a:picLocks noChangeAspect="1" noChangeArrowheads="1"/>
          </p:cNvPicPr>
          <p:nvPr/>
        </p:nvPicPr>
        <p:blipFill>
          <a:blip r:embed="rId2" cstate="print">
            <a:lum bright="20000" contrast="20000"/>
            <a:extLst>
              <a:ext uri="{28A0092B-C50C-407E-A947-70E740481C1C}">
                <a14:useLocalDpi xmlns:a14="http://schemas.microsoft.com/office/drawing/2010/main" val="0"/>
              </a:ext>
            </a:extLst>
          </a:blip>
          <a:srcRect/>
          <a:stretch>
            <a:fillRect/>
          </a:stretch>
        </p:blipFill>
        <p:spPr bwMode="auto">
          <a:xfrm>
            <a:off x="304800" y="304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8">
            <a:extLst>
              <a:ext uri="{FF2B5EF4-FFF2-40B4-BE49-F238E27FC236}">
                <a16:creationId xmlns:a16="http://schemas.microsoft.com/office/drawing/2014/main" id="{39C0F803-1D81-4A00-A167-831DC247A05B}"/>
              </a:ext>
            </a:extLst>
          </p:cNvPr>
          <p:cNvSpPr txBox="1">
            <a:spLocks noChangeArrowheads="1"/>
          </p:cNvSpPr>
          <p:nvPr/>
        </p:nvSpPr>
        <p:spPr bwMode="auto">
          <a:xfrm>
            <a:off x="533400" y="5757863"/>
            <a:ext cx="8382000" cy="427037"/>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200" b="1">
                <a:solidFill>
                  <a:srgbClr val="FFFF00"/>
                </a:solidFill>
                <a:latin typeface="Times New Roman" panose="02020603050405020304" pitchFamily="18" charset="0"/>
              </a:rPr>
              <a:t>Đại đoàn quân Tiên phong hành quân lên mặt trận Điện Biên Phủ</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par>
                                <p:cTn id="11" presetID="27" presetClass="entr" presetSubtype="0" fill="hold" grpId="0" nodeType="withEffect">
                                  <p:stCondLst>
                                    <p:cond delay="0"/>
                                  </p:stCondLst>
                                  <p:iterate type="lt">
                                    <p:tmPct val="50000"/>
                                  </p:iterate>
                                  <p:childTnLst>
                                    <p:set>
                                      <p:cBhvr>
                                        <p:cTn id="12" dur="1" fill="hold">
                                          <p:stCondLst>
                                            <p:cond delay="0"/>
                                          </p:stCondLst>
                                        </p:cTn>
                                        <p:tgtEl>
                                          <p:spTgt spid="3"/>
                                        </p:tgtEl>
                                        <p:attrNameLst>
                                          <p:attrName>style.visibility</p:attrName>
                                        </p:attrNameLst>
                                      </p:cBhvr>
                                      <p:to>
                                        <p:strVal val="visible"/>
                                      </p:to>
                                    </p:set>
                                    <p:anim calcmode="discrete" valueType="clr">
                                      <p:cBhvr override="childStyle">
                                        <p:cTn id="13"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3"/>
                                        </p:tgtEl>
                                        <p:attrNameLst>
                                          <p:attrName>fillcolor</p:attrName>
                                        </p:attrNameLst>
                                      </p:cBhvr>
                                      <p:tavLst>
                                        <p:tav tm="0">
                                          <p:val>
                                            <p:clrVal>
                                              <a:schemeClr val="accent2"/>
                                            </p:clrVal>
                                          </p:val>
                                        </p:tav>
                                        <p:tav tm="50000">
                                          <p:val>
                                            <p:clrVal>
                                              <a:schemeClr val="hlink"/>
                                            </p:clrVal>
                                          </p:val>
                                        </p:tav>
                                      </p:tavLst>
                                    </p:anim>
                                    <p:set>
                                      <p:cBhvr>
                                        <p:cTn id="15"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401690B4-2D3F-435D-84EA-1C963AF14DCE}"/>
              </a:ext>
            </a:extLst>
          </p:cNvPr>
          <p:cNvSpPr>
            <a:spLocks noChangeArrowheads="1"/>
          </p:cNvSpPr>
          <p:nvPr/>
        </p:nvSpPr>
        <p:spPr bwMode="auto">
          <a:xfrm>
            <a:off x="228600" y="228600"/>
            <a:ext cx="8686800" cy="6400800"/>
          </a:xfrm>
          <a:prstGeom prst="rect">
            <a:avLst/>
          </a:prstGeom>
          <a:noFill/>
          <a:ln w="571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a:p>
        </p:txBody>
      </p:sp>
      <p:sp>
        <p:nvSpPr>
          <p:cNvPr id="130051" name="Rectangle 3">
            <a:extLst>
              <a:ext uri="{FF2B5EF4-FFF2-40B4-BE49-F238E27FC236}">
                <a16:creationId xmlns:a16="http://schemas.microsoft.com/office/drawing/2014/main" id="{F5AF13AE-5EAC-4CF1-A182-6F6BB520567E}"/>
              </a:ext>
            </a:extLst>
          </p:cNvPr>
          <p:cNvSpPr>
            <a:spLocks noChangeArrowheads="1"/>
          </p:cNvSpPr>
          <p:nvPr/>
        </p:nvSpPr>
        <p:spPr bwMode="auto">
          <a:xfrm>
            <a:off x="1524000" y="5791200"/>
            <a:ext cx="6553200" cy="533400"/>
          </a:xfrm>
          <a:prstGeom prst="rect">
            <a:avLst/>
          </a:prstGeom>
          <a:solidFill>
            <a:srgbClr val="0066FF"/>
          </a:solidFill>
          <a:ln>
            <a:noFill/>
          </a:ln>
          <a:effectLst/>
        </p:spPr>
        <p:txBody>
          <a:bodyPr/>
          <a:lstStyle/>
          <a:p>
            <a:pPr marL="342900" indent="-342900" algn="ctr" eaLnBrk="1" hangingPunct="1">
              <a:lnSpc>
                <a:spcPct val="90000"/>
              </a:lnSpc>
              <a:spcBef>
                <a:spcPct val="20000"/>
              </a:spcBef>
              <a:buClr>
                <a:schemeClr val="hlink"/>
              </a:buClr>
              <a:buSzPct val="60000"/>
              <a:buFont typeface="Wingdings" pitchFamily="2" charset="2"/>
              <a:buNone/>
              <a:defRPr/>
            </a:pPr>
            <a:r>
              <a:rPr lang="en-US" sz="2400" b="1" i="1">
                <a:solidFill>
                  <a:srgbClr val="FFFF00"/>
                </a:solidFill>
                <a:effectLst>
                  <a:outerShdw blurRad="38100" dist="38100" dir="2700000" algn="tl">
                    <a:srgbClr val="000000"/>
                  </a:outerShdw>
                </a:effectLst>
                <a:latin typeface="Arial" charset="0"/>
                <a:cs typeface="Arial" charset="0"/>
              </a:rPr>
              <a:t>Mở đường tiến lên Điện Biên Phủ</a:t>
            </a:r>
          </a:p>
        </p:txBody>
      </p:sp>
      <p:pic>
        <p:nvPicPr>
          <p:cNvPr id="130052" name="Picture 4" descr="45-1-46-1">
            <a:extLst>
              <a:ext uri="{FF2B5EF4-FFF2-40B4-BE49-F238E27FC236}">
                <a16:creationId xmlns:a16="http://schemas.microsoft.com/office/drawing/2014/main" id="{1B6C35F5-2AB6-433A-BA62-46E41074C1DD}"/>
              </a:ext>
            </a:extLst>
          </p:cNvPr>
          <p:cNvPicPr>
            <a:picLocks noChangeAspect="1" noChangeArrowheads="1"/>
          </p:cNvPicPr>
          <p:nvPr/>
        </p:nvPicPr>
        <p:blipFill>
          <a:blip r:embed="rId3" cstate="print">
            <a:lum bright="20000"/>
            <a:extLst>
              <a:ext uri="{28A0092B-C50C-407E-A947-70E740481C1C}">
                <a14:useLocalDpi xmlns:a14="http://schemas.microsoft.com/office/drawing/2010/main" val="0"/>
              </a:ext>
            </a:extLst>
          </a:blip>
          <a:srcRect/>
          <a:stretch>
            <a:fillRect/>
          </a:stretch>
        </p:blipFill>
        <p:spPr bwMode="auto">
          <a:xfrm>
            <a:off x="325438" y="457200"/>
            <a:ext cx="4094162"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3" name="Picture 5" descr="Mo duong vao DBP">
            <a:extLst>
              <a:ext uri="{FF2B5EF4-FFF2-40B4-BE49-F238E27FC236}">
                <a16:creationId xmlns:a16="http://schemas.microsoft.com/office/drawing/2014/main" id="{BFD11B4B-2374-46E5-8463-3E16704A8C2E}"/>
              </a:ext>
            </a:extLst>
          </p:cNvPr>
          <p:cNvPicPr>
            <a:picLocks noChangeAspect="1" noChangeArrowheads="1"/>
          </p:cNvPicPr>
          <p:nvPr/>
        </p:nvPicPr>
        <p:blipFill>
          <a:blip r:embed="rId4" cstate="print">
            <a:lum contrast="20000"/>
            <a:extLst>
              <a:ext uri="{28A0092B-C50C-407E-A947-70E740481C1C}">
                <a14:useLocalDpi xmlns:a14="http://schemas.microsoft.com/office/drawing/2010/main" val="0"/>
              </a:ext>
            </a:extLst>
          </a:blip>
          <a:srcRect/>
          <a:stretch>
            <a:fillRect/>
          </a:stretch>
        </p:blipFill>
        <p:spPr bwMode="auto">
          <a:xfrm>
            <a:off x="4648200" y="457200"/>
            <a:ext cx="421005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6" descr="buom">
            <a:extLst>
              <a:ext uri="{FF2B5EF4-FFF2-40B4-BE49-F238E27FC236}">
                <a16:creationId xmlns:a16="http://schemas.microsoft.com/office/drawing/2014/main" id="{84AB01E6-4324-4466-AA8B-348D42744D8E}"/>
              </a:ext>
            </a:extLst>
          </p:cNvPr>
          <p:cNvPicPr>
            <a:picLocks noChangeAspect="1" noChangeArrowheads="1" noCrop="1"/>
          </p:cNvPicPr>
          <p:nvPr/>
        </p:nvPicPr>
        <p:blipFill>
          <a:blip r:embed="rId5" cstate="print">
            <a:lum contrast="38000"/>
            <a:extLst>
              <a:ext uri="{28A0092B-C50C-407E-A947-70E740481C1C}">
                <a14:useLocalDpi xmlns:a14="http://schemas.microsoft.com/office/drawing/2010/main" val="0"/>
              </a:ext>
            </a:extLst>
          </a:blip>
          <a:srcRect/>
          <a:stretch>
            <a:fillRect/>
          </a:stretch>
        </p:blipFill>
        <p:spPr bwMode="auto">
          <a:xfrm rot="1598828">
            <a:off x="0" y="5988050"/>
            <a:ext cx="601663"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7" descr="buom">
            <a:extLst>
              <a:ext uri="{FF2B5EF4-FFF2-40B4-BE49-F238E27FC236}">
                <a16:creationId xmlns:a16="http://schemas.microsoft.com/office/drawing/2014/main" id="{EC703FDB-F254-4177-9AD9-FB221B0F8B92}"/>
              </a:ext>
            </a:extLst>
          </p:cNvPr>
          <p:cNvPicPr>
            <a:picLocks noChangeAspect="1" noChangeArrowheads="1" noCrop="1"/>
          </p:cNvPicPr>
          <p:nvPr/>
        </p:nvPicPr>
        <p:blipFill>
          <a:blip r:embed="rId5" cstate="print">
            <a:lum contrast="38000"/>
            <a:extLst>
              <a:ext uri="{28A0092B-C50C-407E-A947-70E740481C1C}">
                <a14:useLocalDpi xmlns:a14="http://schemas.microsoft.com/office/drawing/2010/main" val="0"/>
              </a:ext>
            </a:extLst>
          </a:blip>
          <a:srcRect/>
          <a:stretch>
            <a:fillRect/>
          </a:stretch>
        </p:blipFill>
        <p:spPr bwMode="auto">
          <a:xfrm rot="1598828">
            <a:off x="8542338" y="5988050"/>
            <a:ext cx="601662"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8" descr="buom">
            <a:extLst>
              <a:ext uri="{FF2B5EF4-FFF2-40B4-BE49-F238E27FC236}">
                <a16:creationId xmlns:a16="http://schemas.microsoft.com/office/drawing/2014/main" id="{27EA63AA-E3CF-4654-9F6D-832D47D53440}"/>
              </a:ext>
            </a:extLst>
          </p:cNvPr>
          <p:cNvPicPr>
            <a:picLocks noChangeAspect="1" noChangeArrowheads="1" noCrop="1"/>
          </p:cNvPicPr>
          <p:nvPr/>
        </p:nvPicPr>
        <p:blipFill>
          <a:blip r:embed="rId5" cstate="print">
            <a:lum contrast="38000"/>
            <a:extLst>
              <a:ext uri="{28A0092B-C50C-407E-A947-70E740481C1C}">
                <a14:useLocalDpi xmlns:a14="http://schemas.microsoft.com/office/drawing/2010/main" val="0"/>
              </a:ext>
            </a:extLst>
          </a:blip>
          <a:srcRect/>
          <a:stretch>
            <a:fillRect/>
          </a:stretch>
        </p:blipFill>
        <p:spPr bwMode="auto">
          <a:xfrm rot="1598828">
            <a:off x="8542338" y="0"/>
            <a:ext cx="601662"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Picture 9" descr="buom">
            <a:extLst>
              <a:ext uri="{FF2B5EF4-FFF2-40B4-BE49-F238E27FC236}">
                <a16:creationId xmlns:a16="http://schemas.microsoft.com/office/drawing/2014/main" id="{A3F4336F-E145-49A2-BC8D-6E3107E61F37}"/>
              </a:ext>
            </a:extLst>
          </p:cNvPr>
          <p:cNvPicPr>
            <a:picLocks noChangeAspect="1" noChangeArrowheads="1" noCrop="1"/>
          </p:cNvPicPr>
          <p:nvPr/>
        </p:nvPicPr>
        <p:blipFill>
          <a:blip r:embed="rId5" cstate="print">
            <a:lum contrast="38000"/>
            <a:extLst>
              <a:ext uri="{28A0092B-C50C-407E-A947-70E740481C1C}">
                <a14:useLocalDpi xmlns:a14="http://schemas.microsoft.com/office/drawing/2010/main" val="0"/>
              </a:ext>
            </a:extLst>
          </a:blip>
          <a:srcRect/>
          <a:stretch>
            <a:fillRect/>
          </a:stretch>
        </p:blipFill>
        <p:spPr bwMode="auto">
          <a:xfrm rot="1598828">
            <a:off x="0" y="0"/>
            <a:ext cx="601663"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30052"/>
                                        </p:tgtEl>
                                        <p:attrNameLst>
                                          <p:attrName>style.visibility</p:attrName>
                                        </p:attrNameLst>
                                      </p:cBhvr>
                                      <p:to>
                                        <p:strVal val="visible"/>
                                      </p:to>
                                    </p:set>
                                    <p:anim calcmode="lin" valueType="num">
                                      <p:cBhvr>
                                        <p:cTn id="7" dur="2000" fill="hold"/>
                                        <p:tgtEl>
                                          <p:spTgt spid="130052"/>
                                        </p:tgtEl>
                                        <p:attrNameLst>
                                          <p:attrName>ppt_w</p:attrName>
                                        </p:attrNameLst>
                                      </p:cBhvr>
                                      <p:tavLst>
                                        <p:tav tm="0">
                                          <p:val>
                                            <p:fltVal val="0"/>
                                          </p:val>
                                        </p:tav>
                                        <p:tav tm="100000">
                                          <p:val>
                                            <p:strVal val="#ppt_w"/>
                                          </p:val>
                                        </p:tav>
                                      </p:tavLst>
                                    </p:anim>
                                    <p:anim calcmode="lin" valueType="num">
                                      <p:cBhvr>
                                        <p:cTn id="8" dur="2000" fill="hold"/>
                                        <p:tgtEl>
                                          <p:spTgt spid="130052"/>
                                        </p:tgtEl>
                                        <p:attrNameLst>
                                          <p:attrName>ppt_h</p:attrName>
                                        </p:attrNameLst>
                                      </p:cBhvr>
                                      <p:tavLst>
                                        <p:tav tm="0">
                                          <p:val>
                                            <p:fltVal val="0"/>
                                          </p:val>
                                        </p:tav>
                                        <p:tav tm="100000">
                                          <p:val>
                                            <p:strVal val="#ppt_h"/>
                                          </p:val>
                                        </p:tav>
                                      </p:tavLst>
                                    </p:anim>
                                    <p:anim calcmode="lin" valueType="num">
                                      <p:cBhvr>
                                        <p:cTn id="9" dur="2000" fill="hold"/>
                                        <p:tgtEl>
                                          <p:spTgt spid="130052"/>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13005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childTnLst>
                          </p:cTn>
                        </p:par>
                        <p:par>
                          <p:cTn id="11" fill="hold" nodeType="afterGroup">
                            <p:stCondLst>
                              <p:cond delay="2000"/>
                            </p:stCondLst>
                            <p:childTnLst>
                              <p:par>
                                <p:cTn id="12" presetID="15" presetClass="entr" presetSubtype="0" fill="hold" nodeType="afterEffect">
                                  <p:stCondLst>
                                    <p:cond delay="0"/>
                                  </p:stCondLst>
                                  <p:childTnLst>
                                    <p:set>
                                      <p:cBhvr>
                                        <p:cTn id="13" dur="1" fill="hold">
                                          <p:stCondLst>
                                            <p:cond delay="0"/>
                                          </p:stCondLst>
                                        </p:cTn>
                                        <p:tgtEl>
                                          <p:spTgt spid="130053"/>
                                        </p:tgtEl>
                                        <p:attrNameLst>
                                          <p:attrName>style.visibility</p:attrName>
                                        </p:attrNameLst>
                                      </p:cBhvr>
                                      <p:to>
                                        <p:strVal val="visible"/>
                                      </p:to>
                                    </p:set>
                                    <p:anim calcmode="lin" valueType="num">
                                      <p:cBhvr>
                                        <p:cTn id="14" dur="2000" fill="hold"/>
                                        <p:tgtEl>
                                          <p:spTgt spid="130053"/>
                                        </p:tgtEl>
                                        <p:attrNameLst>
                                          <p:attrName>ppt_w</p:attrName>
                                        </p:attrNameLst>
                                      </p:cBhvr>
                                      <p:tavLst>
                                        <p:tav tm="0">
                                          <p:val>
                                            <p:fltVal val="0"/>
                                          </p:val>
                                        </p:tav>
                                        <p:tav tm="100000">
                                          <p:val>
                                            <p:strVal val="#ppt_w"/>
                                          </p:val>
                                        </p:tav>
                                      </p:tavLst>
                                    </p:anim>
                                    <p:anim calcmode="lin" valueType="num">
                                      <p:cBhvr>
                                        <p:cTn id="15" dur="2000" fill="hold"/>
                                        <p:tgtEl>
                                          <p:spTgt spid="130053"/>
                                        </p:tgtEl>
                                        <p:attrNameLst>
                                          <p:attrName>ppt_h</p:attrName>
                                        </p:attrNameLst>
                                      </p:cBhvr>
                                      <p:tavLst>
                                        <p:tav tm="0">
                                          <p:val>
                                            <p:fltVal val="0"/>
                                          </p:val>
                                        </p:tav>
                                        <p:tav tm="100000">
                                          <p:val>
                                            <p:strVal val="#ppt_h"/>
                                          </p:val>
                                        </p:tav>
                                      </p:tavLst>
                                    </p:anim>
                                    <p:anim calcmode="lin" valueType="num">
                                      <p:cBhvr>
                                        <p:cTn id="16" dur="2000" fill="hold"/>
                                        <p:tgtEl>
                                          <p:spTgt spid="130053"/>
                                        </p:tgtEl>
                                        <p:attrNameLst>
                                          <p:attrName>ppt_x</p:attrName>
                                        </p:attrNameLst>
                                      </p:cBhvr>
                                      <p:tavLst>
                                        <p:tav tm="0" fmla="#ppt_x+(cos(-2*pi*(1-$))*-#ppt_x-sin(-2*pi*(1-$))*(1-#ppt_y))*(1-$)">
                                          <p:val>
                                            <p:fltVal val="0"/>
                                          </p:val>
                                        </p:tav>
                                        <p:tav tm="100000">
                                          <p:val>
                                            <p:fltVal val="1"/>
                                          </p:val>
                                        </p:tav>
                                      </p:tavLst>
                                    </p:anim>
                                    <p:anim calcmode="lin" valueType="num">
                                      <p:cBhvr>
                                        <p:cTn id="17" dur="2000" fill="hold"/>
                                        <p:tgtEl>
                                          <p:spTgt spid="130053"/>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4000"/>
                            </p:stCondLst>
                            <p:childTnLst>
                              <p:par>
                                <p:cTn id="19" presetID="31" presetClass="entr" presetSubtype="0" fill="hold" grpId="0" nodeType="afterEffect">
                                  <p:stCondLst>
                                    <p:cond delay="0"/>
                                  </p:stCondLst>
                                  <p:iterate type="lt">
                                    <p:tmPct val="5000"/>
                                  </p:iterate>
                                  <p:childTnLst>
                                    <p:set>
                                      <p:cBhvr>
                                        <p:cTn id="20" dur="1" fill="hold">
                                          <p:stCondLst>
                                            <p:cond delay="0"/>
                                          </p:stCondLst>
                                        </p:cTn>
                                        <p:tgtEl>
                                          <p:spTgt spid="130051">
                                            <p:bg/>
                                          </p:spTgt>
                                        </p:tgtEl>
                                        <p:attrNameLst>
                                          <p:attrName>style.visibility</p:attrName>
                                        </p:attrNameLst>
                                      </p:cBhvr>
                                      <p:to>
                                        <p:strVal val="visible"/>
                                      </p:to>
                                    </p:set>
                                    <p:anim calcmode="lin" valueType="num">
                                      <p:cBhvr>
                                        <p:cTn id="21" dur="500" fill="hold"/>
                                        <p:tgtEl>
                                          <p:spTgt spid="130051">
                                            <p:bg/>
                                          </p:spTgt>
                                        </p:tgtEl>
                                        <p:attrNameLst>
                                          <p:attrName>ppt_w</p:attrName>
                                        </p:attrNameLst>
                                      </p:cBhvr>
                                      <p:tavLst>
                                        <p:tav tm="0">
                                          <p:val>
                                            <p:fltVal val="0"/>
                                          </p:val>
                                        </p:tav>
                                        <p:tav tm="100000">
                                          <p:val>
                                            <p:strVal val="#ppt_w"/>
                                          </p:val>
                                        </p:tav>
                                      </p:tavLst>
                                    </p:anim>
                                    <p:anim calcmode="lin" valueType="num">
                                      <p:cBhvr>
                                        <p:cTn id="22" dur="500" fill="hold"/>
                                        <p:tgtEl>
                                          <p:spTgt spid="130051">
                                            <p:bg/>
                                          </p:spTgt>
                                        </p:tgtEl>
                                        <p:attrNameLst>
                                          <p:attrName>ppt_h</p:attrName>
                                        </p:attrNameLst>
                                      </p:cBhvr>
                                      <p:tavLst>
                                        <p:tav tm="0">
                                          <p:val>
                                            <p:fltVal val="0"/>
                                          </p:val>
                                        </p:tav>
                                        <p:tav tm="100000">
                                          <p:val>
                                            <p:strVal val="#ppt_h"/>
                                          </p:val>
                                        </p:tav>
                                      </p:tavLst>
                                    </p:anim>
                                    <p:anim calcmode="lin" valueType="num">
                                      <p:cBhvr>
                                        <p:cTn id="23" dur="500" fill="hold"/>
                                        <p:tgtEl>
                                          <p:spTgt spid="130051">
                                            <p:bg/>
                                          </p:spTgt>
                                        </p:tgtEl>
                                        <p:attrNameLst>
                                          <p:attrName>style.rotation</p:attrName>
                                        </p:attrNameLst>
                                      </p:cBhvr>
                                      <p:tavLst>
                                        <p:tav tm="0">
                                          <p:val>
                                            <p:fltVal val="90"/>
                                          </p:val>
                                        </p:tav>
                                        <p:tav tm="100000">
                                          <p:val>
                                            <p:fltVal val="0"/>
                                          </p:val>
                                        </p:tav>
                                      </p:tavLst>
                                    </p:anim>
                                    <p:animEffect transition="in" filter="fade">
                                      <p:cBhvr>
                                        <p:cTn id="24" dur="500"/>
                                        <p:tgtEl>
                                          <p:spTgt spid="130051">
                                            <p:bg/>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1" presetClass="entr" presetSubtype="0" fill="hold" grpId="0" nodeType="clickEffect">
                                  <p:stCondLst>
                                    <p:cond delay="0"/>
                                  </p:stCondLst>
                                  <p:iterate type="lt">
                                    <p:tmPct val="5000"/>
                                  </p:iterate>
                                  <p:childTnLst>
                                    <p:set>
                                      <p:cBhvr>
                                        <p:cTn id="28" dur="1" fill="hold">
                                          <p:stCondLst>
                                            <p:cond delay="0"/>
                                          </p:stCondLst>
                                        </p:cTn>
                                        <p:tgtEl>
                                          <p:spTgt spid="130051">
                                            <p:txEl>
                                              <p:pRg st="0" end="0"/>
                                            </p:txEl>
                                          </p:spTgt>
                                        </p:tgtEl>
                                        <p:attrNameLst>
                                          <p:attrName>style.visibility</p:attrName>
                                        </p:attrNameLst>
                                      </p:cBhvr>
                                      <p:to>
                                        <p:strVal val="visible"/>
                                      </p:to>
                                    </p:set>
                                    <p:anim calcmode="lin" valueType="num">
                                      <p:cBhvr>
                                        <p:cTn id="29" dur="500" fill="hold"/>
                                        <p:tgtEl>
                                          <p:spTgt spid="130051">
                                            <p:txEl>
                                              <p:pRg st="0" end="0"/>
                                            </p:txEl>
                                          </p:spTgt>
                                        </p:tgtEl>
                                        <p:attrNameLst>
                                          <p:attrName>ppt_w</p:attrName>
                                        </p:attrNameLst>
                                      </p:cBhvr>
                                      <p:tavLst>
                                        <p:tav tm="0">
                                          <p:val>
                                            <p:fltVal val="0"/>
                                          </p:val>
                                        </p:tav>
                                        <p:tav tm="100000">
                                          <p:val>
                                            <p:strVal val="#ppt_w"/>
                                          </p:val>
                                        </p:tav>
                                      </p:tavLst>
                                    </p:anim>
                                    <p:anim calcmode="lin" valueType="num">
                                      <p:cBhvr>
                                        <p:cTn id="30" dur="500" fill="hold"/>
                                        <p:tgtEl>
                                          <p:spTgt spid="130051">
                                            <p:txEl>
                                              <p:pRg st="0" end="0"/>
                                            </p:txEl>
                                          </p:spTgt>
                                        </p:tgtEl>
                                        <p:attrNameLst>
                                          <p:attrName>ppt_h</p:attrName>
                                        </p:attrNameLst>
                                      </p:cBhvr>
                                      <p:tavLst>
                                        <p:tav tm="0">
                                          <p:val>
                                            <p:fltVal val="0"/>
                                          </p:val>
                                        </p:tav>
                                        <p:tav tm="100000">
                                          <p:val>
                                            <p:strVal val="#ppt_h"/>
                                          </p:val>
                                        </p:tav>
                                      </p:tavLst>
                                    </p:anim>
                                    <p:anim calcmode="lin" valueType="num">
                                      <p:cBhvr>
                                        <p:cTn id="31" dur="500" fill="hold"/>
                                        <p:tgtEl>
                                          <p:spTgt spid="130051">
                                            <p:txEl>
                                              <p:pRg st="0" end="0"/>
                                            </p:txEl>
                                          </p:spTgt>
                                        </p:tgtEl>
                                        <p:attrNameLst>
                                          <p:attrName>style.rotation</p:attrName>
                                        </p:attrNameLst>
                                      </p:cBhvr>
                                      <p:tavLst>
                                        <p:tav tm="0">
                                          <p:val>
                                            <p:fltVal val="90"/>
                                          </p:val>
                                        </p:tav>
                                        <p:tav tm="100000">
                                          <p:val>
                                            <p:fltVal val="0"/>
                                          </p:val>
                                        </p:tav>
                                      </p:tavLst>
                                    </p:anim>
                                    <p:animEffect transition="in" filter="fade">
                                      <p:cBhvr>
                                        <p:cTn id="32" dur="500"/>
                                        <p:tgtEl>
                                          <p:spTgt spid="1300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1"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ChangeArrowheads="1"/>
          </p:cNvSpPr>
          <p:nvPr/>
        </p:nvSpPr>
        <p:spPr bwMode="auto">
          <a:xfrm>
            <a:off x="202232" y="1794226"/>
            <a:ext cx="8713168" cy="769441"/>
          </a:xfrm>
          <a:prstGeom prst="rect">
            <a:avLst/>
          </a:prstGeom>
          <a:noFill/>
          <a:ln>
            <a:noFill/>
          </a:ln>
          <a:effectLst/>
        </p:spPr>
        <p:txBody>
          <a:bodyPr wrap="square">
            <a:spAutoFit/>
          </a:bodyPr>
          <a:lstStyle/>
          <a:p>
            <a:r>
              <a:rPr lang="en-US" sz="2200" b="1" dirty="0">
                <a:solidFill>
                  <a:srgbClr val="FF0000"/>
                </a:solidFill>
                <a:latin typeface="Times New Roman" pitchFamily="18" charset="0"/>
              </a:rPr>
              <a:t>I. CUỘC KHÁNG CHIẾN TOÀN QUỐC CHỐNG  THỰC DÂN PHÁP XÂM LƯỢC BÙNG NỔ (19/12/1946)</a:t>
            </a:r>
          </a:p>
        </p:txBody>
      </p:sp>
      <p:sp>
        <p:nvSpPr>
          <p:cNvPr id="4" name="Rectangle 3"/>
          <p:cNvSpPr/>
          <p:nvPr/>
        </p:nvSpPr>
        <p:spPr>
          <a:xfrm>
            <a:off x="-439575" y="2971800"/>
            <a:ext cx="8381999" cy="8382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latin typeface="Times New Roman" pitchFamily="18" charset="0"/>
                <a:cs typeface="Times New Roman" pitchFamily="18" charset="0"/>
              </a:rPr>
              <a:t>2. </a:t>
            </a:r>
            <a:r>
              <a:rPr lang="en-US" sz="2400" b="1" dirty="0" err="1">
                <a:solidFill>
                  <a:srgbClr val="C00000"/>
                </a:solidFill>
                <a:latin typeface="Times New Roman" pitchFamily="18" charset="0"/>
                <a:cs typeface="Times New Roman" pitchFamily="18" charset="0"/>
              </a:rPr>
              <a:t>Đường</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lối</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kháng</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chiến</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chống</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thực</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dân</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Pháp</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của</a:t>
            </a:r>
            <a:r>
              <a:rPr lang="en-US" sz="2400" b="1" dirty="0">
                <a:solidFill>
                  <a:srgbClr val="C00000"/>
                </a:solidFill>
                <a:latin typeface="Times New Roman" pitchFamily="18" charset="0"/>
                <a:cs typeface="Times New Roman" pitchFamily="18" charset="0"/>
              </a:rPr>
              <a:t> ta.</a:t>
            </a:r>
          </a:p>
        </p:txBody>
      </p:sp>
      <p:sp>
        <p:nvSpPr>
          <p:cNvPr id="3" name="Rectangle 2"/>
          <p:cNvSpPr/>
          <p:nvPr/>
        </p:nvSpPr>
        <p:spPr>
          <a:xfrm>
            <a:off x="356370" y="3581400"/>
            <a:ext cx="8405392"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toàn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dân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toàn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diện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trường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kì</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tự</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lực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cánh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sinh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và</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tranh</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thủ</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sự</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ủng</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hộ</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của</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quốc</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tế</a:t>
            </a:r>
            <a:r>
              <a:rPr lang="en-US" sz="2800" dirty="0">
                <a:solidFill>
                  <a:srgbClr val="0000FF"/>
                </a:solidFill>
                <a:latin typeface="Times New Roman" pitchFamily="18" charset="0"/>
                <a:cs typeface="Times New Roman" pitchFamily="18" charset="0"/>
              </a:rPr>
              <a:t> .</a:t>
            </a:r>
          </a:p>
        </p:txBody>
      </p:sp>
      <p:sp>
        <p:nvSpPr>
          <p:cNvPr id="6" name="Rectangle 4"/>
          <p:cNvSpPr>
            <a:spLocks noChangeArrowheads="1"/>
          </p:cNvSpPr>
          <p:nvPr/>
        </p:nvSpPr>
        <p:spPr bwMode="auto">
          <a:xfrm>
            <a:off x="356370" y="70288"/>
            <a:ext cx="8431259" cy="1781666"/>
          </a:xfrm>
          <a:prstGeom prst="rect">
            <a:avLst/>
          </a:prstGeom>
          <a:noFill/>
          <a:ln w="9525">
            <a:solidFill>
              <a:schemeClr val="bg1"/>
            </a:solidFill>
            <a:miter lim="800000"/>
            <a:headEnd/>
            <a:tailEnd/>
          </a:ln>
          <a:effectLst/>
        </p:spPr>
        <p:txBody>
          <a:bodyPr wrap="none" anchor="ctr"/>
          <a:lstStyle/>
          <a:p>
            <a:pPr algn="ctr"/>
            <a:r>
              <a:rPr lang="en-US" sz="2400" b="1" u="sng" dirty="0">
                <a:latin typeface="Times New Roman" pitchFamily="18" charset="0"/>
              </a:rPr>
              <a:t>BÀI 25</a:t>
            </a:r>
            <a:r>
              <a:rPr lang="en-US" sz="2400" b="1" dirty="0">
                <a:latin typeface="Times New Roman" pitchFamily="18" charset="0"/>
              </a:rPr>
              <a:t> </a:t>
            </a:r>
          </a:p>
          <a:p>
            <a:pPr algn="ctr"/>
            <a:r>
              <a:rPr lang="en-US" sz="2400" b="1" dirty="0">
                <a:latin typeface="Times New Roman" pitchFamily="18" charset="0"/>
              </a:rPr>
              <a:t> NHỮNG NĂM ĐẦU CUỘC KHÁNG CHIẾN</a:t>
            </a:r>
          </a:p>
          <a:p>
            <a:pPr algn="ctr"/>
            <a:r>
              <a:rPr lang="en-US" sz="2400" b="1" dirty="0">
                <a:latin typeface="Times New Roman" pitchFamily="18" charset="0"/>
              </a:rPr>
              <a:t> TOÀN QUỐC CHỐNG THỰC DÂN PHÁP (1946- 1950)</a:t>
            </a:r>
          </a:p>
          <a:p>
            <a:pPr algn="ctr"/>
            <a:endParaRPr lang="en-US" sz="2800" b="1" dirty="0">
              <a:latin typeface="Times New Roman" pitchFamily="18" charset="0"/>
            </a:endParaRPr>
          </a:p>
        </p:txBody>
      </p:sp>
      <p:sp>
        <p:nvSpPr>
          <p:cNvPr id="5" name="TextBox 4"/>
          <p:cNvSpPr txBox="1"/>
          <p:nvPr/>
        </p:nvSpPr>
        <p:spPr>
          <a:xfrm>
            <a:off x="4374255" y="1415632"/>
            <a:ext cx="4655442" cy="1477328"/>
          </a:xfrm>
          <a:prstGeom prst="rect">
            <a:avLst/>
          </a:prstGeom>
          <a:noFill/>
        </p:spPr>
        <p:txBody>
          <a:bodyPr wrap="none" rtlCol="0">
            <a:spAutoFit/>
          </a:bodyPr>
          <a:lstStyle/>
          <a:p>
            <a:pPr algn="ctr"/>
            <a:r>
              <a:rPr lang="en-US" sz="2400" b="1" dirty="0" err="1">
                <a:latin typeface="Times New Roman" panose="02020603050405020304" pitchFamily="18" charset="0"/>
                <a:cs typeface="Times New Roman" panose="02020603050405020304" pitchFamily="18" charset="0"/>
              </a:rPr>
              <a:t>Nội</a:t>
            </a:r>
            <a:r>
              <a:rPr lang="en-US" sz="2400" b="1" dirty="0">
                <a:latin typeface="Times New Roman" panose="02020603050405020304" pitchFamily="18" charset="0"/>
                <a:cs typeface="Times New Roman" panose="02020603050405020304" pitchFamily="18" charset="0"/>
              </a:rPr>
              <a:t> dung </a:t>
            </a:r>
            <a:r>
              <a:rPr lang="en-US" sz="2400" b="1" dirty="0" err="1">
                <a:latin typeface="Times New Roman" panose="02020603050405020304" pitchFamily="18" charset="0"/>
                <a:cs typeface="Times New Roman" panose="02020603050405020304" pitchFamily="18" charset="0"/>
              </a:rPr>
              <a:t>cơ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bản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lối</a:t>
            </a:r>
            <a:r>
              <a:rPr lang="en-US" sz="2400" b="1" dirty="0">
                <a:latin typeface="Times New Roman" panose="02020603050405020304" pitchFamily="18" charset="0"/>
                <a:cs typeface="Times New Roman" panose="02020603050405020304" pitchFamily="18" charset="0"/>
              </a:rPr>
              <a:t> </a:t>
            </a:r>
          </a:p>
          <a:p>
            <a:pPr algn="ctr"/>
            <a:r>
              <a:rPr lang="en-US" sz="2400" b="1" dirty="0" err="1">
                <a:latin typeface="Times New Roman" panose="02020603050405020304" pitchFamily="18" charset="0"/>
                <a:cs typeface="Times New Roman" panose="02020603050405020304" pitchFamily="18" charset="0"/>
              </a:rPr>
              <a:t>kháng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chiến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chống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Pháp</a:t>
            </a:r>
            <a:endParaRPr lang="en-US" sz="2400" b="1" dirty="0">
              <a:latin typeface="Times New Roman" panose="02020603050405020304" pitchFamily="18" charset="0"/>
              <a:cs typeface="Times New Roman" panose="02020603050405020304" pitchFamily="18" charset="0"/>
            </a:endParaRPr>
          </a:p>
          <a:p>
            <a:pPr algn="ct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Đảng</a:t>
            </a:r>
            <a:r>
              <a:rPr lang="en-US" sz="2400" b="1" dirty="0">
                <a:latin typeface="Times New Roman" panose="02020603050405020304" pitchFamily="18" charset="0"/>
                <a:cs typeface="Times New Roman" panose="02020603050405020304" pitchFamily="18" charset="0"/>
              </a:rPr>
              <a:t> ta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gì</a:t>
            </a:r>
            <a:r>
              <a:rPr lang="en-US" sz="2400" b="1" dirty="0">
                <a:latin typeface="Times New Roman" panose="02020603050405020304" pitchFamily="18" charset="0"/>
                <a:cs typeface="Times New Roman" panose="02020603050405020304" pitchFamily="18" charset="0"/>
              </a:rPr>
              <a:t> ?</a:t>
            </a:r>
          </a:p>
          <a:p>
            <a:pPr algn="ctr"/>
            <a:endParaRPr lang="en-US" b="1" dirty="0"/>
          </a:p>
        </p:txBody>
      </p:sp>
      <p:sp>
        <p:nvSpPr>
          <p:cNvPr id="8" name="Rectangle 7"/>
          <p:cNvSpPr/>
          <p:nvPr/>
        </p:nvSpPr>
        <p:spPr>
          <a:xfrm>
            <a:off x="38097" y="2617791"/>
            <a:ext cx="8991600" cy="58260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itchFamily="18" charset="0"/>
                <a:cs typeface="Times New Roman" pitchFamily="18" charset="0"/>
              </a:rPr>
              <a:t>1. </a:t>
            </a:r>
            <a:r>
              <a:rPr lang="en-US" sz="2400" b="1" dirty="0" err="1">
                <a:solidFill>
                  <a:srgbClr val="FF0000"/>
                </a:solidFill>
                <a:latin typeface="Times New Roman" pitchFamily="18" charset="0"/>
                <a:cs typeface="Times New Roman" pitchFamily="18" charset="0"/>
              </a:rPr>
              <a:t>Kháng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chiến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toàn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quốc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chống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thực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dân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Pháp</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xâm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lược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bùng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nổ</a:t>
            </a:r>
            <a:r>
              <a:rPr lang="en-US" sz="2400" b="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294535352"/>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5" grpId="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894D10AE-CDDD-45BD-9A1C-4206E8E34F62}"/>
              </a:ext>
            </a:extLst>
          </p:cNvPr>
          <p:cNvSpPr>
            <a:spLocks noChangeArrowheads="1"/>
          </p:cNvSpPr>
          <p:nvPr/>
        </p:nvSpPr>
        <p:spPr bwMode="auto">
          <a:xfrm>
            <a:off x="228600" y="228600"/>
            <a:ext cx="8686800" cy="6400800"/>
          </a:xfrm>
          <a:prstGeom prst="rect">
            <a:avLst/>
          </a:prstGeom>
          <a:noFill/>
          <a:ln w="5715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a:p>
        </p:txBody>
      </p:sp>
      <p:pic>
        <p:nvPicPr>
          <p:cNvPr id="131075" name="Picture 3" descr="64-1-65-1">
            <a:extLst>
              <a:ext uri="{FF2B5EF4-FFF2-40B4-BE49-F238E27FC236}">
                <a16:creationId xmlns:a16="http://schemas.microsoft.com/office/drawing/2014/main" id="{D1B8A6F9-12B1-4672-BAA7-1D54CE981658}"/>
              </a:ext>
            </a:extLst>
          </p:cNvPr>
          <p:cNvPicPr>
            <a:picLocks noChangeAspect="1" noChangeArrowheads="1"/>
          </p:cNvPicPr>
          <p:nvPr/>
        </p:nvPicPr>
        <p:blipFill>
          <a:blip r:embed="rId3" cstate="print">
            <a:lum bright="20000" contrast="20000"/>
            <a:extLst>
              <a:ext uri="{28A0092B-C50C-407E-A947-70E740481C1C}">
                <a14:useLocalDpi xmlns:a14="http://schemas.microsoft.com/office/drawing/2010/main" val="0"/>
              </a:ext>
            </a:extLst>
          </a:blip>
          <a:srcRect/>
          <a:stretch>
            <a:fillRect/>
          </a:stretch>
        </p:blipFill>
        <p:spPr bwMode="auto">
          <a:xfrm>
            <a:off x="533400" y="304800"/>
            <a:ext cx="4343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6" name="Picture 4" descr="IMG_1064">
            <a:extLst>
              <a:ext uri="{FF2B5EF4-FFF2-40B4-BE49-F238E27FC236}">
                <a16:creationId xmlns:a16="http://schemas.microsoft.com/office/drawing/2014/main" id="{6CE422F0-CB0A-4189-9223-CBB1019801B0}"/>
              </a:ext>
            </a:extLst>
          </p:cNvPr>
          <p:cNvPicPr>
            <a:picLocks noChangeAspect="1" noChangeArrowheads="1"/>
          </p:cNvPicPr>
          <p:nvPr/>
        </p:nvPicPr>
        <p:blipFill>
          <a:blip r:embed="rId4" cstate="print">
            <a:lum bright="6000" contrast="20000"/>
            <a:extLst>
              <a:ext uri="{28A0092B-C50C-407E-A947-70E740481C1C}">
                <a14:useLocalDpi xmlns:a14="http://schemas.microsoft.com/office/drawing/2010/main" val="0"/>
              </a:ext>
            </a:extLst>
          </a:blip>
          <a:srcRect/>
          <a:stretch>
            <a:fillRect/>
          </a:stretch>
        </p:blipFill>
        <p:spPr bwMode="auto">
          <a:xfrm>
            <a:off x="457200" y="3276600"/>
            <a:ext cx="4419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7" name="Picture 5" descr="IMG_1061">
            <a:extLst>
              <a:ext uri="{FF2B5EF4-FFF2-40B4-BE49-F238E27FC236}">
                <a16:creationId xmlns:a16="http://schemas.microsoft.com/office/drawing/2014/main" id="{479C57CA-A5A9-43F9-AF6B-C6F270700A4D}"/>
              </a:ext>
            </a:extLst>
          </p:cNvPr>
          <p:cNvPicPr>
            <a:picLocks noChangeAspect="1" noChangeArrowheads="1"/>
          </p:cNvPicPr>
          <p:nvPr/>
        </p:nvPicPr>
        <p:blipFill>
          <a:blip r:embed="rId5" cstate="print">
            <a:lum bright="18000" contrast="20000"/>
            <a:extLst>
              <a:ext uri="{28A0092B-C50C-407E-A947-70E740481C1C}">
                <a14:useLocalDpi xmlns:a14="http://schemas.microsoft.com/office/drawing/2010/main" val="0"/>
              </a:ext>
            </a:extLst>
          </a:blip>
          <a:srcRect/>
          <a:stretch>
            <a:fillRect/>
          </a:stretch>
        </p:blipFill>
        <p:spPr bwMode="auto">
          <a:xfrm>
            <a:off x="4953000" y="1524000"/>
            <a:ext cx="38862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8" name="AutoShape 6">
            <a:extLst>
              <a:ext uri="{FF2B5EF4-FFF2-40B4-BE49-F238E27FC236}">
                <a16:creationId xmlns:a16="http://schemas.microsoft.com/office/drawing/2014/main" id="{C61618E2-C9BF-411F-BB03-77D22C07719F}"/>
              </a:ext>
            </a:extLst>
          </p:cNvPr>
          <p:cNvSpPr>
            <a:spLocks noChangeArrowheads="1"/>
          </p:cNvSpPr>
          <p:nvPr/>
        </p:nvSpPr>
        <p:spPr bwMode="auto">
          <a:xfrm>
            <a:off x="5181600" y="609600"/>
            <a:ext cx="3429000" cy="609600"/>
          </a:xfrm>
          <a:prstGeom prst="wedgeRectCallout">
            <a:avLst>
              <a:gd name="adj1" fmla="val -61713"/>
              <a:gd name="adj2" fmla="val -18227"/>
            </a:avLst>
          </a:prstGeom>
          <a:solidFill>
            <a:srgbClr val="FFFF99"/>
          </a:solidFill>
          <a:ln w="9525">
            <a:solidFill>
              <a:srgbClr val="0000FF"/>
            </a:solidFill>
            <a:miter lim="800000"/>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b="1">
                <a:solidFill>
                  <a:srgbClr val="FF3300"/>
                </a:solidFill>
              </a:rPr>
              <a:t>Thanh niên hậu phương  chở hàng  phục vụ cho chiến dich</a:t>
            </a:r>
          </a:p>
        </p:txBody>
      </p:sp>
      <p:sp>
        <p:nvSpPr>
          <p:cNvPr id="131079" name="Text Box 7">
            <a:extLst>
              <a:ext uri="{FF2B5EF4-FFF2-40B4-BE49-F238E27FC236}">
                <a16:creationId xmlns:a16="http://schemas.microsoft.com/office/drawing/2014/main" id="{FA402D88-7516-402D-8167-92EAEF19D789}"/>
              </a:ext>
            </a:extLst>
          </p:cNvPr>
          <p:cNvSpPr txBox="1">
            <a:spLocks noChangeArrowheads="1"/>
          </p:cNvSpPr>
          <p:nvPr/>
        </p:nvSpPr>
        <p:spPr bwMode="auto">
          <a:xfrm>
            <a:off x="533400" y="5943600"/>
            <a:ext cx="4191000" cy="641350"/>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b="1">
                <a:solidFill>
                  <a:srgbClr val="FFFF00"/>
                </a:solidFill>
              </a:rPr>
              <a:t>Dân công trên đường đi phục vụ chiến dịch Điên Biên Phủ</a:t>
            </a:r>
          </a:p>
        </p:txBody>
      </p:sp>
      <p:sp>
        <p:nvSpPr>
          <p:cNvPr id="131080" name="Text Box 8">
            <a:extLst>
              <a:ext uri="{FF2B5EF4-FFF2-40B4-BE49-F238E27FC236}">
                <a16:creationId xmlns:a16="http://schemas.microsoft.com/office/drawing/2014/main" id="{977BD243-1642-4933-9DB2-4CE1C5A6F1D1}"/>
              </a:ext>
            </a:extLst>
          </p:cNvPr>
          <p:cNvSpPr txBox="1">
            <a:spLocks noChangeArrowheads="1"/>
          </p:cNvSpPr>
          <p:nvPr/>
        </p:nvSpPr>
        <p:spPr bwMode="auto">
          <a:xfrm>
            <a:off x="5257800" y="5638800"/>
            <a:ext cx="3886200" cy="641350"/>
          </a:xfrm>
          <a:prstGeom prst="rect">
            <a:avLst/>
          </a:prstGeom>
          <a:solidFill>
            <a:srgbClr val="0066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b="1">
                <a:solidFill>
                  <a:srgbClr val="FFFF00"/>
                </a:solidFill>
              </a:rPr>
              <a:t>Dân công chở hàng lên Điện Biên Phủ</a:t>
            </a:r>
          </a:p>
        </p:txBody>
      </p:sp>
      <p:pic>
        <p:nvPicPr>
          <p:cNvPr id="45065" name="Picture 9" descr="buom">
            <a:extLst>
              <a:ext uri="{FF2B5EF4-FFF2-40B4-BE49-F238E27FC236}">
                <a16:creationId xmlns:a16="http://schemas.microsoft.com/office/drawing/2014/main" id="{296DD364-9876-4BD1-A81A-9E3682A5AC70}"/>
              </a:ext>
            </a:extLst>
          </p:cNvPr>
          <p:cNvPicPr>
            <a:picLocks noChangeAspect="1" noChangeArrowheads="1" noCrop="1"/>
          </p:cNvPicPr>
          <p:nvPr/>
        </p:nvPicPr>
        <p:blipFill>
          <a:blip r:embed="rId6" cstate="print">
            <a:lum contrast="38000"/>
            <a:extLst>
              <a:ext uri="{28A0092B-C50C-407E-A947-70E740481C1C}">
                <a14:useLocalDpi xmlns:a14="http://schemas.microsoft.com/office/drawing/2010/main" val="0"/>
              </a:ext>
            </a:extLst>
          </a:blip>
          <a:srcRect/>
          <a:stretch>
            <a:fillRect/>
          </a:stretch>
        </p:blipFill>
        <p:spPr bwMode="auto">
          <a:xfrm rot="1598828">
            <a:off x="0" y="5988050"/>
            <a:ext cx="601663"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6" name="Picture 10" descr="buom">
            <a:extLst>
              <a:ext uri="{FF2B5EF4-FFF2-40B4-BE49-F238E27FC236}">
                <a16:creationId xmlns:a16="http://schemas.microsoft.com/office/drawing/2014/main" id="{9BA294AB-53B2-4AB9-80B3-FC4A298B4645}"/>
              </a:ext>
            </a:extLst>
          </p:cNvPr>
          <p:cNvPicPr>
            <a:picLocks noChangeAspect="1" noChangeArrowheads="1" noCrop="1"/>
          </p:cNvPicPr>
          <p:nvPr/>
        </p:nvPicPr>
        <p:blipFill>
          <a:blip r:embed="rId6" cstate="print">
            <a:lum contrast="38000"/>
            <a:extLst>
              <a:ext uri="{28A0092B-C50C-407E-A947-70E740481C1C}">
                <a14:useLocalDpi xmlns:a14="http://schemas.microsoft.com/office/drawing/2010/main" val="0"/>
              </a:ext>
            </a:extLst>
          </a:blip>
          <a:srcRect/>
          <a:stretch>
            <a:fillRect/>
          </a:stretch>
        </p:blipFill>
        <p:spPr bwMode="auto">
          <a:xfrm rot="1598828">
            <a:off x="8542338" y="0"/>
            <a:ext cx="601662"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Picture 11" descr="buom">
            <a:extLst>
              <a:ext uri="{FF2B5EF4-FFF2-40B4-BE49-F238E27FC236}">
                <a16:creationId xmlns:a16="http://schemas.microsoft.com/office/drawing/2014/main" id="{7E66AC71-C461-40F2-8121-E329875556FD}"/>
              </a:ext>
            </a:extLst>
          </p:cNvPr>
          <p:cNvPicPr>
            <a:picLocks noChangeAspect="1" noChangeArrowheads="1" noCrop="1"/>
          </p:cNvPicPr>
          <p:nvPr/>
        </p:nvPicPr>
        <p:blipFill>
          <a:blip r:embed="rId6" cstate="print">
            <a:lum contrast="38000"/>
            <a:extLst>
              <a:ext uri="{28A0092B-C50C-407E-A947-70E740481C1C}">
                <a14:useLocalDpi xmlns:a14="http://schemas.microsoft.com/office/drawing/2010/main" val="0"/>
              </a:ext>
            </a:extLst>
          </a:blip>
          <a:srcRect/>
          <a:stretch>
            <a:fillRect/>
          </a:stretch>
        </p:blipFill>
        <p:spPr bwMode="auto">
          <a:xfrm rot="1598828">
            <a:off x="8542338" y="5988050"/>
            <a:ext cx="601662"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8" name="Picture 12" descr="buom">
            <a:extLst>
              <a:ext uri="{FF2B5EF4-FFF2-40B4-BE49-F238E27FC236}">
                <a16:creationId xmlns:a16="http://schemas.microsoft.com/office/drawing/2014/main" id="{21B7C240-AD1C-4F41-AA49-C0D9F6F7500B}"/>
              </a:ext>
            </a:extLst>
          </p:cNvPr>
          <p:cNvPicPr>
            <a:picLocks noChangeAspect="1" noChangeArrowheads="1" noCrop="1"/>
          </p:cNvPicPr>
          <p:nvPr/>
        </p:nvPicPr>
        <p:blipFill>
          <a:blip r:embed="rId6" cstate="print">
            <a:lum contrast="38000"/>
            <a:extLst>
              <a:ext uri="{28A0092B-C50C-407E-A947-70E740481C1C}">
                <a14:useLocalDpi xmlns:a14="http://schemas.microsoft.com/office/drawing/2010/main" val="0"/>
              </a:ext>
            </a:extLst>
          </a:blip>
          <a:srcRect/>
          <a:stretch>
            <a:fillRect/>
          </a:stretch>
        </p:blipFill>
        <p:spPr bwMode="auto">
          <a:xfrm rot="1598828">
            <a:off x="0" y="0"/>
            <a:ext cx="601663"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31075"/>
                                        </p:tgtEl>
                                        <p:attrNameLst>
                                          <p:attrName>style.visibility</p:attrName>
                                        </p:attrNameLst>
                                      </p:cBhvr>
                                      <p:to>
                                        <p:strVal val="visible"/>
                                      </p:to>
                                    </p:set>
                                    <p:anim calcmode="lin" valueType="num">
                                      <p:cBhvr>
                                        <p:cTn id="7" dur="2000" fill="hold"/>
                                        <p:tgtEl>
                                          <p:spTgt spid="131075"/>
                                        </p:tgtEl>
                                        <p:attrNameLst>
                                          <p:attrName>ppt_w</p:attrName>
                                        </p:attrNameLst>
                                      </p:cBhvr>
                                      <p:tavLst>
                                        <p:tav tm="0">
                                          <p:val>
                                            <p:fltVal val="0"/>
                                          </p:val>
                                        </p:tav>
                                        <p:tav tm="100000">
                                          <p:val>
                                            <p:strVal val="#ppt_w"/>
                                          </p:val>
                                        </p:tav>
                                      </p:tavLst>
                                    </p:anim>
                                    <p:anim calcmode="lin" valueType="num">
                                      <p:cBhvr>
                                        <p:cTn id="8" dur="2000" fill="hold"/>
                                        <p:tgtEl>
                                          <p:spTgt spid="131075"/>
                                        </p:tgtEl>
                                        <p:attrNameLst>
                                          <p:attrName>ppt_h</p:attrName>
                                        </p:attrNameLst>
                                      </p:cBhvr>
                                      <p:tavLst>
                                        <p:tav tm="0">
                                          <p:val>
                                            <p:fltVal val="0"/>
                                          </p:val>
                                        </p:tav>
                                        <p:tav tm="100000">
                                          <p:val>
                                            <p:strVal val="#ppt_h"/>
                                          </p:val>
                                        </p:tav>
                                      </p:tavLst>
                                    </p:anim>
                                    <p:anim calcmode="lin" valueType="num">
                                      <p:cBhvr>
                                        <p:cTn id="9" dur="2000" fill="hold"/>
                                        <p:tgtEl>
                                          <p:spTgt spid="131075"/>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131075"/>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hammer.wav"/>
                                        </p:tgtEl>
                                      </p:cMediaNode>
                                    </p:audio>
                                  </p:subTnLst>
                                </p:cTn>
                              </p:par>
                              <p:par>
                                <p:cTn id="11" presetID="18" presetClass="entr" presetSubtype="12" fill="hold" grpId="0" nodeType="withEffect">
                                  <p:stCondLst>
                                    <p:cond delay="0"/>
                                  </p:stCondLst>
                                  <p:childTnLst>
                                    <p:set>
                                      <p:cBhvr>
                                        <p:cTn id="12" dur="1" fill="hold">
                                          <p:stCondLst>
                                            <p:cond delay="0"/>
                                          </p:stCondLst>
                                        </p:cTn>
                                        <p:tgtEl>
                                          <p:spTgt spid="131078"/>
                                        </p:tgtEl>
                                        <p:attrNameLst>
                                          <p:attrName>style.visibility</p:attrName>
                                        </p:attrNameLst>
                                      </p:cBhvr>
                                      <p:to>
                                        <p:strVal val="visible"/>
                                      </p:to>
                                    </p:set>
                                    <p:animEffect transition="in" filter="strips(downLeft)">
                                      <p:cBhvr>
                                        <p:cTn id="13" dur="2000"/>
                                        <p:tgtEl>
                                          <p:spTgt spid="131078"/>
                                        </p:tgtEl>
                                      </p:cBhvr>
                                    </p:animEffect>
                                  </p:childTnLst>
                                </p:cTn>
                              </p:par>
                            </p:childTnLst>
                          </p:cTn>
                        </p:par>
                        <p:par>
                          <p:cTn id="14" fill="hold" nodeType="afterGroup">
                            <p:stCondLst>
                              <p:cond delay="2000"/>
                            </p:stCondLst>
                            <p:childTnLst>
                              <p:par>
                                <p:cTn id="15" presetID="20" presetClass="entr" presetSubtype="0" fill="hold" nodeType="afterEffect">
                                  <p:stCondLst>
                                    <p:cond delay="0"/>
                                  </p:stCondLst>
                                  <p:childTnLst>
                                    <p:set>
                                      <p:cBhvr>
                                        <p:cTn id="16" dur="1" fill="hold">
                                          <p:stCondLst>
                                            <p:cond delay="0"/>
                                          </p:stCondLst>
                                        </p:cTn>
                                        <p:tgtEl>
                                          <p:spTgt spid="131076"/>
                                        </p:tgtEl>
                                        <p:attrNameLst>
                                          <p:attrName>style.visibility</p:attrName>
                                        </p:attrNameLst>
                                      </p:cBhvr>
                                      <p:to>
                                        <p:strVal val="visible"/>
                                      </p:to>
                                    </p:set>
                                    <p:animEffect transition="in" filter="wedge">
                                      <p:cBhvr>
                                        <p:cTn id="17" dur="2000"/>
                                        <p:tgtEl>
                                          <p:spTgt spid="131076"/>
                                        </p:tgtEl>
                                      </p:cBhvr>
                                    </p:animEffect>
                                  </p:childTnLst>
                                </p:cTn>
                              </p:par>
                              <p:par>
                                <p:cTn id="18" presetID="27" presetClass="entr" presetSubtype="0" fill="hold" grpId="0" nodeType="withEffect">
                                  <p:stCondLst>
                                    <p:cond delay="0"/>
                                  </p:stCondLst>
                                  <p:iterate type="lt">
                                    <p:tmPct val="50000"/>
                                  </p:iterate>
                                  <p:childTnLst>
                                    <p:set>
                                      <p:cBhvr>
                                        <p:cTn id="19" dur="1" fill="hold">
                                          <p:stCondLst>
                                            <p:cond delay="0"/>
                                          </p:stCondLst>
                                        </p:cTn>
                                        <p:tgtEl>
                                          <p:spTgt spid="131079"/>
                                        </p:tgtEl>
                                        <p:attrNameLst>
                                          <p:attrName>style.visibility</p:attrName>
                                        </p:attrNameLst>
                                      </p:cBhvr>
                                      <p:to>
                                        <p:strVal val="visible"/>
                                      </p:to>
                                    </p:set>
                                    <p:anim calcmode="discrete" valueType="clr">
                                      <p:cBhvr override="childStyle">
                                        <p:cTn id="20" dur="80"/>
                                        <p:tgtEl>
                                          <p:spTgt spid="131079"/>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131079"/>
                                        </p:tgtEl>
                                        <p:attrNameLst>
                                          <p:attrName>fillcolor</p:attrName>
                                        </p:attrNameLst>
                                      </p:cBhvr>
                                      <p:tavLst>
                                        <p:tav tm="0">
                                          <p:val>
                                            <p:clrVal>
                                              <a:schemeClr val="accent2"/>
                                            </p:clrVal>
                                          </p:val>
                                        </p:tav>
                                        <p:tav tm="50000">
                                          <p:val>
                                            <p:clrVal>
                                              <a:schemeClr val="hlink"/>
                                            </p:clrVal>
                                          </p:val>
                                        </p:tav>
                                      </p:tavLst>
                                    </p:anim>
                                    <p:set>
                                      <p:cBhvr>
                                        <p:cTn id="22" dur="80"/>
                                        <p:tgtEl>
                                          <p:spTgt spid="131079"/>
                                        </p:tgtEl>
                                        <p:attrNameLst>
                                          <p:attrName>fill.type</p:attrName>
                                        </p:attrNameLst>
                                      </p:cBhvr>
                                      <p:to>
                                        <p:strVal val="solid"/>
                                      </p:to>
                                    </p:set>
                                  </p:childTnLst>
                                </p:cTn>
                              </p:par>
                            </p:childTnLst>
                          </p:cTn>
                        </p:par>
                        <p:par>
                          <p:cTn id="23" fill="hold" nodeType="afterGroup">
                            <p:stCondLst>
                              <p:cond delay="4000"/>
                            </p:stCondLst>
                            <p:childTnLst>
                              <p:par>
                                <p:cTn id="24" presetID="15" presetClass="entr" presetSubtype="0" fill="hold" nodeType="afterEffect">
                                  <p:stCondLst>
                                    <p:cond delay="0"/>
                                  </p:stCondLst>
                                  <p:childTnLst>
                                    <p:set>
                                      <p:cBhvr>
                                        <p:cTn id="25" dur="1" fill="hold">
                                          <p:stCondLst>
                                            <p:cond delay="0"/>
                                          </p:stCondLst>
                                        </p:cTn>
                                        <p:tgtEl>
                                          <p:spTgt spid="131077"/>
                                        </p:tgtEl>
                                        <p:attrNameLst>
                                          <p:attrName>style.visibility</p:attrName>
                                        </p:attrNameLst>
                                      </p:cBhvr>
                                      <p:to>
                                        <p:strVal val="visible"/>
                                      </p:to>
                                    </p:set>
                                    <p:anim calcmode="lin" valueType="num">
                                      <p:cBhvr>
                                        <p:cTn id="26" dur="2000" fill="hold"/>
                                        <p:tgtEl>
                                          <p:spTgt spid="131077"/>
                                        </p:tgtEl>
                                        <p:attrNameLst>
                                          <p:attrName>ppt_w</p:attrName>
                                        </p:attrNameLst>
                                      </p:cBhvr>
                                      <p:tavLst>
                                        <p:tav tm="0">
                                          <p:val>
                                            <p:fltVal val="0"/>
                                          </p:val>
                                        </p:tav>
                                        <p:tav tm="100000">
                                          <p:val>
                                            <p:strVal val="#ppt_w"/>
                                          </p:val>
                                        </p:tav>
                                      </p:tavLst>
                                    </p:anim>
                                    <p:anim calcmode="lin" valueType="num">
                                      <p:cBhvr>
                                        <p:cTn id="27" dur="2000" fill="hold"/>
                                        <p:tgtEl>
                                          <p:spTgt spid="131077"/>
                                        </p:tgtEl>
                                        <p:attrNameLst>
                                          <p:attrName>ppt_h</p:attrName>
                                        </p:attrNameLst>
                                      </p:cBhvr>
                                      <p:tavLst>
                                        <p:tav tm="0">
                                          <p:val>
                                            <p:fltVal val="0"/>
                                          </p:val>
                                        </p:tav>
                                        <p:tav tm="100000">
                                          <p:val>
                                            <p:strVal val="#ppt_h"/>
                                          </p:val>
                                        </p:tav>
                                      </p:tavLst>
                                    </p:anim>
                                    <p:anim calcmode="lin" valueType="num">
                                      <p:cBhvr>
                                        <p:cTn id="28" dur="2000" fill="hold"/>
                                        <p:tgtEl>
                                          <p:spTgt spid="131077"/>
                                        </p:tgtEl>
                                        <p:attrNameLst>
                                          <p:attrName>ppt_x</p:attrName>
                                        </p:attrNameLst>
                                      </p:cBhvr>
                                      <p:tavLst>
                                        <p:tav tm="0" fmla="#ppt_x+(cos(-2*pi*(1-$))*-#ppt_x-sin(-2*pi*(1-$))*(1-#ppt_y))*(1-$)">
                                          <p:val>
                                            <p:fltVal val="0"/>
                                          </p:val>
                                        </p:tav>
                                        <p:tav tm="100000">
                                          <p:val>
                                            <p:fltVal val="1"/>
                                          </p:val>
                                        </p:tav>
                                      </p:tavLst>
                                    </p:anim>
                                    <p:anim calcmode="lin" valueType="num">
                                      <p:cBhvr>
                                        <p:cTn id="29" dur="2000" fill="hold"/>
                                        <p:tgtEl>
                                          <p:spTgt spid="131077"/>
                                        </p:tgtEl>
                                        <p:attrNameLst>
                                          <p:attrName>ppt_y</p:attrName>
                                        </p:attrNameLst>
                                      </p:cBhvr>
                                      <p:tavLst>
                                        <p:tav tm="0" fmla="#ppt_y+(sin(-2*pi*(1-$))*-#ppt_x+cos(-2*pi*(1-$))*(1-#ppt_y))*(1-$)">
                                          <p:val>
                                            <p:fltVal val="0"/>
                                          </p:val>
                                        </p:tav>
                                        <p:tav tm="100000">
                                          <p:val>
                                            <p:fltVal val="1"/>
                                          </p:val>
                                        </p:tav>
                                      </p:tavLst>
                                    </p:anim>
                                  </p:childTnLst>
                                </p:cTn>
                              </p:par>
                              <p:par>
                                <p:cTn id="30" presetID="27" presetClass="entr" presetSubtype="0" fill="hold" grpId="0" nodeType="withEffect">
                                  <p:stCondLst>
                                    <p:cond delay="0"/>
                                  </p:stCondLst>
                                  <p:iterate type="lt">
                                    <p:tmPct val="50000"/>
                                  </p:iterate>
                                  <p:childTnLst>
                                    <p:set>
                                      <p:cBhvr>
                                        <p:cTn id="31" dur="1" fill="hold">
                                          <p:stCondLst>
                                            <p:cond delay="0"/>
                                          </p:stCondLst>
                                        </p:cTn>
                                        <p:tgtEl>
                                          <p:spTgt spid="131080"/>
                                        </p:tgtEl>
                                        <p:attrNameLst>
                                          <p:attrName>style.visibility</p:attrName>
                                        </p:attrNameLst>
                                      </p:cBhvr>
                                      <p:to>
                                        <p:strVal val="visible"/>
                                      </p:to>
                                    </p:set>
                                    <p:anim calcmode="discrete" valueType="clr">
                                      <p:cBhvr override="childStyle">
                                        <p:cTn id="32" dur="80"/>
                                        <p:tgtEl>
                                          <p:spTgt spid="131080"/>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131080"/>
                                        </p:tgtEl>
                                        <p:attrNameLst>
                                          <p:attrName>fillcolor</p:attrName>
                                        </p:attrNameLst>
                                      </p:cBhvr>
                                      <p:tavLst>
                                        <p:tav tm="0">
                                          <p:val>
                                            <p:clrVal>
                                              <a:schemeClr val="accent2"/>
                                            </p:clrVal>
                                          </p:val>
                                        </p:tav>
                                        <p:tav tm="50000">
                                          <p:val>
                                            <p:clrVal>
                                              <a:schemeClr val="hlink"/>
                                            </p:clrVal>
                                          </p:val>
                                        </p:tav>
                                      </p:tavLst>
                                    </p:anim>
                                    <p:set>
                                      <p:cBhvr>
                                        <p:cTn id="34" dur="80"/>
                                        <p:tgtEl>
                                          <p:spTgt spid="13108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8" grpId="0" animBg="1"/>
      <p:bldP spid="131079" grpId="0" animBg="1"/>
      <p:bldP spid="131080"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AE704769-01F5-4F42-9906-8D59532BF160}"/>
              </a:ext>
            </a:extLst>
          </p:cNvPr>
          <p:cNvSpPr>
            <a:spLocks noChangeArrowheads="1"/>
          </p:cNvSpPr>
          <p:nvPr/>
        </p:nvSpPr>
        <p:spPr bwMode="auto">
          <a:xfrm>
            <a:off x="914400" y="6172200"/>
            <a:ext cx="7162800" cy="5334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800" b="1" i="1"/>
              <a:t>Kéo pháo - Chuẩn bị cho Điện Biên</a:t>
            </a:r>
          </a:p>
        </p:txBody>
      </p:sp>
      <p:pic>
        <p:nvPicPr>
          <p:cNvPr id="46083" name="Picture 3" descr="37mm-DBP">
            <a:extLst>
              <a:ext uri="{FF2B5EF4-FFF2-40B4-BE49-F238E27FC236}">
                <a16:creationId xmlns:a16="http://schemas.microsoft.com/office/drawing/2014/main" id="{5FD81965-2B62-4A69-91DB-A6CCFBC0BE16}"/>
              </a:ext>
            </a:extLst>
          </p:cNvPr>
          <p:cNvPicPr>
            <a:picLocks noGrp="1" noChangeAspect="1" noChangeArrowheads="1"/>
          </p:cNvPicPr>
          <p:nvPr>
            <p:ph/>
          </p:nvPr>
        </p:nvPicPr>
        <p:blipFill>
          <a:blip r:embed="rId3" cstate="print">
            <a:extLst>
              <a:ext uri="{28A0092B-C50C-407E-A947-70E740481C1C}">
                <a14:useLocalDpi xmlns:a14="http://schemas.microsoft.com/office/drawing/2010/main" val="0"/>
              </a:ext>
            </a:extLst>
          </a:blip>
          <a:srcRect/>
          <a:stretch>
            <a:fillRect/>
          </a:stretch>
        </p:blipFill>
        <p:spPr>
          <a:xfrm>
            <a:off x="0" y="0"/>
            <a:ext cx="4267200" cy="2540000"/>
          </a:xfrm>
          <a:noFill/>
          <a:extLst>
            <a:ext uri="{909E8E84-426E-40DD-AFC4-6F175D3DCCD1}">
              <a14:hiddenFill xmlns:a14="http://schemas.microsoft.com/office/drawing/2010/main">
                <a:solidFill>
                  <a:srgbClr val="FFFFFF"/>
                </a:solidFill>
              </a14:hiddenFill>
            </a:ext>
          </a:extLst>
        </p:spPr>
      </p:pic>
      <p:pic>
        <p:nvPicPr>
          <p:cNvPr id="46084" name="Picture 4" descr="58-2">
            <a:extLst>
              <a:ext uri="{FF2B5EF4-FFF2-40B4-BE49-F238E27FC236}">
                <a16:creationId xmlns:a16="http://schemas.microsoft.com/office/drawing/2014/main" id="{B2F6C098-E946-4FF5-BF9D-82F68111C8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3400" y="0"/>
            <a:ext cx="4800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46085" name="Picture 5" descr="59-1-61-1">
            <a:extLst>
              <a:ext uri="{FF2B5EF4-FFF2-40B4-BE49-F238E27FC236}">
                <a16:creationId xmlns:a16="http://schemas.microsoft.com/office/drawing/2014/main" id="{F77D8FF7-A038-446D-81A2-9A38420F4F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3400" y="2743200"/>
            <a:ext cx="4800600"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6" name="Picture 6" descr="Mo duong vao DBP">
            <a:extLst>
              <a:ext uri="{FF2B5EF4-FFF2-40B4-BE49-F238E27FC236}">
                <a16:creationId xmlns:a16="http://schemas.microsoft.com/office/drawing/2014/main" id="{4DAD6E2E-8A0A-41DC-8834-9B60B511E46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2743200"/>
            <a:ext cx="4267200"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circl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a:extLst>
              <a:ext uri="{FF2B5EF4-FFF2-40B4-BE49-F238E27FC236}">
                <a16:creationId xmlns:a16="http://schemas.microsoft.com/office/drawing/2014/main" id="{65861D18-C81E-426A-A25A-4F2A80920F3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29050" y="15875"/>
            <a:ext cx="5314950"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3">
            <a:extLst>
              <a:ext uri="{FF2B5EF4-FFF2-40B4-BE49-F238E27FC236}">
                <a16:creationId xmlns:a16="http://schemas.microsoft.com/office/drawing/2014/main" id="{9E0A40E7-3F63-4D46-BB6E-8BCF2AC68B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 y="15875"/>
            <a:ext cx="3719513"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8622B994-7E7D-4524-8E77-95E3748F41F9}"/>
              </a:ext>
            </a:extLst>
          </p:cNvPr>
          <p:cNvSpPr/>
          <p:nvPr/>
        </p:nvSpPr>
        <p:spPr bwMode="auto">
          <a:xfrm>
            <a:off x="2068513" y="5181600"/>
            <a:ext cx="5856287" cy="838200"/>
          </a:xfrm>
          <a:prstGeom prst="rect">
            <a:avLst/>
          </a:prstGeom>
          <a:solidFill>
            <a:schemeClr val="accent3">
              <a:lumMod val="50000"/>
            </a:schemeClr>
          </a:solidFill>
          <a:ln w="9525" cap="flat" cmpd="sng" algn="ctr">
            <a:solidFill>
              <a:schemeClr val="tx1"/>
            </a:solidFill>
            <a:prstDash val="solid"/>
            <a:round/>
            <a:headEnd type="none" w="med" len="med"/>
            <a:tailEnd type="none" w="med" len="med"/>
          </a:ln>
          <a:effectLst/>
        </p:spPr>
        <p:txBody>
          <a:bodyPr/>
          <a:lstStyle/>
          <a:p>
            <a:pPr algn="ctr">
              <a:defRPr/>
            </a:pPr>
            <a:endParaRPr lang="en-US" b="1" dirty="0">
              <a:latin typeface="Arial" charset="0"/>
              <a:cs typeface="Arial" charset="0"/>
            </a:endParaRPr>
          </a:p>
          <a:p>
            <a:pPr algn="ctr">
              <a:defRPr/>
            </a:pPr>
            <a:r>
              <a:rPr lang="en-US" sz="2000" b="1" dirty="0">
                <a:latin typeface="Arial" charset="0"/>
                <a:cs typeface="Arial" charset="0"/>
              </a:rPr>
              <a:t>TÔ VĨNH DIÊN LẤY THÂN MÌNH CHÈN PHÁO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80899"/>
                                        </p:tgtEl>
                                        <p:attrNameLst>
                                          <p:attrName>style.visibility</p:attrName>
                                        </p:attrNameLst>
                                      </p:cBhvr>
                                      <p:to>
                                        <p:strVal val="visible"/>
                                      </p:to>
                                    </p:set>
                                    <p:animEffect transition="in" filter="circle(in)">
                                      <p:cBhvr>
                                        <p:cTn id="7" dur="2000"/>
                                        <p:tgtEl>
                                          <p:spTgt spid="808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80898"/>
                                        </p:tgtEl>
                                        <p:attrNameLst>
                                          <p:attrName>style.visibility</p:attrName>
                                        </p:attrNameLst>
                                      </p:cBhvr>
                                      <p:to>
                                        <p:strVal val="visible"/>
                                      </p:to>
                                    </p:set>
                                    <p:animEffect transition="in" filter="circle(in)">
                                      <p:cBhvr>
                                        <p:cTn id="12" dur="2000"/>
                                        <p:tgtEl>
                                          <p:spTgt spid="8089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a:extLst>
              <a:ext uri="{FF2B5EF4-FFF2-40B4-BE49-F238E27FC236}">
                <a16:creationId xmlns:a16="http://schemas.microsoft.com/office/drawing/2014/main" id="{DAA691C8-6D38-49AE-AFB7-BFA7B90F6D46}"/>
              </a:ext>
            </a:extLst>
          </p:cNvPr>
          <p:cNvSpPr>
            <a:spLocks noChangeArrowheads="1"/>
          </p:cNvSpPr>
          <p:nvPr/>
        </p:nvSpPr>
        <p:spPr bwMode="auto">
          <a:xfrm>
            <a:off x="0" y="1295400"/>
            <a:ext cx="8991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chemeClr val="hlink"/>
              </a:buClr>
              <a:buSzPct val="60000"/>
              <a:buFont typeface="Wingdings" panose="05000000000000000000" pitchFamily="2" charset="2"/>
              <a:buNone/>
            </a:pPr>
            <a:r>
              <a:rPr lang="en-US" altLang="en-US" sz="2400" b="1"/>
              <a:t>2. Chiến dịch lịch sử Điện Biên Phủ ( 1954)</a:t>
            </a:r>
          </a:p>
        </p:txBody>
      </p:sp>
      <p:sp>
        <p:nvSpPr>
          <p:cNvPr id="124935" name="Rectangle 7">
            <a:extLst>
              <a:ext uri="{FF2B5EF4-FFF2-40B4-BE49-F238E27FC236}">
                <a16:creationId xmlns:a16="http://schemas.microsoft.com/office/drawing/2014/main" id="{FED4CFB6-A527-46EF-986D-4EC9C0B4912E}"/>
              </a:ext>
            </a:extLst>
          </p:cNvPr>
          <p:cNvSpPr>
            <a:spLocks noChangeArrowheads="1"/>
          </p:cNvSpPr>
          <p:nvPr/>
        </p:nvSpPr>
        <p:spPr bwMode="auto">
          <a:xfrm>
            <a:off x="0" y="1905000"/>
            <a:ext cx="9296400" cy="685800"/>
          </a:xfrm>
          <a:prstGeom prst="rect">
            <a:avLst/>
          </a:prstGeom>
          <a:noFill/>
          <a:ln>
            <a:noFill/>
          </a:ln>
          <a:effectLst/>
        </p:spPr>
        <p:txBody>
          <a:bodyPr/>
          <a:lstStyle/>
          <a:p>
            <a:pPr marL="342900" indent="-342900" eaLnBrk="1" hangingPunct="1">
              <a:spcBef>
                <a:spcPct val="20000"/>
              </a:spcBef>
              <a:buClr>
                <a:schemeClr val="hlink"/>
              </a:buClr>
              <a:buSzPct val="60000"/>
              <a:buFont typeface="Wingdings" pitchFamily="2" charset="2"/>
              <a:buNone/>
              <a:defRPr/>
            </a:pPr>
            <a:r>
              <a:rPr lang="en-US" sz="2400" b="1" dirty="0">
                <a:solidFill>
                  <a:srgbClr val="0066FF"/>
                </a:solidFill>
                <a:effectLst>
                  <a:outerShdw blurRad="38100" dist="38100" dir="2700000" algn="tl">
                    <a:srgbClr val="000000"/>
                  </a:outerShdw>
                </a:effectLst>
                <a:latin typeface="Arial" charset="0"/>
                <a:cs typeface="Arial" charset="0"/>
              </a:rPr>
              <a:t>   </a:t>
            </a:r>
            <a:r>
              <a:rPr lang="en-US" sz="2400" b="1" dirty="0">
                <a:latin typeface="Arial" charset="0"/>
                <a:cs typeface="Arial" charset="0"/>
              </a:rPr>
              <a:t>c. </a:t>
            </a:r>
            <a:r>
              <a:rPr lang="en-US" sz="2400" b="1" dirty="0" err="1">
                <a:latin typeface="Arial" charset="0"/>
                <a:cs typeface="Arial" charset="0"/>
              </a:rPr>
              <a:t>Diễn</a:t>
            </a:r>
            <a:r>
              <a:rPr lang="en-US" sz="2400" b="1" dirty="0">
                <a:latin typeface="Arial" charset="0"/>
                <a:cs typeface="Arial" charset="0"/>
              </a:rPr>
              <a:t> </a:t>
            </a:r>
            <a:r>
              <a:rPr lang="en-US" sz="2400" b="1" dirty="0" err="1">
                <a:latin typeface="Arial" charset="0"/>
                <a:cs typeface="Arial" charset="0"/>
              </a:rPr>
              <a:t>biến</a:t>
            </a:r>
            <a:endParaRPr lang="en-US" sz="2400" b="1"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4935">
                                            <p:txEl>
                                              <p:pRg st="0" end="0"/>
                                            </p:txEl>
                                          </p:spTgt>
                                        </p:tgtEl>
                                        <p:attrNameLst>
                                          <p:attrName>style.visibility</p:attrName>
                                        </p:attrNameLst>
                                      </p:cBhvr>
                                      <p:to>
                                        <p:strVal val="visible"/>
                                      </p:to>
                                    </p:set>
                                    <p:anim calcmode="lin" valueType="num">
                                      <p:cBhvr additive="base">
                                        <p:cTn id="7" dur="500" fill="hold"/>
                                        <p:tgtEl>
                                          <p:spTgt spid="1249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493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72">
            <a:extLst>
              <a:ext uri="{FF2B5EF4-FFF2-40B4-BE49-F238E27FC236}">
                <a16:creationId xmlns:a16="http://schemas.microsoft.com/office/drawing/2014/main" id="{B6FF378F-1BB9-40BD-9A67-40FF846C974F}"/>
              </a:ext>
            </a:extLst>
          </p:cNvPr>
          <p:cNvGrpSpPr>
            <a:grpSpLocks/>
          </p:cNvGrpSpPr>
          <p:nvPr/>
        </p:nvGrpSpPr>
        <p:grpSpPr bwMode="auto">
          <a:xfrm>
            <a:off x="66675" y="17463"/>
            <a:ext cx="4495800" cy="6840537"/>
            <a:chOff x="2784" y="48"/>
            <a:chExt cx="2688" cy="4306"/>
          </a:xfrm>
        </p:grpSpPr>
        <p:grpSp>
          <p:nvGrpSpPr>
            <p:cNvPr id="52388" name="Group 273">
              <a:extLst>
                <a:ext uri="{FF2B5EF4-FFF2-40B4-BE49-F238E27FC236}">
                  <a16:creationId xmlns:a16="http://schemas.microsoft.com/office/drawing/2014/main" id="{E48CD9E8-ECC6-4C6B-BC33-B668658AA63F}"/>
                </a:ext>
              </a:extLst>
            </p:cNvPr>
            <p:cNvGrpSpPr>
              <a:grpSpLocks/>
            </p:cNvGrpSpPr>
            <p:nvPr/>
          </p:nvGrpSpPr>
          <p:grpSpPr bwMode="auto">
            <a:xfrm>
              <a:off x="2790" y="48"/>
              <a:ext cx="2682" cy="4272"/>
              <a:chOff x="2784" y="48"/>
              <a:chExt cx="2682" cy="4272"/>
            </a:xfrm>
          </p:grpSpPr>
          <p:grpSp>
            <p:nvGrpSpPr>
              <p:cNvPr id="52390" name="Group 274">
                <a:extLst>
                  <a:ext uri="{FF2B5EF4-FFF2-40B4-BE49-F238E27FC236}">
                    <a16:creationId xmlns:a16="http://schemas.microsoft.com/office/drawing/2014/main" id="{BD01350A-2478-4B93-B99C-EF570C84FF11}"/>
                  </a:ext>
                </a:extLst>
              </p:cNvPr>
              <p:cNvGrpSpPr>
                <a:grpSpLocks/>
              </p:cNvGrpSpPr>
              <p:nvPr/>
            </p:nvGrpSpPr>
            <p:grpSpPr bwMode="auto">
              <a:xfrm>
                <a:off x="2784" y="48"/>
                <a:ext cx="2682" cy="4272"/>
                <a:chOff x="2784" y="48"/>
                <a:chExt cx="2682" cy="4272"/>
              </a:xfrm>
            </p:grpSpPr>
            <p:pic>
              <p:nvPicPr>
                <p:cNvPr id="52394" name="Picture 275" descr="SodoDBP">
                  <a:extLst>
                    <a:ext uri="{FF2B5EF4-FFF2-40B4-BE49-F238E27FC236}">
                      <a16:creationId xmlns:a16="http://schemas.microsoft.com/office/drawing/2014/main" id="{E662E738-6CF0-4FEE-9A73-E4AC73CFBA82}"/>
                    </a:ext>
                  </a:extLst>
                </p:cNvPr>
                <p:cNvPicPr>
                  <a:picLocks noChangeAspect="1" noChangeArrowheads="1"/>
                </p:cNvPicPr>
                <p:nvPr/>
              </p:nvPicPr>
              <p:blipFill>
                <a:blip r:embed="rId3" cstate="print">
                  <a:lum contrast="54000"/>
                  <a:extLst>
                    <a:ext uri="{28A0092B-C50C-407E-A947-70E740481C1C}">
                      <a14:useLocalDpi xmlns:a14="http://schemas.microsoft.com/office/drawing/2010/main" val="0"/>
                    </a:ext>
                  </a:extLst>
                </a:blip>
                <a:srcRect/>
                <a:stretch>
                  <a:fillRect/>
                </a:stretch>
              </p:blipFill>
              <p:spPr bwMode="auto">
                <a:xfrm>
                  <a:off x="2784" y="48"/>
                  <a:ext cx="2682" cy="4272"/>
                </a:xfrm>
                <a:prstGeom prst="rect">
                  <a:avLst/>
                </a:prstGeom>
                <a:noFill/>
                <a:ln w="38100" cmpd="dbl">
                  <a:solidFill>
                    <a:srgbClr val="800000"/>
                  </a:solidFill>
                  <a:miter lim="800000"/>
                  <a:headEnd/>
                  <a:tailEnd/>
                </a:ln>
                <a:extLst>
                  <a:ext uri="{909E8E84-426E-40DD-AFC4-6F175D3DCCD1}">
                    <a14:hiddenFill xmlns:a14="http://schemas.microsoft.com/office/drawing/2010/main">
                      <a:solidFill>
                        <a:srgbClr val="FFFFFF"/>
                      </a:solidFill>
                    </a14:hiddenFill>
                  </a:ext>
                </a:extLst>
              </p:spPr>
            </p:pic>
            <p:sp>
              <p:nvSpPr>
                <p:cNvPr id="52395" name="AutoShape 276">
                  <a:extLst>
                    <a:ext uri="{FF2B5EF4-FFF2-40B4-BE49-F238E27FC236}">
                      <a16:creationId xmlns:a16="http://schemas.microsoft.com/office/drawing/2014/main" id="{22F0BF2A-FB1F-4AD5-88D0-F3926CF0CAFC}"/>
                    </a:ext>
                  </a:extLst>
                </p:cNvPr>
                <p:cNvSpPr>
                  <a:spLocks noChangeArrowheads="1"/>
                </p:cNvSpPr>
                <p:nvPr/>
              </p:nvSpPr>
              <p:spPr bwMode="auto">
                <a:xfrm flipH="1">
                  <a:off x="4506" y="1536"/>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396" name="AutoShape 277">
                  <a:extLst>
                    <a:ext uri="{FF2B5EF4-FFF2-40B4-BE49-F238E27FC236}">
                      <a16:creationId xmlns:a16="http://schemas.microsoft.com/office/drawing/2014/main" id="{5D41C78D-D343-482E-B8A5-A9F027989343}"/>
                    </a:ext>
                  </a:extLst>
                </p:cNvPr>
                <p:cNvSpPr>
                  <a:spLocks noChangeArrowheads="1"/>
                </p:cNvSpPr>
                <p:nvPr/>
              </p:nvSpPr>
              <p:spPr bwMode="auto">
                <a:xfrm flipH="1">
                  <a:off x="4530" y="1872"/>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397" name="AutoShape 278">
                  <a:extLst>
                    <a:ext uri="{FF2B5EF4-FFF2-40B4-BE49-F238E27FC236}">
                      <a16:creationId xmlns:a16="http://schemas.microsoft.com/office/drawing/2014/main" id="{19E14EB1-C365-4FCF-B5EA-121AF218E8C5}"/>
                    </a:ext>
                  </a:extLst>
                </p:cNvPr>
                <p:cNvSpPr>
                  <a:spLocks noChangeArrowheads="1"/>
                </p:cNvSpPr>
                <p:nvPr/>
              </p:nvSpPr>
              <p:spPr bwMode="auto">
                <a:xfrm flipH="1">
                  <a:off x="4314" y="1314"/>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398" name="AutoShape 279">
                  <a:extLst>
                    <a:ext uri="{FF2B5EF4-FFF2-40B4-BE49-F238E27FC236}">
                      <a16:creationId xmlns:a16="http://schemas.microsoft.com/office/drawing/2014/main" id="{B85EE716-BBD0-4F93-A89E-D0662CAF2BB0}"/>
                    </a:ext>
                  </a:extLst>
                </p:cNvPr>
                <p:cNvSpPr>
                  <a:spLocks noChangeArrowheads="1"/>
                </p:cNvSpPr>
                <p:nvPr/>
              </p:nvSpPr>
              <p:spPr bwMode="auto">
                <a:xfrm flipH="1">
                  <a:off x="4530" y="1416"/>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399" name="AutoShape 280">
                  <a:extLst>
                    <a:ext uri="{FF2B5EF4-FFF2-40B4-BE49-F238E27FC236}">
                      <a16:creationId xmlns:a16="http://schemas.microsoft.com/office/drawing/2014/main" id="{8C35FE87-A097-480C-902E-194F008C7022}"/>
                    </a:ext>
                  </a:extLst>
                </p:cNvPr>
                <p:cNvSpPr>
                  <a:spLocks noChangeArrowheads="1"/>
                </p:cNvSpPr>
                <p:nvPr/>
              </p:nvSpPr>
              <p:spPr bwMode="auto">
                <a:xfrm flipH="1">
                  <a:off x="4386" y="1506"/>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00" name="AutoShape 281">
                  <a:extLst>
                    <a:ext uri="{FF2B5EF4-FFF2-40B4-BE49-F238E27FC236}">
                      <a16:creationId xmlns:a16="http://schemas.microsoft.com/office/drawing/2014/main" id="{5B416A4E-FB83-421F-A6C1-071EC6C0AAF5}"/>
                    </a:ext>
                  </a:extLst>
                </p:cNvPr>
                <p:cNvSpPr>
                  <a:spLocks noChangeArrowheads="1"/>
                </p:cNvSpPr>
                <p:nvPr/>
              </p:nvSpPr>
              <p:spPr bwMode="auto">
                <a:xfrm flipH="1">
                  <a:off x="3930" y="240"/>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01" name="AutoShape 282">
                  <a:extLst>
                    <a:ext uri="{FF2B5EF4-FFF2-40B4-BE49-F238E27FC236}">
                      <a16:creationId xmlns:a16="http://schemas.microsoft.com/office/drawing/2014/main" id="{E494A782-0058-4BFF-9911-CEC3DACB7BD1}"/>
                    </a:ext>
                  </a:extLst>
                </p:cNvPr>
                <p:cNvSpPr>
                  <a:spLocks noChangeArrowheads="1"/>
                </p:cNvSpPr>
                <p:nvPr/>
              </p:nvSpPr>
              <p:spPr bwMode="auto">
                <a:xfrm flipH="1">
                  <a:off x="3354" y="840"/>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02" name="AutoShape 283">
                  <a:extLst>
                    <a:ext uri="{FF2B5EF4-FFF2-40B4-BE49-F238E27FC236}">
                      <a16:creationId xmlns:a16="http://schemas.microsoft.com/office/drawing/2014/main" id="{069741E8-841C-4C30-B1B3-3B6D8863077C}"/>
                    </a:ext>
                  </a:extLst>
                </p:cNvPr>
                <p:cNvSpPr>
                  <a:spLocks noChangeArrowheads="1"/>
                </p:cNvSpPr>
                <p:nvPr/>
              </p:nvSpPr>
              <p:spPr bwMode="auto">
                <a:xfrm flipH="1">
                  <a:off x="3432" y="768"/>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03" name="AutoShape 284">
                  <a:extLst>
                    <a:ext uri="{FF2B5EF4-FFF2-40B4-BE49-F238E27FC236}">
                      <a16:creationId xmlns:a16="http://schemas.microsoft.com/office/drawing/2014/main" id="{5E13E21E-16E4-4910-8790-AB3D171FC0D0}"/>
                    </a:ext>
                  </a:extLst>
                </p:cNvPr>
                <p:cNvSpPr>
                  <a:spLocks noChangeArrowheads="1"/>
                </p:cNvSpPr>
                <p:nvPr/>
              </p:nvSpPr>
              <p:spPr bwMode="auto">
                <a:xfrm flipH="1">
                  <a:off x="4188" y="3786"/>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04" name="AutoShape 285">
                  <a:extLst>
                    <a:ext uri="{FF2B5EF4-FFF2-40B4-BE49-F238E27FC236}">
                      <a16:creationId xmlns:a16="http://schemas.microsoft.com/office/drawing/2014/main" id="{A0CB8D74-2938-4FDC-A6D5-D8C2AD7803B8}"/>
                    </a:ext>
                  </a:extLst>
                </p:cNvPr>
                <p:cNvSpPr>
                  <a:spLocks noChangeArrowheads="1"/>
                </p:cNvSpPr>
                <p:nvPr/>
              </p:nvSpPr>
              <p:spPr bwMode="auto">
                <a:xfrm flipH="1">
                  <a:off x="4212" y="3984"/>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05" name="AutoShape 286">
                  <a:extLst>
                    <a:ext uri="{FF2B5EF4-FFF2-40B4-BE49-F238E27FC236}">
                      <a16:creationId xmlns:a16="http://schemas.microsoft.com/office/drawing/2014/main" id="{3BB5FBAE-D9E5-45CA-861F-F4816AC06762}"/>
                    </a:ext>
                  </a:extLst>
                </p:cNvPr>
                <p:cNvSpPr>
                  <a:spLocks noChangeArrowheads="1"/>
                </p:cNvSpPr>
                <p:nvPr/>
              </p:nvSpPr>
              <p:spPr bwMode="auto">
                <a:xfrm flipH="1">
                  <a:off x="4074" y="3936"/>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06" name="AutoShape 287">
                  <a:extLst>
                    <a:ext uri="{FF2B5EF4-FFF2-40B4-BE49-F238E27FC236}">
                      <a16:creationId xmlns:a16="http://schemas.microsoft.com/office/drawing/2014/main" id="{A51DDB73-7D54-4264-860C-DB7B45AA0435}"/>
                    </a:ext>
                  </a:extLst>
                </p:cNvPr>
                <p:cNvSpPr>
                  <a:spLocks noChangeArrowheads="1"/>
                </p:cNvSpPr>
                <p:nvPr/>
              </p:nvSpPr>
              <p:spPr bwMode="auto">
                <a:xfrm flipH="1">
                  <a:off x="4452" y="1728"/>
                  <a:ext cx="54"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07" name="AutoShape 288">
                  <a:extLst>
                    <a:ext uri="{FF2B5EF4-FFF2-40B4-BE49-F238E27FC236}">
                      <a16:creationId xmlns:a16="http://schemas.microsoft.com/office/drawing/2014/main" id="{83E78E45-67E3-45D2-A8DC-9A1C13B70454}"/>
                    </a:ext>
                  </a:extLst>
                </p:cNvPr>
                <p:cNvSpPr>
                  <a:spLocks noChangeArrowheads="1"/>
                </p:cNvSpPr>
                <p:nvPr/>
              </p:nvSpPr>
              <p:spPr bwMode="auto">
                <a:xfrm flipH="1">
                  <a:off x="3642" y="1674"/>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08" name="AutoShape 289">
                  <a:extLst>
                    <a:ext uri="{FF2B5EF4-FFF2-40B4-BE49-F238E27FC236}">
                      <a16:creationId xmlns:a16="http://schemas.microsoft.com/office/drawing/2014/main" id="{A76E507B-B051-4640-AC6C-3CFAE0A197DE}"/>
                    </a:ext>
                  </a:extLst>
                </p:cNvPr>
                <p:cNvSpPr>
                  <a:spLocks noChangeArrowheads="1"/>
                </p:cNvSpPr>
                <p:nvPr/>
              </p:nvSpPr>
              <p:spPr bwMode="auto">
                <a:xfrm flipH="1">
                  <a:off x="4290" y="1890"/>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09" name="AutoShape 290">
                  <a:extLst>
                    <a:ext uri="{FF2B5EF4-FFF2-40B4-BE49-F238E27FC236}">
                      <a16:creationId xmlns:a16="http://schemas.microsoft.com/office/drawing/2014/main" id="{6642A40A-6586-4A4F-8FC5-092D7890E3D8}"/>
                    </a:ext>
                  </a:extLst>
                </p:cNvPr>
                <p:cNvSpPr>
                  <a:spLocks noChangeArrowheads="1"/>
                </p:cNvSpPr>
                <p:nvPr/>
              </p:nvSpPr>
              <p:spPr bwMode="auto">
                <a:xfrm flipH="1">
                  <a:off x="4116" y="1416"/>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10" name="AutoShape 291">
                  <a:extLst>
                    <a:ext uri="{FF2B5EF4-FFF2-40B4-BE49-F238E27FC236}">
                      <a16:creationId xmlns:a16="http://schemas.microsoft.com/office/drawing/2014/main" id="{3E246D05-42F4-4C78-BE65-AB8628C4D366}"/>
                    </a:ext>
                  </a:extLst>
                </p:cNvPr>
                <p:cNvSpPr>
                  <a:spLocks noChangeArrowheads="1"/>
                </p:cNvSpPr>
                <p:nvPr/>
              </p:nvSpPr>
              <p:spPr bwMode="auto">
                <a:xfrm flipH="1">
                  <a:off x="3924" y="1392"/>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11" name="AutoShape 292">
                  <a:extLst>
                    <a:ext uri="{FF2B5EF4-FFF2-40B4-BE49-F238E27FC236}">
                      <a16:creationId xmlns:a16="http://schemas.microsoft.com/office/drawing/2014/main" id="{35F55ACC-9D47-4E08-9431-9282904F288E}"/>
                    </a:ext>
                  </a:extLst>
                </p:cNvPr>
                <p:cNvSpPr>
                  <a:spLocks noChangeArrowheads="1"/>
                </p:cNvSpPr>
                <p:nvPr/>
              </p:nvSpPr>
              <p:spPr bwMode="auto">
                <a:xfrm flipH="1">
                  <a:off x="3834" y="1578"/>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12" name="AutoShape 293">
                  <a:extLst>
                    <a:ext uri="{FF2B5EF4-FFF2-40B4-BE49-F238E27FC236}">
                      <a16:creationId xmlns:a16="http://schemas.microsoft.com/office/drawing/2014/main" id="{5967A3BF-0F73-4307-89C4-EE2BEEDC0492}"/>
                    </a:ext>
                  </a:extLst>
                </p:cNvPr>
                <p:cNvSpPr>
                  <a:spLocks noChangeArrowheads="1"/>
                </p:cNvSpPr>
                <p:nvPr/>
              </p:nvSpPr>
              <p:spPr bwMode="auto">
                <a:xfrm flipH="1">
                  <a:off x="3882" y="1938"/>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13" name="AutoShape 294">
                  <a:extLst>
                    <a:ext uri="{FF2B5EF4-FFF2-40B4-BE49-F238E27FC236}">
                      <a16:creationId xmlns:a16="http://schemas.microsoft.com/office/drawing/2014/main" id="{FD144E12-599F-4586-9EC8-A9A4D2D6C0FF}"/>
                    </a:ext>
                  </a:extLst>
                </p:cNvPr>
                <p:cNvSpPr>
                  <a:spLocks noChangeArrowheads="1"/>
                </p:cNvSpPr>
                <p:nvPr/>
              </p:nvSpPr>
              <p:spPr bwMode="auto">
                <a:xfrm flipH="1">
                  <a:off x="3930" y="1668"/>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14" name="AutoShape 295">
                  <a:extLst>
                    <a:ext uri="{FF2B5EF4-FFF2-40B4-BE49-F238E27FC236}">
                      <a16:creationId xmlns:a16="http://schemas.microsoft.com/office/drawing/2014/main" id="{2CECF16A-8801-4F6F-9F6B-42560C55E326}"/>
                    </a:ext>
                  </a:extLst>
                </p:cNvPr>
                <p:cNvSpPr>
                  <a:spLocks noChangeArrowheads="1"/>
                </p:cNvSpPr>
                <p:nvPr/>
              </p:nvSpPr>
              <p:spPr bwMode="auto">
                <a:xfrm flipH="1">
                  <a:off x="3798" y="1692"/>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15" name="AutoShape 296">
                  <a:extLst>
                    <a:ext uri="{FF2B5EF4-FFF2-40B4-BE49-F238E27FC236}">
                      <a16:creationId xmlns:a16="http://schemas.microsoft.com/office/drawing/2014/main" id="{8D078066-4A9A-4661-8BC5-447B59D62B91}"/>
                    </a:ext>
                  </a:extLst>
                </p:cNvPr>
                <p:cNvSpPr>
                  <a:spLocks noChangeArrowheads="1"/>
                </p:cNvSpPr>
                <p:nvPr/>
              </p:nvSpPr>
              <p:spPr bwMode="auto">
                <a:xfrm flipH="1">
                  <a:off x="3906" y="1788"/>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16" name="AutoShape 297">
                  <a:extLst>
                    <a:ext uri="{FF2B5EF4-FFF2-40B4-BE49-F238E27FC236}">
                      <a16:creationId xmlns:a16="http://schemas.microsoft.com/office/drawing/2014/main" id="{C8379DFC-B13A-4849-B030-B4C9B0A418F7}"/>
                    </a:ext>
                  </a:extLst>
                </p:cNvPr>
                <p:cNvSpPr>
                  <a:spLocks noChangeArrowheads="1"/>
                </p:cNvSpPr>
                <p:nvPr/>
              </p:nvSpPr>
              <p:spPr bwMode="auto">
                <a:xfrm flipH="1">
                  <a:off x="3930" y="1872"/>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17" name="AutoShape 298">
                  <a:extLst>
                    <a:ext uri="{FF2B5EF4-FFF2-40B4-BE49-F238E27FC236}">
                      <a16:creationId xmlns:a16="http://schemas.microsoft.com/office/drawing/2014/main" id="{D60A8CE1-E4AD-4E8A-84EF-4B2EF200D246}"/>
                    </a:ext>
                  </a:extLst>
                </p:cNvPr>
                <p:cNvSpPr>
                  <a:spLocks noChangeArrowheads="1"/>
                </p:cNvSpPr>
                <p:nvPr/>
              </p:nvSpPr>
              <p:spPr bwMode="auto">
                <a:xfrm flipH="1">
                  <a:off x="3990" y="1920"/>
                  <a:ext cx="47"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18" name="AutoShape 299">
                  <a:extLst>
                    <a:ext uri="{FF2B5EF4-FFF2-40B4-BE49-F238E27FC236}">
                      <a16:creationId xmlns:a16="http://schemas.microsoft.com/office/drawing/2014/main" id="{F4F1B5B1-B9A2-4B2F-B546-BB73A1CF4EDE}"/>
                    </a:ext>
                  </a:extLst>
                </p:cNvPr>
                <p:cNvSpPr>
                  <a:spLocks noChangeArrowheads="1"/>
                </p:cNvSpPr>
                <p:nvPr/>
              </p:nvSpPr>
              <p:spPr bwMode="auto">
                <a:xfrm flipH="1">
                  <a:off x="4266" y="1800"/>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19" name="AutoShape 300">
                  <a:extLst>
                    <a:ext uri="{FF2B5EF4-FFF2-40B4-BE49-F238E27FC236}">
                      <a16:creationId xmlns:a16="http://schemas.microsoft.com/office/drawing/2014/main" id="{52ED1E80-22F9-4C77-9393-3DFDB4D2F145}"/>
                    </a:ext>
                  </a:extLst>
                </p:cNvPr>
                <p:cNvSpPr>
                  <a:spLocks noChangeArrowheads="1"/>
                </p:cNvSpPr>
                <p:nvPr/>
              </p:nvSpPr>
              <p:spPr bwMode="auto">
                <a:xfrm flipH="1">
                  <a:off x="4140" y="1932"/>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20" name="AutoShape 301">
                  <a:extLst>
                    <a:ext uri="{FF2B5EF4-FFF2-40B4-BE49-F238E27FC236}">
                      <a16:creationId xmlns:a16="http://schemas.microsoft.com/office/drawing/2014/main" id="{E16D56B2-F932-4E1A-AD03-802D401E7EDA}"/>
                    </a:ext>
                  </a:extLst>
                </p:cNvPr>
                <p:cNvSpPr>
                  <a:spLocks noChangeArrowheads="1"/>
                </p:cNvSpPr>
                <p:nvPr/>
              </p:nvSpPr>
              <p:spPr bwMode="auto">
                <a:xfrm flipH="1">
                  <a:off x="4128" y="2016"/>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21" name="AutoShape 302">
                  <a:extLst>
                    <a:ext uri="{FF2B5EF4-FFF2-40B4-BE49-F238E27FC236}">
                      <a16:creationId xmlns:a16="http://schemas.microsoft.com/office/drawing/2014/main" id="{CC8FCDF1-DCB1-4E5B-BA46-F8CDE79F2917}"/>
                    </a:ext>
                  </a:extLst>
                </p:cNvPr>
                <p:cNvSpPr>
                  <a:spLocks noChangeArrowheads="1"/>
                </p:cNvSpPr>
                <p:nvPr/>
              </p:nvSpPr>
              <p:spPr bwMode="auto">
                <a:xfrm flipH="1">
                  <a:off x="4254" y="1602"/>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22" name="AutoShape 303">
                  <a:extLst>
                    <a:ext uri="{FF2B5EF4-FFF2-40B4-BE49-F238E27FC236}">
                      <a16:creationId xmlns:a16="http://schemas.microsoft.com/office/drawing/2014/main" id="{744F80A4-B52A-40E4-BAC3-F7958D14EA1A}"/>
                    </a:ext>
                  </a:extLst>
                </p:cNvPr>
                <p:cNvSpPr>
                  <a:spLocks noChangeArrowheads="1"/>
                </p:cNvSpPr>
                <p:nvPr/>
              </p:nvSpPr>
              <p:spPr bwMode="auto">
                <a:xfrm flipH="1">
                  <a:off x="4218" y="1650"/>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23" name="AutoShape 304">
                  <a:extLst>
                    <a:ext uri="{FF2B5EF4-FFF2-40B4-BE49-F238E27FC236}">
                      <a16:creationId xmlns:a16="http://schemas.microsoft.com/office/drawing/2014/main" id="{38CF1486-BDE9-434F-A076-637856FE7222}"/>
                    </a:ext>
                  </a:extLst>
                </p:cNvPr>
                <p:cNvSpPr>
                  <a:spLocks noChangeArrowheads="1"/>
                </p:cNvSpPr>
                <p:nvPr/>
              </p:nvSpPr>
              <p:spPr bwMode="auto">
                <a:xfrm flipH="1">
                  <a:off x="4080" y="1632"/>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24" name="AutoShape 305">
                  <a:extLst>
                    <a:ext uri="{FF2B5EF4-FFF2-40B4-BE49-F238E27FC236}">
                      <a16:creationId xmlns:a16="http://schemas.microsoft.com/office/drawing/2014/main" id="{5697CC66-1848-4668-A165-941924F8E090}"/>
                    </a:ext>
                  </a:extLst>
                </p:cNvPr>
                <p:cNvSpPr>
                  <a:spLocks noChangeArrowheads="1"/>
                </p:cNvSpPr>
                <p:nvPr/>
              </p:nvSpPr>
              <p:spPr bwMode="auto">
                <a:xfrm flipH="1">
                  <a:off x="3642" y="1152"/>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25" name="AutoShape 306">
                  <a:extLst>
                    <a:ext uri="{FF2B5EF4-FFF2-40B4-BE49-F238E27FC236}">
                      <a16:creationId xmlns:a16="http://schemas.microsoft.com/office/drawing/2014/main" id="{2DA32BF2-7DED-48AF-BE39-72A2C15CB732}"/>
                    </a:ext>
                  </a:extLst>
                </p:cNvPr>
                <p:cNvSpPr>
                  <a:spLocks noChangeArrowheads="1"/>
                </p:cNvSpPr>
                <p:nvPr/>
              </p:nvSpPr>
              <p:spPr bwMode="auto">
                <a:xfrm flipH="1">
                  <a:off x="3882" y="1104"/>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26" name="AutoShape 307">
                  <a:extLst>
                    <a:ext uri="{FF2B5EF4-FFF2-40B4-BE49-F238E27FC236}">
                      <a16:creationId xmlns:a16="http://schemas.microsoft.com/office/drawing/2014/main" id="{FF442933-3AEC-4AC4-BDE7-6BD6C4A6DD52}"/>
                    </a:ext>
                  </a:extLst>
                </p:cNvPr>
                <p:cNvSpPr>
                  <a:spLocks noChangeArrowheads="1"/>
                </p:cNvSpPr>
                <p:nvPr/>
              </p:nvSpPr>
              <p:spPr bwMode="auto">
                <a:xfrm flipH="1">
                  <a:off x="4512" y="1620"/>
                  <a:ext cx="54"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427" name="Oval 308">
                  <a:extLst>
                    <a:ext uri="{FF2B5EF4-FFF2-40B4-BE49-F238E27FC236}">
                      <a16:creationId xmlns:a16="http://schemas.microsoft.com/office/drawing/2014/main" id="{3EB8DEC4-4EDC-463B-9C38-BAACEBB57666}"/>
                    </a:ext>
                  </a:extLst>
                </p:cNvPr>
                <p:cNvSpPr>
                  <a:spLocks noChangeArrowheads="1"/>
                </p:cNvSpPr>
                <p:nvPr/>
              </p:nvSpPr>
              <p:spPr bwMode="auto">
                <a:xfrm>
                  <a:off x="4146" y="1752"/>
                  <a:ext cx="48" cy="48"/>
                </a:xfrm>
                <a:prstGeom prst="ellipse">
                  <a:avLst/>
                </a:prstGeom>
                <a:noFill/>
                <a:ln w="9525">
                  <a:solidFill>
                    <a:srgbClr val="8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sp>
            <p:nvSpPr>
              <p:cNvPr id="52391" name="AutoShape 309">
                <a:extLst>
                  <a:ext uri="{FF2B5EF4-FFF2-40B4-BE49-F238E27FC236}">
                    <a16:creationId xmlns:a16="http://schemas.microsoft.com/office/drawing/2014/main" id="{13796F99-514F-40CC-B0FF-6C1249D1838E}"/>
                  </a:ext>
                </a:extLst>
              </p:cNvPr>
              <p:cNvSpPr>
                <a:spLocks noChangeArrowheads="1"/>
              </p:cNvSpPr>
              <p:nvPr/>
            </p:nvSpPr>
            <p:spPr bwMode="auto">
              <a:xfrm flipH="1">
                <a:off x="4704" y="828"/>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392" name="AutoShape 310">
                <a:extLst>
                  <a:ext uri="{FF2B5EF4-FFF2-40B4-BE49-F238E27FC236}">
                    <a16:creationId xmlns:a16="http://schemas.microsoft.com/office/drawing/2014/main" id="{51326731-D82D-4CDE-8DAB-0F82A9684218}"/>
                  </a:ext>
                </a:extLst>
              </p:cNvPr>
              <p:cNvSpPr>
                <a:spLocks noChangeArrowheads="1"/>
              </p:cNvSpPr>
              <p:nvPr/>
            </p:nvSpPr>
            <p:spPr bwMode="auto">
              <a:xfrm flipH="1">
                <a:off x="4632" y="912"/>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393" name="AutoShape 311">
                <a:extLst>
                  <a:ext uri="{FF2B5EF4-FFF2-40B4-BE49-F238E27FC236}">
                    <a16:creationId xmlns:a16="http://schemas.microsoft.com/office/drawing/2014/main" id="{4819EA88-9433-48F5-BE1D-3D8C35DA1700}"/>
                  </a:ext>
                </a:extLst>
              </p:cNvPr>
              <p:cNvSpPr>
                <a:spLocks noChangeArrowheads="1"/>
              </p:cNvSpPr>
              <p:nvPr/>
            </p:nvSpPr>
            <p:spPr bwMode="auto">
              <a:xfrm flipH="1">
                <a:off x="4740" y="912"/>
                <a:ext cx="48" cy="48"/>
              </a:xfrm>
              <a:prstGeom prst="diamond">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sp>
          <p:nvSpPr>
            <p:cNvPr id="52389" name="Text Box 312">
              <a:extLst>
                <a:ext uri="{FF2B5EF4-FFF2-40B4-BE49-F238E27FC236}">
                  <a16:creationId xmlns:a16="http://schemas.microsoft.com/office/drawing/2014/main" id="{98B4B7CC-D760-40B2-8971-C5EC339F5DE1}"/>
                </a:ext>
              </a:extLst>
            </p:cNvPr>
            <p:cNvSpPr txBox="1">
              <a:spLocks noChangeArrowheads="1"/>
            </p:cNvSpPr>
            <p:nvPr/>
          </p:nvSpPr>
          <p:spPr bwMode="auto">
            <a:xfrm>
              <a:off x="2784" y="4126"/>
              <a:ext cx="2688" cy="228"/>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000" b="1">
                  <a:solidFill>
                    <a:srgbClr val="0000FF"/>
                  </a:solidFill>
                </a:rPr>
                <a:t>Lược đồ chiến dịch Điện Biên Phủ</a:t>
              </a:r>
            </a:p>
          </p:txBody>
        </p:sp>
      </p:grpSp>
      <p:sp>
        <p:nvSpPr>
          <p:cNvPr id="25643" name="Text Box 47">
            <a:extLst>
              <a:ext uri="{FF2B5EF4-FFF2-40B4-BE49-F238E27FC236}">
                <a16:creationId xmlns:a16="http://schemas.microsoft.com/office/drawing/2014/main" id="{6988C9BB-AD33-4E4B-9F76-25A688F49D33}"/>
              </a:ext>
            </a:extLst>
          </p:cNvPr>
          <p:cNvSpPr txBox="1">
            <a:spLocks noChangeArrowheads="1"/>
          </p:cNvSpPr>
          <p:nvPr/>
        </p:nvSpPr>
        <p:spPr bwMode="auto">
          <a:xfrm>
            <a:off x="2209800" y="138113"/>
            <a:ext cx="1828800" cy="366712"/>
          </a:xfrm>
          <a:prstGeom prst="rect">
            <a:avLst/>
          </a:prstGeom>
          <a:solidFill>
            <a:srgbClr val="FFFF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b="1"/>
              <a:t>Đồi Độc Lập</a:t>
            </a:r>
          </a:p>
        </p:txBody>
      </p:sp>
      <p:sp>
        <p:nvSpPr>
          <p:cNvPr id="156726" name="Text Box 54">
            <a:extLst>
              <a:ext uri="{FF2B5EF4-FFF2-40B4-BE49-F238E27FC236}">
                <a16:creationId xmlns:a16="http://schemas.microsoft.com/office/drawing/2014/main" id="{5CAD24EE-D2A6-40D1-B7EF-9ED629BEAD0A}"/>
              </a:ext>
            </a:extLst>
          </p:cNvPr>
          <p:cNvSpPr txBox="1">
            <a:spLocks noChangeArrowheads="1"/>
          </p:cNvSpPr>
          <p:nvPr/>
        </p:nvSpPr>
        <p:spPr bwMode="auto">
          <a:xfrm>
            <a:off x="1533525" y="871538"/>
            <a:ext cx="1819275" cy="336550"/>
          </a:xfrm>
          <a:prstGeom prst="rect">
            <a:avLst/>
          </a:prstGeom>
          <a:solidFill>
            <a:srgbClr val="00FFFF"/>
          </a:solidFill>
          <a:ln w="9525" algn="ctr">
            <a:noFill/>
            <a:miter lim="800000"/>
            <a:headEnd/>
            <a:tailEnd/>
          </a:ln>
        </p:spPr>
        <p:txBody>
          <a:bodyPr>
            <a:spAutoFit/>
          </a:bodyPr>
          <a:lstStyle/>
          <a:p>
            <a:pPr algn="ctr" eaLnBrk="1" hangingPunct="1">
              <a:spcBef>
                <a:spcPct val="50000"/>
              </a:spcBef>
              <a:defRPr/>
            </a:pPr>
            <a:r>
              <a:rPr lang="en-US" sz="1600" b="1">
                <a:solidFill>
                  <a:srgbClr val="0000FF"/>
                </a:solidFill>
                <a:effectLst>
                  <a:outerShdw blurRad="38100" dist="38100" dir="2700000" algn="tl">
                    <a:srgbClr val="000000"/>
                  </a:outerShdw>
                </a:effectLst>
                <a:latin typeface="Arial" charset="0"/>
                <a:cs typeface="Arial" charset="0"/>
              </a:rPr>
              <a:t>PHÂN KHU BẮC</a:t>
            </a:r>
          </a:p>
        </p:txBody>
      </p:sp>
      <p:sp>
        <p:nvSpPr>
          <p:cNvPr id="25645" name="Text Box 55">
            <a:extLst>
              <a:ext uri="{FF2B5EF4-FFF2-40B4-BE49-F238E27FC236}">
                <a16:creationId xmlns:a16="http://schemas.microsoft.com/office/drawing/2014/main" id="{1C231F04-C236-4597-BEF0-F0DE937E58E8}"/>
              </a:ext>
            </a:extLst>
          </p:cNvPr>
          <p:cNvSpPr txBox="1">
            <a:spLocks noChangeArrowheads="1"/>
          </p:cNvSpPr>
          <p:nvPr/>
        </p:nvSpPr>
        <p:spPr bwMode="auto">
          <a:xfrm>
            <a:off x="304800" y="3173413"/>
            <a:ext cx="2590800" cy="336550"/>
          </a:xfrm>
          <a:prstGeom prst="rect">
            <a:avLst/>
          </a:prstGeom>
          <a:solidFill>
            <a:srgbClr val="00FFFF"/>
          </a:solidFill>
          <a:ln w="9525" algn="ctr">
            <a:noFill/>
            <a:miter lim="800000"/>
            <a:headEnd/>
            <a:tailEnd/>
          </a:ln>
        </p:spPr>
        <p:txBody>
          <a:bodyPr>
            <a:spAutoFit/>
          </a:bodyPr>
          <a:lstStyle/>
          <a:p>
            <a:pPr algn="ctr" eaLnBrk="1" hangingPunct="1">
              <a:spcBef>
                <a:spcPct val="50000"/>
              </a:spcBef>
              <a:defRPr/>
            </a:pPr>
            <a:r>
              <a:rPr lang="en-US" sz="1600" b="1">
                <a:solidFill>
                  <a:srgbClr val="0000FF"/>
                </a:solidFill>
                <a:effectLst>
                  <a:outerShdw blurRad="38100" dist="38100" dir="2700000" algn="tl">
                    <a:srgbClr val="000000"/>
                  </a:outerShdw>
                </a:effectLst>
                <a:latin typeface="Arial" charset="0"/>
                <a:cs typeface="Arial" charset="0"/>
              </a:rPr>
              <a:t>PHÂN KHU TRUNG TÂM</a:t>
            </a:r>
          </a:p>
        </p:txBody>
      </p:sp>
      <p:sp>
        <p:nvSpPr>
          <p:cNvPr id="25646" name="Text Box 56">
            <a:extLst>
              <a:ext uri="{FF2B5EF4-FFF2-40B4-BE49-F238E27FC236}">
                <a16:creationId xmlns:a16="http://schemas.microsoft.com/office/drawing/2014/main" id="{EB7FD5A3-6F0B-4590-B6BF-AA2919D7F6CB}"/>
              </a:ext>
            </a:extLst>
          </p:cNvPr>
          <p:cNvSpPr txBox="1">
            <a:spLocks noChangeArrowheads="1"/>
          </p:cNvSpPr>
          <p:nvPr/>
        </p:nvSpPr>
        <p:spPr bwMode="auto">
          <a:xfrm>
            <a:off x="1600200" y="1290638"/>
            <a:ext cx="1662113" cy="366712"/>
          </a:xfrm>
          <a:prstGeom prst="rect">
            <a:avLst/>
          </a:prstGeom>
          <a:solidFill>
            <a:srgbClr val="FFFF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b="1"/>
              <a:t>Đồi Him Lam</a:t>
            </a:r>
          </a:p>
        </p:txBody>
      </p:sp>
      <p:sp>
        <p:nvSpPr>
          <p:cNvPr id="25647" name="Text Box 57">
            <a:extLst>
              <a:ext uri="{FF2B5EF4-FFF2-40B4-BE49-F238E27FC236}">
                <a16:creationId xmlns:a16="http://schemas.microsoft.com/office/drawing/2014/main" id="{B733A279-59E1-41DD-A602-0AA3390DA044}"/>
              </a:ext>
            </a:extLst>
          </p:cNvPr>
          <p:cNvSpPr txBox="1">
            <a:spLocks noChangeArrowheads="1"/>
          </p:cNvSpPr>
          <p:nvPr/>
        </p:nvSpPr>
        <p:spPr bwMode="auto">
          <a:xfrm>
            <a:off x="-228600" y="1190625"/>
            <a:ext cx="1371600" cy="366713"/>
          </a:xfrm>
          <a:prstGeom prst="rect">
            <a:avLst/>
          </a:prstGeom>
          <a:solidFill>
            <a:srgbClr val="FFFF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b="1"/>
              <a:t>Bản Kéo</a:t>
            </a:r>
          </a:p>
        </p:txBody>
      </p:sp>
      <p:sp>
        <p:nvSpPr>
          <p:cNvPr id="52232" name="Text Box 62">
            <a:extLst>
              <a:ext uri="{FF2B5EF4-FFF2-40B4-BE49-F238E27FC236}">
                <a16:creationId xmlns:a16="http://schemas.microsoft.com/office/drawing/2014/main" id="{F6398496-B16A-4819-8713-278B66BDA4D9}"/>
              </a:ext>
            </a:extLst>
          </p:cNvPr>
          <p:cNvSpPr txBox="1">
            <a:spLocks noChangeArrowheads="1"/>
          </p:cNvSpPr>
          <p:nvPr/>
        </p:nvSpPr>
        <p:spPr bwMode="auto">
          <a:xfrm>
            <a:off x="4800600" y="28575"/>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u="sng" dirty="0">
                <a:latin typeface="VNI-Vari" pitchFamily="2" charset="0"/>
              </a:rPr>
              <a:t>C. </a:t>
            </a:r>
            <a:r>
              <a:rPr lang="en-US" altLang="en-US" sz="2400" b="1" u="sng" dirty="0" err="1">
                <a:latin typeface="VNI-Vari" pitchFamily="2" charset="0"/>
              </a:rPr>
              <a:t>Diễn</a:t>
            </a:r>
            <a:r>
              <a:rPr lang="en-US" altLang="en-US" sz="2400" b="1" u="sng" dirty="0">
                <a:latin typeface="VNI-Vari" pitchFamily="2" charset="0"/>
              </a:rPr>
              <a:t> </a:t>
            </a:r>
            <a:r>
              <a:rPr lang="en-US" altLang="en-US" sz="2400" b="1" u="sng" dirty="0" err="1">
                <a:latin typeface="VNI-Vari" pitchFamily="2" charset="0"/>
              </a:rPr>
              <a:t>biến</a:t>
            </a:r>
            <a:endParaRPr lang="en-US" altLang="en-US" sz="2400" b="1" u="sng" dirty="0">
              <a:latin typeface="VNI-Vari" pitchFamily="2" charset="0"/>
            </a:endParaRPr>
          </a:p>
        </p:txBody>
      </p:sp>
      <p:sp>
        <p:nvSpPr>
          <p:cNvPr id="25649" name="Text Box 64">
            <a:extLst>
              <a:ext uri="{FF2B5EF4-FFF2-40B4-BE49-F238E27FC236}">
                <a16:creationId xmlns:a16="http://schemas.microsoft.com/office/drawing/2014/main" id="{6F5782F4-1444-4AB1-A0C6-D5366B2B1419}"/>
              </a:ext>
            </a:extLst>
          </p:cNvPr>
          <p:cNvSpPr txBox="1">
            <a:spLocks noChangeArrowheads="1"/>
          </p:cNvSpPr>
          <p:nvPr/>
        </p:nvSpPr>
        <p:spPr bwMode="auto">
          <a:xfrm>
            <a:off x="361950" y="5319713"/>
            <a:ext cx="2209800" cy="336550"/>
          </a:xfrm>
          <a:prstGeom prst="rect">
            <a:avLst/>
          </a:prstGeom>
          <a:solidFill>
            <a:srgbClr val="00FFFF"/>
          </a:solidFill>
          <a:ln w="9525" algn="ctr">
            <a:noFill/>
            <a:miter lim="800000"/>
            <a:headEnd/>
            <a:tailEnd/>
          </a:ln>
        </p:spPr>
        <p:txBody>
          <a:bodyPr>
            <a:spAutoFit/>
          </a:bodyPr>
          <a:lstStyle/>
          <a:p>
            <a:pPr algn="ctr" eaLnBrk="1" hangingPunct="1">
              <a:spcBef>
                <a:spcPct val="50000"/>
              </a:spcBef>
              <a:defRPr/>
            </a:pPr>
            <a:r>
              <a:rPr lang="en-US" sz="1600" b="1">
                <a:solidFill>
                  <a:srgbClr val="0000FF"/>
                </a:solidFill>
                <a:effectLst>
                  <a:outerShdw blurRad="38100" dist="38100" dir="2700000" algn="tl">
                    <a:srgbClr val="000000"/>
                  </a:outerShdw>
                </a:effectLst>
                <a:latin typeface="Arial" charset="0"/>
                <a:cs typeface="Arial" charset="0"/>
              </a:rPr>
              <a:t>PHÂN KHU NAM</a:t>
            </a:r>
          </a:p>
        </p:txBody>
      </p:sp>
      <p:sp>
        <p:nvSpPr>
          <p:cNvPr id="25650" name="Text Box 65">
            <a:extLst>
              <a:ext uri="{FF2B5EF4-FFF2-40B4-BE49-F238E27FC236}">
                <a16:creationId xmlns:a16="http://schemas.microsoft.com/office/drawing/2014/main" id="{448DD2F1-C404-4AA6-98B1-505765B1B1B2}"/>
              </a:ext>
            </a:extLst>
          </p:cNvPr>
          <p:cNvSpPr txBox="1">
            <a:spLocks noChangeArrowheads="1"/>
          </p:cNvSpPr>
          <p:nvPr/>
        </p:nvSpPr>
        <p:spPr bwMode="auto">
          <a:xfrm>
            <a:off x="2738438" y="5043488"/>
            <a:ext cx="1524000" cy="366712"/>
          </a:xfrm>
          <a:prstGeom prst="rect">
            <a:avLst/>
          </a:prstGeom>
          <a:solidFill>
            <a:srgbClr val="FFFF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b="1"/>
              <a:t>Hồng Cúm</a:t>
            </a:r>
          </a:p>
        </p:txBody>
      </p:sp>
      <p:sp>
        <p:nvSpPr>
          <p:cNvPr id="52235" name="Line 111">
            <a:extLst>
              <a:ext uri="{FF2B5EF4-FFF2-40B4-BE49-F238E27FC236}">
                <a16:creationId xmlns:a16="http://schemas.microsoft.com/office/drawing/2014/main" id="{6000B370-FC5C-43B2-993A-25EE194A6C33}"/>
              </a:ext>
            </a:extLst>
          </p:cNvPr>
          <p:cNvSpPr>
            <a:spLocks noChangeShapeType="1"/>
          </p:cNvSpPr>
          <p:nvPr/>
        </p:nvSpPr>
        <p:spPr bwMode="auto">
          <a:xfrm>
            <a:off x="0" y="0"/>
            <a:ext cx="0" cy="68580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 name="Group 52">
            <a:extLst>
              <a:ext uri="{FF2B5EF4-FFF2-40B4-BE49-F238E27FC236}">
                <a16:creationId xmlns:a16="http://schemas.microsoft.com/office/drawing/2014/main" id="{D91F726D-8DAC-4224-8FFF-2D917EE4CC59}"/>
              </a:ext>
            </a:extLst>
          </p:cNvPr>
          <p:cNvGrpSpPr>
            <a:grpSpLocks/>
          </p:cNvGrpSpPr>
          <p:nvPr/>
        </p:nvGrpSpPr>
        <p:grpSpPr bwMode="auto">
          <a:xfrm>
            <a:off x="533400" y="0"/>
            <a:ext cx="3200400" cy="1770063"/>
            <a:chOff x="311" y="96"/>
            <a:chExt cx="2016" cy="1115"/>
          </a:xfrm>
        </p:grpSpPr>
        <p:sp>
          <p:nvSpPr>
            <p:cNvPr id="52382" name="AutoShape 188">
              <a:extLst>
                <a:ext uri="{FF2B5EF4-FFF2-40B4-BE49-F238E27FC236}">
                  <a16:creationId xmlns:a16="http://schemas.microsoft.com/office/drawing/2014/main" id="{38D2F259-A899-401A-99D1-758AE7559C1F}"/>
                </a:ext>
              </a:extLst>
            </p:cNvPr>
            <p:cNvSpPr>
              <a:spLocks noChangeArrowheads="1"/>
            </p:cNvSpPr>
            <p:nvPr/>
          </p:nvSpPr>
          <p:spPr bwMode="auto">
            <a:xfrm rot="-6760100">
              <a:off x="1330" y="330"/>
              <a:ext cx="336" cy="124"/>
            </a:xfrm>
            <a:prstGeom prst="rightArrow">
              <a:avLst>
                <a:gd name="adj1" fmla="val 50000"/>
                <a:gd name="adj2" fmla="val 67742"/>
              </a:avLst>
            </a:prstGeom>
            <a:solidFill>
              <a:srgbClr val="99CCFF"/>
            </a:solidFill>
            <a:ln w="9525" algn="ctr">
              <a:solidFill>
                <a:srgbClr val="FF0000"/>
              </a:solidFill>
              <a:miter lim="800000"/>
              <a:headEnd/>
              <a:tailEnd/>
            </a:ln>
          </p:spPr>
          <p:txBody>
            <a:bodyPr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383" name="AutoShape 203">
              <a:extLst>
                <a:ext uri="{FF2B5EF4-FFF2-40B4-BE49-F238E27FC236}">
                  <a16:creationId xmlns:a16="http://schemas.microsoft.com/office/drawing/2014/main" id="{17B0B6D7-63CD-43F4-8512-86C9A1C288E7}"/>
                </a:ext>
              </a:extLst>
            </p:cNvPr>
            <p:cNvSpPr>
              <a:spLocks noChangeArrowheads="1"/>
            </p:cNvSpPr>
            <p:nvPr/>
          </p:nvSpPr>
          <p:spPr bwMode="auto">
            <a:xfrm rot="-2601805">
              <a:off x="311" y="1093"/>
              <a:ext cx="336" cy="118"/>
            </a:xfrm>
            <a:prstGeom prst="rightArrow">
              <a:avLst>
                <a:gd name="adj1" fmla="val 50000"/>
                <a:gd name="adj2" fmla="val 71186"/>
              </a:avLst>
            </a:prstGeom>
            <a:solidFill>
              <a:srgbClr val="99CCFF"/>
            </a:solidFill>
            <a:ln w="9525" algn="ctr">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384" name="AutoShape 205">
              <a:extLst>
                <a:ext uri="{FF2B5EF4-FFF2-40B4-BE49-F238E27FC236}">
                  <a16:creationId xmlns:a16="http://schemas.microsoft.com/office/drawing/2014/main" id="{9B5809B7-1D79-4F63-BDF0-1173DE25723E}"/>
                </a:ext>
              </a:extLst>
            </p:cNvPr>
            <p:cNvSpPr>
              <a:spLocks noChangeArrowheads="1"/>
            </p:cNvSpPr>
            <p:nvPr/>
          </p:nvSpPr>
          <p:spPr bwMode="auto">
            <a:xfrm rot="3390144">
              <a:off x="315" y="572"/>
              <a:ext cx="336" cy="113"/>
            </a:xfrm>
            <a:prstGeom prst="rightArrow">
              <a:avLst>
                <a:gd name="adj1" fmla="val 50000"/>
                <a:gd name="adj2" fmla="val 74336"/>
              </a:avLst>
            </a:prstGeom>
            <a:solidFill>
              <a:srgbClr val="99CCFF"/>
            </a:solidFill>
            <a:ln w="9525" algn="ctr">
              <a:solidFill>
                <a:srgbClr val="FF0000"/>
              </a:solidFill>
              <a:miter lim="800000"/>
              <a:headEnd/>
              <a:tailEnd/>
            </a:ln>
          </p:spPr>
          <p:txBody>
            <a:bodyPr rot="10800000"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385" name="AutoShape 208">
              <a:extLst>
                <a:ext uri="{FF2B5EF4-FFF2-40B4-BE49-F238E27FC236}">
                  <a16:creationId xmlns:a16="http://schemas.microsoft.com/office/drawing/2014/main" id="{3B6A21A6-23C5-4E1F-A082-CC4602B32AB3}"/>
                </a:ext>
              </a:extLst>
            </p:cNvPr>
            <p:cNvSpPr>
              <a:spLocks noChangeArrowheads="1"/>
            </p:cNvSpPr>
            <p:nvPr/>
          </p:nvSpPr>
          <p:spPr bwMode="auto">
            <a:xfrm rot="1828369">
              <a:off x="863" y="96"/>
              <a:ext cx="336" cy="138"/>
            </a:xfrm>
            <a:prstGeom prst="rightArrow">
              <a:avLst>
                <a:gd name="adj1" fmla="val 50000"/>
                <a:gd name="adj2" fmla="val 60870"/>
              </a:avLst>
            </a:prstGeom>
            <a:solidFill>
              <a:srgbClr val="99CCFF"/>
            </a:solidFill>
            <a:ln w="9525" algn="ctr">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386" name="AutoShape 211">
              <a:extLst>
                <a:ext uri="{FF2B5EF4-FFF2-40B4-BE49-F238E27FC236}">
                  <a16:creationId xmlns:a16="http://schemas.microsoft.com/office/drawing/2014/main" id="{F974001A-2829-41A7-997F-245F0BDFA2D4}"/>
                </a:ext>
              </a:extLst>
            </p:cNvPr>
            <p:cNvSpPr>
              <a:spLocks noChangeArrowheads="1"/>
            </p:cNvSpPr>
            <p:nvPr/>
          </p:nvSpPr>
          <p:spPr bwMode="auto">
            <a:xfrm rot="-7910841">
              <a:off x="2092" y="931"/>
              <a:ext cx="336" cy="135"/>
            </a:xfrm>
            <a:prstGeom prst="rightArrow">
              <a:avLst>
                <a:gd name="adj1" fmla="val 50000"/>
                <a:gd name="adj2" fmla="val 62222"/>
              </a:avLst>
            </a:prstGeom>
            <a:solidFill>
              <a:srgbClr val="99CCFF"/>
            </a:solidFill>
            <a:ln w="9525" algn="ctr">
              <a:solidFill>
                <a:srgbClr val="FF0000"/>
              </a:solidFill>
              <a:miter lim="800000"/>
              <a:headEnd/>
              <a:tailEnd/>
            </a:ln>
          </p:spPr>
          <p:txBody>
            <a:bodyPr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387" name="AutoShape 212">
              <a:extLst>
                <a:ext uri="{FF2B5EF4-FFF2-40B4-BE49-F238E27FC236}">
                  <a16:creationId xmlns:a16="http://schemas.microsoft.com/office/drawing/2014/main" id="{5BF39E9A-46DC-4206-B152-CF21F51E8F96}"/>
                </a:ext>
              </a:extLst>
            </p:cNvPr>
            <p:cNvSpPr>
              <a:spLocks noChangeArrowheads="1"/>
            </p:cNvSpPr>
            <p:nvPr/>
          </p:nvSpPr>
          <p:spPr bwMode="auto">
            <a:xfrm rot="7090172">
              <a:off x="2001" y="554"/>
              <a:ext cx="336" cy="125"/>
            </a:xfrm>
            <a:prstGeom prst="rightArrow">
              <a:avLst>
                <a:gd name="adj1" fmla="val 50000"/>
                <a:gd name="adj2" fmla="val 67200"/>
              </a:avLst>
            </a:prstGeom>
            <a:solidFill>
              <a:srgbClr val="99CCFF"/>
            </a:solidFill>
            <a:ln w="9525" algn="ctr">
              <a:solidFill>
                <a:srgbClr val="FF0000"/>
              </a:solidFill>
              <a:miter lim="800000"/>
              <a:headEnd/>
              <a:tailEnd/>
            </a:ln>
          </p:spPr>
          <p:txBody>
            <a:bodyPr rot="10800000" vert="eaVert"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sp>
        <p:nvSpPr>
          <p:cNvPr id="25659" name="Text Box 56">
            <a:extLst>
              <a:ext uri="{FF2B5EF4-FFF2-40B4-BE49-F238E27FC236}">
                <a16:creationId xmlns:a16="http://schemas.microsoft.com/office/drawing/2014/main" id="{D60E6A4A-CC77-467C-9EFE-8DAEB333441A}"/>
              </a:ext>
            </a:extLst>
          </p:cNvPr>
          <p:cNvSpPr txBox="1">
            <a:spLocks noChangeArrowheads="1"/>
          </p:cNvSpPr>
          <p:nvPr/>
        </p:nvSpPr>
        <p:spPr bwMode="auto">
          <a:xfrm>
            <a:off x="42863" y="1963738"/>
            <a:ext cx="1905000" cy="336550"/>
          </a:xfrm>
          <a:prstGeom prst="rect">
            <a:avLst/>
          </a:prstGeom>
          <a:solidFill>
            <a:srgbClr val="FFFF00"/>
          </a:solidFill>
          <a:ln w="9525" algn="ctr">
            <a:noFill/>
            <a:miter lim="800000"/>
            <a:headEnd/>
            <a:tailEnd/>
          </a:ln>
        </p:spPr>
        <p:txBody>
          <a:bodyPr>
            <a:spAutoFit/>
          </a:bodyPr>
          <a:lstStyle/>
          <a:p>
            <a:pPr algn="ctr" eaLnBrk="1" hangingPunct="1">
              <a:spcBef>
                <a:spcPct val="50000"/>
              </a:spcBef>
              <a:defRPr/>
            </a:pPr>
            <a:r>
              <a:rPr lang="en-US" sz="1600" b="1">
                <a:effectLst>
                  <a:outerShdw blurRad="38100" dist="38100" dir="2700000" algn="tl">
                    <a:srgbClr val="FFFFFF"/>
                  </a:outerShdw>
                </a:effectLst>
                <a:latin typeface="VNI-Vari" pitchFamily="2" charset="0"/>
                <a:cs typeface="Arial" charset="0"/>
              </a:rPr>
              <a:t>Möôøng Thanh</a:t>
            </a:r>
          </a:p>
        </p:txBody>
      </p:sp>
      <p:sp>
        <p:nvSpPr>
          <p:cNvPr id="25661" name="Text Box 61">
            <a:extLst>
              <a:ext uri="{FF2B5EF4-FFF2-40B4-BE49-F238E27FC236}">
                <a16:creationId xmlns:a16="http://schemas.microsoft.com/office/drawing/2014/main" id="{CDC44AE6-5E7F-4B0C-A18B-CABDF89F99B6}"/>
              </a:ext>
            </a:extLst>
          </p:cNvPr>
          <p:cNvSpPr txBox="1">
            <a:spLocks noChangeArrowheads="1"/>
          </p:cNvSpPr>
          <p:nvPr/>
        </p:nvSpPr>
        <p:spPr bwMode="auto">
          <a:xfrm>
            <a:off x="4800600" y="388938"/>
            <a:ext cx="4076700" cy="1015663"/>
          </a:xfrm>
          <a:prstGeom prst="rect">
            <a:avLst/>
          </a:prstGeom>
          <a:noFill/>
          <a:ln w="9525">
            <a:noFill/>
            <a:miter lim="800000"/>
            <a:headEnd/>
            <a:tailEnd/>
          </a:ln>
          <a:effectLst/>
        </p:spPr>
        <p:txBody>
          <a:bodyPr>
            <a:spAutoFit/>
          </a:bodyPr>
          <a:lstStyle/>
          <a:p>
            <a:pPr algn="just" eaLnBrk="1" hangingPunct="1">
              <a:spcBef>
                <a:spcPct val="50000"/>
              </a:spcBef>
              <a:defRPr/>
            </a:pPr>
            <a:r>
              <a:rPr lang="en-US" sz="2000" b="1" i="1" dirty="0" err="1">
                <a:solidFill>
                  <a:srgbClr val="660033"/>
                </a:solidFill>
                <a:latin typeface="+mj-lt"/>
                <a:cs typeface="Arial" charset="0"/>
                <a:sym typeface="Wingdings" pitchFamily="2" charset="2"/>
              </a:rPr>
              <a:t>Chiến</a:t>
            </a:r>
            <a:r>
              <a:rPr lang="en-US" sz="2000" b="1" i="1" dirty="0">
                <a:solidFill>
                  <a:srgbClr val="660033"/>
                </a:solidFill>
                <a:latin typeface="+mj-lt"/>
                <a:cs typeface="Arial" charset="0"/>
                <a:sym typeface="Wingdings" pitchFamily="2" charset="2"/>
              </a:rPr>
              <a:t> </a:t>
            </a:r>
            <a:r>
              <a:rPr lang="en-US" sz="2000" b="1" i="1" dirty="0" err="1">
                <a:solidFill>
                  <a:srgbClr val="660033"/>
                </a:solidFill>
                <a:latin typeface="+mj-lt"/>
                <a:cs typeface="Arial" charset="0"/>
                <a:sym typeface="Wingdings" pitchFamily="2" charset="2"/>
              </a:rPr>
              <a:t>dịch</a:t>
            </a:r>
            <a:r>
              <a:rPr lang="en-US" sz="2000" b="1" i="1" dirty="0">
                <a:solidFill>
                  <a:srgbClr val="660033"/>
                </a:solidFill>
                <a:latin typeface="+mj-lt"/>
                <a:cs typeface="Arial" charset="0"/>
                <a:sym typeface="Wingdings" pitchFamily="2" charset="2"/>
              </a:rPr>
              <a:t> ĐBP </a:t>
            </a:r>
            <a:r>
              <a:rPr lang="en-US" sz="2000" b="1" i="1" dirty="0" err="1">
                <a:solidFill>
                  <a:srgbClr val="660033"/>
                </a:solidFill>
                <a:latin typeface="+mj-lt"/>
                <a:cs typeface="Arial" charset="0"/>
                <a:sym typeface="Wingdings" pitchFamily="2" charset="2"/>
              </a:rPr>
              <a:t>bắt</a:t>
            </a:r>
            <a:r>
              <a:rPr lang="en-US" sz="2000" b="1" i="1" dirty="0">
                <a:solidFill>
                  <a:srgbClr val="660033"/>
                </a:solidFill>
                <a:latin typeface="+mj-lt"/>
                <a:cs typeface="Arial" charset="0"/>
                <a:sym typeface="Wingdings" pitchFamily="2" charset="2"/>
              </a:rPr>
              <a:t> </a:t>
            </a:r>
            <a:r>
              <a:rPr lang="en-US" sz="2000" b="1" i="1" dirty="0" err="1">
                <a:solidFill>
                  <a:srgbClr val="660033"/>
                </a:solidFill>
                <a:latin typeface="+mj-lt"/>
                <a:cs typeface="Arial" charset="0"/>
                <a:sym typeface="Wingdings" pitchFamily="2" charset="2"/>
              </a:rPr>
              <a:t>đầu</a:t>
            </a:r>
            <a:r>
              <a:rPr lang="en-US" sz="2000" b="1" i="1" dirty="0">
                <a:solidFill>
                  <a:srgbClr val="660033"/>
                </a:solidFill>
                <a:latin typeface="+mj-lt"/>
                <a:cs typeface="Arial" charset="0"/>
                <a:sym typeface="Wingdings" pitchFamily="2" charset="2"/>
              </a:rPr>
              <a:t> </a:t>
            </a:r>
            <a:r>
              <a:rPr lang="en-US" sz="2000" b="1" i="1" dirty="0" err="1">
                <a:solidFill>
                  <a:srgbClr val="660033"/>
                </a:solidFill>
                <a:latin typeface="+mj-lt"/>
                <a:cs typeface="Arial" charset="0"/>
                <a:sym typeface="Wingdings" pitchFamily="2" charset="2"/>
              </a:rPr>
              <a:t>ngày</a:t>
            </a:r>
            <a:r>
              <a:rPr lang="en-US" sz="2000" b="1" i="1" dirty="0">
                <a:solidFill>
                  <a:srgbClr val="660033"/>
                </a:solidFill>
                <a:latin typeface="+mj-lt"/>
                <a:cs typeface="Arial" charset="0"/>
                <a:sym typeface="Wingdings" pitchFamily="2" charset="2"/>
              </a:rPr>
              <a:t> </a:t>
            </a:r>
            <a:r>
              <a:rPr lang="en-US" sz="2000" b="1" i="1" dirty="0">
                <a:solidFill>
                  <a:srgbClr val="660033"/>
                </a:solidFill>
                <a:latin typeface="+mj-lt"/>
                <a:cs typeface="Arial" charset="0"/>
              </a:rPr>
              <a:t>13/3/1954 </a:t>
            </a:r>
            <a:r>
              <a:rPr lang="en-US" sz="2000" b="1" i="1" dirty="0" err="1">
                <a:solidFill>
                  <a:srgbClr val="660033"/>
                </a:solidFill>
                <a:latin typeface="+mj-lt"/>
                <a:cs typeface="Arial" charset="0"/>
              </a:rPr>
              <a:t>đến</a:t>
            </a:r>
            <a:r>
              <a:rPr lang="en-US" sz="2000" b="1" i="1" dirty="0">
                <a:solidFill>
                  <a:srgbClr val="660033"/>
                </a:solidFill>
                <a:latin typeface="+mj-lt"/>
                <a:cs typeface="Arial" charset="0"/>
              </a:rPr>
              <a:t> </a:t>
            </a:r>
            <a:r>
              <a:rPr lang="en-US" sz="2000" b="1" i="1" dirty="0" err="1">
                <a:solidFill>
                  <a:srgbClr val="660033"/>
                </a:solidFill>
                <a:latin typeface="+mj-lt"/>
                <a:cs typeface="Arial" charset="0"/>
              </a:rPr>
              <a:t>hết</a:t>
            </a:r>
            <a:r>
              <a:rPr lang="en-US" sz="2000" b="1" i="1" dirty="0">
                <a:solidFill>
                  <a:srgbClr val="660033"/>
                </a:solidFill>
                <a:latin typeface="+mj-lt"/>
                <a:cs typeface="Arial" charset="0"/>
              </a:rPr>
              <a:t> </a:t>
            </a:r>
            <a:r>
              <a:rPr lang="en-US" sz="2000" b="1" i="1" dirty="0" err="1">
                <a:solidFill>
                  <a:srgbClr val="660033"/>
                </a:solidFill>
                <a:latin typeface="+mj-lt"/>
                <a:cs typeface="Arial" charset="0"/>
              </a:rPr>
              <a:t>ngày</a:t>
            </a:r>
            <a:r>
              <a:rPr lang="en-US" sz="2000" b="1" i="1" dirty="0">
                <a:solidFill>
                  <a:srgbClr val="660033"/>
                </a:solidFill>
                <a:latin typeface="+mj-lt"/>
                <a:cs typeface="Arial" charset="0"/>
              </a:rPr>
              <a:t> 7/5/1954, </a:t>
            </a:r>
            <a:r>
              <a:rPr lang="en-US" sz="2000" b="1" i="1" dirty="0" err="1">
                <a:solidFill>
                  <a:srgbClr val="660033"/>
                </a:solidFill>
                <a:latin typeface="+mj-lt"/>
                <a:cs typeface="Arial" charset="0"/>
              </a:rPr>
              <a:t>và</a:t>
            </a:r>
            <a:r>
              <a:rPr lang="en-US" sz="2000" b="1" i="1" dirty="0">
                <a:solidFill>
                  <a:srgbClr val="660033"/>
                </a:solidFill>
                <a:latin typeface="+mj-lt"/>
                <a:cs typeface="Arial" charset="0"/>
              </a:rPr>
              <a:t> </a:t>
            </a:r>
            <a:r>
              <a:rPr lang="en-US" sz="2000" b="1" i="1" dirty="0" err="1">
                <a:solidFill>
                  <a:srgbClr val="660033"/>
                </a:solidFill>
                <a:latin typeface="+mj-lt"/>
                <a:cs typeface="Arial" charset="0"/>
              </a:rPr>
              <a:t>được</a:t>
            </a:r>
            <a:r>
              <a:rPr lang="en-US" sz="2000" b="1" i="1" dirty="0">
                <a:solidFill>
                  <a:srgbClr val="660033"/>
                </a:solidFill>
                <a:latin typeface="+mj-lt"/>
                <a:cs typeface="Arial" charset="0"/>
              </a:rPr>
              <a:t> chia </a:t>
            </a:r>
            <a:r>
              <a:rPr lang="en-US" sz="2000" b="1" i="1" dirty="0" err="1">
                <a:solidFill>
                  <a:srgbClr val="660033"/>
                </a:solidFill>
                <a:latin typeface="+mj-lt"/>
                <a:cs typeface="Arial" charset="0"/>
              </a:rPr>
              <a:t>làm</a:t>
            </a:r>
            <a:r>
              <a:rPr lang="en-US" sz="2000" b="1" i="1" dirty="0">
                <a:solidFill>
                  <a:srgbClr val="660033"/>
                </a:solidFill>
                <a:latin typeface="+mj-lt"/>
                <a:cs typeface="Arial" charset="0"/>
              </a:rPr>
              <a:t> 3 </a:t>
            </a:r>
            <a:r>
              <a:rPr lang="en-US" sz="2000" b="1" i="1" dirty="0" err="1">
                <a:solidFill>
                  <a:srgbClr val="660033"/>
                </a:solidFill>
                <a:latin typeface="+mj-lt"/>
                <a:cs typeface="Arial" charset="0"/>
              </a:rPr>
              <a:t>đợt</a:t>
            </a:r>
            <a:endParaRPr lang="en-US" sz="2000" b="1" i="1" dirty="0">
              <a:solidFill>
                <a:srgbClr val="660033"/>
              </a:solidFill>
              <a:latin typeface="+mj-lt"/>
              <a:cs typeface="Arial" charset="0"/>
            </a:endParaRPr>
          </a:p>
        </p:txBody>
      </p:sp>
      <p:grpSp>
        <p:nvGrpSpPr>
          <p:cNvPr id="6" name="Group 43">
            <a:extLst>
              <a:ext uri="{FF2B5EF4-FFF2-40B4-BE49-F238E27FC236}">
                <a16:creationId xmlns:a16="http://schemas.microsoft.com/office/drawing/2014/main" id="{F7B4C7E5-A2AB-45A7-B3F2-5377DAD1F3A6}"/>
              </a:ext>
            </a:extLst>
          </p:cNvPr>
          <p:cNvGrpSpPr>
            <a:grpSpLocks/>
          </p:cNvGrpSpPr>
          <p:nvPr/>
        </p:nvGrpSpPr>
        <p:grpSpPr bwMode="auto">
          <a:xfrm>
            <a:off x="1447800" y="1600200"/>
            <a:ext cx="2192338" cy="2076450"/>
            <a:chOff x="3370" y="987"/>
            <a:chExt cx="1381" cy="1308"/>
          </a:xfrm>
        </p:grpSpPr>
        <p:sp>
          <p:nvSpPr>
            <p:cNvPr id="52380" name="Freeform 44">
              <a:extLst>
                <a:ext uri="{FF2B5EF4-FFF2-40B4-BE49-F238E27FC236}">
                  <a16:creationId xmlns:a16="http://schemas.microsoft.com/office/drawing/2014/main" id="{8C6F1CBA-6934-4ECA-AC4A-5E5E2681D96C}"/>
                </a:ext>
              </a:extLst>
            </p:cNvPr>
            <p:cNvSpPr>
              <a:spLocks/>
            </p:cNvSpPr>
            <p:nvPr/>
          </p:nvSpPr>
          <p:spPr bwMode="auto">
            <a:xfrm>
              <a:off x="3370" y="987"/>
              <a:ext cx="1128" cy="1308"/>
            </a:xfrm>
            <a:custGeom>
              <a:avLst/>
              <a:gdLst>
                <a:gd name="T0" fmla="*/ 1128 w 1128"/>
                <a:gd name="T1" fmla="*/ 236 h 1308"/>
                <a:gd name="T2" fmla="*/ 1016 w 1128"/>
                <a:gd name="T3" fmla="*/ 164 h 1308"/>
                <a:gd name="T4" fmla="*/ 728 w 1128"/>
                <a:gd name="T5" fmla="*/ 156 h 1308"/>
                <a:gd name="T6" fmla="*/ 672 w 1128"/>
                <a:gd name="T7" fmla="*/ 140 h 1308"/>
                <a:gd name="T8" fmla="*/ 624 w 1128"/>
                <a:gd name="T9" fmla="*/ 108 h 1308"/>
                <a:gd name="T10" fmla="*/ 392 w 1128"/>
                <a:gd name="T11" fmla="*/ 12 h 1308"/>
                <a:gd name="T12" fmla="*/ 304 w 1128"/>
                <a:gd name="T13" fmla="*/ 28 h 1308"/>
                <a:gd name="T14" fmla="*/ 176 w 1128"/>
                <a:gd name="T15" fmla="*/ 68 h 1308"/>
                <a:gd name="T16" fmla="*/ 128 w 1128"/>
                <a:gd name="T17" fmla="*/ 116 h 1308"/>
                <a:gd name="T18" fmla="*/ 80 w 1128"/>
                <a:gd name="T19" fmla="*/ 156 h 1308"/>
                <a:gd name="T20" fmla="*/ 16 w 1128"/>
                <a:gd name="T21" fmla="*/ 276 h 1308"/>
                <a:gd name="T22" fmla="*/ 0 w 1128"/>
                <a:gd name="T23" fmla="*/ 372 h 1308"/>
                <a:gd name="T24" fmla="*/ 48 w 1128"/>
                <a:gd name="T25" fmla="*/ 644 h 1308"/>
                <a:gd name="T26" fmla="*/ 64 w 1128"/>
                <a:gd name="T27" fmla="*/ 764 h 1308"/>
                <a:gd name="T28" fmla="*/ 96 w 1128"/>
                <a:gd name="T29" fmla="*/ 836 h 1308"/>
                <a:gd name="T30" fmla="*/ 176 w 1128"/>
                <a:gd name="T31" fmla="*/ 1020 h 1308"/>
                <a:gd name="T32" fmla="*/ 240 w 1128"/>
                <a:gd name="T33" fmla="*/ 1108 h 1308"/>
                <a:gd name="T34" fmla="*/ 280 w 1128"/>
                <a:gd name="T35" fmla="*/ 1116 h 1308"/>
                <a:gd name="T36" fmla="*/ 328 w 1128"/>
                <a:gd name="T37" fmla="*/ 1132 h 1308"/>
                <a:gd name="T38" fmla="*/ 432 w 1128"/>
                <a:gd name="T39" fmla="*/ 1220 h 1308"/>
                <a:gd name="T40" fmla="*/ 488 w 1128"/>
                <a:gd name="T41" fmla="*/ 1236 h 1308"/>
                <a:gd name="T42" fmla="*/ 560 w 1128"/>
                <a:gd name="T43" fmla="*/ 1260 h 1308"/>
                <a:gd name="T44" fmla="*/ 584 w 1128"/>
                <a:gd name="T45" fmla="*/ 1268 h 1308"/>
                <a:gd name="T46" fmla="*/ 672 w 1128"/>
                <a:gd name="T47" fmla="*/ 1308 h 1308"/>
                <a:gd name="T48" fmla="*/ 960 w 1128"/>
                <a:gd name="T49" fmla="*/ 1244 h 1308"/>
                <a:gd name="T50" fmla="*/ 1016 w 1128"/>
                <a:gd name="T51" fmla="*/ 1220 h 130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28"/>
                <a:gd name="T79" fmla="*/ 0 h 1308"/>
                <a:gd name="T80" fmla="*/ 1128 w 1128"/>
                <a:gd name="T81" fmla="*/ 1308 h 130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28" h="1308">
                  <a:moveTo>
                    <a:pt x="1128" y="236"/>
                  </a:moveTo>
                  <a:cubicBezTo>
                    <a:pt x="1091" y="221"/>
                    <a:pt x="1051" y="167"/>
                    <a:pt x="1016" y="164"/>
                  </a:cubicBezTo>
                  <a:cubicBezTo>
                    <a:pt x="920" y="157"/>
                    <a:pt x="824" y="159"/>
                    <a:pt x="728" y="156"/>
                  </a:cubicBezTo>
                  <a:cubicBezTo>
                    <a:pt x="720" y="154"/>
                    <a:pt x="681" y="145"/>
                    <a:pt x="672" y="140"/>
                  </a:cubicBezTo>
                  <a:cubicBezTo>
                    <a:pt x="655" y="131"/>
                    <a:pt x="624" y="108"/>
                    <a:pt x="624" y="108"/>
                  </a:cubicBezTo>
                  <a:cubicBezTo>
                    <a:pt x="568" y="25"/>
                    <a:pt x="483" y="25"/>
                    <a:pt x="392" y="12"/>
                  </a:cubicBezTo>
                  <a:cubicBezTo>
                    <a:pt x="355" y="0"/>
                    <a:pt x="339" y="13"/>
                    <a:pt x="304" y="28"/>
                  </a:cubicBezTo>
                  <a:cubicBezTo>
                    <a:pt x="260" y="47"/>
                    <a:pt x="223" y="60"/>
                    <a:pt x="176" y="68"/>
                  </a:cubicBezTo>
                  <a:cubicBezTo>
                    <a:pt x="109" y="102"/>
                    <a:pt x="174" y="61"/>
                    <a:pt x="128" y="116"/>
                  </a:cubicBezTo>
                  <a:cubicBezTo>
                    <a:pt x="115" y="132"/>
                    <a:pt x="95" y="141"/>
                    <a:pt x="80" y="156"/>
                  </a:cubicBezTo>
                  <a:cubicBezTo>
                    <a:pt x="64" y="203"/>
                    <a:pt x="25" y="222"/>
                    <a:pt x="16" y="276"/>
                  </a:cubicBezTo>
                  <a:cubicBezTo>
                    <a:pt x="11" y="308"/>
                    <a:pt x="0" y="372"/>
                    <a:pt x="0" y="372"/>
                  </a:cubicBezTo>
                  <a:cubicBezTo>
                    <a:pt x="9" y="466"/>
                    <a:pt x="25" y="553"/>
                    <a:pt x="48" y="644"/>
                  </a:cubicBezTo>
                  <a:cubicBezTo>
                    <a:pt x="52" y="679"/>
                    <a:pt x="56" y="728"/>
                    <a:pt x="64" y="764"/>
                  </a:cubicBezTo>
                  <a:cubicBezTo>
                    <a:pt x="70" y="791"/>
                    <a:pt x="90" y="809"/>
                    <a:pt x="96" y="836"/>
                  </a:cubicBezTo>
                  <a:cubicBezTo>
                    <a:pt x="113" y="908"/>
                    <a:pt x="114" y="973"/>
                    <a:pt x="176" y="1020"/>
                  </a:cubicBezTo>
                  <a:cubicBezTo>
                    <a:pt x="189" y="1059"/>
                    <a:pt x="197" y="1092"/>
                    <a:pt x="240" y="1108"/>
                  </a:cubicBezTo>
                  <a:cubicBezTo>
                    <a:pt x="253" y="1113"/>
                    <a:pt x="267" y="1112"/>
                    <a:pt x="280" y="1116"/>
                  </a:cubicBezTo>
                  <a:cubicBezTo>
                    <a:pt x="296" y="1120"/>
                    <a:pt x="328" y="1132"/>
                    <a:pt x="328" y="1132"/>
                  </a:cubicBezTo>
                  <a:cubicBezTo>
                    <a:pt x="365" y="1160"/>
                    <a:pt x="389" y="1199"/>
                    <a:pt x="432" y="1220"/>
                  </a:cubicBezTo>
                  <a:cubicBezTo>
                    <a:pt x="445" y="1227"/>
                    <a:pt x="475" y="1232"/>
                    <a:pt x="488" y="1236"/>
                  </a:cubicBezTo>
                  <a:cubicBezTo>
                    <a:pt x="512" y="1243"/>
                    <a:pt x="536" y="1252"/>
                    <a:pt x="560" y="1260"/>
                  </a:cubicBezTo>
                  <a:cubicBezTo>
                    <a:pt x="568" y="1263"/>
                    <a:pt x="584" y="1268"/>
                    <a:pt x="584" y="1268"/>
                  </a:cubicBezTo>
                  <a:cubicBezTo>
                    <a:pt x="609" y="1306"/>
                    <a:pt x="630" y="1297"/>
                    <a:pt x="672" y="1308"/>
                  </a:cubicBezTo>
                  <a:cubicBezTo>
                    <a:pt x="775" y="1300"/>
                    <a:pt x="867" y="1285"/>
                    <a:pt x="960" y="1244"/>
                  </a:cubicBezTo>
                  <a:cubicBezTo>
                    <a:pt x="1022" y="1216"/>
                    <a:pt x="994" y="1242"/>
                    <a:pt x="1016" y="1220"/>
                  </a:cubicBezTo>
                </a:path>
              </a:pathLst>
            </a:custGeom>
            <a:noFill/>
            <a:ln w="571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a:p>
          </p:txBody>
        </p:sp>
        <p:sp>
          <p:nvSpPr>
            <p:cNvPr id="52381" name="Freeform 45">
              <a:extLst>
                <a:ext uri="{FF2B5EF4-FFF2-40B4-BE49-F238E27FC236}">
                  <a16:creationId xmlns:a16="http://schemas.microsoft.com/office/drawing/2014/main" id="{C4C9D15B-9808-4160-9283-20D6FB52EF26}"/>
                </a:ext>
              </a:extLst>
            </p:cNvPr>
            <p:cNvSpPr>
              <a:spLocks/>
            </p:cNvSpPr>
            <p:nvPr/>
          </p:nvSpPr>
          <p:spPr bwMode="auto">
            <a:xfrm>
              <a:off x="4346" y="1231"/>
              <a:ext cx="405" cy="998"/>
            </a:xfrm>
            <a:custGeom>
              <a:avLst/>
              <a:gdLst>
                <a:gd name="T0" fmla="*/ 136 w 405"/>
                <a:gd name="T1" fmla="*/ 0 h 998"/>
                <a:gd name="T2" fmla="*/ 304 w 405"/>
                <a:gd name="T3" fmla="*/ 24 h 998"/>
                <a:gd name="T4" fmla="*/ 376 w 405"/>
                <a:gd name="T5" fmla="*/ 176 h 998"/>
                <a:gd name="T6" fmla="*/ 312 w 405"/>
                <a:gd name="T7" fmla="*/ 640 h 998"/>
                <a:gd name="T8" fmla="*/ 264 w 405"/>
                <a:gd name="T9" fmla="*/ 720 h 998"/>
                <a:gd name="T10" fmla="*/ 160 w 405"/>
                <a:gd name="T11" fmla="*/ 920 h 998"/>
                <a:gd name="T12" fmla="*/ 112 w 405"/>
                <a:gd name="T13" fmla="*/ 952 h 998"/>
                <a:gd name="T14" fmla="*/ 64 w 405"/>
                <a:gd name="T15" fmla="*/ 992 h 998"/>
                <a:gd name="T16" fmla="*/ 0 w 405"/>
                <a:gd name="T17" fmla="*/ 992 h 99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5"/>
                <a:gd name="T28" fmla="*/ 0 h 998"/>
                <a:gd name="T29" fmla="*/ 405 w 405"/>
                <a:gd name="T30" fmla="*/ 998 h 99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5" h="998">
                  <a:moveTo>
                    <a:pt x="136" y="0"/>
                  </a:moveTo>
                  <a:cubicBezTo>
                    <a:pt x="191" y="14"/>
                    <a:pt x="247" y="18"/>
                    <a:pt x="304" y="24"/>
                  </a:cubicBezTo>
                  <a:cubicBezTo>
                    <a:pt x="339" y="77"/>
                    <a:pt x="361" y="115"/>
                    <a:pt x="376" y="176"/>
                  </a:cubicBezTo>
                  <a:cubicBezTo>
                    <a:pt x="372" y="349"/>
                    <a:pt x="405" y="500"/>
                    <a:pt x="312" y="640"/>
                  </a:cubicBezTo>
                  <a:cubicBezTo>
                    <a:pt x="301" y="684"/>
                    <a:pt x="280" y="683"/>
                    <a:pt x="264" y="720"/>
                  </a:cubicBezTo>
                  <a:cubicBezTo>
                    <a:pt x="233" y="789"/>
                    <a:pt x="202" y="856"/>
                    <a:pt x="160" y="920"/>
                  </a:cubicBezTo>
                  <a:cubicBezTo>
                    <a:pt x="149" y="936"/>
                    <a:pt x="128" y="941"/>
                    <a:pt x="112" y="952"/>
                  </a:cubicBezTo>
                  <a:cubicBezTo>
                    <a:pt x="95" y="964"/>
                    <a:pt x="84" y="987"/>
                    <a:pt x="64" y="992"/>
                  </a:cubicBezTo>
                  <a:cubicBezTo>
                    <a:pt x="43" y="998"/>
                    <a:pt x="21" y="992"/>
                    <a:pt x="0" y="992"/>
                  </a:cubicBezTo>
                </a:path>
              </a:pathLst>
            </a:custGeom>
            <a:noFill/>
            <a:ln w="5715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vi-VN" altLang="en-US"/>
            </a:p>
          </p:txBody>
        </p:sp>
      </p:grpSp>
      <p:pic>
        <p:nvPicPr>
          <p:cNvPr id="25665" name="Picture 65" descr="france_fl_md_wht">
            <a:extLst>
              <a:ext uri="{FF2B5EF4-FFF2-40B4-BE49-F238E27FC236}">
                <a16:creationId xmlns:a16="http://schemas.microsoft.com/office/drawing/2014/main" id="{84BBEC9E-9D73-40C0-BBA1-89603C61C68C}"/>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66925" y="2595563"/>
            <a:ext cx="3810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66" name="Picture 66" descr="france_fl_md_wht">
            <a:extLst>
              <a:ext uri="{FF2B5EF4-FFF2-40B4-BE49-F238E27FC236}">
                <a16:creationId xmlns:a16="http://schemas.microsoft.com/office/drawing/2014/main" id="{AC5B85D8-AF7A-4CC2-8FDD-FC85E3702412}"/>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43125" y="5962650"/>
            <a:ext cx="304800"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131">
            <a:extLst>
              <a:ext uri="{FF2B5EF4-FFF2-40B4-BE49-F238E27FC236}">
                <a16:creationId xmlns:a16="http://schemas.microsoft.com/office/drawing/2014/main" id="{63089E0E-0647-414F-90B4-6B3A1D373FE7}"/>
              </a:ext>
            </a:extLst>
          </p:cNvPr>
          <p:cNvGrpSpPr>
            <a:grpSpLocks/>
          </p:cNvGrpSpPr>
          <p:nvPr/>
        </p:nvGrpSpPr>
        <p:grpSpPr bwMode="auto">
          <a:xfrm>
            <a:off x="4700588" y="4495800"/>
            <a:ext cx="4495800" cy="2362200"/>
            <a:chOff x="2961" y="2595"/>
            <a:chExt cx="2832" cy="1752"/>
          </a:xfrm>
        </p:grpSpPr>
        <p:sp>
          <p:nvSpPr>
            <p:cNvPr id="52357" name="Text Box 344">
              <a:extLst>
                <a:ext uri="{FF2B5EF4-FFF2-40B4-BE49-F238E27FC236}">
                  <a16:creationId xmlns:a16="http://schemas.microsoft.com/office/drawing/2014/main" id="{6B0E0148-A5A1-4BE9-AF77-86CEF4C5F560}"/>
                </a:ext>
              </a:extLst>
            </p:cNvPr>
            <p:cNvSpPr txBox="1">
              <a:spLocks noChangeArrowheads="1"/>
            </p:cNvSpPr>
            <p:nvPr/>
          </p:nvSpPr>
          <p:spPr bwMode="auto">
            <a:xfrm>
              <a:off x="3873" y="2595"/>
              <a:ext cx="1104" cy="257"/>
            </a:xfrm>
            <a:prstGeom prst="rect">
              <a:avLst/>
            </a:prstGeom>
            <a:solidFill>
              <a:srgbClr val="FFFF66"/>
            </a:solidFill>
            <a:ln w="9525" algn="ctr">
              <a:solidFill>
                <a:srgbClr val="0000FF"/>
              </a:solidFill>
              <a:miter lim="800000"/>
              <a:headEnd/>
              <a:tailEnd/>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1600" b="1">
                  <a:solidFill>
                    <a:srgbClr val="FF0000"/>
                  </a:solidFill>
                </a:rPr>
                <a:t>CHÚ GIẢI</a:t>
              </a:r>
            </a:p>
          </p:txBody>
        </p:sp>
        <p:sp>
          <p:nvSpPr>
            <p:cNvPr id="52358" name="Rectangle 315">
              <a:extLst>
                <a:ext uri="{FF2B5EF4-FFF2-40B4-BE49-F238E27FC236}">
                  <a16:creationId xmlns:a16="http://schemas.microsoft.com/office/drawing/2014/main" id="{BD8BB5CA-2DED-4470-BD79-78073EA655CD}"/>
                </a:ext>
              </a:extLst>
            </p:cNvPr>
            <p:cNvSpPr>
              <a:spLocks noChangeArrowheads="1"/>
            </p:cNvSpPr>
            <p:nvPr/>
          </p:nvSpPr>
          <p:spPr bwMode="auto">
            <a:xfrm>
              <a:off x="2961" y="2820"/>
              <a:ext cx="2832" cy="1527"/>
            </a:xfrm>
            <a:prstGeom prst="rect">
              <a:avLst/>
            </a:prstGeom>
            <a:solidFill>
              <a:srgbClr val="BBE0E3">
                <a:alpha val="0"/>
              </a:srgbClr>
            </a:solidFill>
            <a:ln w="9525">
              <a:solidFill>
                <a:srgbClr val="0000FF"/>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en-US" sz="1000" b="1"/>
            </a:p>
          </p:txBody>
        </p:sp>
        <p:grpSp>
          <p:nvGrpSpPr>
            <p:cNvPr id="52359" name="Group 320">
              <a:extLst>
                <a:ext uri="{FF2B5EF4-FFF2-40B4-BE49-F238E27FC236}">
                  <a16:creationId xmlns:a16="http://schemas.microsoft.com/office/drawing/2014/main" id="{0ED97FC7-17EC-425A-A6E3-83573A5A8CBB}"/>
                </a:ext>
              </a:extLst>
            </p:cNvPr>
            <p:cNvGrpSpPr>
              <a:grpSpLocks/>
            </p:cNvGrpSpPr>
            <p:nvPr/>
          </p:nvGrpSpPr>
          <p:grpSpPr bwMode="auto">
            <a:xfrm>
              <a:off x="3013" y="3916"/>
              <a:ext cx="368" cy="105"/>
              <a:chOff x="384" y="3264"/>
              <a:chExt cx="480" cy="144"/>
            </a:xfrm>
          </p:grpSpPr>
          <p:sp>
            <p:nvSpPr>
              <p:cNvPr id="52375" name="Rectangle 321">
                <a:extLst>
                  <a:ext uri="{FF2B5EF4-FFF2-40B4-BE49-F238E27FC236}">
                    <a16:creationId xmlns:a16="http://schemas.microsoft.com/office/drawing/2014/main" id="{41C08000-A4EA-476A-BDBA-CD203A3CFD8A}"/>
                  </a:ext>
                </a:extLst>
              </p:cNvPr>
              <p:cNvSpPr>
                <a:spLocks noChangeArrowheads="1"/>
              </p:cNvSpPr>
              <p:nvPr/>
            </p:nvSpPr>
            <p:spPr bwMode="auto">
              <a:xfrm>
                <a:off x="384" y="3264"/>
                <a:ext cx="480" cy="144"/>
              </a:xfrm>
              <a:prstGeom prst="rect">
                <a:avLst/>
              </a:prstGeom>
              <a:solidFill>
                <a:srgbClr val="FFFF00"/>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nvGrpSpPr>
              <p:cNvPr id="52376" name="Group 322">
                <a:extLst>
                  <a:ext uri="{FF2B5EF4-FFF2-40B4-BE49-F238E27FC236}">
                    <a16:creationId xmlns:a16="http://schemas.microsoft.com/office/drawing/2014/main" id="{F20039AC-5724-414E-9608-470C3D2D6237}"/>
                  </a:ext>
                </a:extLst>
              </p:cNvPr>
              <p:cNvGrpSpPr>
                <a:grpSpLocks/>
              </p:cNvGrpSpPr>
              <p:nvPr/>
            </p:nvGrpSpPr>
            <p:grpSpPr bwMode="auto">
              <a:xfrm>
                <a:off x="504" y="3264"/>
                <a:ext cx="280" cy="144"/>
                <a:chOff x="432" y="3264"/>
                <a:chExt cx="280" cy="144"/>
              </a:xfrm>
            </p:grpSpPr>
            <p:sp>
              <p:nvSpPr>
                <p:cNvPr id="52377" name="AutoShape 323">
                  <a:extLst>
                    <a:ext uri="{FF2B5EF4-FFF2-40B4-BE49-F238E27FC236}">
                      <a16:creationId xmlns:a16="http://schemas.microsoft.com/office/drawing/2014/main" id="{4213DB34-833D-492E-A5E9-90405023D153}"/>
                    </a:ext>
                  </a:extLst>
                </p:cNvPr>
                <p:cNvSpPr>
                  <a:spLocks noChangeArrowheads="1"/>
                </p:cNvSpPr>
                <p:nvPr/>
              </p:nvSpPr>
              <p:spPr bwMode="auto">
                <a:xfrm>
                  <a:off x="432" y="3313"/>
                  <a:ext cx="280" cy="47"/>
                </a:xfrm>
                <a:prstGeom prst="homePlate">
                  <a:avLst>
                    <a:gd name="adj" fmla="val 148936"/>
                  </a:avLst>
                </a:prstGeom>
                <a:solidFill>
                  <a:schemeClr val="tx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378" name="Line 324">
                  <a:extLst>
                    <a:ext uri="{FF2B5EF4-FFF2-40B4-BE49-F238E27FC236}">
                      <a16:creationId xmlns:a16="http://schemas.microsoft.com/office/drawing/2014/main" id="{0E1F8DDE-5DC6-47BF-AC40-FA61EEA0D08D}"/>
                    </a:ext>
                  </a:extLst>
                </p:cNvPr>
                <p:cNvSpPr>
                  <a:spLocks noChangeShapeType="1"/>
                </p:cNvSpPr>
                <p:nvPr/>
              </p:nvSpPr>
              <p:spPr bwMode="auto">
                <a:xfrm>
                  <a:off x="600" y="3264"/>
                  <a:ext cx="0" cy="144"/>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79" name="Line 325">
                  <a:extLst>
                    <a:ext uri="{FF2B5EF4-FFF2-40B4-BE49-F238E27FC236}">
                      <a16:creationId xmlns:a16="http://schemas.microsoft.com/office/drawing/2014/main" id="{D76D2DBA-B428-4920-BA07-52030F8EB864}"/>
                    </a:ext>
                  </a:extLst>
                </p:cNvPr>
                <p:cNvSpPr>
                  <a:spLocks noChangeShapeType="1"/>
                </p:cNvSpPr>
                <p:nvPr/>
              </p:nvSpPr>
              <p:spPr bwMode="auto">
                <a:xfrm flipH="1" flipV="1">
                  <a:off x="480" y="3288"/>
                  <a:ext cx="0" cy="96"/>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52360" name="Line 327">
              <a:extLst>
                <a:ext uri="{FF2B5EF4-FFF2-40B4-BE49-F238E27FC236}">
                  <a16:creationId xmlns:a16="http://schemas.microsoft.com/office/drawing/2014/main" id="{003700C8-A22A-4B88-BD32-C25FED967ED3}"/>
                </a:ext>
              </a:extLst>
            </p:cNvPr>
            <p:cNvSpPr>
              <a:spLocks noChangeShapeType="1"/>
            </p:cNvSpPr>
            <p:nvPr/>
          </p:nvSpPr>
          <p:spPr bwMode="auto">
            <a:xfrm>
              <a:off x="3013" y="3390"/>
              <a:ext cx="472" cy="0"/>
            </a:xfrm>
            <a:prstGeom prst="line">
              <a:avLst/>
            </a:prstGeom>
            <a:noFill/>
            <a:ln w="2857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2361" name="Line 328">
              <a:extLst>
                <a:ext uri="{FF2B5EF4-FFF2-40B4-BE49-F238E27FC236}">
                  <a16:creationId xmlns:a16="http://schemas.microsoft.com/office/drawing/2014/main" id="{73E9C8CC-9B62-4C27-9FB7-1D99EAE9490D}"/>
                </a:ext>
              </a:extLst>
            </p:cNvPr>
            <p:cNvSpPr>
              <a:spLocks noChangeShapeType="1"/>
            </p:cNvSpPr>
            <p:nvPr/>
          </p:nvSpPr>
          <p:spPr bwMode="auto">
            <a:xfrm>
              <a:off x="3013" y="3547"/>
              <a:ext cx="472" cy="0"/>
            </a:xfrm>
            <a:prstGeom prst="line">
              <a:avLst/>
            </a:prstGeom>
            <a:noFill/>
            <a:ln w="38100">
              <a:solidFill>
                <a:srgbClr val="FF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52362" name="AutoShape 329">
              <a:extLst>
                <a:ext uri="{FF2B5EF4-FFF2-40B4-BE49-F238E27FC236}">
                  <a16:creationId xmlns:a16="http://schemas.microsoft.com/office/drawing/2014/main" id="{15FD86E2-E874-4B54-B605-7EB7B0A169E1}"/>
                </a:ext>
              </a:extLst>
            </p:cNvPr>
            <p:cNvSpPr>
              <a:spLocks noChangeArrowheads="1"/>
            </p:cNvSpPr>
            <p:nvPr/>
          </p:nvSpPr>
          <p:spPr bwMode="auto">
            <a:xfrm>
              <a:off x="3013" y="3179"/>
              <a:ext cx="368" cy="105"/>
            </a:xfrm>
            <a:prstGeom prst="rightArrow">
              <a:avLst>
                <a:gd name="adj1" fmla="val 50000"/>
                <a:gd name="adj2" fmla="val 87619"/>
              </a:avLst>
            </a:prstGeom>
            <a:solidFill>
              <a:srgbClr val="FA190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363" name="AutoShape 330">
              <a:extLst>
                <a:ext uri="{FF2B5EF4-FFF2-40B4-BE49-F238E27FC236}">
                  <a16:creationId xmlns:a16="http://schemas.microsoft.com/office/drawing/2014/main" id="{D147EF14-90CC-42E4-B158-857CD1C6416F}"/>
                </a:ext>
              </a:extLst>
            </p:cNvPr>
            <p:cNvSpPr>
              <a:spLocks noChangeArrowheads="1"/>
            </p:cNvSpPr>
            <p:nvPr/>
          </p:nvSpPr>
          <p:spPr bwMode="auto">
            <a:xfrm>
              <a:off x="3013" y="3021"/>
              <a:ext cx="368" cy="105"/>
            </a:xfrm>
            <a:prstGeom prst="rightArrow">
              <a:avLst>
                <a:gd name="adj1" fmla="val 50000"/>
                <a:gd name="adj2" fmla="val 87619"/>
              </a:avLst>
            </a:prstGeom>
            <a:solidFill>
              <a:srgbClr val="FFFF00"/>
            </a:solidFill>
            <a:ln w="38100">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364" name="AutoShape 331">
              <a:extLst>
                <a:ext uri="{FF2B5EF4-FFF2-40B4-BE49-F238E27FC236}">
                  <a16:creationId xmlns:a16="http://schemas.microsoft.com/office/drawing/2014/main" id="{407F8A36-F049-4A61-A3D3-C408D1100CBD}"/>
                </a:ext>
              </a:extLst>
            </p:cNvPr>
            <p:cNvSpPr>
              <a:spLocks noChangeArrowheads="1"/>
            </p:cNvSpPr>
            <p:nvPr/>
          </p:nvSpPr>
          <p:spPr bwMode="auto">
            <a:xfrm>
              <a:off x="3013" y="2863"/>
              <a:ext cx="368" cy="106"/>
            </a:xfrm>
            <a:prstGeom prst="rightArrow">
              <a:avLst>
                <a:gd name="adj1" fmla="val 50000"/>
                <a:gd name="adj2" fmla="val 86792"/>
              </a:avLst>
            </a:prstGeom>
            <a:solidFill>
              <a:srgbClr val="99CCFF"/>
            </a:solidFill>
            <a:ln w="9525">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52365" name="Text Box 334">
              <a:extLst>
                <a:ext uri="{FF2B5EF4-FFF2-40B4-BE49-F238E27FC236}">
                  <a16:creationId xmlns:a16="http://schemas.microsoft.com/office/drawing/2014/main" id="{7998801F-F73E-41DF-8DEB-57CFDAFE873B}"/>
                </a:ext>
              </a:extLst>
            </p:cNvPr>
            <p:cNvSpPr txBox="1">
              <a:spLocks noChangeArrowheads="1"/>
            </p:cNvSpPr>
            <p:nvPr/>
          </p:nvSpPr>
          <p:spPr bwMode="auto">
            <a:xfrm>
              <a:off x="3590" y="2849"/>
              <a:ext cx="997"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000" b="1"/>
                <a:t>Ta tấn công đợt 1</a:t>
              </a:r>
            </a:p>
          </p:txBody>
        </p:sp>
        <p:sp>
          <p:nvSpPr>
            <p:cNvPr id="52366" name="Text Box 335">
              <a:extLst>
                <a:ext uri="{FF2B5EF4-FFF2-40B4-BE49-F238E27FC236}">
                  <a16:creationId xmlns:a16="http://schemas.microsoft.com/office/drawing/2014/main" id="{D84AB9D9-5095-4302-837A-781515C6A99F}"/>
                </a:ext>
              </a:extLst>
            </p:cNvPr>
            <p:cNvSpPr txBox="1">
              <a:spLocks noChangeArrowheads="1"/>
            </p:cNvSpPr>
            <p:nvPr/>
          </p:nvSpPr>
          <p:spPr bwMode="auto">
            <a:xfrm>
              <a:off x="3590" y="3018"/>
              <a:ext cx="997"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000" b="1"/>
                <a:t>Ta tấn công đợt 2</a:t>
              </a:r>
            </a:p>
          </p:txBody>
        </p:sp>
        <p:sp>
          <p:nvSpPr>
            <p:cNvPr id="52367" name="Text Box 336">
              <a:extLst>
                <a:ext uri="{FF2B5EF4-FFF2-40B4-BE49-F238E27FC236}">
                  <a16:creationId xmlns:a16="http://schemas.microsoft.com/office/drawing/2014/main" id="{4AD1E8F9-FA0C-4A09-872C-361826960ED7}"/>
                </a:ext>
              </a:extLst>
            </p:cNvPr>
            <p:cNvSpPr txBox="1">
              <a:spLocks noChangeArrowheads="1"/>
            </p:cNvSpPr>
            <p:nvPr/>
          </p:nvSpPr>
          <p:spPr bwMode="auto">
            <a:xfrm>
              <a:off x="3590" y="3180"/>
              <a:ext cx="997"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000" b="1"/>
                <a:t>Ta tấn công đợt 3</a:t>
              </a:r>
            </a:p>
          </p:txBody>
        </p:sp>
        <p:sp>
          <p:nvSpPr>
            <p:cNvPr id="52368" name="Text Box 337">
              <a:extLst>
                <a:ext uri="{FF2B5EF4-FFF2-40B4-BE49-F238E27FC236}">
                  <a16:creationId xmlns:a16="http://schemas.microsoft.com/office/drawing/2014/main" id="{29FBAFF9-803F-47E5-B3B2-EFB80B09DCA7}"/>
                </a:ext>
              </a:extLst>
            </p:cNvPr>
            <p:cNvSpPr txBox="1">
              <a:spLocks noChangeArrowheads="1"/>
            </p:cNvSpPr>
            <p:nvPr/>
          </p:nvSpPr>
          <p:spPr bwMode="auto">
            <a:xfrm>
              <a:off x="3590" y="3343"/>
              <a:ext cx="104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000" b="1"/>
                <a:t>Vòng vây sau đợt 1</a:t>
              </a:r>
            </a:p>
          </p:txBody>
        </p:sp>
        <p:sp>
          <p:nvSpPr>
            <p:cNvPr id="52369" name="Text Box 338">
              <a:extLst>
                <a:ext uri="{FF2B5EF4-FFF2-40B4-BE49-F238E27FC236}">
                  <a16:creationId xmlns:a16="http://schemas.microsoft.com/office/drawing/2014/main" id="{973271F8-3795-4D3C-80E4-DE9EFCE8B8EC}"/>
                </a:ext>
              </a:extLst>
            </p:cNvPr>
            <p:cNvSpPr txBox="1">
              <a:spLocks noChangeArrowheads="1"/>
            </p:cNvSpPr>
            <p:nvPr/>
          </p:nvSpPr>
          <p:spPr bwMode="auto">
            <a:xfrm>
              <a:off x="3590" y="3512"/>
              <a:ext cx="104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000" b="1"/>
                <a:t>Vòng vây sau đợt 2</a:t>
              </a:r>
            </a:p>
          </p:txBody>
        </p:sp>
        <p:sp>
          <p:nvSpPr>
            <p:cNvPr id="52370" name="Text Box 339">
              <a:extLst>
                <a:ext uri="{FF2B5EF4-FFF2-40B4-BE49-F238E27FC236}">
                  <a16:creationId xmlns:a16="http://schemas.microsoft.com/office/drawing/2014/main" id="{EA35497A-35C5-49DA-A5F3-2F18C1B3C067}"/>
                </a:ext>
              </a:extLst>
            </p:cNvPr>
            <p:cNvSpPr txBox="1">
              <a:spLocks noChangeArrowheads="1"/>
            </p:cNvSpPr>
            <p:nvPr/>
          </p:nvSpPr>
          <p:spPr bwMode="auto">
            <a:xfrm>
              <a:off x="3590" y="3714"/>
              <a:ext cx="1049"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000" b="1"/>
                <a:t>Chỉ huy sở của địch</a:t>
              </a:r>
            </a:p>
          </p:txBody>
        </p:sp>
        <p:sp>
          <p:nvSpPr>
            <p:cNvPr id="52371" name="Text Box 340">
              <a:extLst>
                <a:ext uri="{FF2B5EF4-FFF2-40B4-BE49-F238E27FC236}">
                  <a16:creationId xmlns:a16="http://schemas.microsoft.com/office/drawing/2014/main" id="{A1AF19C1-87B0-4E33-97C2-FCB9E08231B1}"/>
                </a:ext>
              </a:extLst>
            </p:cNvPr>
            <p:cNvSpPr txBox="1">
              <a:spLocks noChangeArrowheads="1"/>
            </p:cNvSpPr>
            <p:nvPr/>
          </p:nvSpPr>
          <p:spPr bwMode="auto">
            <a:xfrm>
              <a:off x="3590" y="3916"/>
              <a:ext cx="630"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000" b="1"/>
                <a:t>Sân bay địch</a:t>
              </a:r>
            </a:p>
          </p:txBody>
        </p:sp>
        <p:sp>
          <p:nvSpPr>
            <p:cNvPr id="52372" name="Text Box 343">
              <a:extLst>
                <a:ext uri="{FF2B5EF4-FFF2-40B4-BE49-F238E27FC236}">
                  <a16:creationId xmlns:a16="http://schemas.microsoft.com/office/drawing/2014/main" id="{A14EFD79-0694-4A8B-991F-690CF31048B8}"/>
                </a:ext>
              </a:extLst>
            </p:cNvPr>
            <p:cNvSpPr txBox="1">
              <a:spLocks noChangeArrowheads="1"/>
            </p:cNvSpPr>
            <p:nvPr/>
          </p:nvSpPr>
          <p:spPr bwMode="auto">
            <a:xfrm>
              <a:off x="3537" y="4141"/>
              <a:ext cx="996" cy="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1000" b="1"/>
                <a:t>Cứ điểm của địch</a:t>
              </a:r>
            </a:p>
          </p:txBody>
        </p:sp>
        <p:pic>
          <p:nvPicPr>
            <p:cNvPr id="52373" name="Picture 90" descr="france_fl_md_wht">
              <a:extLst>
                <a:ext uri="{FF2B5EF4-FFF2-40B4-BE49-F238E27FC236}">
                  <a16:creationId xmlns:a16="http://schemas.microsoft.com/office/drawing/2014/main" id="{01A0C9DB-F7E3-491C-8B18-B42E4F844109}"/>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8" y="3642"/>
              <a:ext cx="192"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74" name="AutoShape 326">
              <a:extLst>
                <a:ext uri="{FF2B5EF4-FFF2-40B4-BE49-F238E27FC236}">
                  <a16:creationId xmlns:a16="http://schemas.microsoft.com/office/drawing/2014/main" id="{9038F2F6-AD3E-428B-AE03-972721BB3159}"/>
                </a:ext>
              </a:extLst>
            </p:cNvPr>
            <p:cNvSpPr>
              <a:spLocks noChangeArrowheads="1"/>
            </p:cNvSpPr>
            <p:nvPr/>
          </p:nvSpPr>
          <p:spPr bwMode="auto">
            <a:xfrm flipH="1">
              <a:off x="3222" y="4149"/>
              <a:ext cx="53" cy="52"/>
            </a:xfrm>
            <a:prstGeom prst="diamond">
              <a:avLst/>
            </a:prstGeom>
            <a:solidFill>
              <a:schemeClr val="bg1"/>
            </a:solidFill>
            <a:ln w="9525">
              <a:solidFill>
                <a:srgbClr val="80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grpSp>
        <p:nvGrpSpPr>
          <p:cNvPr id="10" name="Group 92">
            <a:extLst>
              <a:ext uri="{FF2B5EF4-FFF2-40B4-BE49-F238E27FC236}">
                <a16:creationId xmlns:a16="http://schemas.microsoft.com/office/drawing/2014/main" id="{04987A12-FDBB-4A99-B5BC-E2DE63585940}"/>
              </a:ext>
            </a:extLst>
          </p:cNvPr>
          <p:cNvGrpSpPr>
            <a:grpSpLocks/>
          </p:cNvGrpSpPr>
          <p:nvPr/>
        </p:nvGrpSpPr>
        <p:grpSpPr bwMode="auto">
          <a:xfrm>
            <a:off x="-1328738" y="-257175"/>
            <a:ext cx="881063" cy="766763"/>
            <a:chOff x="3237" y="1899"/>
            <a:chExt cx="555" cy="483"/>
          </a:xfrm>
        </p:grpSpPr>
        <p:grpSp>
          <p:nvGrpSpPr>
            <p:cNvPr id="52351" name="Group 93">
              <a:extLst>
                <a:ext uri="{FF2B5EF4-FFF2-40B4-BE49-F238E27FC236}">
                  <a16:creationId xmlns:a16="http://schemas.microsoft.com/office/drawing/2014/main" id="{9A756216-AAC3-4B4E-8252-98C4F3AC588A}"/>
                </a:ext>
              </a:extLst>
            </p:cNvPr>
            <p:cNvGrpSpPr>
              <a:grpSpLocks/>
            </p:cNvGrpSpPr>
            <p:nvPr/>
          </p:nvGrpSpPr>
          <p:grpSpPr bwMode="auto">
            <a:xfrm>
              <a:off x="3237" y="1899"/>
              <a:ext cx="555" cy="483"/>
              <a:chOff x="3237" y="1899"/>
              <a:chExt cx="555" cy="483"/>
            </a:xfrm>
          </p:grpSpPr>
          <p:pic>
            <p:nvPicPr>
              <p:cNvPr id="52354" name="Picture 94" descr="3dflags">
                <a:extLst>
                  <a:ext uri="{FF2B5EF4-FFF2-40B4-BE49-F238E27FC236}">
                    <a16:creationId xmlns:a16="http://schemas.microsoft.com/office/drawing/2014/main" id="{039AC213-EFE9-42FC-9D8C-5764FF2C1088}"/>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3444" y="1899"/>
                <a:ext cx="20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355" name="Picture 95">
                <a:extLst>
                  <a:ext uri="{FF2B5EF4-FFF2-40B4-BE49-F238E27FC236}">
                    <a16:creationId xmlns:a16="http://schemas.microsoft.com/office/drawing/2014/main" id="{3FD6C940-B911-4ED1-8688-93048CAAB2D6}"/>
                  </a:ext>
                </a:extLst>
              </p:cNvPr>
              <p:cNvPicPr>
                <a:picLocks noChangeAspect="1" noChangeArrowheads="1"/>
              </p:cNvPicPr>
              <p:nvPr/>
            </p:nvPicPr>
            <p:blipFill>
              <a:blip r:embed="rId6" cstate="print">
                <a:lum bright="6000" contrast="-6000"/>
                <a:extLst>
                  <a:ext uri="{28A0092B-C50C-407E-A947-70E740481C1C}">
                    <a14:useLocalDpi xmlns:a14="http://schemas.microsoft.com/office/drawing/2010/main" val="0"/>
                  </a:ext>
                </a:extLst>
              </a:blip>
              <a:srcRect l="33943" t="59393" r="59045" b="34554"/>
              <a:stretch>
                <a:fillRect/>
              </a:stretch>
            </p:blipFill>
            <p:spPr bwMode="auto">
              <a:xfrm>
                <a:off x="3264" y="2046"/>
                <a:ext cx="528"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356" name="Picture 96" descr="3dflags">
                <a:extLst>
                  <a:ext uri="{FF2B5EF4-FFF2-40B4-BE49-F238E27FC236}">
                    <a16:creationId xmlns:a16="http://schemas.microsoft.com/office/drawing/2014/main" id="{B5681D90-B1A0-486C-9A16-4B20A1739736}"/>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612351">
                <a:off x="3237" y="1926"/>
                <a:ext cx="20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352" name="Line 97">
              <a:extLst>
                <a:ext uri="{FF2B5EF4-FFF2-40B4-BE49-F238E27FC236}">
                  <a16:creationId xmlns:a16="http://schemas.microsoft.com/office/drawing/2014/main" id="{6C5A6AA4-7B66-45D9-A800-D3D741B865D7}"/>
                </a:ext>
              </a:extLst>
            </p:cNvPr>
            <p:cNvSpPr>
              <a:spLocks noChangeShapeType="1"/>
            </p:cNvSpPr>
            <p:nvPr/>
          </p:nvSpPr>
          <p:spPr bwMode="auto">
            <a:xfrm>
              <a:off x="3648" y="1908"/>
              <a:ext cx="0" cy="144"/>
            </a:xfrm>
            <a:prstGeom prst="line">
              <a:avLst/>
            </a:prstGeom>
            <a:noFill/>
            <a:ln w="38100">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53" name="Line 98">
              <a:extLst>
                <a:ext uri="{FF2B5EF4-FFF2-40B4-BE49-F238E27FC236}">
                  <a16:creationId xmlns:a16="http://schemas.microsoft.com/office/drawing/2014/main" id="{93137E4A-8389-4A79-9263-06BB28A821BE}"/>
                </a:ext>
              </a:extLst>
            </p:cNvPr>
            <p:cNvSpPr>
              <a:spLocks noChangeShapeType="1"/>
            </p:cNvSpPr>
            <p:nvPr/>
          </p:nvSpPr>
          <p:spPr bwMode="auto">
            <a:xfrm>
              <a:off x="3426" y="1941"/>
              <a:ext cx="0" cy="144"/>
            </a:xfrm>
            <a:prstGeom prst="line">
              <a:avLst/>
            </a:prstGeom>
            <a:noFill/>
            <a:ln w="38100">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25699" name="Picture 99" descr="lua">
            <a:extLst>
              <a:ext uri="{FF2B5EF4-FFF2-40B4-BE49-F238E27FC236}">
                <a16:creationId xmlns:a16="http://schemas.microsoft.com/office/drawing/2014/main" id="{9C73021E-EB0D-4A1B-9091-29D31E08D22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76313" y="990600"/>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00" name="Bomno.mp3">
            <a:hlinkClick r:id="" action="ppaction://media"/>
            <a:extLst>
              <a:ext uri="{FF2B5EF4-FFF2-40B4-BE49-F238E27FC236}">
                <a16:creationId xmlns:a16="http://schemas.microsoft.com/office/drawing/2014/main" id="{2BA92ED0-80D4-4135-97DC-8D884177B5F8}"/>
              </a:ext>
            </a:extLst>
          </p:cNvPr>
          <p:cNvPicPr>
            <a:picLocks noRot="1" noChangeAspect="1" noChangeArrowheads="1"/>
          </p:cNvPicPr>
          <p:nvPr>
            <a:audioFile r:link="rId1"/>
          </p:nvPr>
        </p:nvPicPr>
        <p:blipFill>
          <a:blip r:embed="rId8" cstate="print">
            <a:extLst>
              <a:ext uri="{28A0092B-C50C-407E-A947-70E740481C1C}">
                <a14:useLocalDpi xmlns:a14="http://schemas.microsoft.com/office/drawing/2010/main" val="0"/>
              </a:ext>
            </a:extLst>
          </a:blip>
          <a:srcRect/>
          <a:stretch>
            <a:fillRect/>
          </a:stretch>
        </p:blipFill>
        <p:spPr bwMode="auto">
          <a:xfrm>
            <a:off x="838200" y="1143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01">
            <a:extLst>
              <a:ext uri="{FF2B5EF4-FFF2-40B4-BE49-F238E27FC236}">
                <a16:creationId xmlns:a16="http://schemas.microsoft.com/office/drawing/2014/main" id="{149932E9-C153-4762-B16E-65C0740EF231}"/>
              </a:ext>
            </a:extLst>
          </p:cNvPr>
          <p:cNvGrpSpPr>
            <a:grpSpLocks/>
          </p:cNvGrpSpPr>
          <p:nvPr/>
        </p:nvGrpSpPr>
        <p:grpSpPr bwMode="auto">
          <a:xfrm>
            <a:off x="5043488" y="-990600"/>
            <a:ext cx="838200" cy="762000"/>
            <a:chOff x="2400" y="1944"/>
            <a:chExt cx="672" cy="651"/>
          </a:xfrm>
        </p:grpSpPr>
        <p:grpSp>
          <p:nvGrpSpPr>
            <p:cNvPr id="52344" name="Group 102">
              <a:extLst>
                <a:ext uri="{FF2B5EF4-FFF2-40B4-BE49-F238E27FC236}">
                  <a16:creationId xmlns:a16="http://schemas.microsoft.com/office/drawing/2014/main" id="{CFF3F6A8-0F38-4DF9-9671-27A34B3DD225}"/>
                </a:ext>
              </a:extLst>
            </p:cNvPr>
            <p:cNvGrpSpPr>
              <a:grpSpLocks/>
            </p:cNvGrpSpPr>
            <p:nvPr/>
          </p:nvGrpSpPr>
          <p:grpSpPr bwMode="auto">
            <a:xfrm>
              <a:off x="2586" y="1944"/>
              <a:ext cx="240" cy="204"/>
              <a:chOff x="3696" y="1680"/>
              <a:chExt cx="240" cy="204"/>
            </a:xfrm>
          </p:grpSpPr>
          <p:pic>
            <p:nvPicPr>
              <p:cNvPr id="52349" name="Picture 103" descr="3dflags">
                <a:extLst>
                  <a:ext uri="{FF2B5EF4-FFF2-40B4-BE49-F238E27FC236}">
                    <a16:creationId xmlns:a16="http://schemas.microsoft.com/office/drawing/2014/main" id="{0AB13B84-13B0-439F-BAF5-3927C198694C}"/>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96" y="1680"/>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50" name="Line 104">
                <a:extLst>
                  <a:ext uri="{FF2B5EF4-FFF2-40B4-BE49-F238E27FC236}">
                    <a16:creationId xmlns:a16="http://schemas.microsoft.com/office/drawing/2014/main" id="{48652E7F-E77D-4B50-AF3C-9F70E4FED262}"/>
                  </a:ext>
                </a:extLst>
              </p:cNvPr>
              <p:cNvSpPr>
                <a:spLocks noChangeShapeType="1"/>
              </p:cNvSpPr>
              <p:nvPr/>
            </p:nvSpPr>
            <p:spPr bwMode="auto">
              <a:xfrm>
                <a:off x="3696" y="1692"/>
                <a:ext cx="0" cy="192"/>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52345" name="Picture 105">
              <a:extLst>
                <a:ext uri="{FF2B5EF4-FFF2-40B4-BE49-F238E27FC236}">
                  <a16:creationId xmlns:a16="http://schemas.microsoft.com/office/drawing/2014/main" id="{AA683C97-5CD4-4DF8-A905-C87109B668C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49773" t="34135" r="42188" b="58333"/>
            <a:stretch>
              <a:fillRect/>
            </a:stretch>
          </p:blipFill>
          <p:spPr bwMode="auto">
            <a:xfrm>
              <a:off x="2400" y="2124"/>
              <a:ext cx="672"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346" name="Group 106">
              <a:extLst>
                <a:ext uri="{FF2B5EF4-FFF2-40B4-BE49-F238E27FC236}">
                  <a16:creationId xmlns:a16="http://schemas.microsoft.com/office/drawing/2014/main" id="{B72BE60D-8F7B-4CAC-8128-C9F786FDFF6B}"/>
                </a:ext>
              </a:extLst>
            </p:cNvPr>
            <p:cNvGrpSpPr>
              <a:grpSpLocks/>
            </p:cNvGrpSpPr>
            <p:nvPr/>
          </p:nvGrpSpPr>
          <p:grpSpPr bwMode="auto">
            <a:xfrm>
              <a:off x="2814" y="1986"/>
              <a:ext cx="240" cy="204"/>
              <a:chOff x="3696" y="1680"/>
              <a:chExt cx="240" cy="204"/>
            </a:xfrm>
          </p:grpSpPr>
          <p:pic>
            <p:nvPicPr>
              <p:cNvPr id="52347" name="Picture 107" descr="3dflags">
                <a:extLst>
                  <a:ext uri="{FF2B5EF4-FFF2-40B4-BE49-F238E27FC236}">
                    <a16:creationId xmlns:a16="http://schemas.microsoft.com/office/drawing/2014/main" id="{01663396-4CDE-4B9A-8871-4C90EB2EEB86}"/>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96" y="1680"/>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48" name="Line 108">
                <a:extLst>
                  <a:ext uri="{FF2B5EF4-FFF2-40B4-BE49-F238E27FC236}">
                    <a16:creationId xmlns:a16="http://schemas.microsoft.com/office/drawing/2014/main" id="{BBB8924C-BE71-44DF-B6E0-6B0FEC150233}"/>
                  </a:ext>
                </a:extLst>
              </p:cNvPr>
              <p:cNvSpPr>
                <a:spLocks noChangeShapeType="1"/>
              </p:cNvSpPr>
              <p:nvPr/>
            </p:nvSpPr>
            <p:spPr bwMode="auto">
              <a:xfrm>
                <a:off x="3696" y="1692"/>
                <a:ext cx="0" cy="192"/>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pic>
        <p:nvPicPr>
          <p:cNvPr id="25709" name="Picture 109" descr="lua">
            <a:extLst>
              <a:ext uri="{FF2B5EF4-FFF2-40B4-BE49-F238E27FC236}">
                <a16:creationId xmlns:a16="http://schemas.microsoft.com/office/drawing/2014/main" id="{68A78B86-D9FE-4BC1-B389-5F1BDAD9A38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09888" y="962025"/>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10">
            <a:extLst>
              <a:ext uri="{FF2B5EF4-FFF2-40B4-BE49-F238E27FC236}">
                <a16:creationId xmlns:a16="http://schemas.microsoft.com/office/drawing/2014/main" id="{4F85165C-C725-4B6A-B795-C430A8E7F985}"/>
              </a:ext>
            </a:extLst>
          </p:cNvPr>
          <p:cNvGrpSpPr>
            <a:grpSpLocks/>
          </p:cNvGrpSpPr>
          <p:nvPr/>
        </p:nvGrpSpPr>
        <p:grpSpPr bwMode="auto">
          <a:xfrm>
            <a:off x="3962400" y="1676400"/>
            <a:ext cx="609600" cy="609600"/>
            <a:chOff x="2400" y="1944"/>
            <a:chExt cx="672" cy="651"/>
          </a:xfrm>
        </p:grpSpPr>
        <p:grpSp>
          <p:nvGrpSpPr>
            <p:cNvPr id="52337" name="Group 111">
              <a:extLst>
                <a:ext uri="{FF2B5EF4-FFF2-40B4-BE49-F238E27FC236}">
                  <a16:creationId xmlns:a16="http://schemas.microsoft.com/office/drawing/2014/main" id="{39EE43DC-B9F2-4A51-AEF8-2B6CCD4DF029}"/>
                </a:ext>
              </a:extLst>
            </p:cNvPr>
            <p:cNvGrpSpPr>
              <a:grpSpLocks/>
            </p:cNvGrpSpPr>
            <p:nvPr/>
          </p:nvGrpSpPr>
          <p:grpSpPr bwMode="auto">
            <a:xfrm>
              <a:off x="2586" y="1944"/>
              <a:ext cx="240" cy="204"/>
              <a:chOff x="3696" y="1680"/>
              <a:chExt cx="240" cy="204"/>
            </a:xfrm>
          </p:grpSpPr>
          <p:pic>
            <p:nvPicPr>
              <p:cNvPr id="52342" name="Picture 112" descr="3dflags">
                <a:extLst>
                  <a:ext uri="{FF2B5EF4-FFF2-40B4-BE49-F238E27FC236}">
                    <a16:creationId xmlns:a16="http://schemas.microsoft.com/office/drawing/2014/main" id="{3054DC81-A0D2-48E0-A029-D1EBE7045048}"/>
                  </a:ext>
                </a:extLst>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96" y="1680"/>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43" name="Line 113">
                <a:extLst>
                  <a:ext uri="{FF2B5EF4-FFF2-40B4-BE49-F238E27FC236}">
                    <a16:creationId xmlns:a16="http://schemas.microsoft.com/office/drawing/2014/main" id="{016DCE04-C1DF-4025-B400-57DFCF08E5A1}"/>
                  </a:ext>
                </a:extLst>
              </p:cNvPr>
              <p:cNvSpPr>
                <a:spLocks noChangeShapeType="1"/>
              </p:cNvSpPr>
              <p:nvPr/>
            </p:nvSpPr>
            <p:spPr bwMode="auto">
              <a:xfrm>
                <a:off x="3696" y="1692"/>
                <a:ext cx="0" cy="192"/>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52338" name="Picture 114">
              <a:extLst>
                <a:ext uri="{FF2B5EF4-FFF2-40B4-BE49-F238E27FC236}">
                  <a16:creationId xmlns:a16="http://schemas.microsoft.com/office/drawing/2014/main" id="{2E39A172-0CDF-46A3-AAF4-66732E9E6C3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49773" t="34135" r="42188" b="58333"/>
            <a:stretch>
              <a:fillRect/>
            </a:stretch>
          </p:blipFill>
          <p:spPr bwMode="auto">
            <a:xfrm>
              <a:off x="2400" y="2124"/>
              <a:ext cx="672"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339" name="Group 115">
              <a:extLst>
                <a:ext uri="{FF2B5EF4-FFF2-40B4-BE49-F238E27FC236}">
                  <a16:creationId xmlns:a16="http://schemas.microsoft.com/office/drawing/2014/main" id="{B4020672-5B8C-4D3C-8084-8D0AE3854B00}"/>
                </a:ext>
              </a:extLst>
            </p:cNvPr>
            <p:cNvGrpSpPr>
              <a:grpSpLocks/>
            </p:cNvGrpSpPr>
            <p:nvPr/>
          </p:nvGrpSpPr>
          <p:grpSpPr bwMode="auto">
            <a:xfrm>
              <a:off x="2814" y="1986"/>
              <a:ext cx="240" cy="204"/>
              <a:chOff x="3696" y="1680"/>
              <a:chExt cx="240" cy="204"/>
            </a:xfrm>
          </p:grpSpPr>
          <p:pic>
            <p:nvPicPr>
              <p:cNvPr id="52340" name="Picture 116" descr="3dflags">
                <a:extLst>
                  <a:ext uri="{FF2B5EF4-FFF2-40B4-BE49-F238E27FC236}">
                    <a16:creationId xmlns:a16="http://schemas.microsoft.com/office/drawing/2014/main" id="{37C3D4CF-0408-467B-A97A-928C75AFD598}"/>
                  </a:ext>
                </a:extLst>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96" y="1680"/>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41" name="Line 117">
                <a:extLst>
                  <a:ext uri="{FF2B5EF4-FFF2-40B4-BE49-F238E27FC236}">
                    <a16:creationId xmlns:a16="http://schemas.microsoft.com/office/drawing/2014/main" id="{A1512D31-FB6A-49AF-B51A-2C11C2FDA93E}"/>
                  </a:ext>
                </a:extLst>
              </p:cNvPr>
              <p:cNvSpPr>
                <a:spLocks noChangeShapeType="1"/>
              </p:cNvSpPr>
              <p:nvPr/>
            </p:nvSpPr>
            <p:spPr bwMode="auto">
              <a:xfrm>
                <a:off x="3696" y="1692"/>
                <a:ext cx="0" cy="192"/>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pic>
        <p:nvPicPr>
          <p:cNvPr id="25718" name="Picture 118" descr="lua">
            <a:extLst>
              <a:ext uri="{FF2B5EF4-FFF2-40B4-BE49-F238E27FC236}">
                <a16:creationId xmlns:a16="http://schemas.microsoft.com/office/drawing/2014/main" id="{4E51FD27-CDE7-4730-BCB0-CA5D75774DE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81175" y="38100"/>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119">
            <a:extLst>
              <a:ext uri="{FF2B5EF4-FFF2-40B4-BE49-F238E27FC236}">
                <a16:creationId xmlns:a16="http://schemas.microsoft.com/office/drawing/2014/main" id="{87A2BCA7-8D0C-43EF-A203-943D466CA2AA}"/>
              </a:ext>
            </a:extLst>
          </p:cNvPr>
          <p:cNvGrpSpPr>
            <a:grpSpLocks/>
          </p:cNvGrpSpPr>
          <p:nvPr/>
        </p:nvGrpSpPr>
        <p:grpSpPr bwMode="auto">
          <a:xfrm>
            <a:off x="3295650" y="957263"/>
            <a:ext cx="395288" cy="381000"/>
            <a:chOff x="2487" y="1872"/>
            <a:chExt cx="489" cy="393"/>
          </a:xfrm>
        </p:grpSpPr>
        <p:pic>
          <p:nvPicPr>
            <p:cNvPr id="52335" name="Picture 120" descr="vietnamlg">
              <a:extLst>
                <a:ext uri="{FF2B5EF4-FFF2-40B4-BE49-F238E27FC236}">
                  <a16:creationId xmlns:a16="http://schemas.microsoft.com/office/drawing/2014/main" id="{03A024BE-2DA6-4C5A-96F2-5849B509BDB3}"/>
                </a:ext>
              </a:extLst>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87" y="1872"/>
              <a:ext cx="489"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36" name="Line 121">
              <a:extLst>
                <a:ext uri="{FF2B5EF4-FFF2-40B4-BE49-F238E27FC236}">
                  <a16:creationId xmlns:a16="http://schemas.microsoft.com/office/drawing/2014/main" id="{B18BD66A-91A2-4DCA-B334-5292C7B2CB4A}"/>
                </a:ext>
              </a:extLst>
            </p:cNvPr>
            <p:cNvSpPr>
              <a:spLocks noChangeShapeType="1"/>
            </p:cNvSpPr>
            <p:nvPr/>
          </p:nvSpPr>
          <p:spPr bwMode="auto">
            <a:xfrm>
              <a:off x="2491" y="1897"/>
              <a:ext cx="0" cy="368"/>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9" name="Group 122">
            <a:extLst>
              <a:ext uri="{FF2B5EF4-FFF2-40B4-BE49-F238E27FC236}">
                <a16:creationId xmlns:a16="http://schemas.microsoft.com/office/drawing/2014/main" id="{A398735A-AC28-4BF5-803D-4AB00B386ACF}"/>
              </a:ext>
            </a:extLst>
          </p:cNvPr>
          <p:cNvGrpSpPr>
            <a:grpSpLocks/>
          </p:cNvGrpSpPr>
          <p:nvPr/>
        </p:nvGrpSpPr>
        <p:grpSpPr bwMode="auto">
          <a:xfrm>
            <a:off x="1209675" y="966788"/>
            <a:ext cx="395288" cy="381000"/>
            <a:chOff x="2487" y="1872"/>
            <a:chExt cx="489" cy="393"/>
          </a:xfrm>
        </p:grpSpPr>
        <p:pic>
          <p:nvPicPr>
            <p:cNvPr id="52333" name="Picture 123" descr="vietnamlg">
              <a:extLst>
                <a:ext uri="{FF2B5EF4-FFF2-40B4-BE49-F238E27FC236}">
                  <a16:creationId xmlns:a16="http://schemas.microsoft.com/office/drawing/2014/main" id="{FF6EF3CA-072D-4E8A-8C2B-713BEB085609}"/>
                </a:ext>
              </a:extLst>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87" y="1872"/>
              <a:ext cx="489"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34" name="Line 124">
              <a:extLst>
                <a:ext uri="{FF2B5EF4-FFF2-40B4-BE49-F238E27FC236}">
                  <a16:creationId xmlns:a16="http://schemas.microsoft.com/office/drawing/2014/main" id="{D511D75E-1522-48DD-BB81-C467D8371DE3}"/>
                </a:ext>
              </a:extLst>
            </p:cNvPr>
            <p:cNvSpPr>
              <a:spLocks noChangeShapeType="1"/>
            </p:cNvSpPr>
            <p:nvPr/>
          </p:nvSpPr>
          <p:spPr bwMode="auto">
            <a:xfrm>
              <a:off x="2491" y="1897"/>
              <a:ext cx="0" cy="368"/>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0" name="Group 125">
            <a:extLst>
              <a:ext uri="{FF2B5EF4-FFF2-40B4-BE49-F238E27FC236}">
                <a16:creationId xmlns:a16="http://schemas.microsoft.com/office/drawing/2014/main" id="{C30E5E46-F774-4BB0-8986-9E39AAECE8AE}"/>
              </a:ext>
            </a:extLst>
          </p:cNvPr>
          <p:cNvGrpSpPr>
            <a:grpSpLocks/>
          </p:cNvGrpSpPr>
          <p:nvPr/>
        </p:nvGrpSpPr>
        <p:grpSpPr bwMode="auto">
          <a:xfrm>
            <a:off x="2124075" y="9525"/>
            <a:ext cx="395288" cy="381000"/>
            <a:chOff x="2487" y="1872"/>
            <a:chExt cx="489" cy="393"/>
          </a:xfrm>
        </p:grpSpPr>
        <p:pic>
          <p:nvPicPr>
            <p:cNvPr id="52331" name="Picture 126" descr="vietnamlg">
              <a:extLst>
                <a:ext uri="{FF2B5EF4-FFF2-40B4-BE49-F238E27FC236}">
                  <a16:creationId xmlns:a16="http://schemas.microsoft.com/office/drawing/2014/main" id="{D5EE07FE-AE22-4E84-92DF-A4ACC0E6F2FD}"/>
                </a:ext>
              </a:extLst>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87" y="1872"/>
              <a:ext cx="489"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32" name="Line 127">
              <a:extLst>
                <a:ext uri="{FF2B5EF4-FFF2-40B4-BE49-F238E27FC236}">
                  <a16:creationId xmlns:a16="http://schemas.microsoft.com/office/drawing/2014/main" id="{26F82BD6-A6A2-440E-9083-B460C32052DB}"/>
                </a:ext>
              </a:extLst>
            </p:cNvPr>
            <p:cNvSpPr>
              <a:spLocks noChangeShapeType="1"/>
            </p:cNvSpPr>
            <p:nvPr/>
          </p:nvSpPr>
          <p:spPr bwMode="auto">
            <a:xfrm>
              <a:off x="2491" y="1897"/>
              <a:ext cx="0" cy="368"/>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729" name="Text Box 129">
            <a:extLst>
              <a:ext uri="{FF2B5EF4-FFF2-40B4-BE49-F238E27FC236}">
                <a16:creationId xmlns:a16="http://schemas.microsoft.com/office/drawing/2014/main" id="{8B23FD66-1F66-453C-A6E1-BFC69C588643}"/>
              </a:ext>
            </a:extLst>
          </p:cNvPr>
          <p:cNvSpPr txBox="1">
            <a:spLocks noChangeArrowheads="1"/>
          </p:cNvSpPr>
          <p:nvPr/>
        </p:nvSpPr>
        <p:spPr bwMode="auto">
          <a:xfrm>
            <a:off x="4845050" y="1784350"/>
            <a:ext cx="4208463" cy="707886"/>
          </a:xfrm>
          <a:prstGeom prst="rect">
            <a:avLst/>
          </a:prstGeom>
          <a:noFill/>
          <a:ln w="9525">
            <a:noFill/>
            <a:miter lim="800000"/>
            <a:headEnd/>
            <a:tailEnd/>
          </a:ln>
          <a:effectLst/>
        </p:spPr>
        <p:txBody>
          <a:bodyPr>
            <a:spAutoFit/>
          </a:bodyPr>
          <a:lstStyle/>
          <a:p>
            <a:pPr algn="just" eaLnBrk="1" hangingPunct="1">
              <a:spcBef>
                <a:spcPct val="50000"/>
              </a:spcBef>
              <a:defRPr/>
            </a:pPr>
            <a:r>
              <a:rPr lang="en-US" sz="2000" b="1" i="1" dirty="0">
                <a:solidFill>
                  <a:srgbClr val="660033"/>
                </a:solidFill>
                <a:effectLst>
                  <a:outerShdw blurRad="38100" dist="38100" dir="2700000" algn="tl">
                    <a:srgbClr val="000000">
                      <a:alpha val="43137"/>
                    </a:srgbClr>
                  </a:outerShdw>
                </a:effectLst>
                <a:latin typeface="+mn-lt"/>
                <a:cs typeface="Arial" charset="0"/>
                <a:sym typeface="Wingdings" pitchFamily="2" charset="2"/>
              </a:rPr>
              <a:t>+ </a:t>
            </a:r>
            <a:r>
              <a:rPr lang="en-US" sz="2000" b="1" i="1" dirty="0" err="1">
                <a:solidFill>
                  <a:srgbClr val="660033"/>
                </a:solidFill>
                <a:effectLst>
                  <a:outerShdw blurRad="38100" dist="38100" dir="2700000" algn="tl">
                    <a:srgbClr val="000000">
                      <a:alpha val="43137"/>
                    </a:srgbClr>
                  </a:outerShdw>
                </a:effectLst>
                <a:latin typeface="+mn-lt"/>
                <a:cs typeface="Arial" charset="0"/>
                <a:sym typeface="Wingdings" pitchFamily="2" charset="2"/>
              </a:rPr>
              <a:t>Đợt</a:t>
            </a:r>
            <a:r>
              <a:rPr lang="en-US" sz="2000" b="1" i="1" dirty="0">
                <a:solidFill>
                  <a:srgbClr val="660033"/>
                </a:solidFill>
                <a:effectLst>
                  <a:outerShdw blurRad="38100" dist="38100" dir="2700000" algn="tl">
                    <a:srgbClr val="000000">
                      <a:alpha val="43137"/>
                    </a:srgbClr>
                  </a:outerShdw>
                </a:effectLst>
                <a:latin typeface="+mn-lt"/>
                <a:cs typeface="Arial" charset="0"/>
                <a:sym typeface="Wingdings" pitchFamily="2" charset="2"/>
              </a:rPr>
              <a:t> 1: ta </a:t>
            </a:r>
            <a:r>
              <a:rPr lang="en-US" sz="2000" b="1" i="1" dirty="0" err="1">
                <a:solidFill>
                  <a:srgbClr val="660033"/>
                </a:solidFill>
                <a:effectLst>
                  <a:outerShdw blurRad="38100" dist="38100" dir="2700000" algn="tl">
                    <a:srgbClr val="000000">
                      <a:alpha val="43137"/>
                    </a:srgbClr>
                  </a:outerShdw>
                </a:effectLst>
                <a:latin typeface="+mn-lt"/>
                <a:cs typeface="Arial" charset="0"/>
                <a:sym typeface="Wingdings" pitchFamily="2" charset="2"/>
              </a:rPr>
              <a:t>ta</a:t>
            </a:r>
            <a:r>
              <a:rPr lang="en-US" sz="2000" b="1" i="1" dirty="0">
                <a:solidFill>
                  <a:srgbClr val="660033"/>
                </a:solidFill>
                <a:effectLst>
                  <a:outerShdw blurRad="38100" dist="38100" dir="2700000" algn="tl">
                    <a:srgbClr val="000000">
                      <a:alpha val="43137"/>
                    </a:srgbClr>
                  </a:outerShdw>
                </a:effectLst>
                <a:latin typeface="+mn-lt"/>
                <a:cs typeface="Arial" charset="0"/>
                <a:sym typeface="Wingdings" pitchFamily="2" charset="2"/>
              </a:rPr>
              <a:t> </a:t>
            </a:r>
            <a:r>
              <a:rPr lang="en-US" sz="2000" b="1" i="1" dirty="0" err="1">
                <a:solidFill>
                  <a:srgbClr val="660033"/>
                </a:solidFill>
                <a:effectLst>
                  <a:outerShdw blurRad="38100" dist="38100" dir="2700000" algn="tl">
                    <a:srgbClr val="000000">
                      <a:alpha val="43137"/>
                    </a:srgbClr>
                  </a:outerShdw>
                </a:effectLst>
                <a:latin typeface="+mn-lt"/>
                <a:cs typeface="Arial" charset="0"/>
                <a:sym typeface="Wingdings" pitchFamily="2" charset="2"/>
              </a:rPr>
              <a:t>tiêu</a:t>
            </a:r>
            <a:r>
              <a:rPr lang="en-US" sz="2000" b="1" i="1" dirty="0">
                <a:solidFill>
                  <a:srgbClr val="660033"/>
                </a:solidFill>
                <a:effectLst>
                  <a:outerShdw blurRad="38100" dist="38100" dir="2700000" algn="tl">
                    <a:srgbClr val="000000">
                      <a:alpha val="43137"/>
                    </a:srgbClr>
                  </a:outerShdw>
                </a:effectLst>
                <a:latin typeface="+mn-lt"/>
                <a:cs typeface="Arial" charset="0"/>
                <a:sym typeface="Wingdings" pitchFamily="2" charset="2"/>
              </a:rPr>
              <a:t> </a:t>
            </a:r>
            <a:r>
              <a:rPr lang="en-US" sz="2000" b="1" i="1" dirty="0" err="1">
                <a:solidFill>
                  <a:srgbClr val="660033"/>
                </a:solidFill>
                <a:effectLst>
                  <a:outerShdw blurRad="38100" dist="38100" dir="2700000" algn="tl">
                    <a:srgbClr val="000000">
                      <a:alpha val="43137"/>
                    </a:srgbClr>
                  </a:outerShdw>
                </a:effectLst>
                <a:latin typeface="+mn-lt"/>
                <a:cs typeface="Arial" charset="0"/>
                <a:sym typeface="Wingdings" pitchFamily="2" charset="2"/>
              </a:rPr>
              <a:t>diệt</a:t>
            </a:r>
            <a:r>
              <a:rPr lang="en-US" sz="2000" b="1" i="1" dirty="0">
                <a:solidFill>
                  <a:srgbClr val="660033"/>
                </a:solidFill>
                <a:effectLst>
                  <a:outerShdw blurRad="38100" dist="38100" dir="2700000" algn="tl">
                    <a:srgbClr val="000000">
                      <a:alpha val="43137"/>
                    </a:srgbClr>
                  </a:outerShdw>
                </a:effectLst>
                <a:latin typeface="+mn-lt"/>
                <a:cs typeface="Arial" charset="0"/>
                <a:sym typeface="Wingdings" pitchFamily="2" charset="2"/>
              </a:rPr>
              <a:t> </a:t>
            </a:r>
            <a:r>
              <a:rPr lang="en-US" sz="2000" b="1" i="1" dirty="0" err="1">
                <a:solidFill>
                  <a:srgbClr val="660033"/>
                </a:solidFill>
                <a:effectLst>
                  <a:outerShdw blurRad="38100" dist="38100" dir="2700000" algn="tl">
                    <a:srgbClr val="000000">
                      <a:alpha val="43137"/>
                    </a:srgbClr>
                  </a:outerShdw>
                </a:effectLst>
                <a:latin typeface="+mn-lt"/>
                <a:cs typeface="Arial" charset="0"/>
                <a:sym typeface="Wingdings" pitchFamily="2" charset="2"/>
              </a:rPr>
              <a:t>toàn</a:t>
            </a:r>
            <a:r>
              <a:rPr lang="en-US" sz="2000" b="1" i="1" dirty="0">
                <a:solidFill>
                  <a:srgbClr val="660033"/>
                </a:solidFill>
                <a:effectLst>
                  <a:outerShdw blurRad="38100" dist="38100" dir="2700000" algn="tl">
                    <a:srgbClr val="000000">
                      <a:alpha val="43137"/>
                    </a:srgbClr>
                  </a:outerShdw>
                </a:effectLst>
                <a:latin typeface="+mn-lt"/>
                <a:cs typeface="Arial" charset="0"/>
                <a:sym typeface="Wingdings" pitchFamily="2" charset="2"/>
              </a:rPr>
              <a:t> </a:t>
            </a:r>
            <a:r>
              <a:rPr lang="en-US" sz="2000" b="1" i="1" dirty="0" err="1">
                <a:solidFill>
                  <a:srgbClr val="660033"/>
                </a:solidFill>
                <a:effectLst>
                  <a:outerShdw blurRad="38100" dist="38100" dir="2700000" algn="tl">
                    <a:srgbClr val="000000">
                      <a:alpha val="43137"/>
                    </a:srgbClr>
                  </a:outerShdw>
                </a:effectLst>
                <a:latin typeface="+mn-lt"/>
                <a:cs typeface="Arial" charset="0"/>
                <a:sym typeface="Wingdings" pitchFamily="2" charset="2"/>
              </a:rPr>
              <a:t>bộ</a:t>
            </a:r>
            <a:r>
              <a:rPr lang="en-US" sz="2000" b="1" i="1" dirty="0">
                <a:solidFill>
                  <a:srgbClr val="660033"/>
                </a:solidFill>
                <a:effectLst>
                  <a:outerShdw blurRad="38100" dist="38100" dir="2700000" algn="tl">
                    <a:srgbClr val="000000">
                      <a:alpha val="43137"/>
                    </a:srgbClr>
                  </a:outerShdw>
                </a:effectLst>
                <a:latin typeface="+mn-lt"/>
                <a:cs typeface="Arial" charset="0"/>
                <a:sym typeface="Wingdings" pitchFamily="2" charset="2"/>
              </a:rPr>
              <a:t> </a:t>
            </a:r>
            <a:r>
              <a:rPr lang="en-US" sz="2000" b="1" i="1" dirty="0" err="1">
                <a:solidFill>
                  <a:srgbClr val="660033"/>
                </a:solidFill>
                <a:effectLst>
                  <a:outerShdw blurRad="38100" dist="38100" dir="2700000" algn="tl">
                    <a:srgbClr val="000000">
                      <a:alpha val="43137"/>
                    </a:srgbClr>
                  </a:outerShdw>
                </a:effectLst>
                <a:latin typeface="+mn-lt"/>
                <a:cs typeface="Arial" charset="0"/>
                <a:sym typeface="Wingdings" pitchFamily="2" charset="2"/>
              </a:rPr>
              <a:t>phân</a:t>
            </a:r>
            <a:r>
              <a:rPr lang="en-US" sz="2000" b="1" i="1" dirty="0">
                <a:solidFill>
                  <a:srgbClr val="660033"/>
                </a:solidFill>
                <a:effectLst>
                  <a:outerShdw blurRad="38100" dist="38100" dir="2700000" algn="tl">
                    <a:srgbClr val="000000">
                      <a:alpha val="43137"/>
                    </a:srgbClr>
                  </a:outerShdw>
                </a:effectLst>
                <a:latin typeface="+mn-lt"/>
                <a:cs typeface="Arial" charset="0"/>
                <a:sym typeface="Wingdings" pitchFamily="2" charset="2"/>
              </a:rPr>
              <a:t> </a:t>
            </a:r>
            <a:r>
              <a:rPr lang="en-US" sz="2000" b="1" i="1" dirty="0" err="1">
                <a:solidFill>
                  <a:srgbClr val="660033"/>
                </a:solidFill>
                <a:effectLst>
                  <a:outerShdw blurRad="38100" dist="38100" dir="2700000" algn="tl">
                    <a:srgbClr val="000000">
                      <a:alpha val="43137"/>
                    </a:srgbClr>
                  </a:outerShdw>
                </a:effectLst>
                <a:latin typeface="+mn-lt"/>
                <a:cs typeface="Arial" charset="0"/>
                <a:sym typeface="Wingdings" pitchFamily="2" charset="2"/>
              </a:rPr>
              <a:t>khu</a:t>
            </a:r>
            <a:r>
              <a:rPr lang="en-US" sz="2000" b="1" i="1" dirty="0">
                <a:solidFill>
                  <a:srgbClr val="660033"/>
                </a:solidFill>
                <a:effectLst>
                  <a:outerShdw blurRad="38100" dist="38100" dir="2700000" algn="tl">
                    <a:srgbClr val="000000">
                      <a:alpha val="43137"/>
                    </a:srgbClr>
                  </a:outerShdw>
                </a:effectLst>
                <a:latin typeface="+mn-lt"/>
                <a:cs typeface="Arial" charset="0"/>
                <a:sym typeface="Wingdings" pitchFamily="2" charset="2"/>
              </a:rPr>
              <a:t> </a:t>
            </a:r>
            <a:r>
              <a:rPr lang="en-US" sz="2000" b="1" i="1" dirty="0" err="1">
                <a:solidFill>
                  <a:srgbClr val="660033"/>
                </a:solidFill>
                <a:effectLst>
                  <a:outerShdw blurRad="38100" dist="38100" dir="2700000" algn="tl">
                    <a:srgbClr val="000000">
                      <a:alpha val="43137"/>
                    </a:srgbClr>
                  </a:outerShdw>
                </a:effectLst>
                <a:latin typeface="+mn-lt"/>
                <a:cs typeface="Arial" charset="0"/>
                <a:sym typeface="Wingdings" pitchFamily="2" charset="2"/>
              </a:rPr>
              <a:t>Bắc</a:t>
            </a:r>
            <a:endParaRPr lang="en-US" sz="2000" b="1" i="1" dirty="0">
              <a:solidFill>
                <a:srgbClr val="660033"/>
              </a:solidFill>
              <a:effectLst>
                <a:outerShdw blurRad="38100" dist="38100" dir="2700000" algn="tl">
                  <a:srgbClr val="000000">
                    <a:alpha val="43137"/>
                  </a:srgbClr>
                </a:outerShdw>
              </a:effectLst>
              <a:latin typeface="+mn-lt"/>
              <a:cs typeface="Arial" charset="0"/>
            </a:endParaRPr>
          </a:p>
        </p:txBody>
      </p:sp>
      <p:sp>
        <p:nvSpPr>
          <p:cNvPr id="25730" name="Text Box 130">
            <a:extLst>
              <a:ext uri="{FF2B5EF4-FFF2-40B4-BE49-F238E27FC236}">
                <a16:creationId xmlns:a16="http://schemas.microsoft.com/office/drawing/2014/main" id="{D1D9853E-74E4-4610-A3A6-335D29790576}"/>
              </a:ext>
            </a:extLst>
          </p:cNvPr>
          <p:cNvSpPr txBox="1">
            <a:spLocks noChangeArrowheads="1"/>
          </p:cNvSpPr>
          <p:nvPr/>
        </p:nvSpPr>
        <p:spPr bwMode="auto">
          <a:xfrm>
            <a:off x="4845050" y="2590800"/>
            <a:ext cx="4208463" cy="707886"/>
          </a:xfrm>
          <a:prstGeom prst="rect">
            <a:avLst/>
          </a:prstGeom>
          <a:noFill/>
          <a:ln w="9525">
            <a:noFill/>
            <a:miter lim="800000"/>
            <a:headEnd/>
            <a:tailEnd/>
          </a:ln>
          <a:effectLst/>
        </p:spPr>
        <p:txBody>
          <a:bodyPr>
            <a:spAutoFit/>
          </a:bodyPr>
          <a:lstStyle/>
          <a:p>
            <a:pPr algn="just" eaLnBrk="1" hangingPunct="1">
              <a:spcBef>
                <a:spcPct val="50000"/>
              </a:spcBef>
              <a:defRPr/>
            </a:pPr>
            <a:r>
              <a:rPr lang="en-US" sz="2000" b="1" i="1" dirty="0">
                <a:solidFill>
                  <a:srgbClr val="660033"/>
                </a:solidFill>
                <a:effectLst>
                  <a:outerShdw blurRad="38100" dist="38100" dir="2700000" algn="tl">
                    <a:srgbClr val="C0C0C0"/>
                  </a:outerShdw>
                </a:effectLst>
                <a:latin typeface="Arial" charset="0"/>
                <a:cs typeface="Arial" charset="0"/>
                <a:sym typeface="Wingdings" pitchFamily="2" charset="2"/>
              </a:rPr>
              <a:t>+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Đợt</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2: ta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ta</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tiêu</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diệt</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các</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căn</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cứ</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phía</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Đông</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phân</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khu</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trung</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tâm</a:t>
            </a:r>
            <a:endParaRPr lang="en-US" sz="2000" b="1" i="1" dirty="0">
              <a:solidFill>
                <a:srgbClr val="660033"/>
              </a:solidFill>
              <a:effectLst>
                <a:outerShdw blurRad="38100" dist="38100" dir="2700000" algn="tl">
                  <a:srgbClr val="C0C0C0"/>
                </a:outerShdw>
              </a:effectLst>
              <a:latin typeface="VNI-Souvir" pitchFamily="2" charset="0"/>
              <a:cs typeface="Arial" charset="0"/>
            </a:endParaRPr>
          </a:p>
        </p:txBody>
      </p:sp>
      <p:pic>
        <p:nvPicPr>
          <p:cNvPr id="25755" name="Picture 155" descr="lua">
            <a:extLst>
              <a:ext uri="{FF2B5EF4-FFF2-40B4-BE49-F238E27FC236}">
                <a16:creationId xmlns:a16="http://schemas.microsoft.com/office/drawing/2014/main" id="{FC190CE3-3628-498A-8BB8-0CB74640D9B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38425" y="1981200"/>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56" name="Picture 156" descr="lua">
            <a:extLst>
              <a:ext uri="{FF2B5EF4-FFF2-40B4-BE49-F238E27FC236}">
                <a16:creationId xmlns:a16="http://schemas.microsoft.com/office/drawing/2014/main" id="{CC08D232-A810-4FA5-B5A8-7EAEAB66424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19288" y="1804988"/>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57" name="Bomno.mp3">
            <a:hlinkClick r:id="" action="ppaction://media"/>
            <a:extLst>
              <a:ext uri="{FF2B5EF4-FFF2-40B4-BE49-F238E27FC236}">
                <a16:creationId xmlns:a16="http://schemas.microsoft.com/office/drawing/2014/main" id="{DDA2BFB0-0388-4A21-B4B8-800A3FF46FD2}"/>
              </a:ext>
            </a:extLst>
          </p:cNvPr>
          <p:cNvPicPr>
            <a:picLocks noRot="1" noChangeAspect="1" noChangeArrowheads="1"/>
          </p:cNvPicPr>
          <p:nvPr>
            <a:audioFile r:link="rId1"/>
          </p:nvPr>
        </p:nvPicPr>
        <p:blipFill>
          <a:blip r:embed="rId8" cstate="print">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70" name="AutoShape 170">
            <a:extLst>
              <a:ext uri="{FF2B5EF4-FFF2-40B4-BE49-F238E27FC236}">
                <a16:creationId xmlns:a16="http://schemas.microsoft.com/office/drawing/2014/main" id="{A8702E90-F7D7-430C-A8F3-11485C78F9C0}"/>
              </a:ext>
            </a:extLst>
          </p:cNvPr>
          <p:cNvSpPr>
            <a:spLocks noChangeArrowheads="1"/>
          </p:cNvSpPr>
          <p:nvPr/>
        </p:nvSpPr>
        <p:spPr bwMode="auto">
          <a:xfrm rot="-2297410">
            <a:off x="5848350" y="-1123950"/>
            <a:ext cx="1371600" cy="228600"/>
          </a:xfrm>
          <a:prstGeom prst="leftArrow">
            <a:avLst>
              <a:gd name="adj1" fmla="val 50000"/>
              <a:gd name="adj2" fmla="val 150000"/>
            </a:avLst>
          </a:prstGeom>
          <a:solidFill>
            <a:srgbClr val="FFFF00"/>
          </a:solidFill>
          <a:ln w="38100">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5771" name="AutoShape 171">
            <a:extLst>
              <a:ext uri="{FF2B5EF4-FFF2-40B4-BE49-F238E27FC236}">
                <a16:creationId xmlns:a16="http://schemas.microsoft.com/office/drawing/2014/main" id="{2D32BA05-F1E5-477D-BB3B-A34E577BA597}"/>
              </a:ext>
            </a:extLst>
          </p:cNvPr>
          <p:cNvSpPr>
            <a:spLocks noChangeArrowheads="1"/>
          </p:cNvSpPr>
          <p:nvPr/>
        </p:nvSpPr>
        <p:spPr bwMode="auto">
          <a:xfrm rot="-1102425">
            <a:off x="6429375" y="-576263"/>
            <a:ext cx="1371600" cy="228600"/>
          </a:xfrm>
          <a:prstGeom prst="leftArrow">
            <a:avLst>
              <a:gd name="adj1" fmla="val 50000"/>
              <a:gd name="adj2" fmla="val 150000"/>
            </a:avLst>
          </a:prstGeom>
          <a:solidFill>
            <a:srgbClr val="FFFF00"/>
          </a:solidFill>
          <a:ln w="38100">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nvGrpSpPr>
          <p:cNvPr id="21" name="Group 158">
            <a:extLst>
              <a:ext uri="{FF2B5EF4-FFF2-40B4-BE49-F238E27FC236}">
                <a16:creationId xmlns:a16="http://schemas.microsoft.com/office/drawing/2014/main" id="{BA3EFD57-8353-40FD-B8B0-6F0F6D28A1A4}"/>
              </a:ext>
            </a:extLst>
          </p:cNvPr>
          <p:cNvGrpSpPr>
            <a:grpSpLocks/>
          </p:cNvGrpSpPr>
          <p:nvPr/>
        </p:nvGrpSpPr>
        <p:grpSpPr bwMode="auto">
          <a:xfrm>
            <a:off x="2971800" y="1828800"/>
            <a:ext cx="395288" cy="381000"/>
            <a:chOff x="2487" y="1872"/>
            <a:chExt cx="489" cy="393"/>
          </a:xfrm>
        </p:grpSpPr>
        <p:pic>
          <p:nvPicPr>
            <p:cNvPr id="52329" name="Picture 159" descr="vietnamlg">
              <a:extLst>
                <a:ext uri="{FF2B5EF4-FFF2-40B4-BE49-F238E27FC236}">
                  <a16:creationId xmlns:a16="http://schemas.microsoft.com/office/drawing/2014/main" id="{52624056-E6E7-41D4-875C-69AA6B8A9412}"/>
                </a:ext>
              </a:extLst>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87" y="1872"/>
              <a:ext cx="489"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30" name="Line 160">
              <a:extLst>
                <a:ext uri="{FF2B5EF4-FFF2-40B4-BE49-F238E27FC236}">
                  <a16:creationId xmlns:a16="http://schemas.microsoft.com/office/drawing/2014/main" id="{A9B1398F-01E0-49BE-A3DF-CE266E634353}"/>
                </a:ext>
              </a:extLst>
            </p:cNvPr>
            <p:cNvSpPr>
              <a:spLocks noChangeShapeType="1"/>
            </p:cNvSpPr>
            <p:nvPr/>
          </p:nvSpPr>
          <p:spPr bwMode="auto">
            <a:xfrm>
              <a:off x="2491" y="1897"/>
              <a:ext cx="0" cy="368"/>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2" name="Group 161">
            <a:extLst>
              <a:ext uri="{FF2B5EF4-FFF2-40B4-BE49-F238E27FC236}">
                <a16:creationId xmlns:a16="http://schemas.microsoft.com/office/drawing/2014/main" id="{B2ED55C9-8CB9-446F-9945-9429DD858B38}"/>
              </a:ext>
            </a:extLst>
          </p:cNvPr>
          <p:cNvGrpSpPr>
            <a:grpSpLocks/>
          </p:cNvGrpSpPr>
          <p:nvPr/>
        </p:nvGrpSpPr>
        <p:grpSpPr bwMode="auto">
          <a:xfrm>
            <a:off x="2786063" y="1981200"/>
            <a:ext cx="395287" cy="381000"/>
            <a:chOff x="2487" y="1872"/>
            <a:chExt cx="489" cy="393"/>
          </a:xfrm>
        </p:grpSpPr>
        <p:pic>
          <p:nvPicPr>
            <p:cNvPr id="52327" name="Picture 162" descr="vietnamlg">
              <a:extLst>
                <a:ext uri="{FF2B5EF4-FFF2-40B4-BE49-F238E27FC236}">
                  <a16:creationId xmlns:a16="http://schemas.microsoft.com/office/drawing/2014/main" id="{2F5D8A8A-25FD-4B59-A5F6-4FCF227CC4FF}"/>
                </a:ext>
              </a:extLst>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87" y="1872"/>
              <a:ext cx="489"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28" name="Line 163">
              <a:extLst>
                <a:ext uri="{FF2B5EF4-FFF2-40B4-BE49-F238E27FC236}">
                  <a16:creationId xmlns:a16="http://schemas.microsoft.com/office/drawing/2014/main" id="{C4BCF939-0EA3-471A-8E31-477EA2179732}"/>
                </a:ext>
              </a:extLst>
            </p:cNvPr>
            <p:cNvSpPr>
              <a:spLocks noChangeShapeType="1"/>
            </p:cNvSpPr>
            <p:nvPr/>
          </p:nvSpPr>
          <p:spPr bwMode="auto">
            <a:xfrm>
              <a:off x="2491" y="1897"/>
              <a:ext cx="0" cy="368"/>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23" name="Group 164">
            <a:extLst>
              <a:ext uri="{FF2B5EF4-FFF2-40B4-BE49-F238E27FC236}">
                <a16:creationId xmlns:a16="http://schemas.microsoft.com/office/drawing/2014/main" id="{71E01FCE-3D67-48EB-987C-C93142E4CC09}"/>
              </a:ext>
            </a:extLst>
          </p:cNvPr>
          <p:cNvGrpSpPr>
            <a:grpSpLocks/>
          </p:cNvGrpSpPr>
          <p:nvPr/>
        </p:nvGrpSpPr>
        <p:grpSpPr bwMode="auto">
          <a:xfrm>
            <a:off x="3000375" y="2028825"/>
            <a:ext cx="395288" cy="381000"/>
            <a:chOff x="2487" y="1872"/>
            <a:chExt cx="489" cy="393"/>
          </a:xfrm>
        </p:grpSpPr>
        <p:pic>
          <p:nvPicPr>
            <p:cNvPr id="52325" name="Picture 165" descr="vietnamlg">
              <a:extLst>
                <a:ext uri="{FF2B5EF4-FFF2-40B4-BE49-F238E27FC236}">
                  <a16:creationId xmlns:a16="http://schemas.microsoft.com/office/drawing/2014/main" id="{543AA4B8-C0AC-4840-AFD4-98DA8C0F949C}"/>
                </a:ext>
              </a:extLst>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87" y="1872"/>
              <a:ext cx="489"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26" name="Line 166">
              <a:extLst>
                <a:ext uri="{FF2B5EF4-FFF2-40B4-BE49-F238E27FC236}">
                  <a16:creationId xmlns:a16="http://schemas.microsoft.com/office/drawing/2014/main" id="{4645DC78-ACE5-40A4-BFAD-028E0C51A4FC}"/>
                </a:ext>
              </a:extLst>
            </p:cNvPr>
            <p:cNvSpPr>
              <a:spLocks noChangeShapeType="1"/>
            </p:cNvSpPr>
            <p:nvPr/>
          </p:nvSpPr>
          <p:spPr bwMode="auto">
            <a:xfrm>
              <a:off x="2491" y="1897"/>
              <a:ext cx="0" cy="368"/>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772" name="AutoShape 172">
            <a:extLst>
              <a:ext uri="{FF2B5EF4-FFF2-40B4-BE49-F238E27FC236}">
                <a16:creationId xmlns:a16="http://schemas.microsoft.com/office/drawing/2014/main" id="{7C789F63-8686-49BE-AD75-09043B33C36F}"/>
              </a:ext>
            </a:extLst>
          </p:cNvPr>
          <p:cNvSpPr>
            <a:spLocks noChangeArrowheads="1"/>
          </p:cNvSpPr>
          <p:nvPr/>
        </p:nvSpPr>
        <p:spPr bwMode="auto">
          <a:xfrm rot="-1955555">
            <a:off x="-1524000" y="4724400"/>
            <a:ext cx="1524000" cy="228600"/>
          </a:xfrm>
          <a:prstGeom prst="rightArrow">
            <a:avLst>
              <a:gd name="adj1" fmla="val 50000"/>
              <a:gd name="adj2" fmla="val 166667"/>
            </a:avLst>
          </a:prstGeom>
          <a:solidFill>
            <a:srgbClr val="FFFF00"/>
          </a:solidFill>
          <a:ln w="38100">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5774" name="AutoShape 174">
            <a:extLst>
              <a:ext uri="{FF2B5EF4-FFF2-40B4-BE49-F238E27FC236}">
                <a16:creationId xmlns:a16="http://schemas.microsoft.com/office/drawing/2014/main" id="{5DDDBD1A-B500-45FF-92A9-CA737877155B}"/>
              </a:ext>
            </a:extLst>
          </p:cNvPr>
          <p:cNvSpPr>
            <a:spLocks noChangeArrowheads="1"/>
          </p:cNvSpPr>
          <p:nvPr/>
        </p:nvSpPr>
        <p:spPr bwMode="auto">
          <a:xfrm rot="1567380">
            <a:off x="3067050" y="3171825"/>
            <a:ext cx="1447800" cy="228600"/>
          </a:xfrm>
          <a:prstGeom prst="leftArrow">
            <a:avLst>
              <a:gd name="adj1" fmla="val 50000"/>
              <a:gd name="adj2" fmla="val 158333"/>
            </a:avLst>
          </a:prstGeom>
          <a:solidFill>
            <a:srgbClr val="FFFF00"/>
          </a:solidFill>
          <a:ln w="38100">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nvGrpSpPr>
          <p:cNvPr id="24" name="Group 140">
            <a:extLst>
              <a:ext uri="{FF2B5EF4-FFF2-40B4-BE49-F238E27FC236}">
                <a16:creationId xmlns:a16="http://schemas.microsoft.com/office/drawing/2014/main" id="{D53A50DD-AD66-45F1-AF75-6C8BAB0B7816}"/>
              </a:ext>
            </a:extLst>
          </p:cNvPr>
          <p:cNvGrpSpPr>
            <a:grpSpLocks/>
          </p:cNvGrpSpPr>
          <p:nvPr/>
        </p:nvGrpSpPr>
        <p:grpSpPr bwMode="auto">
          <a:xfrm>
            <a:off x="7620000" y="-762000"/>
            <a:ext cx="838200" cy="762000"/>
            <a:chOff x="2400" y="1944"/>
            <a:chExt cx="672" cy="651"/>
          </a:xfrm>
        </p:grpSpPr>
        <p:grpSp>
          <p:nvGrpSpPr>
            <p:cNvPr id="52318" name="Group 141">
              <a:extLst>
                <a:ext uri="{FF2B5EF4-FFF2-40B4-BE49-F238E27FC236}">
                  <a16:creationId xmlns:a16="http://schemas.microsoft.com/office/drawing/2014/main" id="{837533CA-AAC5-43B4-8F93-F446F289E9A1}"/>
                </a:ext>
              </a:extLst>
            </p:cNvPr>
            <p:cNvGrpSpPr>
              <a:grpSpLocks/>
            </p:cNvGrpSpPr>
            <p:nvPr/>
          </p:nvGrpSpPr>
          <p:grpSpPr bwMode="auto">
            <a:xfrm>
              <a:off x="2586" y="1944"/>
              <a:ext cx="240" cy="204"/>
              <a:chOff x="3696" y="1680"/>
              <a:chExt cx="240" cy="204"/>
            </a:xfrm>
          </p:grpSpPr>
          <p:pic>
            <p:nvPicPr>
              <p:cNvPr id="52323" name="Picture 142" descr="3dflags">
                <a:extLst>
                  <a:ext uri="{FF2B5EF4-FFF2-40B4-BE49-F238E27FC236}">
                    <a16:creationId xmlns:a16="http://schemas.microsoft.com/office/drawing/2014/main" id="{CFB3613C-864D-45C4-9CDE-03FB511A0820}"/>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96" y="1680"/>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24" name="Line 143">
                <a:extLst>
                  <a:ext uri="{FF2B5EF4-FFF2-40B4-BE49-F238E27FC236}">
                    <a16:creationId xmlns:a16="http://schemas.microsoft.com/office/drawing/2014/main" id="{2D49534B-390A-4875-830D-FB29E1AA9D32}"/>
                  </a:ext>
                </a:extLst>
              </p:cNvPr>
              <p:cNvSpPr>
                <a:spLocks noChangeShapeType="1"/>
              </p:cNvSpPr>
              <p:nvPr/>
            </p:nvSpPr>
            <p:spPr bwMode="auto">
              <a:xfrm>
                <a:off x="3696" y="1692"/>
                <a:ext cx="0" cy="192"/>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52319" name="Picture 144">
              <a:extLst>
                <a:ext uri="{FF2B5EF4-FFF2-40B4-BE49-F238E27FC236}">
                  <a16:creationId xmlns:a16="http://schemas.microsoft.com/office/drawing/2014/main" id="{91A316C9-E90B-46ED-A870-B7054DE4579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49773" t="34135" r="42188" b="58333"/>
            <a:stretch>
              <a:fillRect/>
            </a:stretch>
          </p:blipFill>
          <p:spPr bwMode="auto">
            <a:xfrm>
              <a:off x="2400" y="2124"/>
              <a:ext cx="672"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320" name="Group 145">
              <a:extLst>
                <a:ext uri="{FF2B5EF4-FFF2-40B4-BE49-F238E27FC236}">
                  <a16:creationId xmlns:a16="http://schemas.microsoft.com/office/drawing/2014/main" id="{E2289573-1CEB-46F2-A8FB-670F84FD605D}"/>
                </a:ext>
              </a:extLst>
            </p:cNvPr>
            <p:cNvGrpSpPr>
              <a:grpSpLocks/>
            </p:cNvGrpSpPr>
            <p:nvPr/>
          </p:nvGrpSpPr>
          <p:grpSpPr bwMode="auto">
            <a:xfrm>
              <a:off x="2814" y="1986"/>
              <a:ext cx="240" cy="204"/>
              <a:chOff x="3696" y="1680"/>
              <a:chExt cx="240" cy="204"/>
            </a:xfrm>
          </p:grpSpPr>
          <p:pic>
            <p:nvPicPr>
              <p:cNvPr id="52321" name="Picture 146" descr="3dflags">
                <a:extLst>
                  <a:ext uri="{FF2B5EF4-FFF2-40B4-BE49-F238E27FC236}">
                    <a16:creationId xmlns:a16="http://schemas.microsoft.com/office/drawing/2014/main" id="{B33D3D21-A47A-444E-821C-26AB159E65B8}"/>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96" y="1680"/>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22" name="Line 147">
                <a:extLst>
                  <a:ext uri="{FF2B5EF4-FFF2-40B4-BE49-F238E27FC236}">
                    <a16:creationId xmlns:a16="http://schemas.microsoft.com/office/drawing/2014/main" id="{6F32C822-B55D-4780-A0A5-A875B2F15E98}"/>
                  </a:ext>
                </a:extLst>
              </p:cNvPr>
              <p:cNvSpPr>
                <a:spLocks noChangeShapeType="1"/>
              </p:cNvSpPr>
              <p:nvPr/>
            </p:nvSpPr>
            <p:spPr bwMode="auto">
              <a:xfrm>
                <a:off x="3696" y="1692"/>
                <a:ext cx="0" cy="192"/>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25775" name="AutoShape 175">
            <a:extLst>
              <a:ext uri="{FF2B5EF4-FFF2-40B4-BE49-F238E27FC236}">
                <a16:creationId xmlns:a16="http://schemas.microsoft.com/office/drawing/2014/main" id="{48A0F456-4042-41E6-9DB8-D13C5DDECD8F}"/>
              </a:ext>
            </a:extLst>
          </p:cNvPr>
          <p:cNvSpPr>
            <a:spLocks noChangeArrowheads="1"/>
          </p:cNvSpPr>
          <p:nvPr/>
        </p:nvSpPr>
        <p:spPr bwMode="auto">
          <a:xfrm rot="-7200533">
            <a:off x="2471738" y="3338512"/>
            <a:ext cx="838200" cy="104775"/>
          </a:xfrm>
          <a:prstGeom prst="rightArrow">
            <a:avLst>
              <a:gd name="adj1" fmla="val 50000"/>
              <a:gd name="adj2" fmla="val 200000"/>
            </a:avLst>
          </a:prstGeom>
          <a:solidFill>
            <a:srgbClr val="FF0000"/>
          </a:solidFill>
          <a:ln w="28575">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5776" name="AutoShape 176">
            <a:extLst>
              <a:ext uri="{FF2B5EF4-FFF2-40B4-BE49-F238E27FC236}">
                <a16:creationId xmlns:a16="http://schemas.microsoft.com/office/drawing/2014/main" id="{94DE2081-F1C1-4748-B52F-FC4CCADCE6EC}"/>
              </a:ext>
            </a:extLst>
          </p:cNvPr>
          <p:cNvSpPr>
            <a:spLocks noChangeArrowheads="1"/>
          </p:cNvSpPr>
          <p:nvPr/>
        </p:nvSpPr>
        <p:spPr bwMode="auto">
          <a:xfrm rot="-3146371">
            <a:off x="1171576" y="3033712"/>
            <a:ext cx="838200" cy="104775"/>
          </a:xfrm>
          <a:prstGeom prst="rightArrow">
            <a:avLst>
              <a:gd name="adj1" fmla="val 50000"/>
              <a:gd name="adj2" fmla="val 200000"/>
            </a:avLst>
          </a:prstGeom>
          <a:solidFill>
            <a:srgbClr val="FF0000"/>
          </a:solidFill>
          <a:ln w="28575">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5777" name="AutoShape 177">
            <a:extLst>
              <a:ext uri="{FF2B5EF4-FFF2-40B4-BE49-F238E27FC236}">
                <a16:creationId xmlns:a16="http://schemas.microsoft.com/office/drawing/2014/main" id="{5A0A0765-F969-4167-BFFC-94588311A8DC}"/>
              </a:ext>
            </a:extLst>
          </p:cNvPr>
          <p:cNvSpPr>
            <a:spLocks noChangeArrowheads="1"/>
          </p:cNvSpPr>
          <p:nvPr/>
        </p:nvSpPr>
        <p:spPr bwMode="auto">
          <a:xfrm rot="-3864939">
            <a:off x="1395413" y="3300412"/>
            <a:ext cx="838200" cy="104775"/>
          </a:xfrm>
          <a:prstGeom prst="rightArrow">
            <a:avLst>
              <a:gd name="adj1" fmla="val 50000"/>
              <a:gd name="adj2" fmla="val 200000"/>
            </a:avLst>
          </a:prstGeom>
          <a:solidFill>
            <a:srgbClr val="FF0000"/>
          </a:solidFill>
          <a:ln w="28575">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nvGrpSpPr>
          <p:cNvPr id="27" name="Group 132">
            <a:extLst>
              <a:ext uri="{FF2B5EF4-FFF2-40B4-BE49-F238E27FC236}">
                <a16:creationId xmlns:a16="http://schemas.microsoft.com/office/drawing/2014/main" id="{E354AB9D-E77E-4B73-878F-DC0C5F56BE2F}"/>
              </a:ext>
            </a:extLst>
          </p:cNvPr>
          <p:cNvGrpSpPr>
            <a:grpSpLocks/>
          </p:cNvGrpSpPr>
          <p:nvPr/>
        </p:nvGrpSpPr>
        <p:grpSpPr bwMode="auto">
          <a:xfrm>
            <a:off x="6400800" y="-762000"/>
            <a:ext cx="838200" cy="762000"/>
            <a:chOff x="2400" y="1944"/>
            <a:chExt cx="672" cy="651"/>
          </a:xfrm>
        </p:grpSpPr>
        <p:grpSp>
          <p:nvGrpSpPr>
            <p:cNvPr id="52311" name="Group 133">
              <a:extLst>
                <a:ext uri="{FF2B5EF4-FFF2-40B4-BE49-F238E27FC236}">
                  <a16:creationId xmlns:a16="http://schemas.microsoft.com/office/drawing/2014/main" id="{9F86EEBA-D013-4B83-8416-326AD78320A2}"/>
                </a:ext>
              </a:extLst>
            </p:cNvPr>
            <p:cNvGrpSpPr>
              <a:grpSpLocks/>
            </p:cNvGrpSpPr>
            <p:nvPr/>
          </p:nvGrpSpPr>
          <p:grpSpPr bwMode="auto">
            <a:xfrm>
              <a:off x="2586" y="1944"/>
              <a:ext cx="240" cy="204"/>
              <a:chOff x="3696" y="1680"/>
              <a:chExt cx="240" cy="204"/>
            </a:xfrm>
          </p:grpSpPr>
          <p:pic>
            <p:nvPicPr>
              <p:cNvPr id="52316" name="Picture 134" descr="3dflags">
                <a:extLst>
                  <a:ext uri="{FF2B5EF4-FFF2-40B4-BE49-F238E27FC236}">
                    <a16:creationId xmlns:a16="http://schemas.microsoft.com/office/drawing/2014/main" id="{ED5F0712-5EA9-4FA2-A060-73453FF545CF}"/>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96" y="1680"/>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17" name="Line 135">
                <a:extLst>
                  <a:ext uri="{FF2B5EF4-FFF2-40B4-BE49-F238E27FC236}">
                    <a16:creationId xmlns:a16="http://schemas.microsoft.com/office/drawing/2014/main" id="{EC69ED51-D6D1-43EC-AB47-71BDD5322C6B}"/>
                  </a:ext>
                </a:extLst>
              </p:cNvPr>
              <p:cNvSpPr>
                <a:spLocks noChangeShapeType="1"/>
              </p:cNvSpPr>
              <p:nvPr/>
            </p:nvSpPr>
            <p:spPr bwMode="auto">
              <a:xfrm>
                <a:off x="3696" y="1692"/>
                <a:ext cx="0" cy="192"/>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52312" name="Picture 136">
              <a:extLst>
                <a:ext uri="{FF2B5EF4-FFF2-40B4-BE49-F238E27FC236}">
                  <a16:creationId xmlns:a16="http://schemas.microsoft.com/office/drawing/2014/main" id="{7230FEB0-7400-449C-9B9C-41CECC8D4FC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49773" t="34135" r="42188" b="58333"/>
            <a:stretch>
              <a:fillRect/>
            </a:stretch>
          </p:blipFill>
          <p:spPr bwMode="auto">
            <a:xfrm>
              <a:off x="2400" y="2124"/>
              <a:ext cx="672"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313" name="Group 137">
              <a:extLst>
                <a:ext uri="{FF2B5EF4-FFF2-40B4-BE49-F238E27FC236}">
                  <a16:creationId xmlns:a16="http://schemas.microsoft.com/office/drawing/2014/main" id="{6CC93EBE-CC41-4F08-B144-CAA3125ED0A3}"/>
                </a:ext>
              </a:extLst>
            </p:cNvPr>
            <p:cNvGrpSpPr>
              <a:grpSpLocks/>
            </p:cNvGrpSpPr>
            <p:nvPr/>
          </p:nvGrpSpPr>
          <p:grpSpPr bwMode="auto">
            <a:xfrm>
              <a:off x="2814" y="1986"/>
              <a:ext cx="240" cy="204"/>
              <a:chOff x="3696" y="1680"/>
              <a:chExt cx="240" cy="204"/>
            </a:xfrm>
          </p:grpSpPr>
          <p:pic>
            <p:nvPicPr>
              <p:cNvPr id="52314" name="Picture 138" descr="3dflags">
                <a:extLst>
                  <a:ext uri="{FF2B5EF4-FFF2-40B4-BE49-F238E27FC236}">
                    <a16:creationId xmlns:a16="http://schemas.microsoft.com/office/drawing/2014/main" id="{73F0B7C9-9FAF-41E2-BB6E-D6D0BE6034E5}"/>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96" y="1680"/>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15" name="Line 139">
                <a:extLst>
                  <a:ext uri="{FF2B5EF4-FFF2-40B4-BE49-F238E27FC236}">
                    <a16:creationId xmlns:a16="http://schemas.microsoft.com/office/drawing/2014/main" id="{54153E17-67AD-4D96-A4E3-376FB78DBBBC}"/>
                  </a:ext>
                </a:extLst>
              </p:cNvPr>
              <p:cNvSpPr>
                <a:spLocks noChangeShapeType="1"/>
              </p:cNvSpPr>
              <p:nvPr/>
            </p:nvSpPr>
            <p:spPr bwMode="auto">
              <a:xfrm>
                <a:off x="3696" y="1692"/>
                <a:ext cx="0" cy="192"/>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25778" name="AutoShape 178">
            <a:extLst>
              <a:ext uri="{FF2B5EF4-FFF2-40B4-BE49-F238E27FC236}">
                <a16:creationId xmlns:a16="http://schemas.microsoft.com/office/drawing/2014/main" id="{364EAAE3-7981-4462-B55E-D15FDE3869D9}"/>
              </a:ext>
            </a:extLst>
          </p:cNvPr>
          <p:cNvSpPr>
            <a:spLocks noChangeArrowheads="1"/>
          </p:cNvSpPr>
          <p:nvPr/>
        </p:nvSpPr>
        <p:spPr bwMode="auto">
          <a:xfrm>
            <a:off x="-1676400" y="2652713"/>
            <a:ext cx="1333500" cy="166687"/>
          </a:xfrm>
          <a:prstGeom prst="rightArrow">
            <a:avLst>
              <a:gd name="adj1" fmla="val 50000"/>
              <a:gd name="adj2" fmla="val 200001"/>
            </a:avLst>
          </a:prstGeom>
          <a:solidFill>
            <a:srgbClr val="FF0000"/>
          </a:solidFill>
          <a:ln w="28575">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nvGrpSpPr>
          <p:cNvPr id="30" name="Group 179">
            <a:extLst>
              <a:ext uri="{FF2B5EF4-FFF2-40B4-BE49-F238E27FC236}">
                <a16:creationId xmlns:a16="http://schemas.microsoft.com/office/drawing/2014/main" id="{6C5221B3-1071-4F95-94DC-6BF28362FA55}"/>
              </a:ext>
            </a:extLst>
          </p:cNvPr>
          <p:cNvGrpSpPr>
            <a:grpSpLocks/>
          </p:cNvGrpSpPr>
          <p:nvPr/>
        </p:nvGrpSpPr>
        <p:grpSpPr bwMode="auto">
          <a:xfrm>
            <a:off x="-1033463" y="4567238"/>
            <a:ext cx="881063" cy="766762"/>
            <a:chOff x="3237" y="1899"/>
            <a:chExt cx="555" cy="483"/>
          </a:xfrm>
        </p:grpSpPr>
        <p:grpSp>
          <p:nvGrpSpPr>
            <p:cNvPr id="52305" name="Group 180">
              <a:extLst>
                <a:ext uri="{FF2B5EF4-FFF2-40B4-BE49-F238E27FC236}">
                  <a16:creationId xmlns:a16="http://schemas.microsoft.com/office/drawing/2014/main" id="{58F04C90-E01C-4757-823D-912D57E78E49}"/>
                </a:ext>
              </a:extLst>
            </p:cNvPr>
            <p:cNvGrpSpPr>
              <a:grpSpLocks/>
            </p:cNvGrpSpPr>
            <p:nvPr/>
          </p:nvGrpSpPr>
          <p:grpSpPr bwMode="auto">
            <a:xfrm>
              <a:off x="3237" y="1899"/>
              <a:ext cx="555" cy="483"/>
              <a:chOff x="3237" y="1899"/>
              <a:chExt cx="555" cy="483"/>
            </a:xfrm>
          </p:grpSpPr>
          <p:pic>
            <p:nvPicPr>
              <p:cNvPr id="52308" name="Picture 181" descr="3dflags">
                <a:extLst>
                  <a:ext uri="{FF2B5EF4-FFF2-40B4-BE49-F238E27FC236}">
                    <a16:creationId xmlns:a16="http://schemas.microsoft.com/office/drawing/2014/main" id="{510C67F2-D268-496F-8FAC-18C1567A4468}"/>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3444" y="1899"/>
                <a:ext cx="20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309" name="Picture 182">
                <a:extLst>
                  <a:ext uri="{FF2B5EF4-FFF2-40B4-BE49-F238E27FC236}">
                    <a16:creationId xmlns:a16="http://schemas.microsoft.com/office/drawing/2014/main" id="{574F19CA-244B-48C2-B368-2C880F83FD9E}"/>
                  </a:ext>
                </a:extLst>
              </p:cNvPr>
              <p:cNvPicPr>
                <a:picLocks noChangeAspect="1" noChangeArrowheads="1"/>
              </p:cNvPicPr>
              <p:nvPr/>
            </p:nvPicPr>
            <p:blipFill>
              <a:blip r:embed="rId6" cstate="print">
                <a:lum bright="6000" contrast="-6000"/>
                <a:extLst>
                  <a:ext uri="{28A0092B-C50C-407E-A947-70E740481C1C}">
                    <a14:useLocalDpi xmlns:a14="http://schemas.microsoft.com/office/drawing/2010/main" val="0"/>
                  </a:ext>
                </a:extLst>
              </a:blip>
              <a:srcRect l="33943" t="59393" r="59045" b="34554"/>
              <a:stretch>
                <a:fillRect/>
              </a:stretch>
            </p:blipFill>
            <p:spPr bwMode="auto">
              <a:xfrm>
                <a:off x="3264" y="2046"/>
                <a:ext cx="528" cy="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310" name="Picture 183" descr="3dflags">
                <a:extLst>
                  <a:ext uri="{FF2B5EF4-FFF2-40B4-BE49-F238E27FC236}">
                    <a16:creationId xmlns:a16="http://schemas.microsoft.com/office/drawing/2014/main" id="{EF9FCCFE-AF3D-4CAF-A74F-928501D37A44}"/>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612351">
                <a:off x="3237" y="1926"/>
                <a:ext cx="20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306" name="Line 184">
              <a:extLst>
                <a:ext uri="{FF2B5EF4-FFF2-40B4-BE49-F238E27FC236}">
                  <a16:creationId xmlns:a16="http://schemas.microsoft.com/office/drawing/2014/main" id="{4BF811B7-F4C0-4942-89BC-8D9DEDCB6072}"/>
                </a:ext>
              </a:extLst>
            </p:cNvPr>
            <p:cNvSpPr>
              <a:spLocks noChangeShapeType="1"/>
            </p:cNvSpPr>
            <p:nvPr/>
          </p:nvSpPr>
          <p:spPr bwMode="auto">
            <a:xfrm>
              <a:off x="3648" y="1908"/>
              <a:ext cx="0" cy="144"/>
            </a:xfrm>
            <a:prstGeom prst="line">
              <a:avLst/>
            </a:prstGeom>
            <a:noFill/>
            <a:ln w="38100">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307" name="Line 185">
              <a:extLst>
                <a:ext uri="{FF2B5EF4-FFF2-40B4-BE49-F238E27FC236}">
                  <a16:creationId xmlns:a16="http://schemas.microsoft.com/office/drawing/2014/main" id="{B2931368-72C8-469C-A508-0D6573A5F8F7}"/>
                </a:ext>
              </a:extLst>
            </p:cNvPr>
            <p:cNvSpPr>
              <a:spLocks noChangeShapeType="1"/>
            </p:cNvSpPr>
            <p:nvPr/>
          </p:nvSpPr>
          <p:spPr bwMode="auto">
            <a:xfrm>
              <a:off x="3426" y="1941"/>
              <a:ext cx="0" cy="144"/>
            </a:xfrm>
            <a:prstGeom prst="line">
              <a:avLst/>
            </a:prstGeom>
            <a:noFill/>
            <a:ln w="38100">
              <a:solidFill>
                <a:srgbClr val="996633"/>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2256" name="Group 186">
            <a:extLst>
              <a:ext uri="{FF2B5EF4-FFF2-40B4-BE49-F238E27FC236}">
                <a16:creationId xmlns:a16="http://schemas.microsoft.com/office/drawing/2014/main" id="{C3515D51-97BC-483D-BA3D-6BB9F2C192B5}"/>
              </a:ext>
            </a:extLst>
          </p:cNvPr>
          <p:cNvGrpSpPr>
            <a:grpSpLocks/>
          </p:cNvGrpSpPr>
          <p:nvPr/>
        </p:nvGrpSpPr>
        <p:grpSpPr bwMode="auto">
          <a:xfrm>
            <a:off x="9372600" y="4114800"/>
            <a:ext cx="609600" cy="609600"/>
            <a:chOff x="2400" y="1944"/>
            <a:chExt cx="672" cy="651"/>
          </a:xfrm>
        </p:grpSpPr>
        <p:grpSp>
          <p:nvGrpSpPr>
            <p:cNvPr id="52298" name="Group 187">
              <a:extLst>
                <a:ext uri="{FF2B5EF4-FFF2-40B4-BE49-F238E27FC236}">
                  <a16:creationId xmlns:a16="http://schemas.microsoft.com/office/drawing/2014/main" id="{CE584A9F-C30F-4437-9333-2ABC3E649E53}"/>
                </a:ext>
              </a:extLst>
            </p:cNvPr>
            <p:cNvGrpSpPr>
              <a:grpSpLocks/>
            </p:cNvGrpSpPr>
            <p:nvPr/>
          </p:nvGrpSpPr>
          <p:grpSpPr bwMode="auto">
            <a:xfrm>
              <a:off x="2586" y="1944"/>
              <a:ext cx="240" cy="204"/>
              <a:chOff x="3696" y="1680"/>
              <a:chExt cx="240" cy="204"/>
            </a:xfrm>
          </p:grpSpPr>
          <p:pic>
            <p:nvPicPr>
              <p:cNvPr id="52303" name="Picture 188" descr="3dflags">
                <a:extLst>
                  <a:ext uri="{FF2B5EF4-FFF2-40B4-BE49-F238E27FC236}">
                    <a16:creationId xmlns:a16="http://schemas.microsoft.com/office/drawing/2014/main" id="{92099010-693D-4CB1-A660-8C33B7BCCA1D}"/>
                  </a:ext>
                </a:extLst>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96" y="1680"/>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04" name="Line 189">
                <a:extLst>
                  <a:ext uri="{FF2B5EF4-FFF2-40B4-BE49-F238E27FC236}">
                    <a16:creationId xmlns:a16="http://schemas.microsoft.com/office/drawing/2014/main" id="{FC32AA06-199B-4F08-ACDC-B74C287EDA24}"/>
                  </a:ext>
                </a:extLst>
              </p:cNvPr>
              <p:cNvSpPr>
                <a:spLocks noChangeShapeType="1"/>
              </p:cNvSpPr>
              <p:nvPr/>
            </p:nvSpPr>
            <p:spPr bwMode="auto">
              <a:xfrm>
                <a:off x="3696" y="1692"/>
                <a:ext cx="0" cy="192"/>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52299" name="Picture 190">
              <a:extLst>
                <a:ext uri="{FF2B5EF4-FFF2-40B4-BE49-F238E27FC236}">
                  <a16:creationId xmlns:a16="http://schemas.microsoft.com/office/drawing/2014/main" id="{C843F046-1573-49B7-B596-1E594995A91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49773" t="34135" r="42188" b="58333"/>
            <a:stretch>
              <a:fillRect/>
            </a:stretch>
          </p:blipFill>
          <p:spPr bwMode="auto">
            <a:xfrm>
              <a:off x="2400" y="2124"/>
              <a:ext cx="672"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300" name="Group 191">
              <a:extLst>
                <a:ext uri="{FF2B5EF4-FFF2-40B4-BE49-F238E27FC236}">
                  <a16:creationId xmlns:a16="http://schemas.microsoft.com/office/drawing/2014/main" id="{6A214FED-AEB0-446E-9FB8-EDA96EDE589E}"/>
                </a:ext>
              </a:extLst>
            </p:cNvPr>
            <p:cNvGrpSpPr>
              <a:grpSpLocks/>
            </p:cNvGrpSpPr>
            <p:nvPr/>
          </p:nvGrpSpPr>
          <p:grpSpPr bwMode="auto">
            <a:xfrm>
              <a:off x="2814" y="1986"/>
              <a:ext cx="240" cy="204"/>
              <a:chOff x="3696" y="1680"/>
              <a:chExt cx="240" cy="204"/>
            </a:xfrm>
          </p:grpSpPr>
          <p:pic>
            <p:nvPicPr>
              <p:cNvPr id="52301" name="Picture 192" descr="3dflags">
                <a:extLst>
                  <a:ext uri="{FF2B5EF4-FFF2-40B4-BE49-F238E27FC236}">
                    <a16:creationId xmlns:a16="http://schemas.microsoft.com/office/drawing/2014/main" id="{16ABECB0-560F-4574-9CC8-79055847E66E}"/>
                  </a:ext>
                </a:extLst>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96" y="1680"/>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302" name="Line 193">
                <a:extLst>
                  <a:ext uri="{FF2B5EF4-FFF2-40B4-BE49-F238E27FC236}">
                    <a16:creationId xmlns:a16="http://schemas.microsoft.com/office/drawing/2014/main" id="{B259DB02-681D-4EF8-BB90-CC8E862E5475}"/>
                  </a:ext>
                </a:extLst>
              </p:cNvPr>
              <p:cNvSpPr>
                <a:spLocks noChangeShapeType="1"/>
              </p:cNvSpPr>
              <p:nvPr/>
            </p:nvSpPr>
            <p:spPr bwMode="auto">
              <a:xfrm>
                <a:off x="3696" y="1692"/>
                <a:ext cx="0" cy="192"/>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pic>
        <p:nvPicPr>
          <p:cNvPr id="25801" name="Bomno.mp3">
            <a:hlinkClick r:id="" action="ppaction://media"/>
            <a:extLst>
              <a:ext uri="{FF2B5EF4-FFF2-40B4-BE49-F238E27FC236}">
                <a16:creationId xmlns:a16="http://schemas.microsoft.com/office/drawing/2014/main" id="{D8B5968F-EAF9-4B10-BD22-35AF43EA4AD6}"/>
              </a:ext>
            </a:extLst>
          </p:cNvPr>
          <p:cNvPicPr>
            <a:picLocks noRot="1" noChangeAspect="1" noChangeArrowheads="1"/>
          </p:cNvPicPr>
          <p:nvPr>
            <a:audioFile r:link="rId1"/>
          </p:nvPr>
        </p:nvPicPr>
        <p:blipFill>
          <a:blip r:embed="rId8" cstate="print">
            <a:extLst>
              <a:ext uri="{28A0092B-C50C-407E-A947-70E740481C1C}">
                <a14:useLocalDpi xmlns:a14="http://schemas.microsoft.com/office/drawing/2010/main" val="0"/>
              </a:ext>
            </a:extLst>
          </a:blip>
          <a:srcRect/>
          <a:stretch>
            <a:fillRect/>
          </a:stretch>
        </p:blipFill>
        <p:spPr bwMode="auto">
          <a:xfrm>
            <a:off x="5105400" y="3124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802" name="Picture 202" descr="lua">
            <a:extLst>
              <a:ext uri="{FF2B5EF4-FFF2-40B4-BE49-F238E27FC236}">
                <a16:creationId xmlns:a16="http://schemas.microsoft.com/office/drawing/2014/main" id="{54B32A9E-92D1-4B44-9FE9-67E379A7584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6000" y="2590800"/>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803" name="Picture 203" descr="lua">
            <a:extLst>
              <a:ext uri="{FF2B5EF4-FFF2-40B4-BE49-F238E27FC236}">
                <a16:creationId xmlns:a16="http://schemas.microsoft.com/office/drawing/2014/main" id="{07D71226-F8EE-47C4-9C20-DDC0477080E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76400" y="2514600"/>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7" name="AutoShape 207">
            <a:extLst>
              <a:ext uri="{FF2B5EF4-FFF2-40B4-BE49-F238E27FC236}">
                <a16:creationId xmlns:a16="http://schemas.microsoft.com/office/drawing/2014/main" id="{B49C1F3D-D543-4D4D-AD57-2B8AF5D3B005}"/>
              </a:ext>
            </a:extLst>
          </p:cNvPr>
          <p:cNvSpPr>
            <a:spLocks noChangeArrowheads="1"/>
          </p:cNvSpPr>
          <p:nvPr/>
        </p:nvSpPr>
        <p:spPr bwMode="auto">
          <a:xfrm rot="6829976">
            <a:off x="2290763" y="5457825"/>
            <a:ext cx="838200" cy="104775"/>
          </a:xfrm>
          <a:prstGeom prst="rightArrow">
            <a:avLst>
              <a:gd name="adj1" fmla="val 50000"/>
              <a:gd name="adj2" fmla="val 200000"/>
            </a:avLst>
          </a:prstGeom>
          <a:solidFill>
            <a:srgbClr val="FF0000"/>
          </a:solidFill>
          <a:ln w="28575">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25808" name="AutoShape 208">
            <a:extLst>
              <a:ext uri="{FF2B5EF4-FFF2-40B4-BE49-F238E27FC236}">
                <a16:creationId xmlns:a16="http://schemas.microsoft.com/office/drawing/2014/main" id="{2C16E9E6-F5CF-4316-A49A-870CD0A6601C}"/>
              </a:ext>
            </a:extLst>
          </p:cNvPr>
          <p:cNvSpPr>
            <a:spLocks noChangeArrowheads="1"/>
          </p:cNvSpPr>
          <p:nvPr/>
        </p:nvSpPr>
        <p:spPr bwMode="auto">
          <a:xfrm>
            <a:off x="-1600200" y="6005513"/>
            <a:ext cx="1333500" cy="166687"/>
          </a:xfrm>
          <a:prstGeom prst="rightArrow">
            <a:avLst>
              <a:gd name="adj1" fmla="val 50000"/>
              <a:gd name="adj2" fmla="val 200001"/>
            </a:avLst>
          </a:prstGeom>
          <a:solidFill>
            <a:srgbClr val="FF0000"/>
          </a:solidFill>
          <a:ln w="28575">
            <a:solidFill>
              <a:srgbClr val="FF0000"/>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grpSp>
        <p:nvGrpSpPr>
          <p:cNvPr id="52259" name="Group 209">
            <a:extLst>
              <a:ext uri="{FF2B5EF4-FFF2-40B4-BE49-F238E27FC236}">
                <a16:creationId xmlns:a16="http://schemas.microsoft.com/office/drawing/2014/main" id="{3B7885E3-3BD6-44AA-9247-2AF8E55CA9A6}"/>
              </a:ext>
            </a:extLst>
          </p:cNvPr>
          <p:cNvGrpSpPr>
            <a:grpSpLocks/>
          </p:cNvGrpSpPr>
          <p:nvPr/>
        </p:nvGrpSpPr>
        <p:grpSpPr bwMode="auto">
          <a:xfrm>
            <a:off x="3810000" y="-1066800"/>
            <a:ext cx="838200" cy="762000"/>
            <a:chOff x="2400" y="1944"/>
            <a:chExt cx="672" cy="651"/>
          </a:xfrm>
        </p:grpSpPr>
        <p:grpSp>
          <p:nvGrpSpPr>
            <p:cNvPr id="52291" name="Group 210">
              <a:extLst>
                <a:ext uri="{FF2B5EF4-FFF2-40B4-BE49-F238E27FC236}">
                  <a16:creationId xmlns:a16="http://schemas.microsoft.com/office/drawing/2014/main" id="{2B30A7EA-E58D-4FEA-919A-337A0523CED6}"/>
                </a:ext>
              </a:extLst>
            </p:cNvPr>
            <p:cNvGrpSpPr>
              <a:grpSpLocks/>
            </p:cNvGrpSpPr>
            <p:nvPr/>
          </p:nvGrpSpPr>
          <p:grpSpPr bwMode="auto">
            <a:xfrm>
              <a:off x="2586" y="1944"/>
              <a:ext cx="240" cy="204"/>
              <a:chOff x="3696" y="1680"/>
              <a:chExt cx="240" cy="204"/>
            </a:xfrm>
          </p:grpSpPr>
          <p:pic>
            <p:nvPicPr>
              <p:cNvPr id="52296" name="Picture 211" descr="3dflags">
                <a:extLst>
                  <a:ext uri="{FF2B5EF4-FFF2-40B4-BE49-F238E27FC236}">
                    <a16:creationId xmlns:a16="http://schemas.microsoft.com/office/drawing/2014/main" id="{FDEC1B26-1A10-4F6A-AD17-701C5F2AF48A}"/>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96" y="1680"/>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97" name="Line 212">
                <a:extLst>
                  <a:ext uri="{FF2B5EF4-FFF2-40B4-BE49-F238E27FC236}">
                    <a16:creationId xmlns:a16="http://schemas.microsoft.com/office/drawing/2014/main" id="{7B5E4E7C-4232-421D-B37D-0529CA67A450}"/>
                  </a:ext>
                </a:extLst>
              </p:cNvPr>
              <p:cNvSpPr>
                <a:spLocks noChangeShapeType="1"/>
              </p:cNvSpPr>
              <p:nvPr/>
            </p:nvSpPr>
            <p:spPr bwMode="auto">
              <a:xfrm>
                <a:off x="3696" y="1692"/>
                <a:ext cx="0" cy="192"/>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52292" name="Picture 213">
              <a:extLst>
                <a:ext uri="{FF2B5EF4-FFF2-40B4-BE49-F238E27FC236}">
                  <a16:creationId xmlns:a16="http://schemas.microsoft.com/office/drawing/2014/main" id="{67CDFFF7-012B-45D7-8741-9BAB23E3BB5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l="49773" t="34135" r="42188" b="58333"/>
            <a:stretch>
              <a:fillRect/>
            </a:stretch>
          </p:blipFill>
          <p:spPr bwMode="auto">
            <a:xfrm>
              <a:off x="2400" y="2124"/>
              <a:ext cx="672"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293" name="Group 214">
              <a:extLst>
                <a:ext uri="{FF2B5EF4-FFF2-40B4-BE49-F238E27FC236}">
                  <a16:creationId xmlns:a16="http://schemas.microsoft.com/office/drawing/2014/main" id="{3757A04D-4D5F-42F7-AAAF-63991689C120}"/>
                </a:ext>
              </a:extLst>
            </p:cNvPr>
            <p:cNvGrpSpPr>
              <a:grpSpLocks/>
            </p:cNvGrpSpPr>
            <p:nvPr/>
          </p:nvGrpSpPr>
          <p:grpSpPr bwMode="auto">
            <a:xfrm>
              <a:off x="2814" y="1986"/>
              <a:ext cx="240" cy="204"/>
              <a:chOff x="3696" y="1680"/>
              <a:chExt cx="240" cy="204"/>
            </a:xfrm>
          </p:grpSpPr>
          <p:pic>
            <p:nvPicPr>
              <p:cNvPr id="52294" name="Picture 215" descr="3dflags">
                <a:extLst>
                  <a:ext uri="{FF2B5EF4-FFF2-40B4-BE49-F238E27FC236}">
                    <a16:creationId xmlns:a16="http://schemas.microsoft.com/office/drawing/2014/main" id="{A971DE1D-93A7-424F-A188-5B364A9EF195}"/>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96" y="1680"/>
                <a:ext cx="240" cy="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95" name="Line 216">
                <a:extLst>
                  <a:ext uri="{FF2B5EF4-FFF2-40B4-BE49-F238E27FC236}">
                    <a16:creationId xmlns:a16="http://schemas.microsoft.com/office/drawing/2014/main" id="{B2731994-73C7-4287-8C60-6CBFC40BB248}"/>
                  </a:ext>
                </a:extLst>
              </p:cNvPr>
              <p:cNvSpPr>
                <a:spLocks noChangeShapeType="1"/>
              </p:cNvSpPr>
              <p:nvPr/>
            </p:nvSpPr>
            <p:spPr bwMode="auto">
              <a:xfrm>
                <a:off x="3696" y="1692"/>
                <a:ext cx="0" cy="192"/>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pic>
        <p:nvPicPr>
          <p:cNvPr id="25817" name="Picture 217" descr="lua">
            <a:extLst>
              <a:ext uri="{FF2B5EF4-FFF2-40B4-BE49-F238E27FC236}">
                <a16:creationId xmlns:a16="http://schemas.microsoft.com/office/drawing/2014/main" id="{BCB05C3A-FB46-4377-9730-7DC9CCC5A4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57400" y="5638800"/>
            <a:ext cx="609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262" name="Group 218">
            <a:extLst>
              <a:ext uri="{FF2B5EF4-FFF2-40B4-BE49-F238E27FC236}">
                <a16:creationId xmlns:a16="http://schemas.microsoft.com/office/drawing/2014/main" id="{886FD720-4702-4364-8668-F15F0B42D351}"/>
              </a:ext>
            </a:extLst>
          </p:cNvPr>
          <p:cNvGrpSpPr>
            <a:grpSpLocks/>
          </p:cNvGrpSpPr>
          <p:nvPr/>
        </p:nvGrpSpPr>
        <p:grpSpPr bwMode="auto">
          <a:xfrm>
            <a:off x="2995613" y="2486025"/>
            <a:ext cx="395287" cy="381000"/>
            <a:chOff x="2487" y="1872"/>
            <a:chExt cx="489" cy="393"/>
          </a:xfrm>
        </p:grpSpPr>
        <p:pic>
          <p:nvPicPr>
            <p:cNvPr id="52289" name="Picture 219" descr="vietnamlg">
              <a:extLst>
                <a:ext uri="{FF2B5EF4-FFF2-40B4-BE49-F238E27FC236}">
                  <a16:creationId xmlns:a16="http://schemas.microsoft.com/office/drawing/2014/main" id="{73385550-8BF3-488C-833C-5D217EB7DA19}"/>
                </a:ext>
              </a:extLst>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87" y="1872"/>
              <a:ext cx="489"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90" name="Line 220">
              <a:extLst>
                <a:ext uri="{FF2B5EF4-FFF2-40B4-BE49-F238E27FC236}">
                  <a16:creationId xmlns:a16="http://schemas.microsoft.com/office/drawing/2014/main" id="{BCD78DEA-FBE5-434E-8A77-C377B5074C1D}"/>
                </a:ext>
              </a:extLst>
            </p:cNvPr>
            <p:cNvSpPr>
              <a:spLocks noChangeShapeType="1"/>
            </p:cNvSpPr>
            <p:nvPr/>
          </p:nvSpPr>
          <p:spPr bwMode="auto">
            <a:xfrm>
              <a:off x="2491" y="1897"/>
              <a:ext cx="0" cy="368"/>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2263" name="Group 221">
            <a:extLst>
              <a:ext uri="{FF2B5EF4-FFF2-40B4-BE49-F238E27FC236}">
                <a16:creationId xmlns:a16="http://schemas.microsoft.com/office/drawing/2014/main" id="{7A42BDF1-45AF-4F75-BD5B-1AE5D58BD510}"/>
              </a:ext>
            </a:extLst>
          </p:cNvPr>
          <p:cNvGrpSpPr>
            <a:grpSpLocks/>
          </p:cNvGrpSpPr>
          <p:nvPr/>
        </p:nvGrpSpPr>
        <p:grpSpPr bwMode="auto">
          <a:xfrm>
            <a:off x="2090738" y="2481263"/>
            <a:ext cx="700087" cy="457200"/>
            <a:chOff x="2487" y="1872"/>
            <a:chExt cx="489" cy="393"/>
          </a:xfrm>
        </p:grpSpPr>
        <p:pic>
          <p:nvPicPr>
            <p:cNvPr id="52287" name="Picture 222" descr="vietnamlg">
              <a:extLst>
                <a:ext uri="{FF2B5EF4-FFF2-40B4-BE49-F238E27FC236}">
                  <a16:creationId xmlns:a16="http://schemas.microsoft.com/office/drawing/2014/main" id="{FBA41E95-533D-46DC-A2DE-823C2B8295D2}"/>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87" y="1872"/>
              <a:ext cx="489"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88" name="Line 223">
              <a:extLst>
                <a:ext uri="{FF2B5EF4-FFF2-40B4-BE49-F238E27FC236}">
                  <a16:creationId xmlns:a16="http://schemas.microsoft.com/office/drawing/2014/main" id="{DB498489-139F-4E6C-98D7-68A72E31D980}"/>
                </a:ext>
              </a:extLst>
            </p:cNvPr>
            <p:cNvSpPr>
              <a:spLocks noChangeShapeType="1"/>
            </p:cNvSpPr>
            <p:nvPr/>
          </p:nvSpPr>
          <p:spPr bwMode="auto">
            <a:xfrm>
              <a:off x="2491" y="1897"/>
              <a:ext cx="0" cy="368"/>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2264" name="Group 224">
            <a:extLst>
              <a:ext uri="{FF2B5EF4-FFF2-40B4-BE49-F238E27FC236}">
                <a16:creationId xmlns:a16="http://schemas.microsoft.com/office/drawing/2014/main" id="{70193ED2-F7A9-4A32-BEFA-F459039CD9A1}"/>
              </a:ext>
            </a:extLst>
          </p:cNvPr>
          <p:cNvGrpSpPr>
            <a:grpSpLocks/>
          </p:cNvGrpSpPr>
          <p:nvPr/>
        </p:nvGrpSpPr>
        <p:grpSpPr bwMode="auto">
          <a:xfrm>
            <a:off x="2157413" y="5876925"/>
            <a:ext cx="700087" cy="457200"/>
            <a:chOff x="2487" y="1872"/>
            <a:chExt cx="489" cy="393"/>
          </a:xfrm>
        </p:grpSpPr>
        <p:pic>
          <p:nvPicPr>
            <p:cNvPr id="52285" name="Picture 225" descr="vietnamlg">
              <a:extLst>
                <a:ext uri="{FF2B5EF4-FFF2-40B4-BE49-F238E27FC236}">
                  <a16:creationId xmlns:a16="http://schemas.microsoft.com/office/drawing/2014/main" id="{AEB74340-DE6B-4AEA-8349-51B8449A79CF}"/>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87" y="1872"/>
              <a:ext cx="489"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86" name="Line 226">
              <a:extLst>
                <a:ext uri="{FF2B5EF4-FFF2-40B4-BE49-F238E27FC236}">
                  <a16:creationId xmlns:a16="http://schemas.microsoft.com/office/drawing/2014/main" id="{0400FCD3-30B6-4BA5-8346-8D7D89009899}"/>
                </a:ext>
              </a:extLst>
            </p:cNvPr>
            <p:cNvSpPr>
              <a:spLocks noChangeShapeType="1"/>
            </p:cNvSpPr>
            <p:nvPr/>
          </p:nvSpPr>
          <p:spPr bwMode="auto">
            <a:xfrm>
              <a:off x="2491" y="1897"/>
              <a:ext cx="0" cy="368"/>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5828" name="Text Box 228">
            <a:extLst>
              <a:ext uri="{FF2B5EF4-FFF2-40B4-BE49-F238E27FC236}">
                <a16:creationId xmlns:a16="http://schemas.microsoft.com/office/drawing/2014/main" id="{04DD05C2-B7C3-477F-9DD2-8710385CCEE0}"/>
              </a:ext>
            </a:extLst>
          </p:cNvPr>
          <p:cNvSpPr txBox="1">
            <a:spLocks noChangeArrowheads="1"/>
          </p:cNvSpPr>
          <p:nvPr/>
        </p:nvSpPr>
        <p:spPr bwMode="auto">
          <a:xfrm>
            <a:off x="4827588" y="3390900"/>
            <a:ext cx="4208462" cy="1015663"/>
          </a:xfrm>
          <a:prstGeom prst="rect">
            <a:avLst/>
          </a:prstGeom>
          <a:noFill/>
          <a:ln w="9525">
            <a:noFill/>
            <a:miter lim="800000"/>
            <a:headEnd/>
            <a:tailEnd/>
          </a:ln>
          <a:effectLst/>
        </p:spPr>
        <p:txBody>
          <a:bodyPr>
            <a:spAutoFit/>
          </a:bodyPr>
          <a:lstStyle/>
          <a:p>
            <a:pPr algn="just" eaLnBrk="1" hangingPunct="1">
              <a:spcBef>
                <a:spcPct val="50000"/>
              </a:spcBef>
              <a:defRPr/>
            </a:pPr>
            <a:r>
              <a:rPr lang="en-US"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Đợt</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3: ta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tiêu</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diệt</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các</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cứ</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điểm</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còn</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lại</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ở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phân</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khu</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trung</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tâm</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và</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phân</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a:t>
            </a:r>
            <a:r>
              <a:rPr lang="en-US" sz="2000" b="1" i="1" dirty="0" err="1">
                <a:solidFill>
                  <a:srgbClr val="660033"/>
                </a:solidFill>
                <a:effectLst>
                  <a:outerShdw blurRad="38100" dist="38100" dir="2700000" algn="tl">
                    <a:srgbClr val="C0C0C0"/>
                  </a:outerShdw>
                </a:effectLst>
                <a:latin typeface="VNI-Vari" pitchFamily="2" charset="0"/>
                <a:cs typeface="Arial" charset="0"/>
                <a:sym typeface="Wingdings" pitchFamily="2" charset="2"/>
              </a:rPr>
              <a:t>khu</a:t>
            </a:r>
            <a:r>
              <a:rPr lang="en-US" sz="2000" b="1" i="1" dirty="0">
                <a:solidFill>
                  <a:srgbClr val="660033"/>
                </a:solidFill>
                <a:effectLst>
                  <a:outerShdw blurRad="38100" dist="38100" dir="2700000" algn="tl">
                    <a:srgbClr val="C0C0C0"/>
                  </a:outerShdw>
                </a:effectLst>
                <a:latin typeface="VNI-Vari" pitchFamily="2" charset="0"/>
                <a:cs typeface="Arial" charset="0"/>
                <a:sym typeface="Wingdings" pitchFamily="2" charset="2"/>
              </a:rPr>
              <a:t> Nam</a:t>
            </a:r>
            <a:endParaRPr lang="en-US" sz="2000" b="1" i="1" dirty="0">
              <a:solidFill>
                <a:srgbClr val="660033"/>
              </a:solidFill>
              <a:effectLst>
                <a:outerShdw blurRad="38100" dist="38100" dir="2700000" algn="tl">
                  <a:srgbClr val="C0C0C0"/>
                </a:outerShdw>
              </a:effectLst>
              <a:latin typeface="VNI-Vari" pitchFamily="2" charset="0"/>
              <a:cs typeface="Arial" charset="0"/>
            </a:endParaRPr>
          </a:p>
        </p:txBody>
      </p:sp>
      <p:sp>
        <p:nvSpPr>
          <p:cNvPr id="25830" name="Oval 230">
            <a:extLst>
              <a:ext uri="{FF2B5EF4-FFF2-40B4-BE49-F238E27FC236}">
                <a16:creationId xmlns:a16="http://schemas.microsoft.com/office/drawing/2014/main" id="{2C3EECDC-22F8-404D-9739-6FD7A8C7D079}"/>
              </a:ext>
            </a:extLst>
          </p:cNvPr>
          <p:cNvSpPr>
            <a:spLocks noChangeArrowheads="1"/>
          </p:cNvSpPr>
          <p:nvPr/>
        </p:nvSpPr>
        <p:spPr bwMode="auto">
          <a:xfrm>
            <a:off x="1657350" y="1966913"/>
            <a:ext cx="1524000" cy="1066800"/>
          </a:xfrm>
          <a:prstGeom prst="ellipse">
            <a:avLst/>
          </a:prstGeom>
          <a:noFill/>
          <a:ln w="3810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5661"/>
                                        </p:tgtEl>
                                        <p:attrNameLst>
                                          <p:attrName>style.visibility</p:attrName>
                                        </p:attrNameLst>
                                      </p:cBhvr>
                                      <p:to>
                                        <p:strVal val="visible"/>
                                      </p:to>
                                    </p:set>
                                    <p:anim calcmode="discrete" valueType="clr">
                                      <p:cBhvr override="childStyle">
                                        <p:cTn id="7" dur="80"/>
                                        <p:tgtEl>
                                          <p:spTgt spid="2566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5661"/>
                                        </p:tgtEl>
                                        <p:attrNameLst>
                                          <p:attrName>fillcolor</p:attrName>
                                        </p:attrNameLst>
                                      </p:cBhvr>
                                      <p:tavLst>
                                        <p:tav tm="0">
                                          <p:val>
                                            <p:clrVal>
                                              <a:schemeClr val="accent2"/>
                                            </p:clrVal>
                                          </p:val>
                                        </p:tav>
                                        <p:tav tm="50000">
                                          <p:val>
                                            <p:clrVal>
                                              <a:schemeClr val="hlink"/>
                                            </p:clrVal>
                                          </p:val>
                                        </p:tav>
                                      </p:tavLst>
                                    </p:anim>
                                    <p:set>
                                      <p:cBhvr>
                                        <p:cTn id="9" dur="80"/>
                                        <p:tgtEl>
                                          <p:spTgt spid="2566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childTnLst>
                                </p:cTn>
                              </p:par>
                            </p:childTnLst>
                          </p:cTn>
                        </p:par>
                        <p:par>
                          <p:cTn id="16" fill="hold" nodeType="afterGroup">
                            <p:stCondLst>
                              <p:cond delay="500"/>
                            </p:stCondLst>
                            <p:childTnLst>
                              <p:par>
                                <p:cTn id="17" presetID="14" presetClass="entr" presetSubtype="1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par>
                          <p:cTn id="20" fill="hold" nodeType="afterGroup">
                            <p:stCondLst>
                              <p:cond delay="1000"/>
                            </p:stCondLst>
                            <p:childTnLst>
                              <p:par>
                                <p:cTn id="21" presetID="14" presetClass="entr" presetSubtype="10" fill="hold" nodeType="afterEffect">
                                  <p:stCondLst>
                                    <p:cond delay="0"/>
                                  </p:stCondLst>
                                  <p:childTnLst>
                                    <p:set>
                                      <p:cBhvr>
                                        <p:cTn id="22" dur="1" fill="hold">
                                          <p:stCondLst>
                                            <p:cond delay="0"/>
                                          </p:stCondLst>
                                        </p:cTn>
                                        <p:tgtEl>
                                          <p:spTgt spid="25665"/>
                                        </p:tgtEl>
                                        <p:attrNameLst>
                                          <p:attrName>style.visibility</p:attrName>
                                        </p:attrNameLst>
                                      </p:cBhvr>
                                      <p:to>
                                        <p:strVal val="visible"/>
                                      </p:to>
                                    </p:set>
                                    <p:animEffect transition="in" filter="randombar(horizontal)">
                                      <p:cBhvr>
                                        <p:cTn id="23" dur="500"/>
                                        <p:tgtEl>
                                          <p:spTgt spid="25665"/>
                                        </p:tgtEl>
                                      </p:cBhvr>
                                    </p:animEffect>
                                  </p:childTnLst>
                                </p:cTn>
                              </p:par>
                            </p:childTnLst>
                          </p:cTn>
                        </p:par>
                        <p:par>
                          <p:cTn id="24" fill="hold" nodeType="afterGroup">
                            <p:stCondLst>
                              <p:cond delay="1500"/>
                            </p:stCondLst>
                            <p:childTnLst>
                              <p:par>
                                <p:cTn id="25" presetID="14" presetClass="entr" presetSubtype="10" fill="hold" nodeType="afterEffect">
                                  <p:stCondLst>
                                    <p:cond delay="0"/>
                                  </p:stCondLst>
                                  <p:childTnLst>
                                    <p:set>
                                      <p:cBhvr>
                                        <p:cTn id="26" dur="1" fill="hold">
                                          <p:stCondLst>
                                            <p:cond delay="0"/>
                                          </p:stCondLst>
                                        </p:cTn>
                                        <p:tgtEl>
                                          <p:spTgt spid="25666"/>
                                        </p:tgtEl>
                                        <p:attrNameLst>
                                          <p:attrName>style.visibility</p:attrName>
                                        </p:attrNameLst>
                                      </p:cBhvr>
                                      <p:to>
                                        <p:strVal val="visible"/>
                                      </p:to>
                                    </p:set>
                                    <p:animEffect transition="in" filter="randombar(horizontal)">
                                      <p:cBhvr>
                                        <p:cTn id="27" dur="500"/>
                                        <p:tgtEl>
                                          <p:spTgt spid="25666"/>
                                        </p:tgtEl>
                                      </p:cBhvr>
                                    </p:animEffect>
                                  </p:childTnLst>
                                </p:cTn>
                              </p:par>
                              <p:par>
                                <p:cTn id="28" presetID="4" presetClass="entr" presetSubtype="16" repeatCount="2000" fill="hold" grpId="0" nodeType="withEffect">
                                  <p:stCondLst>
                                    <p:cond delay="0"/>
                                  </p:stCondLst>
                                  <p:childTnLst>
                                    <p:set>
                                      <p:cBhvr>
                                        <p:cTn id="29" dur="1" fill="hold">
                                          <p:stCondLst>
                                            <p:cond delay="0"/>
                                          </p:stCondLst>
                                        </p:cTn>
                                        <p:tgtEl>
                                          <p:spTgt spid="156726"/>
                                        </p:tgtEl>
                                        <p:attrNameLst>
                                          <p:attrName>style.visibility</p:attrName>
                                        </p:attrNameLst>
                                      </p:cBhvr>
                                      <p:to>
                                        <p:strVal val="visible"/>
                                      </p:to>
                                    </p:set>
                                    <p:animEffect transition="in" filter="box(in)">
                                      <p:cBhvr>
                                        <p:cTn id="30" dur="500"/>
                                        <p:tgtEl>
                                          <p:spTgt spid="156726"/>
                                        </p:tgtEl>
                                      </p:cBhvr>
                                    </p:animEffect>
                                  </p:childTnLst>
                                </p:cTn>
                              </p:par>
                              <p:par>
                                <p:cTn id="31" presetID="23" presetClass="entr" presetSubtype="16" fill="hold" nodeType="withEffect">
                                  <p:stCondLst>
                                    <p:cond delay="0"/>
                                  </p:stCondLst>
                                  <p:childTnLst>
                                    <p:set>
                                      <p:cBhvr>
                                        <p:cTn id="32" dur="1" fill="hold">
                                          <p:stCondLst>
                                            <p:cond delay="0"/>
                                          </p:stCondLst>
                                        </p:cTn>
                                        <p:tgtEl>
                                          <p:spTgt spid="25647"/>
                                        </p:tgtEl>
                                        <p:attrNameLst>
                                          <p:attrName>style.visibility</p:attrName>
                                        </p:attrNameLst>
                                      </p:cBhvr>
                                      <p:to>
                                        <p:strVal val="visible"/>
                                      </p:to>
                                    </p:set>
                                    <p:anim calcmode="lin" valueType="num">
                                      <p:cBhvr>
                                        <p:cTn id="33" dur="500" fill="hold"/>
                                        <p:tgtEl>
                                          <p:spTgt spid="25647"/>
                                        </p:tgtEl>
                                        <p:attrNameLst>
                                          <p:attrName>ppt_w</p:attrName>
                                        </p:attrNameLst>
                                      </p:cBhvr>
                                      <p:tavLst>
                                        <p:tav tm="0">
                                          <p:val>
                                            <p:fltVal val="0"/>
                                          </p:val>
                                        </p:tav>
                                        <p:tav tm="100000">
                                          <p:val>
                                            <p:strVal val="#ppt_w"/>
                                          </p:val>
                                        </p:tav>
                                      </p:tavLst>
                                    </p:anim>
                                    <p:anim calcmode="lin" valueType="num">
                                      <p:cBhvr>
                                        <p:cTn id="34" dur="500" fill="hold"/>
                                        <p:tgtEl>
                                          <p:spTgt spid="25647"/>
                                        </p:tgtEl>
                                        <p:attrNameLst>
                                          <p:attrName>ppt_h</p:attrName>
                                        </p:attrNameLst>
                                      </p:cBhvr>
                                      <p:tavLst>
                                        <p:tav tm="0">
                                          <p:val>
                                            <p:fltVal val="0"/>
                                          </p:val>
                                        </p:tav>
                                        <p:tav tm="100000">
                                          <p:val>
                                            <p:strVal val="#ppt_h"/>
                                          </p:val>
                                        </p:tav>
                                      </p:tavLst>
                                    </p:anim>
                                  </p:childTnLst>
                                </p:cTn>
                              </p:par>
                              <p:par>
                                <p:cTn id="35" presetID="23" presetClass="entr" presetSubtype="16" fill="hold" grpId="0" nodeType="withEffect">
                                  <p:stCondLst>
                                    <p:cond delay="0"/>
                                  </p:stCondLst>
                                  <p:childTnLst>
                                    <p:set>
                                      <p:cBhvr>
                                        <p:cTn id="36" dur="1" fill="hold">
                                          <p:stCondLst>
                                            <p:cond delay="0"/>
                                          </p:stCondLst>
                                        </p:cTn>
                                        <p:tgtEl>
                                          <p:spTgt spid="25643"/>
                                        </p:tgtEl>
                                        <p:attrNameLst>
                                          <p:attrName>style.visibility</p:attrName>
                                        </p:attrNameLst>
                                      </p:cBhvr>
                                      <p:to>
                                        <p:strVal val="visible"/>
                                      </p:to>
                                    </p:set>
                                    <p:anim calcmode="lin" valueType="num">
                                      <p:cBhvr>
                                        <p:cTn id="37" dur="500" fill="hold"/>
                                        <p:tgtEl>
                                          <p:spTgt spid="25643"/>
                                        </p:tgtEl>
                                        <p:attrNameLst>
                                          <p:attrName>ppt_w</p:attrName>
                                        </p:attrNameLst>
                                      </p:cBhvr>
                                      <p:tavLst>
                                        <p:tav tm="0">
                                          <p:val>
                                            <p:fltVal val="0"/>
                                          </p:val>
                                        </p:tav>
                                        <p:tav tm="100000">
                                          <p:val>
                                            <p:strVal val="#ppt_w"/>
                                          </p:val>
                                        </p:tav>
                                      </p:tavLst>
                                    </p:anim>
                                    <p:anim calcmode="lin" valueType="num">
                                      <p:cBhvr>
                                        <p:cTn id="38" dur="500" fill="hold"/>
                                        <p:tgtEl>
                                          <p:spTgt spid="25643"/>
                                        </p:tgtEl>
                                        <p:attrNameLst>
                                          <p:attrName>ppt_h</p:attrName>
                                        </p:attrNameLst>
                                      </p:cBhvr>
                                      <p:tavLst>
                                        <p:tav tm="0">
                                          <p:val>
                                            <p:fltVal val="0"/>
                                          </p:val>
                                        </p:tav>
                                        <p:tav tm="100000">
                                          <p:val>
                                            <p:strVal val="#ppt_h"/>
                                          </p:val>
                                        </p:tav>
                                      </p:tavLst>
                                    </p:anim>
                                  </p:childTnLst>
                                </p:cTn>
                              </p:par>
                              <p:par>
                                <p:cTn id="39" presetID="23" presetClass="entr" presetSubtype="16" fill="hold" grpId="0" nodeType="withEffect">
                                  <p:stCondLst>
                                    <p:cond delay="0"/>
                                  </p:stCondLst>
                                  <p:childTnLst>
                                    <p:set>
                                      <p:cBhvr>
                                        <p:cTn id="40" dur="1" fill="hold">
                                          <p:stCondLst>
                                            <p:cond delay="0"/>
                                          </p:stCondLst>
                                        </p:cTn>
                                        <p:tgtEl>
                                          <p:spTgt spid="25646"/>
                                        </p:tgtEl>
                                        <p:attrNameLst>
                                          <p:attrName>style.visibility</p:attrName>
                                        </p:attrNameLst>
                                      </p:cBhvr>
                                      <p:to>
                                        <p:strVal val="visible"/>
                                      </p:to>
                                    </p:set>
                                    <p:anim calcmode="lin" valueType="num">
                                      <p:cBhvr>
                                        <p:cTn id="41" dur="500" fill="hold"/>
                                        <p:tgtEl>
                                          <p:spTgt spid="25646"/>
                                        </p:tgtEl>
                                        <p:attrNameLst>
                                          <p:attrName>ppt_w</p:attrName>
                                        </p:attrNameLst>
                                      </p:cBhvr>
                                      <p:tavLst>
                                        <p:tav tm="0">
                                          <p:val>
                                            <p:fltVal val="0"/>
                                          </p:val>
                                        </p:tav>
                                        <p:tav tm="100000">
                                          <p:val>
                                            <p:strVal val="#ppt_w"/>
                                          </p:val>
                                        </p:tav>
                                      </p:tavLst>
                                    </p:anim>
                                    <p:anim calcmode="lin" valueType="num">
                                      <p:cBhvr>
                                        <p:cTn id="42" dur="500" fill="hold"/>
                                        <p:tgtEl>
                                          <p:spTgt spid="25646"/>
                                        </p:tgtEl>
                                        <p:attrNameLst>
                                          <p:attrName>ppt_h</p:attrName>
                                        </p:attrNameLst>
                                      </p:cBhvr>
                                      <p:tavLst>
                                        <p:tav tm="0">
                                          <p:val>
                                            <p:fltVal val="0"/>
                                          </p:val>
                                        </p:tav>
                                        <p:tav tm="100000">
                                          <p:val>
                                            <p:strVal val="#ppt_h"/>
                                          </p:val>
                                        </p:tav>
                                      </p:tavLst>
                                    </p:anim>
                                  </p:childTnLst>
                                </p:cTn>
                              </p:par>
                              <p:par>
                                <p:cTn id="43" presetID="23" presetClass="entr" presetSubtype="16" fill="hold" nodeType="withEffect">
                                  <p:stCondLst>
                                    <p:cond delay="0"/>
                                  </p:stCondLst>
                                  <p:childTnLst>
                                    <p:set>
                                      <p:cBhvr>
                                        <p:cTn id="44" dur="1" fill="hold">
                                          <p:stCondLst>
                                            <p:cond delay="0"/>
                                          </p:stCondLst>
                                        </p:cTn>
                                        <p:tgtEl>
                                          <p:spTgt spid="25659"/>
                                        </p:tgtEl>
                                        <p:attrNameLst>
                                          <p:attrName>style.visibility</p:attrName>
                                        </p:attrNameLst>
                                      </p:cBhvr>
                                      <p:to>
                                        <p:strVal val="visible"/>
                                      </p:to>
                                    </p:set>
                                    <p:anim calcmode="lin" valueType="num">
                                      <p:cBhvr>
                                        <p:cTn id="45" dur="500" fill="hold"/>
                                        <p:tgtEl>
                                          <p:spTgt spid="25659"/>
                                        </p:tgtEl>
                                        <p:attrNameLst>
                                          <p:attrName>ppt_w</p:attrName>
                                        </p:attrNameLst>
                                      </p:cBhvr>
                                      <p:tavLst>
                                        <p:tav tm="0">
                                          <p:val>
                                            <p:fltVal val="0"/>
                                          </p:val>
                                        </p:tav>
                                        <p:tav tm="100000">
                                          <p:val>
                                            <p:strVal val="#ppt_w"/>
                                          </p:val>
                                        </p:tav>
                                      </p:tavLst>
                                    </p:anim>
                                    <p:anim calcmode="lin" valueType="num">
                                      <p:cBhvr>
                                        <p:cTn id="46" dur="500" fill="hold"/>
                                        <p:tgtEl>
                                          <p:spTgt spid="25659"/>
                                        </p:tgtEl>
                                        <p:attrNameLst>
                                          <p:attrName>ppt_h</p:attrName>
                                        </p:attrNameLst>
                                      </p:cBhvr>
                                      <p:tavLst>
                                        <p:tav tm="0">
                                          <p:val>
                                            <p:fltVal val="0"/>
                                          </p:val>
                                        </p:tav>
                                        <p:tav tm="100000">
                                          <p:val>
                                            <p:strVal val="#ppt_h"/>
                                          </p:val>
                                        </p:tav>
                                      </p:tavLst>
                                    </p:anim>
                                  </p:childTnLst>
                                </p:cTn>
                              </p:par>
                              <p:par>
                                <p:cTn id="47" presetID="23" presetClass="entr" presetSubtype="16" fill="hold" nodeType="withEffect">
                                  <p:stCondLst>
                                    <p:cond delay="0"/>
                                  </p:stCondLst>
                                  <p:childTnLst>
                                    <p:set>
                                      <p:cBhvr>
                                        <p:cTn id="48" dur="1" fill="hold">
                                          <p:stCondLst>
                                            <p:cond delay="0"/>
                                          </p:stCondLst>
                                        </p:cTn>
                                        <p:tgtEl>
                                          <p:spTgt spid="25645"/>
                                        </p:tgtEl>
                                        <p:attrNameLst>
                                          <p:attrName>style.visibility</p:attrName>
                                        </p:attrNameLst>
                                      </p:cBhvr>
                                      <p:to>
                                        <p:strVal val="visible"/>
                                      </p:to>
                                    </p:set>
                                    <p:anim calcmode="lin" valueType="num">
                                      <p:cBhvr>
                                        <p:cTn id="49" dur="500" fill="hold"/>
                                        <p:tgtEl>
                                          <p:spTgt spid="25645"/>
                                        </p:tgtEl>
                                        <p:attrNameLst>
                                          <p:attrName>ppt_w</p:attrName>
                                        </p:attrNameLst>
                                      </p:cBhvr>
                                      <p:tavLst>
                                        <p:tav tm="0">
                                          <p:val>
                                            <p:fltVal val="0"/>
                                          </p:val>
                                        </p:tav>
                                        <p:tav tm="100000">
                                          <p:val>
                                            <p:strVal val="#ppt_w"/>
                                          </p:val>
                                        </p:tav>
                                      </p:tavLst>
                                    </p:anim>
                                    <p:anim calcmode="lin" valueType="num">
                                      <p:cBhvr>
                                        <p:cTn id="50" dur="500" fill="hold"/>
                                        <p:tgtEl>
                                          <p:spTgt spid="25645"/>
                                        </p:tgtEl>
                                        <p:attrNameLst>
                                          <p:attrName>ppt_h</p:attrName>
                                        </p:attrNameLst>
                                      </p:cBhvr>
                                      <p:tavLst>
                                        <p:tav tm="0">
                                          <p:val>
                                            <p:fltVal val="0"/>
                                          </p:val>
                                        </p:tav>
                                        <p:tav tm="100000">
                                          <p:val>
                                            <p:strVal val="#ppt_h"/>
                                          </p:val>
                                        </p:tav>
                                      </p:tavLst>
                                    </p:anim>
                                  </p:childTnLst>
                                </p:cTn>
                              </p:par>
                              <p:par>
                                <p:cTn id="51" presetID="23" presetClass="entr" presetSubtype="16" fill="hold" nodeType="withEffect">
                                  <p:stCondLst>
                                    <p:cond delay="0"/>
                                  </p:stCondLst>
                                  <p:childTnLst>
                                    <p:set>
                                      <p:cBhvr>
                                        <p:cTn id="52" dur="1" fill="hold">
                                          <p:stCondLst>
                                            <p:cond delay="0"/>
                                          </p:stCondLst>
                                        </p:cTn>
                                        <p:tgtEl>
                                          <p:spTgt spid="25649"/>
                                        </p:tgtEl>
                                        <p:attrNameLst>
                                          <p:attrName>style.visibility</p:attrName>
                                        </p:attrNameLst>
                                      </p:cBhvr>
                                      <p:to>
                                        <p:strVal val="visible"/>
                                      </p:to>
                                    </p:set>
                                    <p:anim calcmode="lin" valueType="num">
                                      <p:cBhvr>
                                        <p:cTn id="53" dur="500" fill="hold"/>
                                        <p:tgtEl>
                                          <p:spTgt spid="25649"/>
                                        </p:tgtEl>
                                        <p:attrNameLst>
                                          <p:attrName>ppt_w</p:attrName>
                                        </p:attrNameLst>
                                      </p:cBhvr>
                                      <p:tavLst>
                                        <p:tav tm="0">
                                          <p:val>
                                            <p:fltVal val="0"/>
                                          </p:val>
                                        </p:tav>
                                        <p:tav tm="100000">
                                          <p:val>
                                            <p:strVal val="#ppt_w"/>
                                          </p:val>
                                        </p:tav>
                                      </p:tavLst>
                                    </p:anim>
                                    <p:anim calcmode="lin" valueType="num">
                                      <p:cBhvr>
                                        <p:cTn id="54" dur="500" fill="hold"/>
                                        <p:tgtEl>
                                          <p:spTgt spid="25649"/>
                                        </p:tgtEl>
                                        <p:attrNameLst>
                                          <p:attrName>ppt_h</p:attrName>
                                        </p:attrNameLst>
                                      </p:cBhvr>
                                      <p:tavLst>
                                        <p:tav tm="0">
                                          <p:val>
                                            <p:fltVal val="0"/>
                                          </p:val>
                                        </p:tav>
                                        <p:tav tm="100000">
                                          <p:val>
                                            <p:strVal val="#ppt_h"/>
                                          </p:val>
                                        </p:tav>
                                      </p:tavLst>
                                    </p:anim>
                                  </p:childTnLst>
                                </p:cTn>
                              </p:par>
                              <p:par>
                                <p:cTn id="55" presetID="23" presetClass="entr" presetSubtype="16" fill="hold" nodeType="withEffect">
                                  <p:stCondLst>
                                    <p:cond delay="0"/>
                                  </p:stCondLst>
                                  <p:childTnLst>
                                    <p:set>
                                      <p:cBhvr>
                                        <p:cTn id="56" dur="1" fill="hold">
                                          <p:stCondLst>
                                            <p:cond delay="0"/>
                                          </p:stCondLst>
                                        </p:cTn>
                                        <p:tgtEl>
                                          <p:spTgt spid="25650"/>
                                        </p:tgtEl>
                                        <p:attrNameLst>
                                          <p:attrName>style.visibility</p:attrName>
                                        </p:attrNameLst>
                                      </p:cBhvr>
                                      <p:to>
                                        <p:strVal val="visible"/>
                                      </p:to>
                                    </p:set>
                                    <p:anim calcmode="lin" valueType="num">
                                      <p:cBhvr>
                                        <p:cTn id="57" dur="500" fill="hold"/>
                                        <p:tgtEl>
                                          <p:spTgt spid="25650"/>
                                        </p:tgtEl>
                                        <p:attrNameLst>
                                          <p:attrName>ppt_w</p:attrName>
                                        </p:attrNameLst>
                                      </p:cBhvr>
                                      <p:tavLst>
                                        <p:tav tm="0">
                                          <p:val>
                                            <p:fltVal val="0"/>
                                          </p:val>
                                        </p:tav>
                                        <p:tav tm="100000">
                                          <p:val>
                                            <p:strVal val="#ppt_w"/>
                                          </p:val>
                                        </p:tav>
                                      </p:tavLst>
                                    </p:anim>
                                    <p:anim calcmode="lin" valueType="num">
                                      <p:cBhvr>
                                        <p:cTn id="58" dur="500" fill="hold"/>
                                        <p:tgtEl>
                                          <p:spTgt spid="25650"/>
                                        </p:tgtEl>
                                        <p:attrNameLst>
                                          <p:attrName>ppt_h</p:attrName>
                                        </p:attrNameLst>
                                      </p:cBhvr>
                                      <p:tavLst>
                                        <p:tav tm="0">
                                          <p:val>
                                            <p:fltVal val="0"/>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1" presetClass="entr" presetSubtype="0" fill="hold" nodeType="clickEffect">
                                  <p:stCondLst>
                                    <p:cond delay="0"/>
                                  </p:stCondLst>
                                  <p:iterate type="lt">
                                    <p:tmPct val="5000"/>
                                  </p:iterate>
                                  <p:childTnLst>
                                    <p:set>
                                      <p:cBhvr>
                                        <p:cTn id="62" dur="1" fill="hold">
                                          <p:stCondLst>
                                            <p:cond delay="0"/>
                                          </p:stCondLst>
                                        </p:cTn>
                                        <p:tgtEl>
                                          <p:spTgt spid="5"/>
                                        </p:tgtEl>
                                        <p:attrNameLst>
                                          <p:attrName>style.visibility</p:attrName>
                                        </p:attrNameLst>
                                      </p:cBhvr>
                                      <p:to>
                                        <p:strVal val="visible"/>
                                      </p:to>
                                    </p:set>
                                    <p:anim calcmode="lin" valueType="num">
                                      <p:cBhvr>
                                        <p:cTn id="63" dur="1000" fill="hold"/>
                                        <p:tgtEl>
                                          <p:spTgt spid="5"/>
                                        </p:tgtEl>
                                        <p:attrNameLst>
                                          <p:attrName>ppt_w</p:attrName>
                                        </p:attrNameLst>
                                      </p:cBhvr>
                                      <p:tavLst>
                                        <p:tav tm="0">
                                          <p:val>
                                            <p:fltVal val="0"/>
                                          </p:val>
                                        </p:tav>
                                        <p:tav tm="100000">
                                          <p:val>
                                            <p:strVal val="#ppt_w"/>
                                          </p:val>
                                        </p:tav>
                                      </p:tavLst>
                                    </p:anim>
                                    <p:anim calcmode="lin" valueType="num">
                                      <p:cBhvr>
                                        <p:cTn id="64" dur="1000" fill="hold"/>
                                        <p:tgtEl>
                                          <p:spTgt spid="5"/>
                                        </p:tgtEl>
                                        <p:attrNameLst>
                                          <p:attrName>ppt_h</p:attrName>
                                        </p:attrNameLst>
                                      </p:cBhvr>
                                      <p:tavLst>
                                        <p:tav tm="0">
                                          <p:val>
                                            <p:fltVal val="0"/>
                                          </p:val>
                                        </p:tav>
                                        <p:tav tm="100000">
                                          <p:val>
                                            <p:strVal val="#ppt_h"/>
                                          </p:val>
                                        </p:tav>
                                      </p:tavLst>
                                    </p:anim>
                                    <p:anim calcmode="lin" valueType="num">
                                      <p:cBhvr>
                                        <p:cTn id="65" dur="1000" fill="hold"/>
                                        <p:tgtEl>
                                          <p:spTgt spid="5"/>
                                        </p:tgtEl>
                                        <p:attrNameLst>
                                          <p:attrName>style.rotation</p:attrName>
                                        </p:attrNameLst>
                                      </p:cBhvr>
                                      <p:tavLst>
                                        <p:tav tm="0">
                                          <p:val>
                                            <p:fltVal val="90"/>
                                          </p:val>
                                        </p:tav>
                                        <p:tav tm="100000">
                                          <p:val>
                                            <p:fltVal val="0"/>
                                          </p:val>
                                        </p:tav>
                                      </p:tavLst>
                                    </p:anim>
                                    <p:animEffect transition="in" filter="fade">
                                      <p:cBhvr>
                                        <p:cTn id="66" dur="1000"/>
                                        <p:tgtEl>
                                          <p:spTgt spid="5"/>
                                        </p:tgtEl>
                                      </p:cBhvr>
                                    </p:animEffect>
                                  </p:childTnLst>
                                </p:cTn>
                              </p:par>
                            </p:childTnLst>
                          </p:cTn>
                        </p:par>
                        <p:par>
                          <p:cTn id="67" fill="hold" nodeType="afterGroup">
                            <p:stCondLst>
                              <p:cond delay="1000"/>
                            </p:stCondLst>
                            <p:childTnLst>
                              <p:par>
                                <p:cTn id="68" presetID="49" presetClass="path" presetSubtype="0" accel="50000" decel="50000" fill="hold" nodeType="afterEffect">
                                  <p:stCondLst>
                                    <p:cond delay="0"/>
                                  </p:stCondLst>
                                  <p:childTnLst>
                                    <p:animMotion origin="layout" path="M -3.88889E-6 -2.54335E-6 L 0.15174 0.09966 " pathEditMode="relative" rAng="0" ptsTypes="AA">
                                      <p:cBhvr>
                                        <p:cTn id="69" dur="2000" fill="hold"/>
                                        <p:tgtEl>
                                          <p:spTgt spid="10"/>
                                        </p:tgtEl>
                                        <p:attrNameLst>
                                          <p:attrName>ppt_x</p:attrName>
                                          <p:attrName>ppt_y</p:attrName>
                                        </p:attrNameLst>
                                      </p:cBhvr>
                                      <p:rCtr x="7587" y="4971"/>
                                    </p:animMotion>
                                  </p:childTnLst>
                                </p:cTn>
                              </p:par>
                              <p:par>
                                <p:cTn id="70" presetID="35" presetClass="path" presetSubtype="0" accel="50000" decel="50000" fill="hold" nodeType="withEffect">
                                  <p:stCondLst>
                                    <p:cond delay="0"/>
                                  </p:stCondLst>
                                  <p:childTnLst>
                                    <p:animMotion origin="layout" path="M 1.11022E-16 -3.87283E-6 L -0.18333 0.21087 " pathEditMode="relative" rAng="0" ptsTypes="AA">
                                      <p:cBhvr>
                                        <p:cTn id="71" dur="2000" fill="hold"/>
                                        <p:tgtEl>
                                          <p:spTgt spid="12"/>
                                        </p:tgtEl>
                                        <p:attrNameLst>
                                          <p:attrName>ppt_x</p:attrName>
                                          <p:attrName>ppt_y</p:attrName>
                                        </p:attrNameLst>
                                      </p:cBhvr>
                                      <p:rCtr x="-9167" y="10543"/>
                                    </p:animMotion>
                                  </p:childTnLst>
                                </p:cTn>
                              </p:par>
                              <p:par>
                                <p:cTn id="72" presetID="14" presetClass="entr" presetSubtype="10" fill="hold" nodeType="with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randombar(horizontal)">
                                      <p:cBhvr>
                                        <p:cTn id="74" dur="500"/>
                                        <p:tgtEl>
                                          <p:spTgt spid="15"/>
                                        </p:tgtEl>
                                      </p:cBhvr>
                                    </p:animEffect>
                                  </p:childTnLst>
                                </p:cTn>
                              </p:par>
                              <p:par>
                                <p:cTn id="75" presetID="35" presetClass="path" presetSubtype="0" accel="50000" decel="50000" fill="hold" nodeType="withEffect">
                                  <p:stCondLst>
                                    <p:cond delay="0"/>
                                  </p:stCondLst>
                                  <p:childTnLst>
                                    <p:animMotion origin="layout" path="M 3.33333E-6 -4.91329E-6 L -0.20834 -0.19976 " pathEditMode="relative" rAng="0" ptsTypes="AA">
                                      <p:cBhvr>
                                        <p:cTn id="76" dur="2000" fill="hold"/>
                                        <p:tgtEl>
                                          <p:spTgt spid="15"/>
                                        </p:tgtEl>
                                        <p:attrNameLst>
                                          <p:attrName>ppt_x</p:attrName>
                                          <p:attrName>ppt_y</p:attrName>
                                        </p:attrNameLst>
                                      </p:cBhvr>
                                      <p:rCtr x="-10417" y="-9988"/>
                                    </p:animMotion>
                                  </p:childTnLst>
                                </p:cTn>
                              </p:par>
                              <p:par>
                                <p:cTn id="77" presetID="1" presetClass="mediacall" presetSubtype="0" fill="hold" nodeType="withEffect">
                                  <p:stCondLst>
                                    <p:cond delay="0"/>
                                  </p:stCondLst>
                                  <p:childTnLst>
                                    <p:cmd type="call" cmd="playFrom(0.0)">
                                      <p:cBhvr>
                                        <p:cTn id="78" dur="5878" fill="hold"/>
                                        <p:tgtEl>
                                          <p:spTgt spid="25700"/>
                                        </p:tgtEl>
                                      </p:cBhvr>
                                    </p:cmd>
                                  </p:childTnLst>
                                </p:cTn>
                              </p:par>
                            </p:childTnLst>
                          </p:cTn>
                        </p:par>
                        <p:par>
                          <p:cTn id="79" fill="hold" nodeType="afterGroup">
                            <p:stCondLst>
                              <p:cond delay="6878"/>
                            </p:stCondLst>
                            <p:childTnLst>
                              <p:par>
                                <p:cTn id="80" presetID="14" presetClass="entr" presetSubtype="10" fill="hold" nodeType="afterEffect">
                                  <p:stCondLst>
                                    <p:cond delay="0"/>
                                  </p:stCondLst>
                                  <p:childTnLst>
                                    <p:set>
                                      <p:cBhvr>
                                        <p:cTn id="81" dur="1" fill="hold">
                                          <p:stCondLst>
                                            <p:cond delay="0"/>
                                          </p:stCondLst>
                                        </p:cTn>
                                        <p:tgtEl>
                                          <p:spTgt spid="25709"/>
                                        </p:tgtEl>
                                        <p:attrNameLst>
                                          <p:attrName>style.visibility</p:attrName>
                                        </p:attrNameLst>
                                      </p:cBhvr>
                                      <p:to>
                                        <p:strVal val="visible"/>
                                      </p:to>
                                    </p:set>
                                    <p:animEffect transition="in" filter="randombar(horizontal)">
                                      <p:cBhvr>
                                        <p:cTn id="82" dur="500"/>
                                        <p:tgtEl>
                                          <p:spTgt spid="25709"/>
                                        </p:tgtEl>
                                      </p:cBhvr>
                                    </p:animEffect>
                                  </p:childTnLst>
                                </p:cTn>
                              </p:par>
                            </p:childTnLst>
                          </p:cTn>
                        </p:par>
                        <p:par>
                          <p:cTn id="83" fill="hold" nodeType="afterGroup">
                            <p:stCondLst>
                              <p:cond delay="7378"/>
                            </p:stCondLst>
                            <p:childTnLst>
                              <p:par>
                                <p:cTn id="84" presetID="14" presetClass="entr" presetSubtype="10" fill="hold" nodeType="afterEffect">
                                  <p:stCondLst>
                                    <p:cond delay="0"/>
                                  </p:stCondLst>
                                  <p:childTnLst>
                                    <p:set>
                                      <p:cBhvr>
                                        <p:cTn id="85" dur="1" fill="hold">
                                          <p:stCondLst>
                                            <p:cond delay="0"/>
                                          </p:stCondLst>
                                        </p:cTn>
                                        <p:tgtEl>
                                          <p:spTgt spid="25718"/>
                                        </p:tgtEl>
                                        <p:attrNameLst>
                                          <p:attrName>style.visibility</p:attrName>
                                        </p:attrNameLst>
                                      </p:cBhvr>
                                      <p:to>
                                        <p:strVal val="visible"/>
                                      </p:to>
                                    </p:set>
                                    <p:animEffect transition="in" filter="randombar(horizontal)">
                                      <p:cBhvr>
                                        <p:cTn id="86" dur="500"/>
                                        <p:tgtEl>
                                          <p:spTgt spid="25718"/>
                                        </p:tgtEl>
                                      </p:cBhvr>
                                    </p:animEffect>
                                  </p:childTnLst>
                                </p:cTn>
                              </p:par>
                            </p:childTnLst>
                          </p:cTn>
                        </p:par>
                        <p:par>
                          <p:cTn id="87" fill="hold" nodeType="afterGroup">
                            <p:stCondLst>
                              <p:cond delay="7878"/>
                            </p:stCondLst>
                            <p:childTnLst>
                              <p:par>
                                <p:cTn id="88" presetID="14" presetClass="entr" presetSubtype="10" fill="hold" nodeType="afterEffect">
                                  <p:stCondLst>
                                    <p:cond delay="0"/>
                                  </p:stCondLst>
                                  <p:childTnLst>
                                    <p:set>
                                      <p:cBhvr>
                                        <p:cTn id="89" dur="1" fill="hold">
                                          <p:stCondLst>
                                            <p:cond delay="0"/>
                                          </p:stCondLst>
                                        </p:cTn>
                                        <p:tgtEl>
                                          <p:spTgt spid="25699"/>
                                        </p:tgtEl>
                                        <p:attrNameLst>
                                          <p:attrName>style.visibility</p:attrName>
                                        </p:attrNameLst>
                                      </p:cBhvr>
                                      <p:to>
                                        <p:strVal val="visible"/>
                                      </p:to>
                                    </p:set>
                                    <p:animEffect transition="in" filter="randombar(horizontal)">
                                      <p:cBhvr>
                                        <p:cTn id="90" dur="500"/>
                                        <p:tgtEl>
                                          <p:spTgt spid="25699"/>
                                        </p:tgtEl>
                                      </p:cBhvr>
                                    </p:animEffect>
                                  </p:childTnLst>
                                </p:cTn>
                              </p:par>
                            </p:childTnLst>
                          </p:cTn>
                        </p:par>
                        <p:par>
                          <p:cTn id="91" fill="hold" nodeType="afterGroup">
                            <p:stCondLst>
                              <p:cond delay="8378"/>
                            </p:stCondLst>
                            <p:childTnLst>
                              <p:par>
                                <p:cTn id="92" presetID="14" presetClass="exit" presetSubtype="10" fill="hold" nodeType="afterEffect">
                                  <p:stCondLst>
                                    <p:cond delay="0"/>
                                  </p:stCondLst>
                                  <p:childTnLst>
                                    <p:animEffect transition="out" filter="randombar(horizontal)">
                                      <p:cBhvr>
                                        <p:cTn id="93" dur="3000"/>
                                        <p:tgtEl>
                                          <p:spTgt spid="25709"/>
                                        </p:tgtEl>
                                      </p:cBhvr>
                                    </p:animEffect>
                                    <p:set>
                                      <p:cBhvr>
                                        <p:cTn id="94" dur="1" fill="hold">
                                          <p:stCondLst>
                                            <p:cond delay="2999"/>
                                          </p:stCondLst>
                                        </p:cTn>
                                        <p:tgtEl>
                                          <p:spTgt spid="25709"/>
                                        </p:tgtEl>
                                        <p:attrNameLst>
                                          <p:attrName>style.visibility</p:attrName>
                                        </p:attrNameLst>
                                      </p:cBhvr>
                                      <p:to>
                                        <p:strVal val="hidden"/>
                                      </p:to>
                                    </p:set>
                                  </p:childTnLst>
                                </p:cTn>
                              </p:par>
                            </p:childTnLst>
                          </p:cTn>
                        </p:par>
                        <p:par>
                          <p:cTn id="95" fill="hold" nodeType="afterGroup">
                            <p:stCondLst>
                              <p:cond delay="11378"/>
                            </p:stCondLst>
                            <p:childTnLst>
                              <p:par>
                                <p:cTn id="96" presetID="14" presetClass="exit" presetSubtype="10" fill="hold" nodeType="afterEffect">
                                  <p:stCondLst>
                                    <p:cond delay="0"/>
                                  </p:stCondLst>
                                  <p:childTnLst>
                                    <p:animEffect transition="out" filter="randombar(horizontal)">
                                      <p:cBhvr>
                                        <p:cTn id="97" dur="3000"/>
                                        <p:tgtEl>
                                          <p:spTgt spid="25718"/>
                                        </p:tgtEl>
                                      </p:cBhvr>
                                    </p:animEffect>
                                    <p:set>
                                      <p:cBhvr>
                                        <p:cTn id="98" dur="1" fill="hold">
                                          <p:stCondLst>
                                            <p:cond delay="2999"/>
                                          </p:stCondLst>
                                        </p:cTn>
                                        <p:tgtEl>
                                          <p:spTgt spid="25718"/>
                                        </p:tgtEl>
                                        <p:attrNameLst>
                                          <p:attrName>style.visibility</p:attrName>
                                        </p:attrNameLst>
                                      </p:cBhvr>
                                      <p:to>
                                        <p:strVal val="hidden"/>
                                      </p:to>
                                    </p:set>
                                  </p:childTnLst>
                                </p:cTn>
                              </p:par>
                            </p:childTnLst>
                          </p:cTn>
                        </p:par>
                        <p:par>
                          <p:cTn id="99" fill="hold" nodeType="afterGroup">
                            <p:stCondLst>
                              <p:cond delay="14378"/>
                            </p:stCondLst>
                            <p:childTnLst>
                              <p:par>
                                <p:cTn id="100" presetID="14" presetClass="exit" presetSubtype="10" fill="hold" nodeType="afterEffect">
                                  <p:stCondLst>
                                    <p:cond delay="0"/>
                                  </p:stCondLst>
                                  <p:childTnLst>
                                    <p:animEffect transition="out" filter="randombar(horizontal)">
                                      <p:cBhvr>
                                        <p:cTn id="101" dur="3000"/>
                                        <p:tgtEl>
                                          <p:spTgt spid="25699"/>
                                        </p:tgtEl>
                                      </p:cBhvr>
                                    </p:animEffect>
                                    <p:set>
                                      <p:cBhvr>
                                        <p:cTn id="102" dur="1" fill="hold">
                                          <p:stCondLst>
                                            <p:cond delay="2999"/>
                                          </p:stCondLst>
                                        </p:cTn>
                                        <p:tgtEl>
                                          <p:spTgt spid="25699"/>
                                        </p:tgtEl>
                                        <p:attrNameLst>
                                          <p:attrName>style.visibility</p:attrName>
                                        </p:attrNameLst>
                                      </p:cBhvr>
                                      <p:to>
                                        <p:strVal val="hidden"/>
                                      </p:to>
                                    </p:set>
                                  </p:childTnLst>
                                </p:cTn>
                              </p:par>
                            </p:childTnLst>
                          </p:cTn>
                        </p:par>
                        <p:par>
                          <p:cTn id="103" fill="hold" nodeType="afterGroup">
                            <p:stCondLst>
                              <p:cond delay="17378"/>
                            </p:stCondLst>
                            <p:childTnLst>
                              <p:par>
                                <p:cTn id="104" presetID="14" presetClass="exit" presetSubtype="10" fill="hold" nodeType="afterEffect">
                                  <p:stCondLst>
                                    <p:cond delay="0"/>
                                  </p:stCondLst>
                                  <p:childTnLst>
                                    <p:animEffect transition="out" filter="randombar(horizontal)">
                                      <p:cBhvr>
                                        <p:cTn id="105" dur="1000"/>
                                        <p:tgtEl>
                                          <p:spTgt spid="15"/>
                                        </p:tgtEl>
                                      </p:cBhvr>
                                    </p:animEffect>
                                    <p:set>
                                      <p:cBhvr>
                                        <p:cTn id="106" dur="1" fill="hold">
                                          <p:stCondLst>
                                            <p:cond delay="999"/>
                                          </p:stCondLst>
                                        </p:cTn>
                                        <p:tgtEl>
                                          <p:spTgt spid="15"/>
                                        </p:tgtEl>
                                        <p:attrNameLst>
                                          <p:attrName>style.visibility</p:attrName>
                                        </p:attrNameLst>
                                      </p:cBhvr>
                                      <p:to>
                                        <p:strVal val="hidden"/>
                                      </p:to>
                                    </p:set>
                                  </p:childTnLst>
                                </p:cTn>
                              </p:par>
                              <p:par>
                                <p:cTn id="107" presetID="14" presetClass="entr" presetSubtype="10" fill="hold" nodeType="withEffect">
                                  <p:stCondLst>
                                    <p:cond delay="0"/>
                                  </p:stCondLst>
                                  <p:childTnLst>
                                    <p:set>
                                      <p:cBhvr>
                                        <p:cTn id="108" dur="1" fill="hold">
                                          <p:stCondLst>
                                            <p:cond delay="0"/>
                                          </p:stCondLst>
                                        </p:cTn>
                                        <p:tgtEl>
                                          <p:spTgt spid="18"/>
                                        </p:tgtEl>
                                        <p:attrNameLst>
                                          <p:attrName>style.visibility</p:attrName>
                                        </p:attrNameLst>
                                      </p:cBhvr>
                                      <p:to>
                                        <p:strVal val="visible"/>
                                      </p:to>
                                    </p:set>
                                    <p:animEffect transition="in" filter="randombar(horizontal)">
                                      <p:cBhvr>
                                        <p:cTn id="109" dur="1000"/>
                                        <p:tgtEl>
                                          <p:spTgt spid="18"/>
                                        </p:tgtEl>
                                      </p:cBhvr>
                                    </p:animEffect>
                                  </p:childTnLst>
                                </p:cTn>
                              </p:par>
                            </p:childTnLst>
                          </p:cTn>
                        </p:par>
                        <p:par>
                          <p:cTn id="110" fill="hold" nodeType="afterGroup">
                            <p:stCondLst>
                              <p:cond delay="18378"/>
                            </p:stCondLst>
                            <p:childTnLst>
                              <p:par>
                                <p:cTn id="111" presetID="14" presetClass="exit" presetSubtype="10" fill="hold" nodeType="afterEffect">
                                  <p:stCondLst>
                                    <p:cond delay="0"/>
                                  </p:stCondLst>
                                  <p:childTnLst>
                                    <p:animEffect transition="out" filter="randombar(horizontal)">
                                      <p:cBhvr>
                                        <p:cTn id="112" dur="1000"/>
                                        <p:tgtEl>
                                          <p:spTgt spid="12"/>
                                        </p:tgtEl>
                                      </p:cBhvr>
                                    </p:animEffect>
                                    <p:set>
                                      <p:cBhvr>
                                        <p:cTn id="113" dur="1" fill="hold">
                                          <p:stCondLst>
                                            <p:cond delay="999"/>
                                          </p:stCondLst>
                                        </p:cTn>
                                        <p:tgtEl>
                                          <p:spTgt spid="12"/>
                                        </p:tgtEl>
                                        <p:attrNameLst>
                                          <p:attrName>style.visibility</p:attrName>
                                        </p:attrNameLst>
                                      </p:cBhvr>
                                      <p:to>
                                        <p:strVal val="hidden"/>
                                      </p:to>
                                    </p:set>
                                  </p:childTnLst>
                                </p:cTn>
                              </p:par>
                              <p:par>
                                <p:cTn id="114" presetID="14" presetClass="entr" presetSubtype="10" fill="hold" nodeType="withEffect">
                                  <p:stCondLst>
                                    <p:cond delay="0"/>
                                  </p:stCondLst>
                                  <p:childTnLst>
                                    <p:set>
                                      <p:cBhvr>
                                        <p:cTn id="115" dur="1" fill="hold">
                                          <p:stCondLst>
                                            <p:cond delay="0"/>
                                          </p:stCondLst>
                                        </p:cTn>
                                        <p:tgtEl>
                                          <p:spTgt spid="20"/>
                                        </p:tgtEl>
                                        <p:attrNameLst>
                                          <p:attrName>style.visibility</p:attrName>
                                        </p:attrNameLst>
                                      </p:cBhvr>
                                      <p:to>
                                        <p:strVal val="visible"/>
                                      </p:to>
                                    </p:set>
                                    <p:animEffect transition="in" filter="randombar(horizontal)">
                                      <p:cBhvr>
                                        <p:cTn id="116" dur="1000"/>
                                        <p:tgtEl>
                                          <p:spTgt spid="20"/>
                                        </p:tgtEl>
                                      </p:cBhvr>
                                    </p:animEffect>
                                  </p:childTnLst>
                                </p:cTn>
                              </p:par>
                            </p:childTnLst>
                          </p:cTn>
                        </p:par>
                        <p:par>
                          <p:cTn id="117" fill="hold" nodeType="afterGroup">
                            <p:stCondLst>
                              <p:cond delay="19378"/>
                            </p:stCondLst>
                            <p:childTnLst>
                              <p:par>
                                <p:cTn id="118" presetID="14" presetClass="exit" presetSubtype="10" fill="hold" nodeType="afterEffect">
                                  <p:stCondLst>
                                    <p:cond delay="0"/>
                                  </p:stCondLst>
                                  <p:childTnLst>
                                    <p:animEffect transition="out" filter="randombar(horizontal)">
                                      <p:cBhvr>
                                        <p:cTn id="119" dur="1000"/>
                                        <p:tgtEl>
                                          <p:spTgt spid="10"/>
                                        </p:tgtEl>
                                      </p:cBhvr>
                                    </p:animEffect>
                                    <p:set>
                                      <p:cBhvr>
                                        <p:cTn id="120" dur="1" fill="hold">
                                          <p:stCondLst>
                                            <p:cond delay="999"/>
                                          </p:stCondLst>
                                        </p:cTn>
                                        <p:tgtEl>
                                          <p:spTgt spid="10"/>
                                        </p:tgtEl>
                                        <p:attrNameLst>
                                          <p:attrName>style.visibility</p:attrName>
                                        </p:attrNameLst>
                                      </p:cBhvr>
                                      <p:to>
                                        <p:strVal val="hidden"/>
                                      </p:to>
                                    </p:set>
                                  </p:childTnLst>
                                </p:cTn>
                              </p:par>
                              <p:par>
                                <p:cTn id="121" presetID="14" presetClass="entr" presetSubtype="10" fill="hold" nodeType="withEffect">
                                  <p:stCondLst>
                                    <p:cond delay="0"/>
                                  </p:stCondLst>
                                  <p:childTnLst>
                                    <p:set>
                                      <p:cBhvr>
                                        <p:cTn id="122" dur="1" fill="hold">
                                          <p:stCondLst>
                                            <p:cond delay="0"/>
                                          </p:stCondLst>
                                        </p:cTn>
                                        <p:tgtEl>
                                          <p:spTgt spid="19"/>
                                        </p:tgtEl>
                                        <p:attrNameLst>
                                          <p:attrName>style.visibility</p:attrName>
                                        </p:attrNameLst>
                                      </p:cBhvr>
                                      <p:to>
                                        <p:strVal val="visible"/>
                                      </p:to>
                                    </p:set>
                                    <p:animEffect transition="in" filter="randombar(horizontal)">
                                      <p:cBhvr>
                                        <p:cTn id="123" dur="1000"/>
                                        <p:tgtEl>
                                          <p:spTgt spid="19"/>
                                        </p:tgtEl>
                                      </p:cBhvr>
                                    </p:animEffec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23" presetClass="entr" presetSubtype="16" fill="hold" nodeType="clickEffect">
                                  <p:stCondLst>
                                    <p:cond delay="0"/>
                                  </p:stCondLst>
                                  <p:childTnLst>
                                    <p:set>
                                      <p:cBhvr>
                                        <p:cTn id="127" dur="1" fill="hold">
                                          <p:stCondLst>
                                            <p:cond delay="0"/>
                                          </p:stCondLst>
                                        </p:cTn>
                                        <p:tgtEl>
                                          <p:spTgt spid="6"/>
                                        </p:tgtEl>
                                        <p:attrNameLst>
                                          <p:attrName>style.visibility</p:attrName>
                                        </p:attrNameLst>
                                      </p:cBhvr>
                                      <p:to>
                                        <p:strVal val="visible"/>
                                      </p:to>
                                    </p:set>
                                    <p:anim calcmode="lin" valueType="num">
                                      <p:cBhvr>
                                        <p:cTn id="128" dur="500" fill="hold"/>
                                        <p:tgtEl>
                                          <p:spTgt spid="6"/>
                                        </p:tgtEl>
                                        <p:attrNameLst>
                                          <p:attrName>ppt_w</p:attrName>
                                        </p:attrNameLst>
                                      </p:cBhvr>
                                      <p:tavLst>
                                        <p:tav tm="0">
                                          <p:val>
                                            <p:fltVal val="0"/>
                                          </p:val>
                                        </p:tav>
                                        <p:tav tm="100000">
                                          <p:val>
                                            <p:strVal val="#ppt_w"/>
                                          </p:val>
                                        </p:tav>
                                      </p:tavLst>
                                    </p:anim>
                                    <p:anim calcmode="lin" valueType="num">
                                      <p:cBhvr>
                                        <p:cTn id="129"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30" fill="hold" nodeType="clickPar">
                      <p:stCondLst>
                        <p:cond delay="indefinite"/>
                      </p:stCondLst>
                      <p:childTnLst>
                        <p:par>
                          <p:cTn id="131" fill="hold" nodeType="withGroup">
                            <p:stCondLst>
                              <p:cond delay="0"/>
                            </p:stCondLst>
                            <p:childTnLst>
                              <p:par>
                                <p:cTn id="132" presetID="27" presetClass="entr" presetSubtype="0" fill="hold" grpId="0" nodeType="clickEffect">
                                  <p:stCondLst>
                                    <p:cond delay="0"/>
                                  </p:stCondLst>
                                  <p:iterate type="lt">
                                    <p:tmPct val="50000"/>
                                  </p:iterate>
                                  <p:childTnLst>
                                    <p:set>
                                      <p:cBhvr>
                                        <p:cTn id="133" dur="1" fill="hold">
                                          <p:stCondLst>
                                            <p:cond delay="0"/>
                                          </p:stCondLst>
                                        </p:cTn>
                                        <p:tgtEl>
                                          <p:spTgt spid="25729"/>
                                        </p:tgtEl>
                                        <p:attrNameLst>
                                          <p:attrName>style.visibility</p:attrName>
                                        </p:attrNameLst>
                                      </p:cBhvr>
                                      <p:to>
                                        <p:strVal val="visible"/>
                                      </p:to>
                                    </p:set>
                                    <p:anim calcmode="discrete" valueType="clr">
                                      <p:cBhvr override="childStyle">
                                        <p:cTn id="134" dur="80"/>
                                        <p:tgtEl>
                                          <p:spTgt spid="25729"/>
                                        </p:tgtEl>
                                        <p:attrNameLst>
                                          <p:attrName>style.color</p:attrName>
                                        </p:attrNameLst>
                                      </p:cBhvr>
                                      <p:tavLst>
                                        <p:tav tm="0">
                                          <p:val>
                                            <p:clrVal>
                                              <a:schemeClr val="accent2"/>
                                            </p:clrVal>
                                          </p:val>
                                        </p:tav>
                                        <p:tav tm="50000">
                                          <p:val>
                                            <p:clrVal>
                                              <a:schemeClr val="hlink"/>
                                            </p:clrVal>
                                          </p:val>
                                        </p:tav>
                                      </p:tavLst>
                                    </p:anim>
                                    <p:anim calcmode="discrete" valueType="clr">
                                      <p:cBhvr>
                                        <p:cTn id="135" dur="80"/>
                                        <p:tgtEl>
                                          <p:spTgt spid="25729"/>
                                        </p:tgtEl>
                                        <p:attrNameLst>
                                          <p:attrName>fillcolor</p:attrName>
                                        </p:attrNameLst>
                                      </p:cBhvr>
                                      <p:tavLst>
                                        <p:tav tm="0">
                                          <p:val>
                                            <p:clrVal>
                                              <a:schemeClr val="accent2"/>
                                            </p:clrVal>
                                          </p:val>
                                        </p:tav>
                                        <p:tav tm="50000">
                                          <p:val>
                                            <p:clrVal>
                                              <a:schemeClr val="hlink"/>
                                            </p:clrVal>
                                          </p:val>
                                        </p:tav>
                                      </p:tavLst>
                                    </p:anim>
                                    <p:set>
                                      <p:cBhvr>
                                        <p:cTn id="136" dur="80"/>
                                        <p:tgtEl>
                                          <p:spTgt spid="25729"/>
                                        </p:tgtEl>
                                        <p:attrNameLst>
                                          <p:attrName>fill.type</p:attrName>
                                        </p:attrNameLst>
                                      </p:cBhvr>
                                      <p:to>
                                        <p:strVal val="solid"/>
                                      </p:to>
                                    </p:se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42" presetClass="path" presetSubtype="0" accel="50000" decel="50000" fill="hold" grpId="0" nodeType="clickEffect">
                                  <p:stCondLst>
                                    <p:cond delay="0"/>
                                  </p:stCondLst>
                                  <p:childTnLst>
                                    <p:animMotion origin="layout" path="M 1.11022E-16 -1.27168E-6 L -0.30833 0.38289 " pathEditMode="relative" rAng="0" ptsTypes="AA">
                                      <p:cBhvr>
                                        <p:cTn id="140" dur="2000" fill="hold"/>
                                        <p:tgtEl>
                                          <p:spTgt spid="25770"/>
                                        </p:tgtEl>
                                        <p:attrNameLst>
                                          <p:attrName>ppt_x</p:attrName>
                                          <p:attrName>ppt_y</p:attrName>
                                        </p:attrNameLst>
                                      </p:cBhvr>
                                      <p:rCtr x="-15417" y="19145"/>
                                    </p:animMotion>
                                  </p:childTnLst>
                                </p:cTn>
                              </p:par>
                            </p:childTnLst>
                          </p:cTn>
                        </p:par>
                        <p:par>
                          <p:cTn id="141" fill="hold" nodeType="afterGroup">
                            <p:stCondLst>
                              <p:cond delay="2000"/>
                            </p:stCondLst>
                            <p:childTnLst>
                              <p:par>
                                <p:cTn id="142" presetID="42" presetClass="path" presetSubtype="0" accel="50000" decel="50000" fill="hold" grpId="0" nodeType="afterEffect">
                                  <p:stCondLst>
                                    <p:cond delay="0"/>
                                  </p:stCondLst>
                                  <p:childTnLst>
                                    <p:animMotion origin="layout" path="M 0.00208 -0.00832 L -0.35417 0.40509 " pathEditMode="relative" rAng="0" ptsTypes="AA">
                                      <p:cBhvr>
                                        <p:cTn id="143" dur="2000" fill="hold"/>
                                        <p:tgtEl>
                                          <p:spTgt spid="25771"/>
                                        </p:tgtEl>
                                        <p:attrNameLst>
                                          <p:attrName>ppt_x</p:attrName>
                                          <p:attrName>ppt_y</p:attrName>
                                        </p:attrNameLst>
                                      </p:cBhvr>
                                      <p:rCtr x="-17812" y="20671"/>
                                    </p:animMotion>
                                  </p:childTnLst>
                                </p:cTn>
                              </p:par>
                            </p:childTnLst>
                          </p:cTn>
                        </p:par>
                        <p:par>
                          <p:cTn id="144" fill="hold" nodeType="afterGroup">
                            <p:stCondLst>
                              <p:cond delay="4000"/>
                            </p:stCondLst>
                            <p:childTnLst>
                              <p:par>
                                <p:cTn id="145" presetID="14" presetClass="entr" presetSubtype="10" fill="hold" grpId="0" nodeType="afterEffect">
                                  <p:stCondLst>
                                    <p:cond delay="0"/>
                                  </p:stCondLst>
                                  <p:childTnLst>
                                    <p:set>
                                      <p:cBhvr>
                                        <p:cTn id="146" dur="1" fill="hold">
                                          <p:stCondLst>
                                            <p:cond delay="0"/>
                                          </p:stCondLst>
                                        </p:cTn>
                                        <p:tgtEl>
                                          <p:spTgt spid="25774"/>
                                        </p:tgtEl>
                                        <p:attrNameLst>
                                          <p:attrName>style.visibility</p:attrName>
                                        </p:attrNameLst>
                                      </p:cBhvr>
                                      <p:to>
                                        <p:strVal val="visible"/>
                                      </p:to>
                                    </p:set>
                                    <p:animEffect transition="in" filter="randombar(horizontal)">
                                      <p:cBhvr>
                                        <p:cTn id="147" dur="500"/>
                                        <p:tgtEl>
                                          <p:spTgt spid="25774"/>
                                        </p:tgtEl>
                                      </p:cBhvr>
                                    </p:animEffect>
                                  </p:childTnLst>
                                </p:cTn>
                              </p:par>
                            </p:childTnLst>
                          </p:cTn>
                        </p:par>
                        <p:par>
                          <p:cTn id="148" fill="hold" nodeType="afterGroup">
                            <p:stCondLst>
                              <p:cond delay="4500"/>
                            </p:stCondLst>
                            <p:childTnLst>
                              <p:par>
                                <p:cTn id="149" presetID="56" presetClass="path" presetSubtype="0" accel="50000" decel="50000" fill="hold" grpId="0" nodeType="afterEffect">
                                  <p:stCondLst>
                                    <p:cond delay="0"/>
                                  </p:stCondLst>
                                  <p:childTnLst>
                                    <p:animMotion origin="layout" path="M 0 0  L 0.25 -0.33295  E" pathEditMode="relative" ptsTypes="">
                                      <p:cBhvr>
                                        <p:cTn id="150" dur="2000" fill="hold"/>
                                        <p:tgtEl>
                                          <p:spTgt spid="25772"/>
                                        </p:tgtEl>
                                        <p:attrNameLst>
                                          <p:attrName>ppt_x</p:attrName>
                                          <p:attrName>ppt_y</p:attrName>
                                        </p:attrNameLst>
                                      </p:cBhvr>
                                    </p:animMotion>
                                  </p:childTnLst>
                                </p:cTn>
                              </p:par>
                            </p:childTnLst>
                          </p:cTn>
                        </p:par>
                      </p:childTnLst>
                    </p:cTn>
                  </p:par>
                  <p:par>
                    <p:cTn id="151" fill="hold" nodeType="clickPar">
                      <p:stCondLst>
                        <p:cond delay="indefinite"/>
                      </p:stCondLst>
                      <p:childTnLst>
                        <p:par>
                          <p:cTn id="152" fill="hold" nodeType="withGroup">
                            <p:stCondLst>
                              <p:cond delay="0"/>
                            </p:stCondLst>
                            <p:childTnLst>
                              <p:par>
                                <p:cTn id="153" presetID="14" presetClass="entr" presetSubtype="10" repeatCount="indefinite" fill="hold" grpId="0" nodeType="clickEffect">
                                  <p:stCondLst>
                                    <p:cond delay="0"/>
                                  </p:stCondLst>
                                  <p:endCondLst>
                                    <p:cond evt="onNext" delay="0">
                                      <p:tgtEl>
                                        <p:sldTgt/>
                                      </p:tgtEl>
                                    </p:cond>
                                  </p:endCondLst>
                                  <p:childTnLst>
                                    <p:set>
                                      <p:cBhvr>
                                        <p:cTn id="154" dur="1" fill="hold">
                                          <p:stCondLst>
                                            <p:cond delay="0"/>
                                          </p:stCondLst>
                                        </p:cTn>
                                        <p:tgtEl>
                                          <p:spTgt spid="25830"/>
                                        </p:tgtEl>
                                        <p:attrNameLst>
                                          <p:attrName>style.visibility</p:attrName>
                                        </p:attrNameLst>
                                      </p:cBhvr>
                                      <p:to>
                                        <p:strVal val="visible"/>
                                      </p:to>
                                    </p:set>
                                    <p:animEffect transition="in" filter="randombar(horizontal)">
                                      <p:cBhvr>
                                        <p:cTn id="155" dur="500"/>
                                        <p:tgtEl>
                                          <p:spTgt spid="25830"/>
                                        </p:tgtEl>
                                      </p:cBhvr>
                                    </p:animEffect>
                                  </p:childTnLst>
                                </p:cTn>
                              </p:par>
                            </p:childTnLst>
                          </p:cTn>
                        </p:par>
                      </p:childTnLst>
                    </p:cTn>
                  </p:par>
                  <p:par>
                    <p:cTn id="156" fill="hold" nodeType="clickPar">
                      <p:stCondLst>
                        <p:cond delay="indefinite"/>
                      </p:stCondLst>
                      <p:childTnLst>
                        <p:par>
                          <p:cTn id="157" fill="hold" nodeType="withGroup">
                            <p:stCondLst>
                              <p:cond delay="0"/>
                            </p:stCondLst>
                            <p:childTnLst>
                              <p:par>
                                <p:cTn id="158" presetID="7" presetClass="emph" presetSubtype="2" repeatCount="indefinite" fill="hold" nodeType="clickEffect">
                                  <p:stCondLst>
                                    <p:cond delay="0"/>
                                  </p:stCondLst>
                                  <p:endCondLst>
                                    <p:cond evt="onNext" delay="0">
                                      <p:tgtEl>
                                        <p:sldTgt/>
                                      </p:tgtEl>
                                    </p:cond>
                                  </p:endCondLst>
                                  <p:childTnLst>
                                    <p:animClr clrSpc="rgb" dir="cw">
                                      <p:cBhvr>
                                        <p:cTn id="159" dur="3000" fill="hold"/>
                                        <p:tgtEl>
                                          <p:spTgt spid="25830"/>
                                        </p:tgtEl>
                                        <p:attrNameLst>
                                          <p:attrName>stroke.color</p:attrName>
                                        </p:attrNameLst>
                                      </p:cBhvr>
                                      <p:to>
                                        <a:srgbClr val="FF0000"/>
                                      </p:to>
                                    </p:animClr>
                                    <p:set>
                                      <p:cBhvr>
                                        <p:cTn id="160" dur="3000" fill="hold"/>
                                        <p:tgtEl>
                                          <p:spTgt spid="25830"/>
                                        </p:tgtEl>
                                        <p:attrNameLst>
                                          <p:attrName>stroke.on</p:attrName>
                                        </p:attrNameLst>
                                      </p:cBhvr>
                                      <p:to>
                                        <p:strVal val="true"/>
                                      </p:to>
                                    </p:set>
                                  </p:childTnLst>
                                </p:cTn>
                              </p:par>
                              <p:par>
                                <p:cTn id="161" presetID="35" presetClass="path" presetSubtype="0" accel="50000" decel="50000" fill="hold" nodeType="withEffect">
                                  <p:stCondLst>
                                    <p:cond delay="0"/>
                                  </p:stCondLst>
                                  <p:childTnLst>
                                    <p:animMotion origin="layout" path="M 1.66667E-6 -1.09827E-6 L -0.34688 0.36139 " pathEditMode="relative" rAng="0" ptsTypes="AA">
                                      <p:cBhvr>
                                        <p:cTn id="162" dur="2000" fill="hold"/>
                                        <p:tgtEl>
                                          <p:spTgt spid="27"/>
                                        </p:tgtEl>
                                        <p:attrNameLst>
                                          <p:attrName>ppt_x</p:attrName>
                                          <p:attrName>ppt_y</p:attrName>
                                        </p:attrNameLst>
                                      </p:cBhvr>
                                      <p:rCtr x="-17344" y="18058"/>
                                    </p:animMotion>
                                  </p:childTnLst>
                                </p:cTn>
                              </p:par>
                              <p:par>
                                <p:cTn id="163" presetID="35" presetClass="path" presetSubtype="0" accel="50000" decel="50000" fill="hold" nodeType="withEffect">
                                  <p:stCondLst>
                                    <p:cond delay="0"/>
                                  </p:stCondLst>
                                  <p:childTnLst>
                                    <p:animMotion origin="layout" path="M -1.66667E-6 -1.09827E-6 L -0.48854 0.45017 " pathEditMode="relative" rAng="0" ptsTypes="AA">
                                      <p:cBhvr>
                                        <p:cTn id="164" dur="2000" fill="hold"/>
                                        <p:tgtEl>
                                          <p:spTgt spid="24"/>
                                        </p:tgtEl>
                                        <p:attrNameLst>
                                          <p:attrName>ppt_x</p:attrName>
                                          <p:attrName>ppt_y</p:attrName>
                                        </p:attrNameLst>
                                      </p:cBhvr>
                                      <p:rCtr x="-24427" y="22497"/>
                                    </p:animMotion>
                                  </p:childTnLst>
                                </p:cTn>
                              </p:par>
                            </p:childTnLst>
                          </p:cTn>
                        </p:par>
                        <p:par>
                          <p:cTn id="165" fill="hold" nodeType="afterGroup">
                            <p:stCondLst>
                              <p:cond delay="3000"/>
                            </p:stCondLst>
                            <p:childTnLst>
                              <p:par>
                                <p:cTn id="166" presetID="1" presetClass="mediacall" presetSubtype="0" fill="hold" nodeType="afterEffect">
                                  <p:stCondLst>
                                    <p:cond delay="0"/>
                                  </p:stCondLst>
                                  <p:childTnLst>
                                    <p:cmd type="call" cmd="playFrom(0.0)">
                                      <p:cBhvr>
                                        <p:cTn id="167" dur="5878" fill="hold"/>
                                        <p:tgtEl>
                                          <p:spTgt spid="25757"/>
                                        </p:tgtEl>
                                      </p:cBhvr>
                                    </p:cmd>
                                  </p:childTnLst>
                                </p:cTn>
                              </p:par>
                            </p:childTnLst>
                          </p:cTn>
                        </p:par>
                        <p:par>
                          <p:cTn id="168" fill="hold" nodeType="afterGroup">
                            <p:stCondLst>
                              <p:cond delay="8878"/>
                            </p:stCondLst>
                            <p:childTnLst>
                              <p:par>
                                <p:cTn id="169" presetID="14" presetClass="entr" presetSubtype="10" fill="hold" nodeType="afterEffect">
                                  <p:stCondLst>
                                    <p:cond delay="0"/>
                                  </p:stCondLst>
                                  <p:childTnLst>
                                    <p:set>
                                      <p:cBhvr>
                                        <p:cTn id="170" dur="1" fill="hold">
                                          <p:stCondLst>
                                            <p:cond delay="0"/>
                                          </p:stCondLst>
                                        </p:cTn>
                                        <p:tgtEl>
                                          <p:spTgt spid="25755"/>
                                        </p:tgtEl>
                                        <p:attrNameLst>
                                          <p:attrName>style.visibility</p:attrName>
                                        </p:attrNameLst>
                                      </p:cBhvr>
                                      <p:to>
                                        <p:strVal val="visible"/>
                                      </p:to>
                                    </p:set>
                                    <p:animEffect transition="in" filter="randombar(horizontal)">
                                      <p:cBhvr>
                                        <p:cTn id="171" dur="500"/>
                                        <p:tgtEl>
                                          <p:spTgt spid="25755"/>
                                        </p:tgtEl>
                                      </p:cBhvr>
                                    </p:animEffect>
                                  </p:childTnLst>
                                </p:cTn>
                              </p:par>
                            </p:childTnLst>
                          </p:cTn>
                        </p:par>
                        <p:par>
                          <p:cTn id="172" fill="hold" nodeType="afterGroup">
                            <p:stCondLst>
                              <p:cond delay="9378"/>
                            </p:stCondLst>
                            <p:childTnLst>
                              <p:par>
                                <p:cTn id="173" presetID="14" presetClass="entr" presetSubtype="10" fill="hold" nodeType="afterEffect">
                                  <p:stCondLst>
                                    <p:cond delay="0"/>
                                  </p:stCondLst>
                                  <p:childTnLst>
                                    <p:set>
                                      <p:cBhvr>
                                        <p:cTn id="174" dur="1" fill="hold">
                                          <p:stCondLst>
                                            <p:cond delay="0"/>
                                          </p:stCondLst>
                                        </p:cTn>
                                        <p:tgtEl>
                                          <p:spTgt spid="25756"/>
                                        </p:tgtEl>
                                        <p:attrNameLst>
                                          <p:attrName>style.visibility</p:attrName>
                                        </p:attrNameLst>
                                      </p:cBhvr>
                                      <p:to>
                                        <p:strVal val="visible"/>
                                      </p:to>
                                    </p:set>
                                    <p:animEffect transition="in" filter="randombar(horizontal)">
                                      <p:cBhvr>
                                        <p:cTn id="175" dur="500"/>
                                        <p:tgtEl>
                                          <p:spTgt spid="25756"/>
                                        </p:tgtEl>
                                      </p:cBhvr>
                                    </p:animEffect>
                                  </p:childTnLst>
                                </p:cTn>
                              </p:par>
                            </p:childTnLst>
                          </p:cTn>
                        </p:par>
                        <p:par>
                          <p:cTn id="176" fill="hold" nodeType="afterGroup">
                            <p:stCondLst>
                              <p:cond delay="9878"/>
                            </p:stCondLst>
                            <p:childTnLst>
                              <p:par>
                                <p:cTn id="177" presetID="14" presetClass="exit" presetSubtype="10" fill="hold" nodeType="afterEffect">
                                  <p:stCondLst>
                                    <p:cond delay="0"/>
                                  </p:stCondLst>
                                  <p:childTnLst>
                                    <p:animEffect transition="out" filter="randombar(horizontal)">
                                      <p:cBhvr>
                                        <p:cTn id="178" dur="1000"/>
                                        <p:tgtEl>
                                          <p:spTgt spid="25755"/>
                                        </p:tgtEl>
                                      </p:cBhvr>
                                    </p:animEffect>
                                    <p:set>
                                      <p:cBhvr>
                                        <p:cTn id="179" dur="1" fill="hold">
                                          <p:stCondLst>
                                            <p:cond delay="999"/>
                                          </p:stCondLst>
                                        </p:cTn>
                                        <p:tgtEl>
                                          <p:spTgt spid="25755"/>
                                        </p:tgtEl>
                                        <p:attrNameLst>
                                          <p:attrName>style.visibility</p:attrName>
                                        </p:attrNameLst>
                                      </p:cBhvr>
                                      <p:to>
                                        <p:strVal val="hidden"/>
                                      </p:to>
                                    </p:set>
                                  </p:childTnLst>
                                </p:cTn>
                              </p:par>
                              <p:par>
                                <p:cTn id="180" presetID="14" presetClass="exit" presetSubtype="10" fill="hold" nodeType="withEffect">
                                  <p:stCondLst>
                                    <p:cond delay="0"/>
                                  </p:stCondLst>
                                  <p:childTnLst>
                                    <p:animEffect transition="out" filter="randombar(horizontal)">
                                      <p:cBhvr>
                                        <p:cTn id="181" dur="1000"/>
                                        <p:tgtEl>
                                          <p:spTgt spid="25756"/>
                                        </p:tgtEl>
                                      </p:cBhvr>
                                    </p:animEffect>
                                    <p:set>
                                      <p:cBhvr>
                                        <p:cTn id="182" dur="1" fill="hold">
                                          <p:stCondLst>
                                            <p:cond delay="999"/>
                                          </p:stCondLst>
                                        </p:cTn>
                                        <p:tgtEl>
                                          <p:spTgt spid="25756"/>
                                        </p:tgtEl>
                                        <p:attrNameLst>
                                          <p:attrName>style.visibility</p:attrName>
                                        </p:attrNameLst>
                                      </p:cBhvr>
                                      <p:to>
                                        <p:strVal val="hidden"/>
                                      </p:to>
                                    </p:set>
                                  </p:childTnLst>
                                </p:cTn>
                              </p:par>
                            </p:childTnLst>
                          </p:cTn>
                        </p:par>
                        <p:par>
                          <p:cTn id="183" fill="hold" nodeType="afterGroup">
                            <p:stCondLst>
                              <p:cond delay="10878"/>
                            </p:stCondLst>
                            <p:childTnLst>
                              <p:par>
                                <p:cTn id="184" presetID="14" presetClass="exit" presetSubtype="10" fill="hold" nodeType="afterEffect">
                                  <p:stCondLst>
                                    <p:cond delay="0"/>
                                  </p:stCondLst>
                                  <p:childTnLst>
                                    <p:animEffect transition="out" filter="randombar(horizontal)">
                                      <p:cBhvr>
                                        <p:cTn id="185" dur="1000"/>
                                        <p:tgtEl>
                                          <p:spTgt spid="27"/>
                                        </p:tgtEl>
                                      </p:cBhvr>
                                    </p:animEffect>
                                    <p:set>
                                      <p:cBhvr>
                                        <p:cTn id="186" dur="1" fill="hold">
                                          <p:stCondLst>
                                            <p:cond delay="999"/>
                                          </p:stCondLst>
                                        </p:cTn>
                                        <p:tgtEl>
                                          <p:spTgt spid="27"/>
                                        </p:tgtEl>
                                        <p:attrNameLst>
                                          <p:attrName>style.visibility</p:attrName>
                                        </p:attrNameLst>
                                      </p:cBhvr>
                                      <p:to>
                                        <p:strVal val="hidden"/>
                                      </p:to>
                                    </p:set>
                                  </p:childTnLst>
                                </p:cTn>
                              </p:par>
                              <p:par>
                                <p:cTn id="187" presetID="14" presetClass="exit" presetSubtype="10" fill="hold" nodeType="withEffect">
                                  <p:stCondLst>
                                    <p:cond delay="0"/>
                                  </p:stCondLst>
                                  <p:childTnLst>
                                    <p:animEffect transition="out" filter="randombar(horizontal)">
                                      <p:cBhvr>
                                        <p:cTn id="188" dur="1000"/>
                                        <p:tgtEl>
                                          <p:spTgt spid="24"/>
                                        </p:tgtEl>
                                      </p:cBhvr>
                                    </p:animEffect>
                                    <p:set>
                                      <p:cBhvr>
                                        <p:cTn id="189" dur="1" fill="hold">
                                          <p:stCondLst>
                                            <p:cond delay="999"/>
                                          </p:stCondLst>
                                        </p:cTn>
                                        <p:tgtEl>
                                          <p:spTgt spid="24"/>
                                        </p:tgtEl>
                                        <p:attrNameLst>
                                          <p:attrName>style.visibility</p:attrName>
                                        </p:attrNameLst>
                                      </p:cBhvr>
                                      <p:to>
                                        <p:strVal val="hidden"/>
                                      </p:to>
                                    </p:set>
                                  </p:childTnLst>
                                </p:cTn>
                              </p:par>
                            </p:childTnLst>
                          </p:cTn>
                        </p:par>
                        <p:par>
                          <p:cTn id="190" fill="hold" nodeType="afterGroup">
                            <p:stCondLst>
                              <p:cond delay="11878"/>
                            </p:stCondLst>
                            <p:childTnLst>
                              <p:par>
                                <p:cTn id="191" presetID="14" presetClass="entr" presetSubtype="10" fill="hold" nodeType="afterEffect">
                                  <p:stCondLst>
                                    <p:cond delay="0"/>
                                  </p:stCondLst>
                                  <p:childTnLst>
                                    <p:set>
                                      <p:cBhvr>
                                        <p:cTn id="192" dur="1" fill="hold">
                                          <p:stCondLst>
                                            <p:cond delay="0"/>
                                          </p:stCondLst>
                                        </p:cTn>
                                        <p:tgtEl>
                                          <p:spTgt spid="21"/>
                                        </p:tgtEl>
                                        <p:attrNameLst>
                                          <p:attrName>style.visibility</p:attrName>
                                        </p:attrNameLst>
                                      </p:cBhvr>
                                      <p:to>
                                        <p:strVal val="visible"/>
                                      </p:to>
                                    </p:set>
                                    <p:animEffect transition="in" filter="randombar(horizontal)">
                                      <p:cBhvr>
                                        <p:cTn id="193" dur="1000"/>
                                        <p:tgtEl>
                                          <p:spTgt spid="21"/>
                                        </p:tgtEl>
                                      </p:cBhvr>
                                    </p:animEffect>
                                  </p:childTnLst>
                                </p:cTn>
                              </p:par>
                              <p:par>
                                <p:cTn id="194" presetID="14" presetClass="entr" presetSubtype="10" fill="hold" nodeType="withEffect">
                                  <p:stCondLst>
                                    <p:cond delay="0"/>
                                  </p:stCondLst>
                                  <p:childTnLst>
                                    <p:set>
                                      <p:cBhvr>
                                        <p:cTn id="195" dur="1" fill="hold">
                                          <p:stCondLst>
                                            <p:cond delay="0"/>
                                          </p:stCondLst>
                                        </p:cTn>
                                        <p:tgtEl>
                                          <p:spTgt spid="22"/>
                                        </p:tgtEl>
                                        <p:attrNameLst>
                                          <p:attrName>style.visibility</p:attrName>
                                        </p:attrNameLst>
                                      </p:cBhvr>
                                      <p:to>
                                        <p:strVal val="visible"/>
                                      </p:to>
                                    </p:set>
                                    <p:animEffect transition="in" filter="randombar(horizontal)">
                                      <p:cBhvr>
                                        <p:cTn id="196" dur="1000"/>
                                        <p:tgtEl>
                                          <p:spTgt spid="22"/>
                                        </p:tgtEl>
                                      </p:cBhvr>
                                    </p:animEffect>
                                  </p:childTnLst>
                                </p:cTn>
                              </p:par>
                              <p:par>
                                <p:cTn id="197" presetID="14" presetClass="entr" presetSubtype="10" fill="hold" nodeType="withEffect">
                                  <p:stCondLst>
                                    <p:cond delay="0"/>
                                  </p:stCondLst>
                                  <p:childTnLst>
                                    <p:set>
                                      <p:cBhvr>
                                        <p:cTn id="198" dur="1" fill="hold">
                                          <p:stCondLst>
                                            <p:cond delay="0"/>
                                          </p:stCondLst>
                                        </p:cTn>
                                        <p:tgtEl>
                                          <p:spTgt spid="23"/>
                                        </p:tgtEl>
                                        <p:attrNameLst>
                                          <p:attrName>style.visibility</p:attrName>
                                        </p:attrNameLst>
                                      </p:cBhvr>
                                      <p:to>
                                        <p:strVal val="visible"/>
                                      </p:to>
                                    </p:set>
                                    <p:animEffect transition="in" filter="randombar(horizontal)">
                                      <p:cBhvr>
                                        <p:cTn id="199" dur="1000"/>
                                        <p:tgtEl>
                                          <p:spTgt spid="23"/>
                                        </p:tgtEl>
                                      </p:cBhvr>
                                    </p:animEffect>
                                  </p:childTnLst>
                                </p:cTn>
                              </p:par>
                            </p:childTnLst>
                          </p:cTn>
                        </p:par>
                      </p:childTnLst>
                    </p:cTn>
                  </p:par>
                  <p:par>
                    <p:cTn id="200" fill="hold" nodeType="clickPar">
                      <p:stCondLst>
                        <p:cond delay="indefinite"/>
                      </p:stCondLst>
                      <p:childTnLst>
                        <p:par>
                          <p:cTn id="201" fill="hold" nodeType="withGroup">
                            <p:stCondLst>
                              <p:cond delay="0"/>
                            </p:stCondLst>
                            <p:childTnLst>
                              <p:par>
                                <p:cTn id="202" presetID="27" presetClass="entr" presetSubtype="0" fill="hold" grpId="0" nodeType="clickEffect">
                                  <p:stCondLst>
                                    <p:cond delay="0"/>
                                  </p:stCondLst>
                                  <p:iterate type="lt">
                                    <p:tmPct val="50000"/>
                                  </p:iterate>
                                  <p:childTnLst>
                                    <p:set>
                                      <p:cBhvr>
                                        <p:cTn id="203" dur="1" fill="hold">
                                          <p:stCondLst>
                                            <p:cond delay="0"/>
                                          </p:stCondLst>
                                        </p:cTn>
                                        <p:tgtEl>
                                          <p:spTgt spid="25730"/>
                                        </p:tgtEl>
                                        <p:attrNameLst>
                                          <p:attrName>style.visibility</p:attrName>
                                        </p:attrNameLst>
                                      </p:cBhvr>
                                      <p:to>
                                        <p:strVal val="visible"/>
                                      </p:to>
                                    </p:set>
                                    <p:anim calcmode="discrete" valueType="clr">
                                      <p:cBhvr override="childStyle">
                                        <p:cTn id="204" dur="80"/>
                                        <p:tgtEl>
                                          <p:spTgt spid="25730"/>
                                        </p:tgtEl>
                                        <p:attrNameLst>
                                          <p:attrName>style.color</p:attrName>
                                        </p:attrNameLst>
                                      </p:cBhvr>
                                      <p:tavLst>
                                        <p:tav tm="0">
                                          <p:val>
                                            <p:clrVal>
                                              <a:schemeClr val="accent2"/>
                                            </p:clrVal>
                                          </p:val>
                                        </p:tav>
                                        <p:tav tm="50000">
                                          <p:val>
                                            <p:clrVal>
                                              <a:schemeClr val="hlink"/>
                                            </p:clrVal>
                                          </p:val>
                                        </p:tav>
                                      </p:tavLst>
                                    </p:anim>
                                    <p:anim calcmode="discrete" valueType="clr">
                                      <p:cBhvr>
                                        <p:cTn id="205" dur="80"/>
                                        <p:tgtEl>
                                          <p:spTgt spid="25730"/>
                                        </p:tgtEl>
                                        <p:attrNameLst>
                                          <p:attrName>fillcolor</p:attrName>
                                        </p:attrNameLst>
                                      </p:cBhvr>
                                      <p:tavLst>
                                        <p:tav tm="0">
                                          <p:val>
                                            <p:clrVal>
                                              <a:schemeClr val="accent2"/>
                                            </p:clrVal>
                                          </p:val>
                                        </p:tav>
                                        <p:tav tm="50000">
                                          <p:val>
                                            <p:clrVal>
                                              <a:schemeClr val="hlink"/>
                                            </p:clrVal>
                                          </p:val>
                                        </p:tav>
                                      </p:tavLst>
                                    </p:anim>
                                    <p:set>
                                      <p:cBhvr>
                                        <p:cTn id="206" dur="80"/>
                                        <p:tgtEl>
                                          <p:spTgt spid="25730"/>
                                        </p:tgtEl>
                                        <p:attrNameLst>
                                          <p:attrName>fill.type</p:attrName>
                                        </p:attrNameLst>
                                      </p:cBhvr>
                                      <p:to>
                                        <p:strVal val="solid"/>
                                      </p:to>
                                    </p:set>
                                  </p:childTnLst>
                                </p:cTn>
                              </p:par>
                            </p:childTnLst>
                          </p:cTn>
                        </p:par>
                      </p:childTnLst>
                    </p:cTn>
                  </p:par>
                  <p:par>
                    <p:cTn id="207" fill="hold" nodeType="clickPar">
                      <p:stCondLst>
                        <p:cond delay="indefinite"/>
                      </p:stCondLst>
                      <p:childTnLst>
                        <p:par>
                          <p:cTn id="208" fill="hold" nodeType="withGroup">
                            <p:stCondLst>
                              <p:cond delay="0"/>
                            </p:stCondLst>
                            <p:childTnLst>
                              <p:par>
                                <p:cTn id="209" presetID="14" presetClass="entr" presetSubtype="10" fill="hold" grpId="0" nodeType="clickEffect">
                                  <p:stCondLst>
                                    <p:cond delay="0"/>
                                  </p:stCondLst>
                                  <p:childTnLst>
                                    <p:set>
                                      <p:cBhvr>
                                        <p:cTn id="210" dur="1" fill="hold">
                                          <p:stCondLst>
                                            <p:cond delay="0"/>
                                          </p:stCondLst>
                                        </p:cTn>
                                        <p:tgtEl>
                                          <p:spTgt spid="25775"/>
                                        </p:tgtEl>
                                        <p:attrNameLst>
                                          <p:attrName>style.visibility</p:attrName>
                                        </p:attrNameLst>
                                      </p:cBhvr>
                                      <p:to>
                                        <p:strVal val="visible"/>
                                      </p:to>
                                    </p:set>
                                    <p:animEffect transition="in" filter="randombar(horizontal)">
                                      <p:cBhvr>
                                        <p:cTn id="211" dur="500"/>
                                        <p:tgtEl>
                                          <p:spTgt spid="25775"/>
                                        </p:tgtEl>
                                      </p:cBhvr>
                                    </p:animEffect>
                                  </p:childTnLst>
                                </p:cTn>
                              </p:par>
                            </p:childTnLst>
                          </p:cTn>
                        </p:par>
                      </p:childTnLst>
                    </p:cTn>
                  </p:par>
                  <p:par>
                    <p:cTn id="212" fill="hold" nodeType="clickPar">
                      <p:stCondLst>
                        <p:cond delay="indefinite"/>
                      </p:stCondLst>
                      <p:childTnLst>
                        <p:par>
                          <p:cTn id="213" fill="hold" nodeType="withGroup">
                            <p:stCondLst>
                              <p:cond delay="0"/>
                            </p:stCondLst>
                            <p:childTnLst>
                              <p:par>
                                <p:cTn id="214" presetID="14" presetClass="entr" presetSubtype="10" fill="hold" grpId="0" nodeType="clickEffect">
                                  <p:stCondLst>
                                    <p:cond delay="0"/>
                                  </p:stCondLst>
                                  <p:childTnLst>
                                    <p:set>
                                      <p:cBhvr>
                                        <p:cTn id="215" dur="1" fill="hold">
                                          <p:stCondLst>
                                            <p:cond delay="0"/>
                                          </p:stCondLst>
                                        </p:cTn>
                                        <p:tgtEl>
                                          <p:spTgt spid="25777"/>
                                        </p:tgtEl>
                                        <p:attrNameLst>
                                          <p:attrName>style.visibility</p:attrName>
                                        </p:attrNameLst>
                                      </p:cBhvr>
                                      <p:to>
                                        <p:strVal val="visible"/>
                                      </p:to>
                                    </p:set>
                                    <p:animEffect transition="in" filter="randombar(horizontal)">
                                      <p:cBhvr>
                                        <p:cTn id="216" dur="500"/>
                                        <p:tgtEl>
                                          <p:spTgt spid="25777"/>
                                        </p:tgtEl>
                                      </p:cBhvr>
                                    </p:animEffect>
                                  </p:childTnLst>
                                </p:cTn>
                              </p:par>
                              <p:par>
                                <p:cTn id="217" presetID="14" presetClass="entr" presetSubtype="10" fill="hold" grpId="0" nodeType="withEffect">
                                  <p:stCondLst>
                                    <p:cond delay="0"/>
                                  </p:stCondLst>
                                  <p:childTnLst>
                                    <p:set>
                                      <p:cBhvr>
                                        <p:cTn id="218" dur="1" fill="hold">
                                          <p:stCondLst>
                                            <p:cond delay="0"/>
                                          </p:stCondLst>
                                        </p:cTn>
                                        <p:tgtEl>
                                          <p:spTgt spid="25776"/>
                                        </p:tgtEl>
                                        <p:attrNameLst>
                                          <p:attrName>style.visibility</p:attrName>
                                        </p:attrNameLst>
                                      </p:cBhvr>
                                      <p:to>
                                        <p:strVal val="visible"/>
                                      </p:to>
                                    </p:set>
                                    <p:animEffect transition="in" filter="randombar(horizontal)">
                                      <p:cBhvr>
                                        <p:cTn id="219" dur="500"/>
                                        <p:tgtEl>
                                          <p:spTgt spid="25776"/>
                                        </p:tgtEl>
                                      </p:cBhvr>
                                    </p:animEffect>
                                  </p:childTnLst>
                                </p:cTn>
                              </p:par>
                            </p:childTnLst>
                          </p:cTn>
                        </p:par>
                      </p:childTnLst>
                    </p:cTn>
                  </p:par>
                  <p:par>
                    <p:cTn id="220" fill="hold" nodeType="clickPar">
                      <p:stCondLst>
                        <p:cond delay="indefinite"/>
                      </p:stCondLst>
                      <p:childTnLst>
                        <p:par>
                          <p:cTn id="221" fill="hold" nodeType="withGroup">
                            <p:stCondLst>
                              <p:cond delay="0"/>
                            </p:stCondLst>
                            <p:childTnLst>
                              <p:par>
                                <p:cTn id="222" presetID="63" presetClass="path" presetSubtype="0" accel="50000" decel="50000" fill="hold" grpId="0" nodeType="clickEffect">
                                  <p:stCondLst>
                                    <p:cond delay="0"/>
                                  </p:stCondLst>
                                  <p:childTnLst>
                                    <p:animMotion origin="layout" path="M 0 0  L 0.25 0  E" pathEditMode="relative" ptsTypes="">
                                      <p:cBhvr>
                                        <p:cTn id="223" dur="2000" fill="hold"/>
                                        <p:tgtEl>
                                          <p:spTgt spid="25778"/>
                                        </p:tgtEl>
                                        <p:attrNameLst>
                                          <p:attrName>ppt_x</p:attrName>
                                          <p:attrName>ppt_y</p:attrName>
                                        </p:attrNameLst>
                                      </p:cBhvr>
                                    </p:animMotion>
                                  </p:childTnLst>
                                </p:cTn>
                              </p:par>
                            </p:childTnLst>
                          </p:cTn>
                        </p:par>
                        <p:par>
                          <p:cTn id="224" fill="hold" nodeType="afterGroup">
                            <p:stCondLst>
                              <p:cond delay="2000"/>
                            </p:stCondLst>
                            <p:childTnLst>
                              <p:par>
                                <p:cTn id="225" presetID="14" presetClass="entr" presetSubtype="10" fill="hold" grpId="0" nodeType="afterEffect">
                                  <p:stCondLst>
                                    <p:cond delay="0"/>
                                  </p:stCondLst>
                                  <p:childTnLst>
                                    <p:set>
                                      <p:cBhvr>
                                        <p:cTn id="226" dur="1" fill="hold">
                                          <p:stCondLst>
                                            <p:cond delay="0"/>
                                          </p:stCondLst>
                                        </p:cTn>
                                        <p:tgtEl>
                                          <p:spTgt spid="25807"/>
                                        </p:tgtEl>
                                        <p:attrNameLst>
                                          <p:attrName>style.visibility</p:attrName>
                                        </p:attrNameLst>
                                      </p:cBhvr>
                                      <p:to>
                                        <p:strVal val="visible"/>
                                      </p:to>
                                    </p:set>
                                    <p:animEffect transition="in" filter="randombar(horizontal)">
                                      <p:cBhvr>
                                        <p:cTn id="227" dur="500"/>
                                        <p:tgtEl>
                                          <p:spTgt spid="25807"/>
                                        </p:tgtEl>
                                      </p:cBhvr>
                                    </p:animEffect>
                                  </p:childTnLst>
                                </p:cTn>
                              </p:par>
                            </p:childTnLst>
                          </p:cTn>
                        </p:par>
                        <p:par>
                          <p:cTn id="228" fill="hold" nodeType="afterGroup">
                            <p:stCondLst>
                              <p:cond delay="2500"/>
                            </p:stCondLst>
                            <p:childTnLst>
                              <p:par>
                                <p:cTn id="229" presetID="63" presetClass="path" presetSubtype="0" accel="50000" decel="50000" fill="hold" grpId="0" nodeType="afterEffect">
                                  <p:stCondLst>
                                    <p:cond delay="0"/>
                                  </p:stCondLst>
                                  <p:childTnLst>
                                    <p:animMotion origin="layout" path="M 0 0  L 0.25 0  E" pathEditMode="relative" ptsTypes="">
                                      <p:cBhvr>
                                        <p:cTn id="230" dur="2000" fill="hold"/>
                                        <p:tgtEl>
                                          <p:spTgt spid="25808"/>
                                        </p:tgtEl>
                                        <p:attrNameLst>
                                          <p:attrName>ppt_x</p:attrName>
                                          <p:attrName>ppt_y</p:attrName>
                                        </p:attrNameLst>
                                      </p:cBhvr>
                                    </p:animMotion>
                                  </p:childTnLst>
                                </p:cTn>
                              </p:par>
                            </p:childTnLst>
                          </p:cTn>
                        </p:par>
                        <p:par>
                          <p:cTn id="231" fill="hold" nodeType="afterGroup">
                            <p:stCondLst>
                              <p:cond delay="4500"/>
                            </p:stCondLst>
                            <p:childTnLst>
                              <p:par>
                                <p:cTn id="232" presetID="49" presetClass="path" presetSubtype="0" accel="50000" decel="50000" fill="hold" nodeType="afterEffect">
                                  <p:stCondLst>
                                    <p:cond delay="0"/>
                                  </p:stCondLst>
                                  <p:childTnLst>
                                    <p:animMotion origin="layout" path="M -3.88889E-6 -1.79191E-6 L 0.25174 -0.2437 " pathEditMode="relative" rAng="0" ptsTypes="AA">
                                      <p:cBhvr>
                                        <p:cTn id="233" dur="2000" fill="hold"/>
                                        <p:tgtEl>
                                          <p:spTgt spid="30"/>
                                        </p:tgtEl>
                                        <p:attrNameLst>
                                          <p:attrName>ppt_x</p:attrName>
                                          <p:attrName>ppt_y</p:attrName>
                                        </p:attrNameLst>
                                      </p:cBhvr>
                                      <p:rCtr x="12587" y="-12185"/>
                                    </p:animMotion>
                                  </p:childTnLst>
                                </p:cTn>
                              </p:par>
                              <p:par>
                                <p:cTn id="234" presetID="14" presetClass="entr" presetSubtype="10" fill="hold" nodeType="withEffect">
                                  <p:stCondLst>
                                    <p:cond delay="0"/>
                                  </p:stCondLst>
                                  <p:childTnLst>
                                    <p:set>
                                      <p:cBhvr>
                                        <p:cTn id="235" dur="1" fill="hold">
                                          <p:stCondLst>
                                            <p:cond delay="0"/>
                                          </p:stCondLst>
                                        </p:cTn>
                                        <p:tgtEl>
                                          <p:spTgt spid="52256"/>
                                        </p:tgtEl>
                                        <p:attrNameLst>
                                          <p:attrName>style.visibility</p:attrName>
                                        </p:attrNameLst>
                                      </p:cBhvr>
                                      <p:to>
                                        <p:strVal val="visible"/>
                                      </p:to>
                                    </p:set>
                                    <p:animEffect transition="in" filter="randombar(horizontal)">
                                      <p:cBhvr>
                                        <p:cTn id="236" dur="500"/>
                                        <p:tgtEl>
                                          <p:spTgt spid="52256"/>
                                        </p:tgtEl>
                                      </p:cBhvr>
                                    </p:animEffect>
                                  </p:childTnLst>
                                </p:cTn>
                              </p:par>
                            </p:childTnLst>
                          </p:cTn>
                        </p:par>
                        <p:par>
                          <p:cTn id="237" fill="hold" nodeType="afterGroup">
                            <p:stCondLst>
                              <p:cond delay="6500"/>
                            </p:stCondLst>
                            <p:childTnLst>
                              <p:par>
                                <p:cTn id="238" presetID="35" presetClass="path" presetSubtype="0" accel="50000" decel="50000" fill="hold" nodeType="afterEffect">
                                  <p:stCondLst>
                                    <p:cond delay="0"/>
                                  </p:stCondLst>
                                  <p:childTnLst>
                                    <p:animMotion origin="layout" path="M -3.33333E-6 5.78035E-7 L -0.725 -0.17757 " pathEditMode="relative" rAng="0" ptsTypes="AA">
                                      <p:cBhvr>
                                        <p:cTn id="239" dur="2000" fill="hold"/>
                                        <p:tgtEl>
                                          <p:spTgt spid="52256"/>
                                        </p:tgtEl>
                                        <p:attrNameLst>
                                          <p:attrName>ppt_x</p:attrName>
                                          <p:attrName>ppt_y</p:attrName>
                                        </p:attrNameLst>
                                      </p:cBhvr>
                                      <p:rCtr x="-36250" y="-8879"/>
                                    </p:animMotion>
                                  </p:childTnLst>
                                </p:cTn>
                              </p:par>
                              <p:par>
                                <p:cTn id="240" presetID="35" presetClass="path" presetSubtype="0" accel="50000" decel="50000" fill="hold" nodeType="withEffect">
                                  <p:stCondLst>
                                    <p:cond delay="0"/>
                                  </p:stCondLst>
                                  <p:childTnLst>
                                    <p:animMotion origin="layout" path="M 0 4.39306E-6 L -0.1625 0.86566 " pathEditMode="relative" rAng="0" ptsTypes="AA">
                                      <p:cBhvr>
                                        <p:cTn id="241" dur="2000" fill="hold"/>
                                        <p:tgtEl>
                                          <p:spTgt spid="52259"/>
                                        </p:tgtEl>
                                        <p:attrNameLst>
                                          <p:attrName>ppt_x</p:attrName>
                                          <p:attrName>ppt_y</p:attrName>
                                        </p:attrNameLst>
                                      </p:cBhvr>
                                      <p:rCtr x="-8125" y="43283"/>
                                    </p:animMotion>
                                  </p:childTnLst>
                                </p:cTn>
                              </p:par>
                            </p:childTnLst>
                          </p:cTn>
                        </p:par>
                        <p:par>
                          <p:cTn id="242" fill="hold" nodeType="afterGroup">
                            <p:stCondLst>
                              <p:cond delay="8500"/>
                            </p:stCondLst>
                            <p:childTnLst>
                              <p:par>
                                <p:cTn id="243" presetID="1" presetClass="mediacall" presetSubtype="0" fill="hold" nodeType="afterEffect">
                                  <p:stCondLst>
                                    <p:cond delay="0"/>
                                  </p:stCondLst>
                                  <p:childTnLst>
                                    <p:cmd type="call" cmd="playFrom(0.0)">
                                      <p:cBhvr>
                                        <p:cTn id="244" dur="5878" fill="hold"/>
                                        <p:tgtEl>
                                          <p:spTgt spid="25801"/>
                                        </p:tgtEl>
                                      </p:cBhvr>
                                    </p:cmd>
                                  </p:childTnLst>
                                </p:cTn>
                              </p:par>
                            </p:childTnLst>
                          </p:cTn>
                        </p:par>
                        <p:par>
                          <p:cTn id="245" fill="hold" nodeType="afterGroup">
                            <p:stCondLst>
                              <p:cond delay="14378"/>
                            </p:stCondLst>
                            <p:childTnLst>
                              <p:par>
                                <p:cTn id="246" presetID="14" presetClass="entr" presetSubtype="10" fill="hold" nodeType="afterEffect">
                                  <p:stCondLst>
                                    <p:cond delay="0"/>
                                  </p:stCondLst>
                                  <p:childTnLst>
                                    <p:set>
                                      <p:cBhvr>
                                        <p:cTn id="247" dur="1" fill="hold">
                                          <p:stCondLst>
                                            <p:cond delay="0"/>
                                          </p:stCondLst>
                                        </p:cTn>
                                        <p:tgtEl>
                                          <p:spTgt spid="25802"/>
                                        </p:tgtEl>
                                        <p:attrNameLst>
                                          <p:attrName>style.visibility</p:attrName>
                                        </p:attrNameLst>
                                      </p:cBhvr>
                                      <p:to>
                                        <p:strVal val="visible"/>
                                      </p:to>
                                    </p:set>
                                    <p:animEffect transition="in" filter="randombar(horizontal)">
                                      <p:cBhvr>
                                        <p:cTn id="248" dur="500"/>
                                        <p:tgtEl>
                                          <p:spTgt spid="25802"/>
                                        </p:tgtEl>
                                      </p:cBhvr>
                                    </p:animEffect>
                                  </p:childTnLst>
                                </p:cTn>
                              </p:par>
                            </p:childTnLst>
                          </p:cTn>
                        </p:par>
                        <p:par>
                          <p:cTn id="249" fill="hold" nodeType="afterGroup">
                            <p:stCondLst>
                              <p:cond delay="14878"/>
                            </p:stCondLst>
                            <p:childTnLst>
                              <p:par>
                                <p:cTn id="250" presetID="14" presetClass="entr" presetSubtype="10" fill="hold" nodeType="afterEffect">
                                  <p:stCondLst>
                                    <p:cond delay="0"/>
                                  </p:stCondLst>
                                  <p:childTnLst>
                                    <p:set>
                                      <p:cBhvr>
                                        <p:cTn id="251" dur="1" fill="hold">
                                          <p:stCondLst>
                                            <p:cond delay="0"/>
                                          </p:stCondLst>
                                        </p:cTn>
                                        <p:tgtEl>
                                          <p:spTgt spid="25803"/>
                                        </p:tgtEl>
                                        <p:attrNameLst>
                                          <p:attrName>style.visibility</p:attrName>
                                        </p:attrNameLst>
                                      </p:cBhvr>
                                      <p:to>
                                        <p:strVal val="visible"/>
                                      </p:to>
                                    </p:set>
                                    <p:animEffect transition="in" filter="randombar(horizontal)">
                                      <p:cBhvr>
                                        <p:cTn id="252" dur="500"/>
                                        <p:tgtEl>
                                          <p:spTgt spid="25803"/>
                                        </p:tgtEl>
                                      </p:cBhvr>
                                    </p:animEffect>
                                  </p:childTnLst>
                                </p:cTn>
                              </p:par>
                            </p:childTnLst>
                          </p:cTn>
                        </p:par>
                        <p:par>
                          <p:cTn id="253" fill="hold" nodeType="afterGroup">
                            <p:stCondLst>
                              <p:cond delay="15378"/>
                            </p:stCondLst>
                            <p:childTnLst>
                              <p:par>
                                <p:cTn id="254" presetID="14" presetClass="entr" presetSubtype="10" fill="hold" nodeType="afterEffect">
                                  <p:stCondLst>
                                    <p:cond delay="0"/>
                                  </p:stCondLst>
                                  <p:childTnLst>
                                    <p:set>
                                      <p:cBhvr>
                                        <p:cTn id="255" dur="1" fill="hold">
                                          <p:stCondLst>
                                            <p:cond delay="0"/>
                                          </p:stCondLst>
                                        </p:cTn>
                                        <p:tgtEl>
                                          <p:spTgt spid="25817"/>
                                        </p:tgtEl>
                                        <p:attrNameLst>
                                          <p:attrName>style.visibility</p:attrName>
                                        </p:attrNameLst>
                                      </p:cBhvr>
                                      <p:to>
                                        <p:strVal val="visible"/>
                                      </p:to>
                                    </p:set>
                                    <p:animEffect transition="in" filter="randombar(horizontal)">
                                      <p:cBhvr>
                                        <p:cTn id="256" dur="500"/>
                                        <p:tgtEl>
                                          <p:spTgt spid="25817"/>
                                        </p:tgtEl>
                                      </p:cBhvr>
                                    </p:animEffect>
                                  </p:childTnLst>
                                </p:cTn>
                              </p:par>
                            </p:childTnLst>
                          </p:cTn>
                        </p:par>
                        <p:par>
                          <p:cTn id="257" fill="hold" nodeType="afterGroup">
                            <p:stCondLst>
                              <p:cond delay="15878"/>
                            </p:stCondLst>
                            <p:childTnLst>
                              <p:par>
                                <p:cTn id="258" presetID="14" presetClass="exit" presetSubtype="10" fill="hold" nodeType="afterEffect">
                                  <p:stCondLst>
                                    <p:cond delay="0"/>
                                  </p:stCondLst>
                                  <p:childTnLst>
                                    <p:animEffect transition="out" filter="randombar(horizontal)">
                                      <p:cBhvr>
                                        <p:cTn id="259" dur="1000"/>
                                        <p:tgtEl>
                                          <p:spTgt spid="25802"/>
                                        </p:tgtEl>
                                      </p:cBhvr>
                                    </p:animEffect>
                                    <p:set>
                                      <p:cBhvr>
                                        <p:cTn id="260" dur="1" fill="hold">
                                          <p:stCondLst>
                                            <p:cond delay="999"/>
                                          </p:stCondLst>
                                        </p:cTn>
                                        <p:tgtEl>
                                          <p:spTgt spid="25802"/>
                                        </p:tgtEl>
                                        <p:attrNameLst>
                                          <p:attrName>style.visibility</p:attrName>
                                        </p:attrNameLst>
                                      </p:cBhvr>
                                      <p:to>
                                        <p:strVal val="hidden"/>
                                      </p:to>
                                    </p:set>
                                  </p:childTnLst>
                                </p:cTn>
                              </p:par>
                            </p:childTnLst>
                          </p:cTn>
                        </p:par>
                        <p:par>
                          <p:cTn id="261" fill="hold" nodeType="afterGroup">
                            <p:stCondLst>
                              <p:cond delay="16878"/>
                            </p:stCondLst>
                            <p:childTnLst>
                              <p:par>
                                <p:cTn id="262" presetID="14" presetClass="exit" presetSubtype="10" fill="hold" nodeType="afterEffect">
                                  <p:stCondLst>
                                    <p:cond delay="0"/>
                                  </p:stCondLst>
                                  <p:childTnLst>
                                    <p:animEffect transition="out" filter="randombar(horizontal)">
                                      <p:cBhvr>
                                        <p:cTn id="263" dur="1000"/>
                                        <p:tgtEl>
                                          <p:spTgt spid="25803"/>
                                        </p:tgtEl>
                                      </p:cBhvr>
                                    </p:animEffect>
                                    <p:set>
                                      <p:cBhvr>
                                        <p:cTn id="264" dur="1" fill="hold">
                                          <p:stCondLst>
                                            <p:cond delay="999"/>
                                          </p:stCondLst>
                                        </p:cTn>
                                        <p:tgtEl>
                                          <p:spTgt spid="25803"/>
                                        </p:tgtEl>
                                        <p:attrNameLst>
                                          <p:attrName>style.visibility</p:attrName>
                                        </p:attrNameLst>
                                      </p:cBhvr>
                                      <p:to>
                                        <p:strVal val="hidden"/>
                                      </p:to>
                                    </p:set>
                                  </p:childTnLst>
                                </p:cTn>
                              </p:par>
                            </p:childTnLst>
                          </p:cTn>
                        </p:par>
                        <p:par>
                          <p:cTn id="265" fill="hold" nodeType="afterGroup">
                            <p:stCondLst>
                              <p:cond delay="17878"/>
                            </p:stCondLst>
                            <p:childTnLst>
                              <p:par>
                                <p:cTn id="266" presetID="14" presetClass="exit" presetSubtype="10" fill="hold" nodeType="afterEffect">
                                  <p:stCondLst>
                                    <p:cond delay="0"/>
                                  </p:stCondLst>
                                  <p:childTnLst>
                                    <p:animEffect transition="out" filter="randombar(horizontal)">
                                      <p:cBhvr>
                                        <p:cTn id="267" dur="1000"/>
                                        <p:tgtEl>
                                          <p:spTgt spid="25817"/>
                                        </p:tgtEl>
                                      </p:cBhvr>
                                    </p:animEffect>
                                    <p:set>
                                      <p:cBhvr>
                                        <p:cTn id="268" dur="1" fill="hold">
                                          <p:stCondLst>
                                            <p:cond delay="999"/>
                                          </p:stCondLst>
                                        </p:cTn>
                                        <p:tgtEl>
                                          <p:spTgt spid="25817"/>
                                        </p:tgtEl>
                                        <p:attrNameLst>
                                          <p:attrName>style.visibility</p:attrName>
                                        </p:attrNameLst>
                                      </p:cBhvr>
                                      <p:to>
                                        <p:strVal val="hidden"/>
                                      </p:to>
                                    </p:set>
                                  </p:childTnLst>
                                </p:cTn>
                              </p:par>
                            </p:childTnLst>
                          </p:cTn>
                        </p:par>
                        <p:par>
                          <p:cTn id="269" fill="hold" nodeType="afterGroup">
                            <p:stCondLst>
                              <p:cond delay="18878"/>
                            </p:stCondLst>
                            <p:childTnLst>
                              <p:par>
                                <p:cTn id="270" presetID="14" presetClass="exit" presetSubtype="10" fill="hold" nodeType="afterEffect">
                                  <p:stCondLst>
                                    <p:cond delay="0"/>
                                  </p:stCondLst>
                                  <p:childTnLst>
                                    <p:animEffect transition="out" filter="randombar(horizontal)">
                                      <p:cBhvr>
                                        <p:cTn id="271" dur="1000"/>
                                        <p:tgtEl>
                                          <p:spTgt spid="30"/>
                                        </p:tgtEl>
                                      </p:cBhvr>
                                    </p:animEffect>
                                    <p:set>
                                      <p:cBhvr>
                                        <p:cTn id="272" dur="1" fill="hold">
                                          <p:stCondLst>
                                            <p:cond delay="999"/>
                                          </p:stCondLst>
                                        </p:cTn>
                                        <p:tgtEl>
                                          <p:spTgt spid="30"/>
                                        </p:tgtEl>
                                        <p:attrNameLst>
                                          <p:attrName>style.visibility</p:attrName>
                                        </p:attrNameLst>
                                      </p:cBhvr>
                                      <p:to>
                                        <p:strVal val="hidden"/>
                                      </p:to>
                                    </p:set>
                                  </p:childTnLst>
                                </p:cTn>
                              </p:par>
                            </p:childTnLst>
                          </p:cTn>
                        </p:par>
                        <p:par>
                          <p:cTn id="273" fill="hold" nodeType="afterGroup">
                            <p:stCondLst>
                              <p:cond delay="19878"/>
                            </p:stCondLst>
                            <p:childTnLst>
                              <p:par>
                                <p:cTn id="274" presetID="14" presetClass="exit" presetSubtype="10" fill="hold" nodeType="afterEffect">
                                  <p:stCondLst>
                                    <p:cond delay="0"/>
                                  </p:stCondLst>
                                  <p:childTnLst>
                                    <p:animEffect transition="out" filter="randombar(horizontal)">
                                      <p:cBhvr>
                                        <p:cTn id="275" dur="1000"/>
                                        <p:tgtEl>
                                          <p:spTgt spid="52256"/>
                                        </p:tgtEl>
                                      </p:cBhvr>
                                    </p:animEffect>
                                    <p:set>
                                      <p:cBhvr>
                                        <p:cTn id="276" dur="1" fill="hold">
                                          <p:stCondLst>
                                            <p:cond delay="999"/>
                                          </p:stCondLst>
                                        </p:cTn>
                                        <p:tgtEl>
                                          <p:spTgt spid="52256"/>
                                        </p:tgtEl>
                                        <p:attrNameLst>
                                          <p:attrName>style.visibility</p:attrName>
                                        </p:attrNameLst>
                                      </p:cBhvr>
                                      <p:to>
                                        <p:strVal val="hidden"/>
                                      </p:to>
                                    </p:set>
                                  </p:childTnLst>
                                </p:cTn>
                              </p:par>
                            </p:childTnLst>
                          </p:cTn>
                        </p:par>
                        <p:par>
                          <p:cTn id="277" fill="hold" nodeType="afterGroup">
                            <p:stCondLst>
                              <p:cond delay="20878"/>
                            </p:stCondLst>
                            <p:childTnLst>
                              <p:par>
                                <p:cTn id="278" presetID="14" presetClass="exit" presetSubtype="10" fill="hold" nodeType="afterEffect">
                                  <p:stCondLst>
                                    <p:cond delay="0"/>
                                  </p:stCondLst>
                                  <p:childTnLst>
                                    <p:animEffect transition="out" filter="randombar(horizontal)">
                                      <p:cBhvr>
                                        <p:cTn id="279" dur="1000"/>
                                        <p:tgtEl>
                                          <p:spTgt spid="52259"/>
                                        </p:tgtEl>
                                      </p:cBhvr>
                                    </p:animEffect>
                                    <p:set>
                                      <p:cBhvr>
                                        <p:cTn id="280" dur="1" fill="hold">
                                          <p:stCondLst>
                                            <p:cond delay="999"/>
                                          </p:stCondLst>
                                        </p:cTn>
                                        <p:tgtEl>
                                          <p:spTgt spid="52259"/>
                                        </p:tgtEl>
                                        <p:attrNameLst>
                                          <p:attrName>style.visibility</p:attrName>
                                        </p:attrNameLst>
                                      </p:cBhvr>
                                      <p:to>
                                        <p:strVal val="hidden"/>
                                      </p:to>
                                    </p:set>
                                  </p:childTnLst>
                                </p:cTn>
                              </p:par>
                              <p:par>
                                <p:cTn id="281" presetID="14" presetClass="entr" presetSubtype="10" fill="hold" nodeType="withEffect">
                                  <p:stCondLst>
                                    <p:cond delay="0"/>
                                  </p:stCondLst>
                                  <p:childTnLst>
                                    <p:set>
                                      <p:cBhvr>
                                        <p:cTn id="282" dur="1" fill="hold">
                                          <p:stCondLst>
                                            <p:cond delay="0"/>
                                          </p:stCondLst>
                                        </p:cTn>
                                        <p:tgtEl>
                                          <p:spTgt spid="52262"/>
                                        </p:tgtEl>
                                        <p:attrNameLst>
                                          <p:attrName>style.visibility</p:attrName>
                                        </p:attrNameLst>
                                      </p:cBhvr>
                                      <p:to>
                                        <p:strVal val="visible"/>
                                      </p:to>
                                    </p:set>
                                    <p:animEffect transition="in" filter="randombar(horizontal)">
                                      <p:cBhvr>
                                        <p:cTn id="283" dur="1000"/>
                                        <p:tgtEl>
                                          <p:spTgt spid="52262"/>
                                        </p:tgtEl>
                                      </p:cBhvr>
                                    </p:animEffect>
                                  </p:childTnLst>
                                </p:cTn>
                              </p:par>
                              <p:par>
                                <p:cTn id="284" presetID="14" presetClass="entr" presetSubtype="10" fill="hold" nodeType="withEffect">
                                  <p:stCondLst>
                                    <p:cond delay="0"/>
                                  </p:stCondLst>
                                  <p:childTnLst>
                                    <p:set>
                                      <p:cBhvr>
                                        <p:cTn id="285" dur="1" fill="hold">
                                          <p:stCondLst>
                                            <p:cond delay="0"/>
                                          </p:stCondLst>
                                        </p:cTn>
                                        <p:tgtEl>
                                          <p:spTgt spid="52263"/>
                                        </p:tgtEl>
                                        <p:attrNameLst>
                                          <p:attrName>style.visibility</p:attrName>
                                        </p:attrNameLst>
                                      </p:cBhvr>
                                      <p:to>
                                        <p:strVal val="visible"/>
                                      </p:to>
                                    </p:set>
                                    <p:animEffect transition="in" filter="randombar(horizontal)">
                                      <p:cBhvr>
                                        <p:cTn id="286" dur="1000"/>
                                        <p:tgtEl>
                                          <p:spTgt spid="52263"/>
                                        </p:tgtEl>
                                      </p:cBhvr>
                                    </p:animEffect>
                                  </p:childTnLst>
                                </p:cTn>
                              </p:par>
                              <p:par>
                                <p:cTn id="287" presetID="14" presetClass="entr" presetSubtype="10" fill="hold" nodeType="withEffect">
                                  <p:stCondLst>
                                    <p:cond delay="0"/>
                                  </p:stCondLst>
                                  <p:childTnLst>
                                    <p:set>
                                      <p:cBhvr>
                                        <p:cTn id="288" dur="1" fill="hold">
                                          <p:stCondLst>
                                            <p:cond delay="0"/>
                                          </p:stCondLst>
                                        </p:cTn>
                                        <p:tgtEl>
                                          <p:spTgt spid="52264"/>
                                        </p:tgtEl>
                                        <p:attrNameLst>
                                          <p:attrName>style.visibility</p:attrName>
                                        </p:attrNameLst>
                                      </p:cBhvr>
                                      <p:to>
                                        <p:strVal val="visible"/>
                                      </p:to>
                                    </p:set>
                                    <p:animEffect transition="in" filter="randombar(horizontal)">
                                      <p:cBhvr>
                                        <p:cTn id="289" dur="1000"/>
                                        <p:tgtEl>
                                          <p:spTgt spid="52264"/>
                                        </p:tgtEl>
                                      </p:cBhvr>
                                    </p:animEffect>
                                  </p:childTnLst>
                                </p:cTn>
                              </p:par>
                            </p:childTnLst>
                          </p:cTn>
                        </p:par>
                      </p:childTnLst>
                    </p:cTn>
                  </p:par>
                  <p:par>
                    <p:cTn id="290" fill="hold" nodeType="clickPar">
                      <p:stCondLst>
                        <p:cond delay="indefinite"/>
                      </p:stCondLst>
                      <p:childTnLst>
                        <p:par>
                          <p:cTn id="291" fill="hold" nodeType="withGroup">
                            <p:stCondLst>
                              <p:cond delay="0"/>
                            </p:stCondLst>
                            <p:childTnLst>
                              <p:par>
                                <p:cTn id="292" presetID="27" presetClass="entr" presetSubtype="0" fill="hold" grpId="0" nodeType="clickEffect">
                                  <p:stCondLst>
                                    <p:cond delay="0"/>
                                  </p:stCondLst>
                                  <p:iterate type="lt">
                                    <p:tmPct val="50000"/>
                                  </p:iterate>
                                  <p:childTnLst>
                                    <p:set>
                                      <p:cBhvr>
                                        <p:cTn id="293" dur="1" fill="hold">
                                          <p:stCondLst>
                                            <p:cond delay="0"/>
                                          </p:stCondLst>
                                        </p:cTn>
                                        <p:tgtEl>
                                          <p:spTgt spid="25828"/>
                                        </p:tgtEl>
                                        <p:attrNameLst>
                                          <p:attrName>style.visibility</p:attrName>
                                        </p:attrNameLst>
                                      </p:cBhvr>
                                      <p:to>
                                        <p:strVal val="visible"/>
                                      </p:to>
                                    </p:set>
                                    <p:anim calcmode="discrete" valueType="clr">
                                      <p:cBhvr override="childStyle">
                                        <p:cTn id="294" dur="80"/>
                                        <p:tgtEl>
                                          <p:spTgt spid="25828"/>
                                        </p:tgtEl>
                                        <p:attrNameLst>
                                          <p:attrName>style.color</p:attrName>
                                        </p:attrNameLst>
                                      </p:cBhvr>
                                      <p:tavLst>
                                        <p:tav tm="0">
                                          <p:val>
                                            <p:clrVal>
                                              <a:schemeClr val="accent2"/>
                                            </p:clrVal>
                                          </p:val>
                                        </p:tav>
                                        <p:tav tm="50000">
                                          <p:val>
                                            <p:clrVal>
                                              <a:schemeClr val="hlink"/>
                                            </p:clrVal>
                                          </p:val>
                                        </p:tav>
                                      </p:tavLst>
                                    </p:anim>
                                    <p:anim calcmode="discrete" valueType="clr">
                                      <p:cBhvr>
                                        <p:cTn id="295" dur="80"/>
                                        <p:tgtEl>
                                          <p:spTgt spid="25828"/>
                                        </p:tgtEl>
                                        <p:attrNameLst>
                                          <p:attrName>fillcolor</p:attrName>
                                        </p:attrNameLst>
                                      </p:cBhvr>
                                      <p:tavLst>
                                        <p:tav tm="0">
                                          <p:val>
                                            <p:clrVal>
                                              <a:schemeClr val="accent2"/>
                                            </p:clrVal>
                                          </p:val>
                                        </p:tav>
                                        <p:tav tm="50000">
                                          <p:val>
                                            <p:clrVal>
                                              <a:schemeClr val="hlink"/>
                                            </p:clrVal>
                                          </p:val>
                                        </p:tav>
                                      </p:tavLst>
                                    </p:anim>
                                    <p:set>
                                      <p:cBhvr>
                                        <p:cTn id="296" dur="80"/>
                                        <p:tgtEl>
                                          <p:spTgt spid="258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297" fill="hold" display="0">
                  <p:stCondLst>
                    <p:cond delay="indefinite"/>
                  </p:stCondLst>
                  <p:endCondLst>
                    <p:cond evt="onNext" delay="0">
                      <p:tgtEl>
                        <p:sldTgt/>
                      </p:tgtEl>
                    </p:cond>
                    <p:cond evt="onPrev" delay="0">
                      <p:tgtEl>
                        <p:sldTgt/>
                      </p:tgtEl>
                    </p:cond>
                    <p:cond evt="onStopAudio" delay="0">
                      <p:tgtEl>
                        <p:sldTgt/>
                      </p:tgtEl>
                    </p:cond>
                  </p:endCondLst>
                </p:cTn>
                <p:tgtEl>
                  <p:spTgt spid="25700"/>
                </p:tgtEl>
              </p:cMediaNode>
            </p:audio>
            <p:audio>
              <p:cMediaNode vol="100000" showWhenStopped="0">
                <p:cTn id="298" fill="hold" display="0">
                  <p:stCondLst>
                    <p:cond delay="indefinite"/>
                  </p:stCondLst>
                  <p:endCondLst>
                    <p:cond evt="onNext" delay="0">
                      <p:tgtEl>
                        <p:sldTgt/>
                      </p:tgtEl>
                    </p:cond>
                    <p:cond evt="onPrev" delay="0">
                      <p:tgtEl>
                        <p:sldTgt/>
                      </p:tgtEl>
                    </p:cond>
                    <p:cond evt="onStopAudio" delay="0">
                      <p:tgtEl>
                        <p:sldTgt/>
                      </p:tgtEl>
                    </p:cond>
                  </p:endCondLst>
                </p:cTn>
                <p:tgtEl>
                  <p:spTgt spid="25757"/>
                </p:tgtEl>
              </p:cMediaNode>
            </p:audio>
            <p:audio>
              <p:cMediaNode vol="100000" showWhenStopped="0">
                <p:cTn id="299" fill="hold" display="0">
                  <p:stCondLst>
                    <p:cond delay="indefinite"/>
                  </p:stCondLst>
                  <p:endCondLst>
                    <p:cond evt="onNext" delay="0">
                      <p:tgtEl>
                        <p:sldTgt/>
                      </p:tgtEl>
                    </p:cond>
                    <p:cond evt="onPrev" delay="0">
                      <p:tgtEl>
                        <p:sldTgt/>
                      </p:tgtEl>
                    </p:cond>
                    <p:cond evt="onStopAudio" delay="0">
                      <p:tgtEl>
                        <p:sldTgt/>
                      </p:tgtEl>
                    </p:cond>
                  </p:endCondLst>
                </p:cTn>
                <p:tgtEl>
                  <p:spTgt spid="25801"/>
                </p:tgtEl>
              </p:cMediaNode>
            </p:audio>
          </p:childTnLst>
        </p:cTn>
      </p:par>
    </p:tnLst>
    <p:bldLst>
      <p:bldP spid="25643" grpId="0" animBg="1"/>
      <p:bldP spid="156726" grpId="0" animBg="1"/>
      <p:bldP spid="25646" grpId="0" animBg="1"/>
      <p:bldP spid="25661" grpId="0"/>
      <p:bldP spid="25729" grpId="0"/>
      <p:bldP spid="25730" grpId="0"/>
      <p:bldP spid="25770" grpId="0" animBg="1"/>
      <p:bldP spid="25771" grpId="0" animBg="1"/>
      <p:bldP spid="25772" grpId="0" animBg="1"/>
      <p:bldP spid="25774" grpId="0" animBg="1"/>
      <p:bldP spid="25775" grpId="0" animBg="1"/>
      <p:bldP spid="25776" grpId="0" animBg="1"/>
      <p:bldP spid="25777" grpId="0" animBg="1"/>
      <p:bldP spid="25778" grpId="0" animBg="1"/>
      <p:bldP spid="25807" grpId="0" animBg="1"/>
      <p:bldP spid="25808" grpId="0" animBg="1"/>
      <p:bldP spid="25828" grpId="0"/>
      <p:bldP spid="2583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ướng Đờ Cát và sĩ quan tham mưub tại tập đoàn cứ điểm Điệ Biên Phủ">
            <a:extLst>
              <a:ext uri="{FF2B5EF4-FFF2-40B4-BE49-F238E27FC236}">
                <a16:creationId xmlns:a16="http://schemas.microsoft.com/office/drawing/2014/main" id="{3893AF6D-6D26-4A9A-A75C-0C986B04C04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88" y="-4763"/>
            <a:ext cx="4724400" cy="541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untitled">
            <a:extLst>
              <a:ext uri="{FF2B5EF4-FFF2-40B4-BE49-F238E27FC236}">
                <a16:creationId xmlns:a16="http://schemas.microsoft.com/office/drawing/2014/main" id="{759E6A77-54D2-4148-87B0-DD12AEC002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7738" y="9525"/>
            <a:ext cx="4400550" cy="6019800"/>
          </a:xfrm>
          <a:prstGeom prst="rect">
            <a:avLst/>
          </a:prstGeom>
          <a:solidFill>
            <a:srgbClr val="0033C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Rectangle 6">
            <a:extLst>
              <a:ext uri="{FF2B5EF4-FFF2-40B4-BE49-F238E27FC236}">
                <a16:creationId xmlns:a16="http://schemas.microsoft.com/office/drawing/2014/main" id="{DB5F6BC2-6F67-4F97-9EA7-B855EA70CACE}"/>
              </a:ext>
            </a:extLst>
          </p:cNvPr>
          <p:cNvSpPr>
            <a:spLocks noChangeArrowheads="1"/>
          </p:cNvSpPr>
          <p:nvPr/>
        </p:nvSpPr>
        <p:spPr bwMode="auto">
          <a:xfrm>
            <a:off x="-61913" y="5405438"/>
            <a:ext cx="4800601" cy="1447800"/>
          </a:xfrm>
          <a:prstGeom prst="rect">
            <a:avLst/>
          </a:prstGeom>
          <a:solidFill>
            <a:srgbClr val="FFFF66"/>
          </a:solidFill>
          <a:ln w="9525" algn="ctr">
            <a:solidFill>
              <a:schemeClr val="tx1"/>
            </a:solidFill>
            <a:miter lim="800000"/>
            <a:headEnd/>
            <a:tailEnd/>
          </a:ln>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a:solidFill>
                  <a:srgbClr val="FF0000"/>
                </a:solidFill>
              </a:rPr>
              <a:t>Tướng Đờ Cat-xtơ-ri và toàn</a:t>
            </a:r>
          </a:p>
          <a:p>
            <a:pPr algn="ctr" eaLnBrk="1" hangingPunct="1"/>
            <a:r>
              <a:rPr lang="en-US" altLang="en-US" sz="2400" b="1">
                <a:solidFill>
                  <a:srgbClr val="FF0000"/>
                </a:solidFill>
              </a:rPr>
              <a:t> bộ tham mưu của địch </a:t>
            </a:r>
          </a:p>
          <a:p>
            <a:pPr algn="ctr" eaLnBrk="1" hangingPunct="1"/>
            <a:r>
              <a:rPr lang="en-US" altLang="en-US" sz="2400" b="1">
                <a:solidFill>
                  <a:srgbClr val="FF0000"/>
                </a:solidFill>
              </a:rPr>
              <a:t>ra hàng (17giờ 30’chiều</a:t>
            </a:r>
          </a:p>
          <a:p>
            <a:pPr algn="ctr" eaLnBrk="1" hangingPunct="1"/>
            <a:r>
              <a:rPr lang="en-US" altLang="en-US" sz="2400" b="1">
                <a:solidFill>
                  <a:srgbClr val="FF0000"/>
                </a:solidFill>
              </a:rPr>
              <a:t> ngày 7/5/1954)</a:t>
            </a:r>
          </a:p>
        </p:txBody>
      </p:sp>
      <p:sp>
        <p:nvSpPr>
          <p:cNvPr id="5" name="Text Box 10">
            <a:extLst>
              <a:ext uri="{FF2B5EF4-FFF2-40B4-BE49-F238E27FC236}">
                <a16:creationId xmlns:a16="http://schemas.microsoft.com/office/drawing/2014/main" id="{3B5CEDB8-2993-4394-A520-F3015FF02636}"/>
              </a:ext>
            </a:extLst>
          </p:cNvPr>
          <p:cNvSpPr txBox="1">
            <a:spLocks noChangeArrowheads="1"/>
          </p:cNvSpPr>
          <p:nvPr/>
        </p:nvSpPr>
        <p:spPr bwMode="auto">
          <a:xfrm>
            <a:off x="4738688" y="6030913"/>
            <a:ext cx="4495800" cy="822325"/>
          </a:xfrm>
          <a:prstGeom prst="rect">
            <a:avLst/>
          </a:prstGeom>
          <a:solidFill>
            <a:srgbClr val="FFFF66"/>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t>Lá cờ chiến thắng bay trên nóc hầm Đờ Cát – xtơ- ri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par>
                                <p:cTn id="12" presetID="2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edge">
                                      <p:cBhvr>
                                        <p:cTn id="14" dur="2000"/>
                                        <p:tgtEl>
                                          <p:spTgt spid="3"/>
                                        </p:tgtEl>
                                      </p:cBhvr>
                                    </p:animEffect>
                                  </p:childTnLst>
                                </p:cTn>
                              </p:par>
                              <p:par>
                                <p:cTn id="15" presetID="2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edge">
                                      <p:cBhvr>
                                        <p:cTn id="17" dur="20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xit" presetSubtype="10" fill="hold" nodeType="clickEffect">
                                  <p:stCondLst>
                                    <p:cond delay="0"/>
                                  </p:stCondLst>
                                  <p:childTnLst>
                                    <p:animEffect transition="out" filter="randombar(horizontal)">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par>
                                <p:cTn id="23" presetID="14" presetClass="exit" presetSubtype="10" fill="hold" nodeType="withEffect">
                                  <p:stCondLst>
                                    <p:cond delay="0"/>
                                  </p:stCondLst>
                                  <p:childTnLst>
                                    <p:animEffect transition="out" filter="randombar(horizontal)">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par>
                                <p:cTn id="26" presetID="14" presetClass="exit" presetSubtype="10" fill="hold" grpId="1" nodeType="withEffect">
                                  <p:stCondLst>
                                    <p:cond delay="0"/>
                                  </p:stCondLst>
                                  <p:childTnLst>
                                    <p:animEffect transition="out" filter="randombar(horizontal)">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par>
                                <p:cTn id="29" presetID="14" presetClass="exit" presetSubtype="10" fill="hold" grpId="1" nodeType="withEffect">
                                  <p:stCondLst>
                                    <p:cond delay="0"/>
                                  </p:stCondLst>
                                  <p:childTnLst>
                                    <p:animEffect transition="out" filter="randombar(horizontal)">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5" name="Rectangle 7">
            <a:extLst>
              <a:ext uri="{FF2B5EF4-FFF2-40B4-BE49-F238E27FC236}">
                <a16:creationId xmlns:a16="http://schemas.microsoft.com/office/drawing/2014/main" id="{5619A194-F1D3-44E0-99E6-14C18DAE6C5D}"/>
              </a:ext>
            </a:extLst>
          </p:cNvPr>
          <p:cNvSpPr>
            <a:spLocks noChangeArrowheads="1"/>
          </p:cNvSpPr>
          <p:nvPr/>
        </p:nvSpPr>
        <p:spPr bwMode="auto">
          <a:xfrm>
            <a:off x="146050" y="225365"/>
            <a:ext cx="9296400" cy="685800"/>
          </a:xfrm>
          <a:prstGeom prst="rect">
            <a:avLst/>
          </a:prstGeom>
          <a:noFill/>
          <a:ln>
            <a:noFill/>
          </a:ln>
          <a:effectLst/>
        </p:spPr>
        <p:txBody>
          <a:bodyPr/>
          <a:lstStyle/>
          <a:p>
            <a:pPr marL="342900" indent="-342900" eaLnBrk="1" hangingPunct="1">
              <a:spcBef>
                <a:spcPct val="20000"/>
              </a:spcBef>
              <a:buClr>
                <a:schemeClr val="hlink"/>
              </a:buClr>
              <a:buSzPct val="60000"/>
              <a:buFont typeface="Wingdings" pitchFamily="2" charset="2"/>
              <a:buNone/>
              <a:defRPr/>
            </a:pPr>
            <a:r>
              <a:rPr lang="en-US" sz="2400" b="1" dirty="0">
                <a:solidFill>
                  <a:schemeClr val="tx2"/>
                </a:solidFill>
                <a:effectLst>
                  <a:outerShdw blurRad="38100" dist="38100" dir="2700000" algn="tl">
                    <a:srgbClr val="000000"/>
                  </a:outerShdw>
                </a:effectLst>
                <a:latin typeface="Arial" charset="0"/>
                <a:cs typeface="Arial" charset="0"/>
              </a:rPr>
              <a:t>   </a:t>
            </a:r>
            <a:r>
              <a:rPr lang="en-US" sz="2400" b="1" dirty="0">
                <a:solidFill>
                  <a:schemeClr val="tx2"/>
                </a:solidFill>
                <a:latin typeface="Arial" charset="0"/>
                <a:cs typeface="Arial" charset="0"/>
              </a:rPr>
              <a:t>d. </a:t>
            </a:r>
            <a:r>
              <a:rPr lang="en-US" sz="2400" b="1" dirty="0" err="1">
                <a:solidFill>
                  <a:schemeClr val="tx2"/>
                </a:solidFill>
                <a:latin typeface="Arial" charset="0"/>
                <a:cs typeface="Arial" charset="0"/>
              </a:rPr>
              <a:t>Kết</a:t>
            </a:r>
            <a:r>
              <a:rPr lang="en-US" sz="2400" b="1" dirty="0">
                <a:solidFill>
                  <a:schemeClr val="tx2"/>
                </a:solidFill>
                <a:latin typeface="Arial" charset="0"/>
                <a:cs typeface="Arial" charset="0"/>
              </a:rPr>
              <a:t> </a:t>
            </a:r>
            <a:r>
              <a:rPr lang="en-US" sz="2400" b="1" dirty="0" err="1">
                <a:solidFill>
                  <a:schemeClr val="tx2"/>
                </a:solidFill>
                <a:latin typeface="Arial" charset="0"/>
                <a:cs typeface="Arial" charset="0"/>
              </a:rPr>
              <a:t>quả</a:t>
            </a:r>
            <a:endParaRPr lang="en-US" sz="2400" b="1" dirty="0">
              <a:solidFill>
                <a:schemeClr val="tx2"/>
              </a:solidFill>
              <a:latin typeface="Arial" charset="0"/>
              <a:cs typeface="Arial" charset="0"/>
            </a:endParaRPr>
          </a:p>
        </p:txBody>
      </p:sp>
      <p:sp>
        <p:nvSpPr>
          <p:cNvPr id="2" name="TextBox 1">
            <a:extLst>
              <a:ext uri="{FF2B5EF4-FFF2-40B4-BE49-F238E27FC236}">
                <a16:creationId xmlns:a16="http://schemas.microsoft.com/office/drawing/2014/main" id="{FA93EFE3-C0F7-4E61-8290-0DDC2ED333BB}"/>
              </a:ext>
            </a:extLst>
          </p:cNvPr>
          <p:cNvSpPr txBox="1"/>
          <p:nvPr/>
        </p:nvSpPr>
        <p:spPr>
          <a:xfrm>
            <a:off x="152400" y="840546"/>
            <a:ext cx="8839200" cy="2031325"/>
          </a:xfrm>
          <a:prstGeom prst="rect">
            <a:avLst/>
          </a:prstGeom>
          <a:noFill/>
        </p:spPr>
        <p:txBody>
          <a:bodyPr>
            <a:spAutoFit/>
          </a:bodyPr>
          <a:lstStyle/>
          <a:p>
            <a:pPr algn="just" eaLnBrk="1" hangingPunct="1">
              <a:spcBef>
                <a:spcPct val="50000"/>
              </a:spcBef>
              <a:defRPr/>
            </a:pPr>
            <a:r>
              <a:rPr 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pitchFamily="2" charset="2"/>
              </a:rPr>
              <a:t>Chiều</a:t>
            </a:r>
            <a:r>
              <a:rPr 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pitchFamily="2" charset="2"/>
              </a:rPr>
              <a:t> </a:t>
            </a:r>
            <a:r>
              <a:rPr 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pitchFamily="2" charset="2"/>
              </a:rPr>
              <a:t>ngày</a:t>
            </a:r>
            <a:r>
              <a:rPr 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pitchFamily="2" charset="2"/>
              </a:rPr>
              <a:t> 7/5 </a:t>
            </a:r>
            <a:r>
              <a:rPr 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pitchFamily="2" charset="2"/>
              </a:rPr>
              <a:t>tướng</a:t>
            </a:r>
            <a:r>
              <a:rPr 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pitchFamily="2" charset="2"/>
              </a:rPr>
              <a:t> </a:t>
            </a:r>
            <a:r>
              <a:rPr 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pitchFamily="2" charset="2"/>
              </a:rPr>
              <a:t>ĐờCa</a:t>
            </a:r>
            <a:r>
              <a:rPr 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pitchFamily="2" charset="2"/>
              </a:rPr>
              <a:t> – </a:t>
            </a:r>
            <a:r>
              <a:rPr 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pitchFamily="2" charset="2"/>
              </a:rPr>
              <a:t>xto</a:t>
            </a:r>
            <a:r>
              <a:rPr 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pitchFamily="2" charset="2"/>
              </a:rPr>
              <a:t>- </a:t>
            </a:r>
            <a:r>
              <a:rPr 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pitchFamily="2" charset="2"/>
              </a:rPr>
              <a:t>ri</a:t>
            </a:r>
            <a:r>
              <a:rPr 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pitchFamily="2" charset="2"/>
              </a:rPr>
              <a:t> </a:t>
            </a:r>
            <a:r>
              <a:rPr 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pitchFamily="2" charset="2"/>
              </a:rPr>
              <a:t>cùng</a:t>
            </a:r>
            <a:r>
              <a:rPr 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pitchFamily="2" charset="2"/>
              </a:rPr>
              <a:t> </a:t>
            </a:r>
            <a:r>
              <a:rPr 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pitchFamily="2" charset="2"/>
              </a:rPr>
              <a:t>toàn</a:t>
            </a:r>
            <a:r>
              <a:rPr 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pitchFamily="2" charset="2"/>
              </a:rPr>
              <a:t> </a:t>
            </a:r>
            <a:r>
              <a:rPr 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pitchFamily="2" charset="2"/>
              </a:rPr>
              <a:t>bộ</a:t>
            </a:r>
            <a:r>
              <a:rPr 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pitchFamily="2" charset="2"/>
              </a:rPr>
              <a:t> </a:t>
            </a:r>
            <a:r>
              <a:rPr 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pitchFamily="2" charset="2"/>
              </a:rPr>
              <a:t>tham</a:t>
            </a:r>
            <a:r>
              <a:rPr 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pitchFamily="2" charset="2"/>
              </a:rPr>
              <a:t> </a:t>
            </a:r>
            <a:r>
              <a:rPr 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pitchFamily="2" charset="2"/>
              </a:rPr>
              <a:t>mưu</a:t>
            </a:r>
            <a:r>
              <a:rPr 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pitchFamily="2" charset="2"/>
              </a:rPr>
              <a:t> </a:t>
            </a:r>
            <a:r>
              <a:rPr 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pitchFamily="2" charset="2"/>
              </a:rPr>
              <a:t>ra</a:t>
            </a:r>
            <a:r>
              <a:rPr 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pitchFamily="2" charset="2"/>
              </a:rPr>
              <a:t> </a:t>
            </a:r>
            <a:r>
              <a:rPr 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pitchFamily="2" charset="2"/>
              </a:rPr>
              <a:t>đầu</a:t>
            </a:r>
            <a:r>
              <a:rPr 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pitchFamily="2" charset="2"/>
              </a:rPr>
              <a:t> </a:t>
            </a:r>
            <a:r>
              <a:rPr lang="en-US" sz="2800" b="1" i="1" dirty="0" err="1">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pitchFamily="2" charset="2"/>
              </a:rPr>
              <a:t>hàng</a:t>
            </a:r>
            <a:r>
              <a:rPr lang="en-US" sz="28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pitchFamily="2" charset="2"/>
              </a:rPr>
              <a:t>. </a:t>
            </a:r>
            <a:endParaRPr lang="en-US" sz="3600" b="1" i="1" dirty="0">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p>
            <a:pPr algn="just" eaLnBrk="1" hangingPunct="1">
              <a:spcBef>
                <a:spcPct val="50000"/>
              </a:spcBef>
              <a:defRPr/>
            </a:pP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Ta </a:t>
            </a:r>
            <a:r>
              <a:rPr lang="vi-VN"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tiêu diệt</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16.200 </a:t>
            </a:r>
            <a:r>
              <a:rPr lang="vi-VN"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tên</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vi-VN"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bắn rơi và phá hủy 62 máy bay các loại,thu toàn bộ vũ khĩ và phương tiện chiến tranh</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p>
        </p:txBody>
      </p:sp>
      <p:sp>
        <p:nvSpPr>
          <p:cNvPr id="6" name="Text Box 21">
            <a:extLst>
              <a:ext uri="{FF2B5EF4-FFF2-40B4-BE49-F238E27FC236}">
                <a16:creationId xmlns:a16="http://schemas.microsoft.com/office/drawing/2014/main" id="{13D4D7E1-73B9-4FD8-AC28-922EA2299AC5}"/>
              </a:ext>
            </a:extLst>
          </p:cNvPr>
          <p:cNvSpPr txBox="1">
            <a:spLocks noChangeArrowheads="1"/>
          </p:cNvSpPr>
          <p:nvPr/>
        </p:nvSpPr>
        <p:spPr bwMode="auto">
          <a:xfrm>
            <a:off x="169606" y="3683270"/>
            <a:ext cx="8367713" cy="523220"/>
          </a:xfrm>
          <a:prstGeom prst="rect">
            <a:avLst/>
          </a:prstGeom>
          <a:noFill/>
          <a:ln w="9525">
            <a:noFill/>
            <a:miter lim="800000"/>
            <a:headEnd/>
            <a:tailEnd/>
          </a:ln>
          <a:effectLst/>
        </p:spPr>
        <p:txBody>
          <a:bodyPr>
            <a:spAutoFit/>
          </a:bodyPr>
          <a:lstStyle/>
          <a:p>
            <a:pPr algn="just" eaLnBrk="1" hangingPunct="1">
              <a:spcBef>
                <a:spcPct val="50000"/>
              </a:spcBef>
              <a:defRPr/>
            </a:pP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pitchFamily="2" charset="2"/>
              </a:rPr>
              <a:t>- </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vi-VN"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Làm phá sản hoàn toàn kế hoạch Na-va</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p>
        </p:txBody>
      </p:sp>
      <p:sp>
        <p:nvSpPr>
          <p:cNvPr id="7" name="Text Box 22">
            <a:extLst>
              <a:ext uri="{FF2B5EF4-FFF2-40B4-BE49-F238E27FC236}">
                <a16:creationId xmlns:a16="http://schemas.microsoft.com/office/drawing/2014/main" id="{B68E5389-D55A-44ED-B107-576860DD5EA2}"/>
              </a:ext>
            </a:extLst>
          </p:cNvPr>
          <p:cNvSpPr txBox="1">
            <a:spLocks noChangeArrowheads="1"/>
          </p:cNvSpPr>
          <p:nvPr/>
        </p:nvSpPr>
        <p:spPr bwMode="auto">
          <a:xfrm>
            <a:off x="128844" y="4310741"/>
            <a:ext cx="8797925" cy="954107"/>
          </a:xfrm>
          <a:prstGeom prst="rect">
            <a:avLst/>
          </a:prstGeom>
          <a:noFill/>
          <a:ln w="9525">
            <a:noFill/>
            <a:miter lim="800000"/>
            <a:headEnd/>
            <a:tailEnd/>
          </a:ln>
          <a:effectLst/>
        </p:spPr>
        <p:txBody>
          <a:bodyPr>
            <a:spAutoFit/>
          </a:bodyPr>
          <a:lstStyle/>
          <a:p>
            <a:pPr algn="just" eaLnBrk="1" hangingPunct="1">
              <a:spcBef>
                <a:spcPct val="50000"/>
              </a:spcBef>
              <a:defRPr/>
            </a:pP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pitchFamily="2" charset="2"/>
              </a:rPr>
              <a:t>-</a:t>
            </a:r>
            <a:r>
              <a:rPr lang="vi-VN"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sym typeface="Wingdings" pitchFamily="2" charset="2"/>
              </a:rPr>
              <a:t>Buộc Pháp phải kí hiệp định Giơ-ne-vơ về chấm dứt chiến tranh, lập lại hòa bình ở Đông Dương</a:t>
            </a:r>
            <a:r>
              <a:rPr lang="en-US" sz="28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p>
        </p:txBody>
      </p:sp>
      <p:sp>
        <p:nvSpPr>
          <p:cNvPr id="8" name="Text Box 62">
            <a:extLst>
              <a:ext uri="{FF2B5EF4-FFF2-40B4-BE49-F238E27FC236}">
                <a16:creationId xmlns:a16="http://schemas.microsoft.com/office/drawing/2014/main" id="{B922F2F9-24F4-4C4E-BD07-1FB4C95DF895}"/>
              </a:ext>
            </a:extLst>
          </p:cNvPr>
          <p:cNvSpPr txBox="1">
            <a:spLocks noChangeArrowheads="1"/>
          </p:cNvSpPr>
          <p:nvPr/>
        </p:nvSpPr>
        <p:spPr bwMode="auto">
          <a:xfrm>
            <a:off x="304800" y="2975467"/>
            <a:ext cx="2286000" cy="523875"/>
          </a:xfrm>
          <a:prstGeom prst="rect">
            <a:avLst/>
          </a:prstGeom>
          <a:noFill/>
          <a:ln>
            <a:noFill/>
          </a:ln>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defRPr/>
            </a:pPr>
            <a:r>
              <a:rPr lang="en-US" altLang="en-US" sz="2800" b="1" dirty="0">
                <a:solidFill>
                  <a:schemeClr val="tx2"/>
                </a:solidFill>
                <a:latin typeface="VNI-Times" pitchFamily="2" charset="0"/>
                <a:cs typeface="Arial" charset="0"/>
              </a:rPr>
              <a:t>e</a:t>
            </a:r>
            <a:r>
              <a:rPr lang="en-US" altLang="en-US" sz="2800" b="1" dirty="0">
                <a:solidFill>
                  <a:schemeClr val="tx2"/>
                </a:solidFill>
                <a:latin typeface="+mj-lt"/>
                <a:cs typeface="Arial" charset="0"/>
              </a:rPr>
              <a:t>. Ý</a:t>
            </a:r>
            <a:r>
              <a:rPr lang="en-US" altLang="en-US" sz="2800" b="1" dirty="0">
                <a:solidFill>
                  <a:schemeClr val="tx2"/>
                </a:solidFill>
                <a:latin typeface="VNI-Times" pitchFamily="2" charset="0"/>
                <a:cs typeface="Arial" charset="0"/>
              </a:rPr>
              <a:t> </a:t>
            </a:r>
            <a:r>
              <a:rPr lang="vi-VN" altLang="en-US" sz="2800" b="1" dirty="0">
                <a:solidFill>
                  <a:schemeClr val="tx2"/>
                </a:solidFill>
                <a:latin typeface="VNI-Times" pitchFamily="2" charset="0"/>
                <a:cs typeface="Arial" charset="0"/>
              </a:rPr>
              <a:t>nghĩ</a:t>
            </a:r>
            <a:r>
              <a:rPr lang="en-US" altLang="en-US" sz="2800" b="1" dirty="0">
                <a:solidFill>
                  <a:schemeClr val="tx2"/>
                </a:solidFill>
                <a:latin typeface="VNI-Times" pitchFamily="2" charset="0"/>
                <a:cs typeface="Arial" charset="0"/>
              </a:rPr>
              <a:t>a: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4935">
                                            <p:txEl>
                                              <p:pRg st="0" end="0"/>
                                            </p:txEl>
                                          </p:spTgt>
                                        </p:tgtEl>
                                        <p:attrNameLst>
                                          <p:attrName>style.visibility</p:attrName>
                                        </p:attrNameLst>
                                      </p:cBhvr>
                                      <p:to>
                                        <p:strVal val="visible"/>
                                      </p:to>
                                    </p:set>
                                    <p:anim calcmode="lin" valueType="num">
                                      <p:cBhvr additive="base">
                                        <p:cTn id="7" dur="500" fill="hold"/>
                                        <p:tgtEl>
                                          <p:spTgt spid="1249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49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2" presetClass="exit" presetSubtype="0" fill="hold" grpId="1" nodeType="clickEffect">
                                  <p:stCondLst>
                                    <p:cond delay="0"/>
                                  </p:stCondLst>
                                  <p:childTnLst>
                                    <p:animEffect transition="out" filter="fade">
                                      <p:cBhvr>
                                        <p:cTn id="17" dur="1000"/>
                                        <p:tgtEl>
                                          <p:spTgt spid="2"/>
                                        </p:tgtEl>
                                      </p:cBhvr>
                                    </p:animEffect>
                                    <p:anim calcmode="lin" valueType="num">
                                      <p:cBhvr>
                                        <p:cTn id="18" dur="1000"/>
                                        <p:tgtEl>
                                          <p:spTgt spid="2"/>
                                        </p:tgtEl>
                                        <p:attrNameLst>
                                          <p:attrName>ppt_x</p:attrName>
                                        </p:attrNameLst>
                                      </p:cBhvr>
                                      <p:tavLst>
                                        <p:tav tm="0">
                                          <p:val>
                                            <p:strVal val="ppt_x"/>
                                          </p:val>
                                        </p:tav>
                                        <p:tav tm="100000">
                                          <p:val>
                                            <p:strVal val="ppt_x"/>
                                          </p:val>
                                        </p:tav>
                                      </p:tavLst>
                                    </p:anim>
                                    <p:anim calcmode="lin" valueType="num">
                                      <p:cBhvr>
                                        <p:cTn id="19" dur="1000"/>
                                        <p:tgtEl>
                                          <p:spTgt spid="2"/>
                                        </p:tgtEl>
                                        <p:attrNameLst>
                                          <p:attrName>ppt_y</p:attrName>
                                        </p:attrNameLst>
                                      </p:cBhvr>
                                      <p:tavLst>
                                        <p:tav tm="0">
                                          <p:val>
                                            <p:strVal val="ppt_y"/>
                                          </p:val>
                                        </p:tav>
                                        <p:tav tm="100000">
                                          <p:val>
                                            <p:strVal val="ppt_y+.1"/>
                                          </p:val>
                                        </p:tav>
                                      </p:tavLst>
                                    </p:anim>
                                    <p:set>
                                      <p:cBhvr>
                                        <p:cTn id="20" dur="1" fill="hold">
                                          <p:stCondLst>
                                            <p:cond delay="999"/>
                                          </p:stCondLst>
                                        </p:cTn>
                                        <p:tgtEl>
                                          <p:spTgt spid="2"/>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p:bldP spid="7" grpId="0"/>
      <p:bldP spid="8"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E1A8F0E1-4841-407E-9926-D0D3F27B2EA5}"/>
              </a:ext>
            </a:extLst>
          </p:cNvPr>
          <p:cNvSpPr>
            <a:spLocks noGrp="1" noChangeArrowheads="1"/>
          </p:cNvSpPr>
          <p:nvPr>
            <p:ph type="title"/>
          </p:nvPr>
        </p:nvSpPr>
        <p:spPr>
          <a:xfrm>
            <a:off x="0" y="0"/>
            <a:ext cx="9137650" cy="914400"/>
          </a:xfrm>
          <a:solidFill>
            <a:srgbClr val="FFFF00"/>
          </a:solidFill>
        </p:spPr>
        <p:txBody>
          <a:bodyPr/>
          <a:lstStyle/>
          <a:p>
            <a:pPr eaLnBrk="1" hangingPunct="1"/>
            <a:r>
              <a:rPr lang="en-US" altLang="en-US" sz="2000">
                <a:solidFill>
                  <a:schemeClr val="tx1"/>
                </a:solidFill>
                <a:effectLst/>
                <a:latin typeface="Arial" panose="020B0604020202020204" pitchFamily="34" charset="0"/>
              </a:rPr>
              <a:t>Bài 27 : CUỘC KHÁNG CHIẾN TOÀN QUỐC CHỐNG THỰC DÂN PHÁP XÂM LƯỢC KẾT THÚC ( 1953 -1954)</a:t>
            </a:r>
          </a:p>
        </p:txBody>
      </p:sp>
      <p:sp>
        <p:nvSpPr>
          <p:cNvPr id="55299" name="Rectangle 4">
            <a:extLst>
              <a:ext uri="{FF2B5EF4-FFF2-40B4-BE49-F238E27FC236}">
                <a16:creationId xmlns:a16="http://schemas.microsoft.com/office/drawing/2014/main" id="{F51FC1F6-8068-429A-A697-F0569506E36F}"/>
              </a:ext>
            </a:extLst>
          </p:cNvPr>
          <p:cNvSpPr>
            <a:spLocks noChangeArrowheads="1"/>
          </p:cNvSpPr>
          <p:nvPr/>
        </p:nvSpPr>
        <p:spPr bwMode="auto">
          <a:xfrm>
            <a:off x="146050" y="1295400"/>
            <a:ext cx="8991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chemeClr val="hlink"/>
              </a:buClr>
              <a:buSzPct val="60000"/>
              <a:buFont typeface="Wingdings" panose="05000000000000000000" pitchFamily="2" charset="2"/>
              <a:buNone/>
            </a:pPr>
            <a:r>
              <a:rPr lang="en-US" altLang="en-US" sz="2400" b="1"/>
              <a:t>III. HIỆP ĐỊNH GIƠ-NE-VƠ VỀ CHẤM DỨT CHIẾN TRANH Ở ĐÔNG DƯƠNG (1954)</a:t>
            </a:r>
          </a:p>
        </p:txBody>
      </p:sp>
      <p:sp>
        <p:nvSpPr>
          <p:cNvPr id="124935" name="Rectangle 7">
            <a:extLst>
              <a:ext uri="{FF2B5EF4-FFF2-40B4-BE49-F238E27FC236}">
                <a16:creationId xmlns:a16="http://schemas.microsoft.com/office/drawing/2014/main" id="{1B78186E-FCA2-4FE6-AA76-3DBFAB9CDB2D}"/>
              </a:ext>
            </a:extLst>
          </p:cNvPr>
          <p:cNvSpPr>
            <a:spLocks noChangeArrowheads="1"/>
          </p:cNvSpPr>
          <p:nvPr/>
        </p:nvSpPr>
        <p:spPr bwMode="auto">
          <a:xfrm>
            <a:off x="-112713" y="2133600"/>
            <a:ext cx="9296401" cy="838200"/>
          </a:xfrm>
          <a:prstGeom prst="rect">
            <a:avLst/>
          </a:prstGeom>
          <a:noFill/>
          <a:ln>
            <a:noFill/>
          </a:ln>
          <a:effectLst/>
        </p:spPr>
        <p:txBody>
          <a:bodyPr/>
          <a:lstStyle/>
          <a:p>
            <a:pPr marL="342900" indent="-342900" eaLnBrk="1" hangingPunct="1">
              <a:spcBef>
                <a:spcPct val="20000"/>
              </a:spcBef>
              <a:buClr>
                <a:schemeClr val="hlink"/>
              </a:buClr>
              <a:buSzPct val="60000"/>
              <a:buFont typeface="Wingdings" pitchFamily="2" charset="2"/>
              <a:buNone/>
              <a:defRPr/>
            </a:pPr>
            <a:r>
              <a:rPr lang="en-US" sz="2400" b="1" dirty="0">
                <a:solidFill>
                  <a:srgbClr val="0066FF"/>
                </a:solidFill>
                <a:effectLst>
                  <a:outerShdw blurRad="38100" dist="38100" dir="2700000" algn="tl">
                    <a:srgbClr val="000000"/>
                  </a:outerShdw>
                </a:effectLst>
                <a:latin typeface="Arial" charset="0"/>
                <a:cs typeface="Arial" charset="0"/>
              </a:rPr>
              <a:t>   </a:t>
            </a:r>
            <a:r>
              <a:rPr lang="en-US" sz="2400" b="1" dirty="0">
                <a:latin typeface="Arial" charset="0"/>
                <a:cs typeface="Arial" charset="0"/>
              </a:rPr>
              <a:t>a. </a:t>
            </a:r>
            <a:r>
              <a:rPr lang="en-US" sz="2400" b="1" dirty="0" err="1">
                <a:latin typeface="Arial" charset="0"/>
                <a:cs typeface="Arial" charset="0"/>
              </a:rPr>
              <a:t>Hoàn</a:t>
            </a:r>
            <a:r>
              <a:rPr lang="en-US" sz="2400" b="1" dirty="0">
                <a:latin typeface="Arial" charset="0"/>
                <a:cs typeface="Arial" charset="0"/>
              </a:rPr>
              <a:t> </a:t>
            </a:r>
            <a:r>
              <a:rPr lang="en-US" sz="2400" b="1" dirty="0" err="1">
                <a:latin typeface="Arial" charset="0"/>
                <a:cs typeface="Arial" charset="0"/>
              </a:rPr>
              <a:t>cảnh</a:t>
            </a:r>
            <a:r>
              <a:rPr lang="en-US" sz="2400" b="1" dirty="0">
                <a:latin typeface="Arial" charset="0"/>
                <a:cs typeface="Arial" charset="0"/>
              </a:rPr>
              <a:t>, </a:t>
            </a:r>
            <a:r>
              <a:rPr lang="en-US" sz="2400" b="1" dirty="0" err="1">
                <a:latin typeface="Arial" charset="0"/>
                <a:cs typeface="Arial" charset="0"/>
              </a:rPr>
              <a:t>diễn</a:t>
            </a:r>
            <a:r>
              <a:rPr lang="en-US" sz="2400" b="1" dirty="0">
                <a:latin typeface="Arial" charset="0"/>
                <a:cs typeface="Arial" charset="0"/>
              </a:rPr>
              <a:t> </a:t>
            </a:r>
            <a:r>
              <a:rPr lang="en-US" sz="2400" b="1" dirty="0" err="1">
                <a:latin typeface="Arial" charset="0"/>
                <a:cs typeface="Arial" charset="0"/>
              </a:rPr>
              <a:t>biến</a:t>
            </a:r>
            <a:r>
              <a:rPr lang="en-US" sz="2400" b="1" dirty="0">
                <a:latin typeface="Arial" charset="0"/>
                <a:cs typeface="Arial" charset="0"/>
              </a:rPr>
              <a:t> </a:t>
            </a:r>
            <a:r>
              <a:rPr lang="en-US" sz="2400" b="1" dirty="0" err="1">
                <a:latin typeface="Arial" charset="0"/>
                <a:cs typeface="Arial" charset="0"/>
              </a:rPr>
              <a:t>đi</a:t>
            </a:r>
            <a:r>
              <a:rPr lang="en-US" sz="2400" b="1" dirty="0">
                <a:latin typeface="Arial" charset="0"/>
                <a:cs typeface="Arial" charset="0"/>
              </a:rPr>
              <a:t> </a:t>
            </a:r>
            <a:r>
              <a:rPr lang="en-US" sz="2400" b="1" dirty="0" err="1">
                <a:latin typeface="Arial" charset="0"/>
                <a:cs typeface="Arial" charset="0"/>
              </a:rPr>
              <a:t>đến</a:t>
            </a:r>
            <a:r>
              <a:rPr lang="en-US" sz="2400" b="1" dirty="0">
                <a:latin typeface="Arial" charset="0"/>
                <a:cs typeface="Arial" charset="0"/>
              </a:rPr>
              <a:t> </a:t>
            </a:r>
            <a:r>
              <a:rPr lang="en-US" sz="2400" b="1" dirty="0" err="1">
                <a:latin typeface="Arial" charset="0"/>
                <a:cs typeface="Arial" charset="0"/>
              </a:rPr>
              <a:t>kí</a:t>
            </a:r>
            <a:r>
              <a:rPr lang="en-US" sz="2400" b="1" dirty="0">
                <a:latin typeface="Arial" charset="0"/>
                <a:cs typeface="Arial" charset="0"/>
              </a:rPr>
              <a:t> </a:t>
            </a:r>
            <a:r>
              <a:rPr lang="en-US" sz="2400" b="1" dirty="0" err="1">
                <a:latin typeface="Arial" charset="0"/>
                <a:cs typeface="Arial" charset="0"/>
              </a:rPr>
              <a:t>kết</a:t>
            </a:r>
            <a:r>
              <a:rPr lang="en-US" sz="2400" b="1" dirty="0">
                <a:latin typeface="Arial" charset="0"/>
                <a:cs typeface="Arial" charset="0"/>
              </a:rPr>
              <a:t> </a:t>
            </a:r>
            <a:r>
              <a:rPr lang="en-US" sz="2400" b="1" dirty="0" err="1">
                <a:latin typeface="Arial" charset="0"/>
                <a:cs typeface="Arial" charset="0"/>
              </a:rPr>
              <a:t>hiệp</a:t>
            </a:r>
            <a:r>
              <a:rPr lang="en-US" sz="2400" b="1" dirty="0">
                <a:latin typeface="Arial" charset="0"/>
                <a:cs typeface="Arial" charset="0"/>
              </a:rPr>
              <a:t> </a:t>
            </a:r>
            <a:r>
              <a:rPr lang="en-US" sz="2400" b="1" dirty="0" err="1">
                <a:latin typeface="Arial" charset="0"/>
                <a:cs typeface="Arial" charset="0"/>
              </a:rPr>
              <a:t>định</a:t>
            </a:r>
            <a:r>
              <a:rPr lang="en-US" sz="2400" b="1" dirty="0">
                <a:latin typeface="Arial" charset="0"/>
                <a:cs typeface="Arial" charset="0"/>
              </a:rPr>
              <a:t> </a:t>
            </a:r>
            <a:r>
              <a:rPr lang="en-US" sz="2400" b="1" dirty="0" err="1">
                <a:latin typeface="Arial" charset="0"/>
                <a:cs typeface="Arial" charset="0"/>
              </a:rPr>
              <a:t>Giơ</a:t>
            </a:r>
            <a:r>
              <a:rPr lang="en-US" sz="2400" b="1" dirty="0">
                <a:latin typeface="Arial" charset="0"/>
                <a:cs typeface="Arial" charset="0"/>
              </a:rPr>
              <a:t>-ne-</a:t>
            </a:r>
            <a:r>
              <a:rPr lang="en-US" sz="2400" b="1" dirty="0" err="1">
                <a:latin typeface="Arial" charset="0"/>
                <a:cs typeface="Arial" charset="0"/>
              </a:rPr>
              <a:t>vơ</a:t>
            </a:r>
            <a:r>
              <a:rPr lang="en-US" sz="2400" b="1" dirty="0">
                <a:latin typeface="Arial" charset="0"/>
                <a:cs typeface="Arial" charset="0"/>
              </a:rPr>
              <a:t> (</a:t>
            </a:r>
            <a:r>
              <a:rPr lang="en-US" sz="2400" b="1" dirty="0" err="1">
                <a:latin typeface="Arial" charset="0"/>
                <a:cs typeface="Arial" charset="0"/>
              </a:rPr>
              <a:t>đọc</a:t>
            </a:r>
            <a:r>
              <a:rPr lang="en-US" sz="2400" b="1" dirty="0">
                <a:latin typeface="Arial" charset="0"/>
                <a:cs typeface="Arial" charset="0"/>
              </a:rPr>
              <a:t> </a:t>
            </a:r>
            <a:r>
              <a:rPr lang="en-US" sz="2400" b="1" dirty="0" err="1">
                <a:latin typeface="Arial" charset="0"/>
                <a:cs typeface="Arial" charset="0"/>
              </a:rPr>
              <a:t>thêm</a:t>
            </a:r>
            <a:r>
              <a:rPr lang="en-US" sz="2400" b="1" dirty="0">
                <a:latin typeface="Arial" charset="0"/>
                <a:cs typeface="Arial" charset="0"/>
              </a:rPr>
              <a:t> SGK-T125)</a:t>
            </a:r>
          </a:p>
          <a:p>
            <a:pPr marL="342900" indent="-342900" eaLnBrk="1" hangingPunct="1">
              <a:spcBef>
                <a:spcPct val="20000"/>
              </a:spcBef>
              <a:buClr>
                <a:schemeClr val="hlink"/>
              </a:buClr>
              <a:buSzPct val="60000"/>
              <a:buFont typeface="Wingdings" pitchFamily="2" charset="2"/>
              <a:buNone/>
              <a:defRPr/>
            </a:pPr>
            <a:r>
              <a:rPr lang="en-US" sz="2400" b="1" dirty="0">
                <a:latin typeface="Arial" charset="0"/>
                <a:cs typeface="Arial" charset="0"/>
              </a:rPr>
              <a:t>    </a:t>
            </a:r>
            <a:r>
              <a:rPr lang="en-US" sz="2800" b="1" dirty="0">
                <a:solidFill>
                  <a:srgbClr val="002060"/>
                </a:solidFill>
                <a:latin typeface="Arial" charset="0"/>
                <a:cs typeface="Arial" charset="0"/>
              </a:rPr>
              <a:t>- </a:t>
            </a:r>
            <a:r>
              <a:rPr lang="en-US" sz="2800" b="1" dirty="0" err="1">
                <a:solidFill>
                  <a:srgbClr val="002060"/>
                </a:solidFill>
                <a:latin typeface="Arial" charset="0"/>
                <a:cs typeface="Arial" charset="0"/>
              </a:rPr>
              <a:t>Ngày</a:t>
            </a:r>
            <a:r>
              <a:rPr lang="en-US" sz="2800" b="1" dirty="0">
                <a:solidFill>
                  <a:srgbClr val="002060"/>
                </a:solidFill>
                <a:latin typeface="Arial" charset="0"/>
                <a:cs typeface="Arial" charset="0"/>
              </a:rPr>
              <a:t> 21/7/1954, </a:t>
            </a:r>
            <a:r>
              <a:rPr lang="en-US" sz="2800" b="1" dirty="0" err="1">
                <a:solidFill>
                  <a:srgbClr val="002060"/>
                </a:solidFill>
                <a:latin typeface="Arial" charset="0"/>
                <a:cs typeface="Arial" charset="0"/>
              </a:rPr>
              <a:t>chính</a:t>
            </a:r>
            <a:r>
              <a:rPr lang="en-US" sz="2800" b="1" dirty="0">
                <a:solidFill>
                  <a:srgbClr val="002060"/>
                </a:solidFill>
                <a:latin typeface="Arial" charset="0"/>
                <a:cs typeface="Arial" charset="0"/>
              </a:rPr>
              <a:t> </a:t>
            </a:r>
            <a:r>
              <a:rPr lang="en-US" sz="2800" b="1" dirty="0" err="1">
                <a:solidFill>
                  <a:srgbClr val="002060"/>
                </a:solidFill>
                <a:latin typeface="Arial" charset="0"/>
                <a:cs typeface="Arial" charset="0"/>
              </a:rPr>
              <a:t>phủ</a:t>
            </a:r>
            <a:r>
              <a:rPr lang="en-US" sz="2800" b="1" dirty="0">
                <a:solidFill>
                  <a:srgbClr val="002060"/>
                </a:solidFill>
                <a:latin typeface="Arial" charset="0"/>
                <a:cs typeface="Arial" charset="0"/>
              </a:rPr>
              <a:t> </a:t>
            </a:r>
            <a:r>
              <a:rPr lang="en-US" sz="2800" b="1" dirty="0" err="1">
                <a:solidFill>
                  <a:srgbClr val="002060"/>
                </a:solidFill>
                <a:latin typeface="Arial" charset="0"/>
                <a:cs typeface="Arial" charset="0"/>
              </a:rPr>
              <a:t>Việt</a:t>
            </a:r>
            <a:r>
              <a:rPr lang="en-US" sz="2800" b="1" dirty="0">
                <a:solidFill>
                  <a:srgbClr val="002060"/>
                </a:solidFill>
                <a:latin typeface="Arial" charset="0"/>
                <a:cs typeface="Arial" charset="0"/>
              </a:rPr>
              <a:t> </a:t>
            </a:r>
            <a:r>
              <a:rPr lang="en-US" sz="2800" b="1" dirty="0" err="1">
                <a:solidFill>
                  <a:srgbClr val="002060"/>
                </a:solidFill>
                <a:latin typeface="Arial" charset="0"/>
                <a:cs typeface="Arial" charset="0"/>
              </a:rPr>
              <a:t>nam</a:t>
            </a:r>
            <a:r>
              <a:rPr lang="en-US" sz="2800" b="1" dirty="0">
                <a:solidFill>
                  <a:srgbClr val="002060"/>
                </a:solidFill>
                <a:latin typeface="Arial" charset="0"/>
                <a:cs typeface="Arial" charset="0"/>
              </a:rPr>
              <a:t> </a:t>
            </a:r>
            <a:r>
              <a:rPr lang="en-US" sz="2800" b="1" dirty="0" err="1">
                <a:solidFill>
                  <a:srgbClr val="002060"/>
                </a:solidFill>
                <a:latin typeface="Arial" charset="0"/>
                <a:cs typeface="Arial" charset="0"/>
              </a:rPr>
              <a:t>dân</a:t>
            </a:r>
            <a:r>
              <a:rPr lang="en-US" sz="2800" b="1" dirty="0">
                <a:solidFill>
                  <a:srgbClr val="002060"/>
                </a:solidFill>
                <a:latin typeface="Arial" charset="0"/>
                <a:cs typeface="Arial" charset="0"/>
              </a:rPr>
              <a:t> </a:t>
            </a:r>
            <a:r>
              <a:rPr lang="en-US" sz="2800" b="1" dirty="0" err="1">
                <a:solidFill>
                  <a:srgbClr val="002060"/>
                </a:solidFill>
                <a:latin typeface="Arial" charset="0"/>
                <a:cs typeface="Arial" charset="0"/>
              </a:rPr>
              <a:t>chủ</a:t>
            </a:r>
            <a:r>
              <a:rPr lang="en-US" sz="2800" b="1" dirty="0">
                <a:solidFill>
                  <a:srgbClr val="002060"/>
                </a:solidFill>
                <a:latin typeface="Arial" charset="0"/>
                <a:cs typeface="Arial" charset="0"/>
              </a:rPr>
              <a:t> </a:t>
            </a:r>
            <a:r>
              <a:rPr lang="en-US" sz="2800" b="1" dirty="0" err="1">
                <a:solidFill>
                  <a:srgbClr val="002060"/>
                </a:solidFill>
                <a:latin typeface="Arial" charset="0"/>
                <a:cs typeface="Arial" charset="0"/>
              </a:rPr>
              <a:t>cộng</a:t>
            </a:r>
            <a:r>
              <a:rPr lang="en-US" sz="2800" b="1" dirty="0">
                <a:solidFill>
                  <a:srgbClr val="002060"/>
                </a:solidFill>
                <a:latin typeface="Arial" charset="0"/>
                <a:cs typeface="Arial" charset="0"/>
              </a:rPr>
              <a:t> </a:t>
            </a:r>
            <a:r>
              <a:rPr lang="en-US" sz="2800" b="1" dirty="0" err="1">
                <a:solidFill>
                  <a:srgbClr val="002060"/>
                </a:solidFill>
                <a:latin typeface="Arial" charset="0"/>
                <a:cs typeface="Arial" charset="0"/>
              </a:rPr>
              <a:t>hòa</a:t>
            </a:r>
            <a:r>
              <a:rPr lang="en-US" sz="2800" b="1" dirty="0">
                <a:solidFill>
                  <a:srgbClr val="002060"/>
                </a:solidFill>
                <a:latin typeface="Arial" charset="0"/>
                <a:cs typeface="Arial" charset="0"/>
              </a:rPr>
              <a:t> </a:t>
            </a:r>
            <a:r>
              <a:rPr lang="en-US" sz="2800" b="1" dirty="0" err="1">
                <a:solidFill>
                  <a:srgbClr val="002060"/>
                </a:solidFill>
                <a:latin typeface="Arial" charset="0"/>
                <a:cs typeface="Arial" charset="0"/>
              </a:rPr>
              <a:t>kí</a:t>
            </a:r>
            <a:r>
              <a:rPr lang="en-US" sz="2800" b="1" dirty="0">
                <a:solidFill>
                  <a:srgbClr val="002060"/>
                </a:solidFill>
                <a:latin typeface="Arial" charset="0"/>
                <a:cs typeface="Arial" charset="0"/>
              </a:rPr>
              <a:t> </a:t>
            </a:r>
            <a:r>
              <a:rPr lang="en-US" sz="2800" b="1" dirty="0" err="1">
                <a:solidFill>
                  <a:srgbClr val="002060"/>
                </a:solidFill>
                <a:latin typeface="Arial" charset="0"/>
                <a:cs typeface="Arial" charset="0"/>
              </a:rPr>
              <a:t>với</a:t>
            </a:r>
            <a:r>
              <a:rPr lang="en-US" sz="2800" b="1" dirty="0">
                <a:solidFill>
                  <a:srgbClr val="002060"/>
                </a:solidFill>
                <a:latin typeface="Arial" charset="0"/>
                <a:cs typeface="Arial" charset="0"/>
              </a:rPr>
              <a:t> </a:t>
            </a:r>
            <a:r>
              <a:rPr lang="en-US" sz="2800" b="1" dirty="0" err="1">
                <a:solidFill>
                  <a:srgbClr val="002060"/>
                </a:solidFill>
                <a:latin typeface="Arial" charset="0"/>
                <a:cs typeface="Arial" charset="0"/>
              </a:rPr>
              <a:t>Pháp</a:t>
            </a:r>
            <a:r>
              <a:rPr lang="en-US" sz="2800" b="1" dirty="0">
                <a:solidFill>
                  <a:srgbClr val="002060"/>
                </a:solidFill>
                <a:latin typeface="Arial" charset="0"/>
                <a:cs typeface="Arial" charset="0"/>
              </a:rPr>
              <a:t> </a:t>
            </a:r>
            <a:r>
              <a:rPr lang="en-US" sz="2800" b="1" dirty="0" err="1">
                <a:solidFill>
                  <a:srgbClr val="002060"/>
                </a:solidFill>
                <a:latin typeface="Arial" charset="0"/>
                <a:cs typeface="Arial" charset="0"/>
              </a:rPr>
              <a:t>Hiệp</a:t>
            </a:r>
            <a:r>
              <a:rPr lang="en-US" sz="2800" b="1" dirty="0">
                <a:solidFill>
                  <a:srgbClr val="002060"/>
                </a:solidFill>
                <a:latin typeface="Arial" charset="0"/>
                <a:cs typeface="Arial" charset="0"/>
              </a:rPr>
              <a:t> </a:t>
            </a:r>
            <a:r>
              <a:rPr lang="en-US" sz="2800" b="1" dirty="0" err="1">
                <a:solidFill>
                  <a:srgbClr val="002060"/>
                </a:solidFill>
                <a:latin typeface="Arial" charset="0"/>
                <a:cs typeface="Arial" charset="0"/>
              </a:rPr>
              <a:t>định</a:t>
            </a:r>
            <a:r>
              <a:rPr lang="en-US" sz="2800" b="1" dirty="0">
                <a:solidFill>
                  <a:srgbClr val="002060"/>
                </a:solidFill>
                <a:latin typeface="Arial" charset="0"/>
                <a:cs typeface="Arial" charset="0"/>
              </a:rPr>
              <a:t> </a:t>
            </a:r>
            <a:r>
              <a:rPr lang="en-US" sz="2800" b="1" dirty="0" err="1">
                <a:solidFill>
                  <a:srgbClr val="002060"/>
                </a:solidFill>
                <a:latin typeface="Arial" charset="0"/>
                <a:cs typeface="Arial" charset="0"/>
              </a:rPr>
              <a:t>Giơ</a:t>
            </a:r>
            <a:r>
              <a:rPr lang="en-US" sz="2800" b="1" dirty="0">
                <a:solidFill>
                  <a:srgbClr val="002060"/>
                </a:solidFill>
                <a:latin typeface="Arial" charset="0"/>
                <a:cs typeface="Arial" charset="0"/>
              </a:rPr>
              <a:t>-ne-</a:t>
            </a:r>
            <a:r>
              <a:rPr lang="en-US" sz="2800" b="1" dirty="0" err="1">
                <a:solidFill>
                  <a:srgbClr val="002060"/>
                </a:solidFill>
                <a:latin typeface="Arial" charset="0"/>
                <a:cs typeface="Arial" charset="0"/>
              </a:rPr>
              <a:t>vơ</a:t>
            </a:r>
            <a:r>
              <a:rPr lang="en-US" sz="2800" b="1" dirty="0">
                <a:solidFill>
                  <a:srgbClr val="002060"/>
                </a:solidFill>
                <a:latin typeface="Arial" charset="0"/>
                <a:cs typeface="Arial" charset="0"/>
              </a:rPr>
              <a:t>.</a:t>
            </a:r>
          </a:p>
          <a:p>
            <a:pPr marL="342900" indent="-342900" eaLnBrk="1" hangingPunct="1">
              <a:spcBef>
                <a:spcPct val="20000"/>
              </a:spcBef>
              <a:buClr>
                <a:schemeClr val="hlink"/>
              </a:buClr>
              <a:buSzPct val="60000"/>
              <a:buFont typeface="Wingdings" pitchFamily="2" charset="2"/>
              <a:buNone/>
              <a:defRPr/>
            </a:pPr>
            <a:endParaRPr lang="en-US" sz="2400" b="1" dirty="0">
              <a:latin typeface="Arial" charset="0"/>
              <a:cs typeface="Arial" charset="0"/>
            </a:endParaRPr>
          </a:p>
        </p:txBody>
      </p:sp>
      <p:sp>
        <p:nvSpPr>
          <p:cNvPr id="8" name="Text Box 62">
            <a:extLst>
              <a:ext uri="{FF2B5EF4-FFF2-40B4-BE49-F238E27FC236}">
                <a16:creationId xmlns:a16="http://schemas.microsoft.com/office/drawing/2014/main" id="{ED147CA0-DAA4-40DB-B7FA-FBB1189FF7DC}"/>
              </a:ext>
            </a:extLst>
          </p:cNvPr>
          <p:cNvSpPr txBox="1">
            <a:spLocks noChangeArrowheads="1"/>
          </p:cNvSpPr>
          <p:nvPr/>
        </p:nvSpPr>
        <p:spPr bwMode="auto">
          <a:xfrm>
            <a:off x="212725" y="4267200"/>
            <a:ext cx="5959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latin typeface="VNI-Times" pitchFamily="2" charset="0"/>
              </a:rPr>
              <a:t>b. Nội dung hiệp định Giơ-ne-vơ</a:t>
            </a:r>
          </a:p>
        </p:txBody>
      </p:sp>
      <p:pic>
        <p:nvPicPr>
          <p:cNvPr id="55302" name="Picture 6">
            <a:extLst>
              <a:ext uri="{FF2B5EF4-FFF2-40B4-BE49-F238E27FC236}">
                <a16:creationId xmlns:a16="http://schemas.microsoft.com/office/drawing/2014/main" id="{CBD9F91C-BD9E-477D-A067-AE0293B7DBD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0" y="0"/>
            <a:ext cx="9144000" cy="710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4935">
                                            <p:txEl>
                                              <p:pRg st="0" end="0"/>
                                            </p:txEl>
                                          </p:spTgt>
                                        </p:tgtEl>
                                        <p:attrNameLst>
                                          <p:attrName>style.visibility</p:attrName>
                                        </p:attrNameLst>
                                      </p:cBhvr>
                                      <p:to>
                                        <p:strVal val="visible"/>
                                      </p:to>
                                    </p:set>
                                    <p:anim calcmode="lin" valueType="num">
                                      <p:cBhvr additive="base">
                                        <p:cTn id="7" dur="500" fill="hold"/>
                                        <p:tgtEl>
                                          <p:spTgt spid="1249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49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4935">
                                            <p:txEl>
                                              <p:pRg st="1" end="1"/>
                                            </p:txEl>
                                          </p:spTgt>
                                        </p:tgtEl>
                                        <p:attrNameLst>
                                          <p:attrName>style.visibility</p:attrName>
                                        </p:attrNameLst>
                                      </p:cBhvr>
                                      <p:to>
                                        <p:strVal val="visible"/>
                                      </p:to>
                                    </p:set>
                                    <p:anim calcmode="lin" valueType="num">
                                      <p:cBhvr additive="base">
                                        <p:cTn id="13" dur="500" fill="hold"/>
                                        <p:tgtEl>
                                          <p:spTgt spid="1249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49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nodeType="clickEffect">
                                  <p:stCondLst>
                                    <p:cond delay="0"/>
                                  </p:stCondLst>
                                  <p:childTnLst>
                                    <p:set>
                                      <p:cBhvr>
                                        <p:cTn id="18" dur="1" fill="hold">
                                          <p:stCondLst>
                                            <p:cond delay="0"/>
                                          </p:stCondLst>
                                        </p:cTn>
                                        <p:tgtEl>
                                          <p:spTgt spid="55302"/>
                                        </p:tgtEl>
                                        <p:attrNameLst>
                                          <p:attrName>style.visibility</p:attrName>
                                        </p:attrNameLst>
                                      </p:cBhvr>
                                      <p:to>
                                        <p:strVal val="visible"/>
                                      </p:to>
                                    </p:set>
                                    <p:animEffect transition="in" filter="circle(in)">
                                      <p:cBhvr>
                                        <p:cTn id="19" dur="2000"/>
                                        <p:tgtEl>
                                          <p:spTgt spid="5530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2" presetClass="exit" presetSubtype="0" fill="hold" nodeType="clickEffect">
                                  <p:stCondLst>
                                    <p:cond delay="0"/>
                                  </p:stCondLst>
                                  <p:childTnLst>
                                    <p:animEffect transition="out" filter="fade">
                                      <p:cBhvr>
                                        <p:cTn id="23" dur="1000"/>
                                        <p:tgtEl>
                                          <p:spTgt spid="55302"/>
                                        </p:tgtEl>
                                      </p:cBhvr>
                                    </p:animEffect>
                                    <p:anim calcmode="lin" valueType="num">
                                      <p:cBhvr>
                                        <p:cTn id="24" dur="1000"/>
                                        <p:tgtEl>
                                          <p:spTgt spid="55302"/>
                                        </p:tgtEl>
                                        <p:attrNameLst>
                                          <p:attrName>ppt_x</p:attrName>
                                        </p:attrNameLst>
                                      </p:cBhvr>
                                      <p:tavLst>
                                        <p:tav tm="0">
                                          <p:val>
                                            <p:strVal val="ppt_x"/>
                                          </p:val>
                                        </p:tav>
                                        <p:tav tm="100000">
                                          <p:val>
                                            <p:strVal val="ppt_x"/>
                                          </p:val>
                                        </p:tav>
                                      </p:tavLst>
                                    </p:anim>
                                    <p:anim calcmode="lin" valueType="num">
                                      <p:cBhvr>
                                        <p:cTn id="25" dur="1000"/>
                                        <p:tgtEl>
                                          <p:spTgt spid="55302"/>
                                        </p:tgtEl>
                                        <p:attrNameLst>
                                          <p:attrName>ppt_y</p:attrName>
                                        </p:attrNameLst>
                                      </p:cBhvr>
                                      <p:tavLst>
                                        <p:tav tm="0">
                                          <p:val>
                                            <p:strVal val="ppt_y"/>
                                          </p:val>
                                        </p:tav>
                                        <p:tav tm="100000">
                                          <p:val>
                                            <p:strVal val="ppt_y+.1"/>
                                          </p:val>
                                        </p:tav>
                                      </p:tavLst>
                                    </p:anim>
                                    <p:set>
                                      <p:cBhvr>
                                        <p:cTn id="26" dur="1" fill="hold">
                                          <p:stCondLst>
                                            <p:cond delay="999"/>
                                          </p:stCondLst>
                                        </p:cTn>
                                        <p:tgtEl>
                                          <p:spTgt spid="55302"/>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4">
            <a:extLst>
              <a:ext uri="{FF2B5EF4-FFF2-40B4-BE49-F238E27FC236}">
                <a16:creationId xmlns:a16="http://schemas.microsoft.com/office/drawing/2014/main" id="{6F6D4055-3788-4FDB-B06C-BE324FB42603}"/>
              </a:ext>
            </a:extLst>
          </p:cNvPr>
          <p:cNvSpPr>
            <a:spLocks noChangeArrowheads="1"/>
          </p:cNvSpPr>
          <p:nvPr/>
        </p:nvSpPr>
        <p:spPr bwMode="auto">
          <a:xfrm>
            <a:off x="146050" y="1295400"/>
            <a:ext cx="8991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chemeClr val="hlink"/>
              </a:buClr>
              <a:buSzPct val="60000"/>
              <a:buFont typeface="Wingdings" panose="05000000000000000000" pitchFamily="2" charset="2"/>
              <a:buNone/>
            </a:pPr>
            <a:r>
              <a:rPr lang="en-US" altLang="en-US" sz="2400" b="1"/>
              <a:t>IV. Ý NGHĨA LỊCH SỬ, NGUYÊN NHÂN THẮNG LỢI CỦA CUỘC KHÁNG CHIẾN CHỐNG PHÁP (1945-1954)</a:t>
            </a:r>
          </a:p>
        </p:txBody>
      </p:sp>
      <p:sp>
        <p:nvSpPr>
          <p:cNvPr id="124935" name="Rectangle 7">
            <a:extLst>
              <a:ext uri="{FF2B5EF4-FFF2-40B4-BE49-F238E27FC236}">
                <a16:creationId xmlns:a16="http://schemas.microsoft.com/office/drawing/2014/main" id="{0C2F41E5-660F-4AD5-A758-D151F133BBB2}"/>
              </a:ext>
            </a:extLst>
          </p:cNvPr>
          <p:cNvSpPr>
            <a:spLocks noChangeArrowheads="1"/>
          </p:cNvSpPr>
          <p:nvPr/>
        </p:nvSpPr>
        <p:spPr bwMode="auto">
          <a:xfrm>
            <a:off x="-112713" y="2284413"/>
            <a:ext cx="9296401" cy="838200"/>
          </a:xfrm>
          <a:prstGeom prst="rect">
            <a:avLst/>
          </a:prstGeom>
          <a:noFill/>
          <a:ln>
            <a:noFill/>
          </a:ln>
          <a:effectLst/>
        </p:spPr>
        <p:txBody>
          <a:bodyPr/>
          <a:lstStyle/>
          <a:p>
            <a:pPr marL="342900" indent="-342900" eaLnBrk="1" hangingPunct="1">
              <a:spcBef>
                <a:spcPct val="20000"/>
              </a:spcBef>
              <a:buClr>
                <a:schemeClr val="hlink"/>
              </a:buClr>
              <a:buSzPct val="60000"/>
              <a:buFont typeface="Wingdings" pitchFamily="2" charset="2"/>
              <a:buNone/>
              <a:defRPr/>
            </a:pPr>
            <a:r>
              <a:rPr lang="en-US" sz="2400" b="1" dirty="0">
                <a:solidFill>
                  <a:srgbClr val="0066FF"/>
                </a:solidFill>
                <a:effectLst>
                  <a:outerShdw blurRad="38100" dist="38100" dir="2700000" algn="tl">
                    <a:srgbClr val="000000"/>
                  </a:outerShdw>
                </a:effectLst>
                <a:latin typeface="Arial" charset="0"/>
                <a:cs typeface="Arial" charset="0"/>
              </a:rPr>
              <a:t>   </a:t>
            </a:r>
            <a:r>
              <a:rPr lang="en-US" sz="2400" b="1" dirty="0">
                <a:latin typeface="Arial" charset="0"/>
                <a:cs typeface="Arial" charset="0"/>
              </a:rPr>
              <a:t>1. Ý </a:t>
            </a:r>
            <a:r>
              <a:rPr lang="en-US" sz="2400" b="1" dirty="0" err="1">
                <a:latin typeface="Arial" charset="0"/>
                <a:cs typeface="Arial" charset="0"/>
              </a:rPr>
              <a:t>nghĩa</a:t>
            </a:r>
            <a:r>
              <a:rPr lang="en-US" sz="2400" b="1" dirty="0">
                <a:latin typeface="Arial" charset="0"/>
                <a:cs typeface="Arial" charset="0"/>
              </a:rPr>
              <a:t> </a:t>
            </a:r>
            <a:r>
              <a:rPr lang="en-US" sz="2400" b="1" dirty="0" err="1">
                <a:latin typeface="Arial" charset="0"/>
                <a:cs typeface="Arial" charset="0"/>
              </a:rPr>
              <a:t>lịch</a:t>
            </a:r>
            <a:r>
              <a:rPr lang="en-US" sz="2400" b="1" dirty="0">
                <a:latin typeface="Arial" charset="0"/>
                <a:cs typeface="Arial" charset="0"/>
              </a:rPr>
              <a:t> </a:t>
            </a:r>
            <a:r>
              <a:rPr lang="en-US" sz="2400" b="1" dirty="0" err="1">
                <a:latin typeface="Arial" charset="0"/>
                <a:cs typeface="Arial" charset="0"/>
              </a:rPr>
              <a:t>sử</a:t>
            </a:r>
            <a:endParaRPr lang="en-US" sz="2400" b="1"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4935">
                                            <p:txEl>
                                              <p:pRg st="0" end="0"/>
                                            </p:txEl>
                                          </p:spTgt>
                                        </p:tgtEl>
                                        <p:attrNameLst>
                                          <p:attrName>style.visibility</p:attrName>
                                        </p:attrNameLst>
                                      </p:cBhvr>
                                      <p:to>
                                        <p:strVal val="visible"/>
                                      </p:to>
                                    </p:set>
                                    <p:anim calcmode="lin" valueType="num">
                                      <p:cBhvr additive="base">
                                        <p:cTn id="7" dur="500" fill="hold"/>
                                        <p:tgtEl>
                                          <p:spTgt spid="1249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493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AA1953D-3E84-434E-9A30-24C22FB7A421}"/>
              </a:ext>
            </a:extLst>
          </p:cNvPr>
          <p:cNvGraphicFramePr>
            <a:graphicFrameLocks noGrp="1"/>
          </p:cNvGraphicFramePr>
          <p:nvPr>
            <p:ph idx="1"/>
          </p:nvPr>
        </p:nvGraphicFramePr>
        <p:xfrm>
          <a:off x="76200" y="533400"/>
          <a:ext cx="8915400" cy="5616575"/>
        </p:xfrm>
        <a:graphic>
          <a:graphicData uri="http://schemas.openxmlformats.org/drawingml/2006/table">
            <a:tbl>
              <a:tblPr/>
              <a:tblGrid>
                <a:gridCol w="990600">
                  <a:extLst>
                    <a:ext uri="{9D8B030D-6E8A-4147-A177-3AD203B41FA5}">
                      <a16:colId xmlns:a16="http://schemas.microsoft.com/office/drawing/2014/main" val="20000"/>
                    </a:ext>
                  </a:extLst>
                </a:gridCol>
                <a:gridCol w="1054100">
                  <a:extLst>
                    <a:ext uri="{9D8B030D-6E8A-4147-A177-3AD203B41FA5}">
                      <a16:colId xmlns:a16="http://schemas.microsoft.com/office/drawing/2014/main" val="20001"/>
                    </a:ext>
                  </a:extLst>
                </a:gridCol>
                <a:gridCol w="6870700">
                  <a:extLst>
                    <a:ext uri="{9D8B030D-6E8A-4147-A177-3AD203B41FA5}">
                      <a16:colId xmlns:a16="http://schemas.microsoft.com/office/drawing/2014/main" val="20002"/>
                    </a:ext>
                  </a:extLst>
                </a:gridCol>
              </a:tblGrid>
              <a:tr h="2362200">
                <a:tc rowSpan="2">
                  <a:txBody>
                    <a:bodyPr/>
                    <a:lstStyle/>
                    <a:p>
                      <a:pPr marL="0" marR="0" lvl="0" indent="0" algn="l" defTabSz="914400" rtl="0" eaLnBrk="1" fontAlgn="base" latinLnBrk="0" hangingPunct="1">
                        <a:lnSpc>
                          <a:spcPct val="100000"/>
                        </a:lnSpc>
                        <a:spcBef>
                          <a:spcPts val="1200"/>
                        </a:spcBef>
                        <a:spcAft>
                          <a:spcPts val="300"/>
                        </a:spcAft>
                        <a:buClrTx/>
                        <a:buSzTx/>
                        <a:buFontTx/>
                        <a:buNone/>
                        <a:tabLst/>
                      </a:pPr>
                      <a:endParaRPr kumimoji="0" lang="en-US" sz="2000" b="1"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ts val="1200"/>
                        </a:spcBef>
                        <a:spcAft>
                          <a:spcPts val="300"/>
                        </a:spcAft>
                        <a:buClrTx/>
                        <a:buSzTx/>
                        <a:buFontTx/>
                        <a:buNone/>
                        <a:tabLst/>
                      </a:pPr>
                      <a:endParaRPr kumimoji="0" lang="en-US" sz="2000" b="1"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ts val="1200"/>
                        </a:spcBef>
                        <a:spcAft>
                          <a:spcPts val="300"/>
                        </a:spcAft>
                        <a:buClrTx/>
                        <a:buSzTx/>
                        <a:buFontTx/>
                        <a:buNone/>
                        <a:tabLst/>
                      </a:pPr>
                      <a:endParaRPr kumimoji="0" lang="en-US" sz="2000" b="1"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ts val="1200"/>
                        </a:spcBef>
                        <a:spcAft>
                          <a:spcPts val="300"/>
                        </a:spcAft>
                        <a:buClrTx/>
                        <a:buSzTx/>
                        <a:buFontTx/>
                        <a:buNone/>
                        <a:tabLst/>
                      </a:pPr>
                      <a:endParaRPr kumimoji="0" lang="en-US" sz="2000" b="1"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ts val="1200"/>
                        </a:spcBef>
                        <a:spcAft>
                          <a:spcPts val="300"/>
                        </a:spcAft>
                        <a:buClrTx/>
                        <a:buSzTx/>
                        <a:buFontTx/>
                        <a:buNone/>
                        <a:tabLst/>
                      </a:pPr>
                      <a:endParaRPr kumimoji="0" lang="en-US" sz="2000" b="1"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ts val="1200"/>
                        </a:spcBef>
                        <a:spcAft>
                          <a:spcPts val="300"/>
                        </a:spcAft>
                        <a:buClrTx/>
                        <a:buSzTx/>
                        <a:buFontTx/>
                        <a:buNone/>
                        <a:tabLst/>
                      </a:pPr>
                      <a:r>
                        <a:rPr kumimoji="0" lang="en-US" sz="2800" b="1" i="0" u="none" strike="noStrike" cap="none" normalizeH="0" baseline="0" dirty="0">
                          <a:ln>
                            <a:noFill/>
                          </a:ln>
                          <a:solidFill>
                            <a:schemeClr val="tx1"/>
                          </a:solidFill>
                          <a:effectLst/>
                          <a:latin typeface="Times New Roman" pitchFamily="18" charset="0"/>
                          <a:cs typeface="Times New Roman" pitchFamily="18" charset="0"/>
                        </a:rPr>
                        <a:t>Ý </a:t>
                      </a:r>
                      <a:r>
                        <a:rPr kumimoji="0" lang="en-US" sz="2800" b="1" i="0" u="none" strike="noStrike" cap="none" normalizeH="0" baseline="0" dirty="0" err="1">
                          <a:ln>
                            <a:noFill/>
                          </a:ln>
                          <a:solidFill>
                            <a:schemeClr val="tx1"/>
                          </a:solidFill>
                          <a:effectLst/>
                          <a:latin typeface="Times New Roman" pitchFamily="18" charset="0"/>
                          <a:cs typeface="Times New Roman" pitchFamily="18" charset="0"/>
                        </a:rPr>
                        <a:t>nghĩa</a:t>
                      </a:r>
                      <a:r>
                        <a:rPr kumimoji="0" lang="en-US" sz="28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1" i="0" u="none" strike="noStrike" cap="none" normalizeH="0" baseline="0" dirty="0" err="1">
                          <a:ln>
                            <a:noFill/>
                          </a:ln>
                          <a:solidFill>
                            <a:schemeClr val="tx1"/>
                          </a:solidFill>
                          <a:effectLst/>
                          <a:latin typeface="Times New Roman" pitchFamily="18" charset="0"/>
                          <a:cs typeface="Times New Roman" pitchFamily="18" charset="0"/>
                        </a:rPr>
                        <a:t>lịch</a:t>
                      </a:r>
                      <a:r>
                        <a:rPr kumimoji="0" lang="en-US" sz="28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1" i="0" u="none" strike="noStrike" cap="none" normalizeH="0" baseline="0" dirty="0" err="1">
                          <a:ln>
                            <a:noFill/>
                          </a:ln>
                          <a:solidFill>
                            <a:schemeClr val="tx1"/>
                          </a:solidFill>
                          <a:effectLst/>
                          <a:latin typeface="Times New Roman" pitchFamily="18" charset="0"/>
                          <a:cs typeface="Times New Roman" pitchFamily="18" charset="0"/>
                        </a:rPr>
                        <a:t>sử</a:t>
                      </a:r>
                      <a:endParaRPr kumimoji="0" lang="en-US" sz="2800" b="1" i="0" u="none" strike="noStrike" cap="none" normalizeH="0" baseline="0" dirty="0">
                        <a:ln>
                          <a:noFill/>
                        </a:ln>
                        <a:solidFill>
                          <a:schemeClr val="tx1"/>
                        </a:solidFill>
                        <a:effectLst/>
                        <a:latin typeface="Times New Roman" pitchFamily="18" charset="0"/>
                        <a:cs typeface="Times New Roman" pitchFamily="18" charset="0"/>
                      </a:endParaRPr>
                    </a:p>
                  </a:txBody>
                  <a:tcPr marL="48296" marR="4829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Trong</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nước</a:t>
                      </a:r>
                      <a:endParaRPr kumimoji="0" lang="en-US" sz="2400" b="1" i="0" u="none" strike="noStrike" cap="none" normalizeH="0" baseline="0" dirty="0">
                        <a:ln>
                          <a:noFill/>
                        </a:ln>
                        <a:solidFill>
                          <a:schemeClr val="tx1"/>
                        </a:solidFill>
                        <a:effectLst/>
                        <a:latin typeface="Times New Roman" pitchFamily="18" charset="0"/>
                        <a:cs typeface="Calibri" pitchFamily="34" charset="0"/>
                      </a:endParaRPr>
                    </a:p>
                  </a:txBody>
                  <a:tcPr marL="48296" marR="4829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Kết</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thúc</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ách</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thống</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trị</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gần</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một</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thế</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kỉ</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của</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thực</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dân</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Pháp</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trên</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đất</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nước</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ta.</a:t>
                      </a:r>
                      <a:endParaRPr kumimoji="0" lang="en-US" sz="2800" b="0" i="0" u="none" strike="noStrike" cap="none" normalizeH="0" baseline="0" dirty="0">
                        <a:ln>
                          <a:noFill/>
                        </a:ln>
                        <a:solidFill>
                          <a:schemeClr val="tx1"/>
                        </a:solidFill>
                        <a:effectLst/>
                        <a:latin typeface="Times New Roman" pitchFamily="18" charset="0"/>
                        <a:cs typeface="Calibri"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Miền</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Bắc</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hoàn</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toàn</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giải</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phóng</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đi</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lên</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CNXH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làm</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cơ</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sở</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thống</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nhất</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nước</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nhà</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a:t>
                      </a:r>
                      <a:endParaRPr kumimoji="0" lang="en-US" sz="2800" b="0" i="0" u="none" strike="noStrike" cap="none" normalizeH="0" baseline="0" dirty="0">
                        <a:ln>
                          <a:noFill/>
                        </a:ln>
                        <a:solidFill>
                          <a:schemeClr val="tx1"/>
                        </a:solidFill>
                        <a:effectLst/>
                        <a:latin typeface="Times New Roman" pitchFamily="18" charset="0"/>
                        <a:cs typeface="Calibri" pitchFamily="34" charset="0"/>
                      </a:endParaRPr>
                    </a:p>
                  </a:txBody>
                  <a:tcPr marL="48296" marR="4829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254375">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Quốc</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tế</a:t>
                      </a:r>
                      <a:endParaRPr kumimoji="0" lang="en-US" sz="2400" b="1" i="0" u="none" strike="noStrike" cap="none" normalizeH="0" baseline="0" dirty="0">
                        <a:ln>
                          <a:noFill/>
                        </a:ln>
                        <a:solidFill>
                          <a:schemeClr val="tx1"/>
                        </a:solidFill>
                        <a:effectLst/>
                        <a:latin typeface="Times New Roman" pitchFamily="18" charset="0"/>
                        <a:cs typeface="Calibri" pitchFamily="34" charset="0"/>
                      </a:endParaRPr>
                    </a:p>
                  </a:txBody>
                  <a:tcPr marL="48296" marR="4829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Giáng</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một</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đòn</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nặng</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nề</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vào</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tham</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vọng</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xâm</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lược</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và</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âm</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mưu</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nô</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dịch</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của</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chủ</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nghĩa</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đế</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quốc</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góp</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phần</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làm</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tan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rã</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hệ</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thống</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thuộc</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địa</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trên</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thế</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giới</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a:t>
                      </a:r>
                      <a:endParaRPr kumimoji="0" lang="en-US" sz="2800" b="0" i="0" u="none" strike="noStrike" cap="none" normalizeH="0" baseline="0" dirty="0">
                        <a:ln>
                          <a:noFill/>
                        </a:ln>
                        <a:solidFill>
                          <a:schemeClr val="tx1"/>
                        </a:solidFill>
                        <a:effectLst/>
                        <a:latin typeface="Times New Roman" pitchFamily="18" charset="0"/>
                        <a:cs typeface="Calibri"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Cổ</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vũ</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phong</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trào</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đấu</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tranh</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giải</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phóng</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dân</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tộc</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trên</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thế</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800" b="0" i="0" u="none" strike="noStrike" cap="none" normalizeH="0" baseline="0" dirty="0" err="1">
                          <a:ln>
                            <a:noFill/>
                          </a:ln>
                          <a:solidFill>
                            <a:schemeClr val="tx1"/>
                          </a:solidFill>
                          <a:effectLst/>
                          <a:latin typeface="Times New Roman" pitchFamily="18" charset="0"/>
                          <a:cs typeface="Times New Roman" pitchFamily="18" charset="0"/>
                        </a:rPr>
                        <a:t>giới</a:t>
                      </a:r>
                      <a:r>
                        <a:rPr kumimoji="0" lang="en-US" sz="2800" b="0" i="0" u="none" strike="noStrike" cap="none" normalizeH="0" baseline="0" dirty="0">
                          <a:ln>
                            <a:noFill/>
                          </a:ln>
                          <a:solidFill>
                            <a:schemeClr val="tx1"/>
                          </a:solidFill>
                          <a:effectLst/>
                          <a:latin typeface="Times New Roman" pitchFamily="18" charset="0"/>
                          <a:cs typeface="Times New Roman" pitchFamily="18" charset="0"/>
                        </a:rPr>
                        <a:t>.</a:t>
                      </a:r>
                      <a:endParaRPr kumimoji="0" lang="en-US" sz="2800" b="0" i="0" u="none" strike="noStrike" cap="none" normalizeH="0" baseline="0" dirty="0">
                        <a:ln>
                          <a:noFill/>
                        </a:ln>
                        <a:solidFill>
                          <a:schemeClr val="tx1"/>
                        </a:solidFill>
                        <a:effectLst/>
                        <a:latin typeface="Times New Roman" pitchFamily="18" charset="0"/>
                        <a:cs typeface="Calibri" pitchFamily="34" charset="0"/>
                      </a:endParaRPr>
                    </a:p>
                  </a:txBody>
                  <a:tcPr marL="48296" marR="4829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304800" y="304800"/>
            <a:ext cx="8763000" cy="2209800"/>
          </a:xfrm>
        </p:spPr>
        <p:txBody>
          <a:bodyPr>
            <a:normAutofit fontScale="90000"/>
          </a:bodyPr>
          <a:lstStyle/>
          <a:p>
            <a:pPr indent="533400" algn="l"/>
            <a:r>
              <a:rPr lang="vi-VN" sz="2800" b="1" dirty="0"/>
              <a:t> </a:t>
            </a:r>
            <a:r>
              <a:rPr lang="vi-VN" sz="3600" b="1" u="sng" dirty="0">
                <a:solidFill>
                  <a:srgbClr val="0000CC"/>
                </a:solidFill>
              </a:rPr>
              <a:t>CẦN BIẾT </a:t>
            </a:r>
            <a:br>
              <a:rPr lang="vi-VN" sz="3600" b="1" dirty="0">
                <a:solidFill>
                  <a:srgbClr val="0000CC"/>
                </a:solidFill>
              </a:rPr>
            </a:br>
            <a:r>
              <a:rPr lang="vi-VN" sz="900" b="1" dirty="0">
                <a:solidFill>
                  <a:schemeClr val="bg1"/>
                </a:solidFill>
              </a:rPr>
              <a:t>lnnnl</a:t>
            </a:r>
            <a:br>
              <a:rPr lang="vi-VN" sz="3600" b="1" dirty="0">
                <a:solidFill>
                  <a:srgbClr val="0000CC"/>
                </a:solidFill>
              </a:rPr>
            </a:br>
            <a:r>
              <a:rPr lang="vi-VN" sz="2800" b="1" dirty="0"/>
              <a:t>     - </a:t>
            </a:r>
            <a:r>
              <a:rPr lang="vi-VN" sz="2800" b="1" dirty="0">
                <a:solidFill>
                  <a:srgbClr val="C00000"/>
                </a:solidFill>
              </a:rPr>
              <a:t>Kháng chiến toàn dân</a:t>
            </a:r>
            <a:r>
              <a:rPr lang="vi-VN" sz="2800" b="1" dirty="0"/>
              <a:t>  </a:t>
            </a:r>
            <a:br>
              <a:rPr lang="vi-VN" sz="2800" b="1" dirty="0"/>
            </a:br>
            <a:r>
              <a:rPr lang="vi-VN" sz="2800" b="1" dirty="0"/>
              <a:t>     </a:t>
            </a:r>
            <a:r>
              <a:rPr lang="vi-VN" sz="2800" dirty="0"/>
              <a:t>Là toàn dân tham gia kháng chiến.Trong đó lực lượng vũ trang của ba thứ qu</a:t>
            </a:r>
            <a:r>
              <a:rPr lang="en-US" sz="2800" dirty="0">
                <a:latin typeface="Times New Roman" panose="02020603050405020304" pitchFamily="18" charset="0"/>
                <a:cs typeface="Times New Roman" panose="02020603050405020304" pitchFamily="18" charset="0"/>
              </a:rPr>
              <a:t>â</a:t>
            </a:r>
            <a:r>
              <a:rPr lang="vi-VN" sz="2800" dirty="0"/>
              <a:t>n là chủ yếu</a:t>
            </a:r>
            <a:r>
              <a:rPr lang="en-US" sz="2800" dirty="0"/>
              <a:t> </a:t>
            </a:r>
            <a:r>
              <a:rPr lang="vi-VN" sz="2800" dirty="0"/>
              <a:t>(bộ đội chủ lực, bộ đội địa phương</a:t>
            </a:r>
            <a:r>
              <a:rPr lang="vi-VN" sz="2800" dirty="0">
                <a:latin typeface="Times New Roman" panose="02020603050405020304" pitchFamily="18" charset="0"/>
                <a:cs typeface="Times New Roman" panose="02020603050405020304" pitchFamily="18" charset="0"/>
              </a:rPr>
              <a:t>, d</a:t>
            </a:r>
            <a:r>
              <a:rPr lang="en-US" sz="2800" dirty="0">
                <a:latin typeface="Times New Roman" panose="02020603050405020304" pitchFamily="18" charset="0"/>
                <a:cs typeface="Times New Roman" panose="02020603050405020304" pitchFamily="18" charset="0"/>
              </a:rPr>
              <a:t>â</a:t>
            </a:r>
            <a:r>
              <a:rPr lang="vi-VN" sz="2800" dirty="0">
                <a:latin typeface="Times New Roman" panose="02020603050405020304" pitchFamily="18" charset="0"/>
                <a:cs typeface="Times New Roman" panose="02020603050405020304" pitchFamily="18" charset="0"/>
              </a:rPr>
              <a:t>n qu</a:t>
            </a:r>
            <a:r>
              <a:rPr lang="en-US" sz="2800" dirty="0">
                <a:latin typeface="Times New Roman" panose="02020603050405020304" pitchFamily="18" charset="0"/>
                <a:cs typeface="Times New Roman" panose="02020603050405020304" pitchFamily="18" charset="0"/>
              </a:rPr>
              <a:t>â</a:t>
            </a:r>
            <a:r>
              <a:rPr lang="vi-VN" sz="2800" dirty="0">
                <a:latin typeface="Times New Roman" panose="02020603050405020304" pitchFamily="18" charset="0"/>
                <a:cs typeface="Times New Roman" panose="02020603050405020304" pitchFamily="18" charset="0"/>
              </a:rPr>
              <a:t>n </a:t>
            </a:r>
            <a:r>
              <a:rPr lang="vi-VN" sz="2800" dirty="0"/>
              <a:t>du k</a:t>
            </a:r>
            <a:r>
              <a:rPr lang="en-US" sz="2800" dirty="0"/>
              <a:t>í</a:t>
            </a:r>
            <a:r>
              <a:rPr lang="vi-VN" sz="2800" dirty="0"/>
              <a:t>ch.</a:t>
            </a:r>
            <a:endParaRPr lang="en-US" sz="2800" dirty="0">
              <a:solidFill>
                <a:srgbClr val="0000FF"/>
              </a:solidFill>
              <a:latin typeface=".VnTime" panose="020B7200000000000000" pitchFamily="34" charset="0"/>
            </a:endParaRPr>
          </a:p>
        </p:txBody>
      </p:sp>
      <p:sp>
        <p:nvSpPr>
          <p:cNvPr id="3" name="Rectangle 2"/>
          <p:cNvSpPr txBox="1">
            <a:spLocks noChangeArrowheads="1"/>
          </p:cNvSpPr>
          <p:nvPr/>
        </p:nvSpPr>
        <p:spPr>
          <a:xfrm>
            <a:off x="304800" y="2362200"/>
            <a:ext cx="8763000" cy="1524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indent="350838" algn="l"/>
            <a:r>
              <a:rPr lang="vi-VN" sz="2800" b="1" dirty="0"/>
              <a:t>- </a:t>
            </a:r>
            <a:r>
              <a:rPr lang="vi-VN" sz="2800" b="1" dirty="0">
                <a:solidFill>
                  <a:srgbClr val="C00000"/>
                </a:solidFill>
              </a:rPr>
              <a:t>Kháng chiến toàn diện</a:t>
            </a:r>
            <a:r>
              <a:rPr lang="vi-VN" sz="2800" b="1" dirty="0"/>
              <a:t>  </a:t>
            </a:r>
            <a:br>
              <a:rPr lang="vi-VN" sz="2800" b="1" dirty="0"/>
            </a:br>
            <a:r>
              <a:rPr lang="vi-VN" sz="2800" dirty="0"/>
              <a:t>     Địch đánh ta trên tất cả các mặt chính trị, quân sự, kinh tế, văn  hoá.</a:t>
            </a:r>
            <a:r>
              <a:rPr lang="en-US" sz="2800" dirty="0"/>
              <a:t> </a:t>
            </a:r>
            <a:r>
              <a:rPr lang="vi-VN" sz="2800" dirty="0"/>
              <a:t>Ta phải đánh địch trên các mặt đó.</a:t>
            </a:r>
            <a:endParaRPr lang="en-US" sz="2800" dirty="0">
              <a:solidFill>
                <a:srgbClr val="0000FF"/>
              </a:solidFill>
              <a:latin typeface=".VnTime" panose="020B7200000000000000" pitchFamily="34" charset="0"/>
            </a:endParaRPr>
          </a:p>
        </p:txBody>
      </p:sp>
      <p:sp>
        <p:nvSpPr>
          <p:cNvPr id="4" name="Rectangle 2"/>
          <p:cNvSpPr txBox="1">
            <a:spLocks noChangeArrowheads="1"/>
          </p:cNvSpPr>
          <p:nvPr/>
        </p:nvSpPr>
        <p:spPr>
          <a:xfrm>
            <a:off x="381000" y="3810000"/>
            <a:ext cx="8610600" cy="1524000"/>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indent="350838" algn="l"/>
            <a:r>
              <a:rPr lang="vi-VN" sz="2800" b="1" dirty="0"/>
              <a:t>- </a:t>
            </a:r>
            <a:r>
              <a:rPr lang="vi-VN" sz="2800" b="1" dirty="0">
                <a:solidFill>
                  <a:srgbClr val="C00000"/>
                </a:solidFill>
              </a:rPr>
              <a:t>Kháng chiến trường kỳ</a:t>
            </a:r>
            <a:r>
              <a:rPr lang="vi-VN" sz="2800" b="1" dirty="0"/>
              <a:t> </a:t>
            </a:r>
            <a:br>
              <a:rPr lang="vi-VN" sz="2800" b="1" dirty="0"/>
            </a:br>
            <a:r>
              <a:rPr lang="vi-VN" sz="2800" b="1" dirty="0"/>
              <a:t>     </a:t>
            </a:r>
            <a:r>
              <a:rPr lang="vi-VN" sz="2800" dirty="0"/>
              <a:t>Do tương quan lực lượng giữa ta và địch lúc đầu có sự chênh lệch.</a:t>
            </a:r>
            <a:r>
              <a:rPr lang="en-US" sz="2800" dirty="0"/>
              <a:t> </a:t>
            </a:r>
            <a:r>
              <a:rPr lang="vi-VN" sz="2800" dirty="0"/>
              <a:t>Vì vậy ta có thời gian để chuyển hoá lực lượng từ yếu thành mạnh. </a:t>
            </a:r>
            <a:endParaRPr lang="en-US" sz="2800" dirty="0">
              <a:solidFill>
                <a:srgbClr val="0000FF"/>
              </a:solidFill>
              <a:latin typeface=".VnTime" panose="020B7200000000000000" pitchFamily="34" charset="0"/>
            </a:endParaRPr>
          </a:p>
        </p:txBody>
      </p:sp>
      <p:sp>
        <p:nvSpPr>
          <p:cNvPr id="5" name="Rectangle 2"/>
          <p:cNvSpPr txBox="1">
            <a:spLocks noChangeArrowheads="1"/>
          </p:cNvSpPr>
          <p:nvPr/>
        </p:nvSpPr>
        <p:spPr>
          <a:xfrm>
            <a:off x="304800" y="5181600"/>
            <a:ext cx="8610600" cy="1600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indent="350838" algn="l"/>
            <a:r>
              <a:rPr lang="vi-VN" sz="2800" b="1" dirty="0"/>
              <a:t>- </a:t>
            </a:r>
            <a:r>
              <a:rPr lang="vi-VN" sz="2800" b="1" dirty="0">
                <a:solidFill>
                  <a:srgbClr val="C00000"/>
                </a:solidFill>
              </a:rPr>
              <a:t>Tự lực cánh sinh</a:t>
            </a:r>
            <a:r>
              <a:rPr lang="vi-VN" sz="2800" b="1" dirty="0"/>
              <a:t>: </a:t>
            </a:r>
            <a:r>
              <a:rPr lang="vi-VN" sz="2800" dirty="0"/>
              <a:t>Vì lúc đầu ta bị bao vây, cô lập  chưa có sự giúp đỡ bên ngoài. Mặt khác cuộc  kháng chiến của ta phải do chính ta thực hiện.</a:t>
            </a:r>
            <a:endParaRPr lang="en-US" sz="2800" dirty="0">
              <a:solidFill>
                <a:srgbClr val="0000FF"/>
              </a:solidFill>
              <a:latin typeface=".VnTime" panose="020B7200000000000000" pitchFamily="34" charset="0"/>
            </a:endParaRPr>
          </a:p>
        </p:txBody>
      </p:sp>
    </p:spTree>
    <p:extLst>
      <p:ext uri="{BB962C8B-B14F-4D97-AF65-F5344CB8AC3E}">
        <p14:creationId xmlns:p14="http://schemas.microsoft.com/office/powerpoint/2010/main" val="4253349667"/>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Effect transition="in" filter="box(in)">
                                      <p:cBhvr>
                                        <p:cTn id="7" dur="500"/>
                                        <p:tgtEl>
                                          <p:spTgt spid="4505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ox(i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p:bldP spid="3" grpId="0"/>
      <p:bldP spid="4" grpId="0"/>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0F812F8-9AB7-424D-85D8-EB8D6816949E}"/>
              </a:ext>
            </a:extLst>
          </p:cNvPr>
          <p:cNvGraphicFramePr>
            <a:graphicFrameLocks noGrp="1"/>
          </p:cNvGraphicFramePr>
          <p:nvPr>
            <p:ph idx="1"/>
          </p:nvPr>
        </p:nvGraphicFramePr>
        <p:xfrm>
          <a:off x="76200" y="533400"/>
          <a:ext cx="8915400" cy="5791200"/>
        </p:xfrm>
        <a:graphic>
          <a:graphicData uri="http://schemas.openxmlformats.org/drawingml/2006/table">
            <a:tbl>
              <a:tblPr/>
              <a:tblGrid>
                <a:gridCol w="11430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6781800">
                  <a:extLst>
                    <a:ext uri="{9D8B030D-6E8A-4147-A177-3AD203B41FA5}">
                      <a16:colId xmlns:a16="http://schemas.microsoft.com/office/drawing/2014/main" val="20002"/>
                    </a:ext>
                  </a:extLst>
                </a:gridCol>
              </a:tblGrid>
              <a:tr h="3429000">
                <a:tc rowSpan="2">
                  <a:txBody>
                    <a:bodyPr/>
                    <a:lstStyle/>
                    <a:p>
                      <a:pPr marL="0" marR="0" lvl="0" indent="0" algn="l" defTabSz="914400" rtl="0" eaLnBrk="1" fontAlgn="base" latinLnBrk="0" hangingPunct="1">
                        <a:lnSpc>
                          <a:spcPct val="100000"/>
                        </a:lnSpc>
                        <a:spcBef>
                          <a:spcPts val="1200"/>
                        </a:spcBef>
                        <a:spcAft>
                          <a:spcPts val="300"/>
                        </a:spcAft>
                        <a:buClrTx/>
                        <a:buSzTx/>
                        <a:buFontTx/>
                        <a:buNone/>
                        <a:tabLst/>
                      </a:pPr>
                      <a:endParaRPr kumimoji="0" lang="en-US" sz="2000" b="1"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ts val="1200"/>
                        </a:spcBef>
                        <a:spcAft>
                          <a:spcPts val="300"/>
                        </a:spcAft>
                        <a:buClrTx/>
                        <a:buSzTx/>
                        <a:buFontTx/>
                        <a:buNone/>
                        <a:tabLst/>
                      </a:pPr>
                      <a:endParaRPr kumimoji="0" lang="en-US" sz="2000" b="1"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ts val="1200"/>
                        </a:spcBef>
                        <a:spcAft>
                          <a:spcPts val="300"/>
                        </a:spcAft>
                        <a:buClrTx/>
                        <a:buSzTx/>
                        <a:buFontTx/>
                        <a:buNone/>
                        <a:tabLst/>
                      </a:pPr>
                      <a:endParaRPr kumimoji="0" lang="en-US" sz="2000" b="1"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ts val="1200"/>
                        </a:spcBef>
                        <a:spcAft>
                          <a:spcPts val="300"/>
                        </a:spcAft>
                        <a:buClrTx/>
                        <a:buSzTx/>
                        <a:buFontTx/>
                        <a:buNone/>
                        <a:tabLst/>
                      </a:pPr>
                      <a:endParaRPr kumimoji="0" lang="en-US" sz="2000" b="1"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ts val="1200"/>
                        </a:spcBef>
                        <a:spcAft>
                          <a:spcPts val="30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Nguyên</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nhân</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thắng</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lợi</a:t>
                      </a:r>
                      <a:endParaRPr kumimoji="0" lang="en-US" sz="2400" b="1" i="0" u="none" strike="noStrike" cap="none" normalizeH="0" baseline="0" dirty="0">
                        <a:ln>
                          <a:noFill/>
                        </a:ln>
                        <a:solidFill>
                          <a:schemeClr val="tx1"/>
                        </a:solidFill>
                        <a:effectLst/>
                        <a:latin typeface="Times New Roman" pitchFamily="18" charset="0"/>
                        <a:cs typeface="Times New Roman" pitchFamily="18" charset="0"/>
                      </a:endParaRPr>
                    </a:p>
                  </a:txBody>
                  <a:tcPr marL="48296" marR="4829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Chủ</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quan</a:t>
                      </a:r>
                      <a:endParaRPr kumimoji="0" lang="en-US" sz="2400" b="1" i="0" u="none" strike="noStrike" cap="none" normalizeH="0" baseline="0" dirty="0">
                        <a:ln>
                          <a:noFill/>
                        </a:ln>
                        <a:solidFill>
                          <a:schemeClr val="tx1"/>
                        </a:solidFill>
                        <a:effectLst/>
                        <a:latin typeface="Times New Roman" pitchFamily="18" charset="0"/>
                        <a:cs typeface="Calibri" pitchFamily="34" charset="0"/>
                      </a:endParaRPr>
                    </a:p>
                  </a:txBody>
                  <a:tcPr marL="48296" marR="4829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Sự</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lãnh</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đạo</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sáng</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suốt</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của</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Đảng</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và</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Hồ</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Chủ</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tịch</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với</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đường</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lối</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chính</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trị</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quân</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sự</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đúng</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đắn</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sáng</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tạo</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a:t>
                      </a:r>
                      <a:endParaRPr kumimoji="0" lang="en-US" sz="2600" b="0" i="0" u="none" strike="noStrike" cap="none" normalizeH="0" baseline="0" dirty="0">
                        <a:ln>
                          <a:noFill/>
                        </a:ln>
                        <a:solidFill>
                          <a:schemeClr val="tx1"/>
                        </a:solidFill>
                        <a:effectLst/>
                        <a:latin typeface="Times New Roman" pitchFamily="18"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Có</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hệ</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thống</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chính</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quyền</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dân</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chủ</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nhân</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dân</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a:t>
                      </a:r>
                      <a:endParaRPr kumimoji="0" lang="en-US" sz="2600" b="0" i="0" u="none" strike="noStrike" cap="none" normalizeH="0" baseline="0" dirty="0">
                        <a:ln>
                          <a:noFill/>
                        </a:ln>
                        <a:solidFill>
                          <a:schemeClr val="tx1"/>
                        </a:solidFill>
                        <a:effectLst/>
                        <a:latin typeface="Times New Roman" pitchFamily="18"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Có</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mặt</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trận</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dân</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tộc</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thống</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nhất</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được</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củng</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cố</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mở</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rộng</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a:t>
                      </a:r>
                      <a:endParaRPr kumimoji="0" lang="en-US" sz="2600" b="0" i="0" u="none" strike="noStrike" cap="none" normalizeH="0" baseline="0" dirty="0">
                        <a:ln>
                          <a:noFill/>
                        </a:ln>
                        <a:solidFill>
                          <a:schemeClr val="tx1"/>
                        </a:solidFill>
                        <a:effectLst/>
                        <a:latin typeface="Times New Roman" pitchFamily="18"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Có</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lực</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lượng</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vũ</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trang</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không</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ngừng</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lớn</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mạnh</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a:t>
                      </a:r>
                      <a:endParaRPr kumimoji="0" lang="en-US" sz="2600" b="0" i="0" u="none" strike="noStrike" cap="none" normalizeH="0" baseline="0" dirty="0">
                        <a:ln>
                          <a:noFill/>
                        </a:ln>
                        <a:solidFill>
                          <a:schemeClr val="tx1"/>
                        </a:solidFill>
                        <a:effectLst/>
                        <a:latin typeface="Times New Roman" pitchFamily="18"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Có</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hậu</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phương</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rộng</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lớn</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vững</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600" b="0" i="0" u="none" strike="noStrike" cap="none" normalizeH="0" baseline="0" dirty="0" err="1">
                          <a:ln>
                            <a:noFill/>
                          </a:ln>
                          <a:solidFill>
                            <a:schemeClr val="tx1"/>
                          </a:solidFill>
                          <a:effectLst/>
                          <a:latin typeface="Times New Roman" pitchFamily="18" charset="0"/>
                          <a:cs typeface="Times New Roman" pitchFamily="18" charset="0"/>
                        </a:rPr>
                        <a:t>chắc</a:t>
                      </a:r>
                      <a:r>
                        <a:rPr kumimoji="0" lang="en-US" sz="2600" b="0" i="0" u="none" strike="noStrike" cap="none" normalizeH="0" baseline="0" dirty="0">
                          <a:ln>
                            <a:noFill/>
                          </a:ln>
                          <a:solidFill>
                            <a:schemeClr val="tx1"/>
                          </a:solidFill>
                          <a:effectLst/>
                          <a:latin typeface="Times New Roman" pitchFamily="18" charset="0"/>
                          <a:cs typeface="Times New Roman" pitchFamily="18" charset="0"/>
                        </a:rPr>
                        <a:t>.</a:t>
                      </a:r>
                      <a:endParaRPr kumimoji="0" lang="en-US" sz="2600" b="0" i="0" u="none" strike="noStrike" cap="none" normalizeH="0" baseline="0" dirty="0">
                        <a:ln>
                          <a:noFill/>
                        </a:ln>
                        <a:solidFill>
                          <a:schemeClr val="tx1"/>
                        </a:solidFill>
                        <a:effectLst/>
                        <a:latin typeface="Times New Roman" pitchFamily="18" charset="0"/>
                        <a:cs typeface="Calibri" pitchFamily="34" charset="0"/>
                      </a:endParaRPr>
                    </a:p>
                  </a:txBody>
                  <a:tcPr marL="48296" marR="4829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362200">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Khách</a:t>
                      </a:r>
                      <a:r>
                        <a:rPr kumimoji="0" lang="en-US" sz="2400" b="1"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1" i="0" u="none" strike="noStrike" cap="none" normalizeH="0" baseline="0" dirty="0" err="1">
                          <a:ln>
                            <a:noFill/>
                          </a:ln>
                          <a:solidFill>
                            <a:schemeClr val="tx1"/>
                          </a:solidFill>
                          <a:effectLst/>
                          <a:latin typeface="Times New Roman" pitchFamily="18" charset="0"/>
                          <a:cs typeface="Times New Roman" pitchFamily="18" charset="0"/>
                        </a:rPr>
                        <a:t>quan</a:t>
                      </a:r>
                      <a:endParaRPr kumimoji="0" lang="en-US" sz="2400" b="1" i="0" u="none" strike="noStrike" cap="none" normalizeH="0" baseline="0" dirty="0">
                        <a:ln>
                          <a:noFill/>
                        </a:ln>
                        <a:solidFill>
                          <a:schemeClr val="tx1"/>
                        </a:solidFill>
                        <a:effectLst/>
                        <a:latin typeface="Times New Roman" pitchFamily="18" charset="0"/>
                        <a:cs typeface="Calibri" pitchFamily="34" charset="0"/>
                      </a:endParaRPr>
                    </a:p>
                  </a:txBody>
                  <a:tcPr marL="48296" marR="4829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Sự</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đoàn</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kết</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chiến</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đấu</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của</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ba</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dân</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tộc</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Đông</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Dương</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Việt</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Nam,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Lào</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Cam-</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pu</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-chia)</a:t>
                      </a:r>
                      <a:endParaRPr kumimoji="0" lang="en-US" sz="2400" b="0" i="0" u="none" strike="noStrike" cap="none" normalizeH="0" baseline="0" dirty="0">
                        <a:ln>
                          <a:noFill/>
                        </a:ln>
                        <a:solidFill>
                          <a:schemeClr val="tx1"/>
                        </a:solidFill>
                        <a:effectLst/>
                        <a:latin typeface="Times New Roman" pitchFamily="18"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Sự</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giúp</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đỡ</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của</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Trung</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Quốc</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Liên</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Xô</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các</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lực</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lượng</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dân</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chủ</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và</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tiến</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bộ</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trên</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thế</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cs typeface="Times New Roman" pitchFamily="18" charset="0"/>
                        </a:rPr>
                        <a:t>giới</a:t>
                      </a:r>
                      <a:r>
                        <a:rPr kumimoji="0" lang="en-US" sz="2400" b="0" i="0" u="none" strike="noStrike" cap="none" normalizeH="0" baseline="0" dirty="0">
                          <a:ln>
                            <a:noFill/>
                          </a:ln>
                          <a:solidFill>
                            <a:schemeClr val="tx1"/>
                          </a:solidFill>
                          <a:effectLst/>
                          <a:latin typeface="Times New Roman" pitchFamily="18" charset="0"/>
                          <a:cs typeface="Times New Roman" pitchFamily="18" charset="0"/>
                        </a:rPr>
                        <a:t>.</a:t>
                      </a:r>
                      <a:endParaRPr kumimoji="0" lang="en-US" sz="2400" b="0" i="0" u="none" strike="noStrike" cap="none" normalizeH="0" baseline="0" dirty="0">
                        <a:ln>
                          <a:noFill/>
                        </a:ln>
                        <a:solidFill>
                          <a:schemeClr val="tx1"/>
                        </a:solidFill>
                        <a:effectLst/>
                        <a:latin typeface="Times New Roman" pitchFamily="18" charset="0"/>
                        <a:cs typeface="Calibri" pitchFamily="34" charset="0"/>
                      </a:endParaRPr>
                    </a:p>
                  </a:txBody>
                  <a:tcPr marL="48296" marR="48296"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1362</TotalTime>
  <Words>5520</Words>
  <Application>Microsoft Office PowerPoint</Application>
  <PresentationFormat>On-screen Show (4:3)</PresentationFormat>
  <Paragraphs>691</Paragraphs>
  <Slides>90</Slides>
  <Notes>11</Notes>
  <HiddenSlides>0</HiddenSlides>
  <MMClips>3</MMClips>
  <ScaleCrop>false</ScaleCrop>
  <HeadingPairs>
    <vt:vector size="8" baseType="variant">
      <vt:variant>
        <vt:lpstr>Fonts Used</vt:lpstr>
      </vt:variant>
      <vt:variant>
        <vt:i4>12</vt:i4>
      </vt:variant>
      <vt:variant>
        <vt:lpstr>Theme</vt:lpstr>
      </vt:variant>
      <vt:variant>
        <vt:i4>23</vt:i4>
      </vt:variant>
      <vt:variant>
        <vt:lpstr>Embedded OLE Servers</vt:lpstr>
      </vt:variant>
      <vt:variant>
        <vt:i4>1</vt:i4>
      </vt:variant>
      <vt:variant>
        <vt:lpstr>Slide Titles</vt:lpstr>
      </vt:variant>
      <vt:variant>
        <vt:i4>90</vt:i4>
      </vt:variant>
    </vt:vector>
  </HeadingPairs>
  <TitlesOfParts>
    <vt:vector size="126" baseType="lpstr">
      <vt:lpstr>.VnTime</vt:lpstr>
      <vt:lpstr>Arial</vt:lpstr>
      <vt:lpstr>Calibri</vt:lpstr>
      <vt:lpstr>Garamond</vt:lpstr>
      <vt:lpstr>Humanst521 BT</vt:lpstr>
      <vt:lpstr>Times New Roman</vt:lpstr>
      <vt:lpstr>VNI-Auchon</vt:lpstr>
      <vt:lpstr>VNI-Souvir</vt:lpstr>
      <vt:lpstr>VNI-Times</vt:lpstr>
      <vt:lpstr>VNI-Vari</vt:lpstr>
      <vt:lpstr>Wingdings</vt:lpstr>
      <vt:lpstr>Wingdings 3</vt:lpstr>
      <vt:lpstr>Office Theme</vt:lpstr>
      <vt:lpstr>Edge</vt:lpstr>
      <vt:lpstr>2_Edge</vt:lpstr>
      <vt:lpstr>5_Edge</vt:lpstr>
      <vt:lpstr>9_Edge</vt:lpstr>
      <vt:lpstr>10_Edge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Bitmap Image</vt:lpstr>
      <vt:lpstr>PowerPoint Presentation</vt:lpstr>
      <vt:lpstr> A.VIỆT NAM TỪ CUỐI NĂM 1946 ĐẾN NĂM 1954</vt:lpstr>
      <vt:lpstr>PowerPoint Presentation</vt:lpstr>
      <vt:lpstr>PowerPoint Presentation</vt:lpstr>
      <vt:lpstr>PowerPoint Presentation</vt:lpstr>
      <vt:lpstr>PowerPoint Presentation</vt:lpstr>
      <vt:lpstr>PowerPoint Presentation</vt:lpstr>
      <vt:lpstr>PowerPoint Presentation</vt:lpstr>
      <vt:lpstr> CẦN BIẾT  lnnnl      - Kháng chiến toàn dân        Là toàn dân tham gia kháng chiến.Trong đó lực lượng vũ trang của ba thứ quân là chủ yếu (bộ đội chủ lực, bộ đội địa phương, dân quân du kích.</vt:lpstr>
      <vt:lpstr>PowerPoint Presentation</vt:lpstr>
      <vt:lpstr>PowerPoint Presentation</vt:lpstr>
      <vt:lpstr>Đục thông tường nhà nọ sang nhà kia, làm thành những con đường bí mật khắp thành phố. </vt:lpstr>
      <vt:lpstr>Chướng ngại vật  giao thông hào tạo thế liên hoàn chiến đấu trên đường phố</vt:lpstr>
      <vt:lpstr>PowerPoint Presentation</vt:lpstr>
      <vt:lpstr>PowerPoint Presentation</vt:lpstr>
      <vt:lpstr>PowerPoint Presentation</vt:lpstr>
      <vt:lpstr>PowerPoint Presentation</vt:lpstr>
      <vt:lpstr>PowerPoint Presentation</vt:lpstr>
      <vt:lpstr>Ý nghĩa:</vt:lpstr>
      <vt:lpstr>PowerPoint Presentation</vt:lpstr>
      <vt:lpstr> Căn cứ địa Việt Bắc gồm mấy tỉnh  Kể tên các tỉnh? </vt:lpstr>
      <vt:lpstr>a. Âm mưu của Pháp: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C.CUỘC KHÁNG CHIẾN TOÀN QUỐC CHỐNG PHÁP XÂM LƯỢC KẾT THÚC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27 : CUỘC KHÁNG CHIẾN TOÀN QUỐC CHỐNG THỰC DÂN PHÁP XÂM LƯỢC KẾT THÚC ( 1953 -1954)</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THUY_DUONG</cp:lastModifiedBy>
  <cp:revision>227</cp:revision>
  <dcterms:created xsi:type="dcterms:W3CDTF">2017-03-07T07:44:07Z</dcterms:created>
  <dcterms:modified xsi:type="dcterms:W3CDTF">2022-04-12T14:28:59Z</dcterms:modified>
</cp:coreProperties>
</file>