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9" r:id="rId2"/>
    <p:sldMasterId id="2147483682" r:id="rId3"/>
    <p:sldMasterId id="2147483712" r:id="rId4"/>
  </p:sldMasterIdLst>
  <p:notesMasterIdLst>
    <p:notesMasterId r:id="rId34"/>
  </p:notesMasterIdLst>
  <p:sldIdLst>
    <p:sldId id="308" r:id="rId5"/>
    <p:sldId id="259" r:id="rId6"/>
    <p:sldId id="11088517" r:id="rId7"/>
    <p:sldId id="11088523" r:id="rId8"/>
    <p:sldId id="11088526" r:id="rId9"/>
    <p:sldId id="11088623" r:id="rId10"/>
    <p:sldId id="11088518" r:id="rId11"/>
    <p:sldId id="11088627" r:id="rId12"/>
    <p:sldId id="11088527" r:id="rId13"/>
    <p:sldId id="11088624" r:id="rId14"/>
    <p:sldId id="11088519" r:id="rId15"/>
    <p:sldId id="295" r:id="rId16"/>
    <p:sldId id="11088528" r:id="rId17"/>
    <p:sldId id="11088525" r:id="rId18"/>
    <p:sldId id="11088529" r:id="rId19"/>
    <p:sldId id="11088531" r:id="rId20"/>
    <p:sldId id="291" r:id="rId21"/>
    <p:sldId id="11088532" r:id="rId22"/>
    <p:sldId id="11088621" r:id="rId23"/>
    <p:sldId id="11088628" r:id="rId24"/>
    <p:sldId id="11088626" r:id="rId25"/>
    <p:sldId id="11088622" r:id="rId26"/>
    <p:sldId id="258" r:id="rId27"/>
    <p:sldId id="11088618" r:id="rId28"/>
    <p:sldId id="260" r:id="rId29"/>
    <p:sldId id="11088619" r:id="rId30"/>
    <p:sldId id="262" r:id="rId31"/>
    <p:sldId id="11088620" r:id="rId32"/>
    <p:sldId id="11088630" r:id="rId33"/>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83"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8D2"/>
    <a:srgbClr val="B8E5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6341"/>
  </p:normalViewPr>
  <p:slideViewPr>
    <p:cSldViewPr snapToGrid="0" snapToObjects="1" showGuides="1">
      <p:cViewPr varScale="1">
        <p:scale>
          <a:sx n="75" d="100"/>
          <a:sy n="75" d="100"/>
        </p:scale>
        <p:origin x="-504" y="-96"/>
      </p:cViewPr>
      <p:guideLst>
        <p:guide orient="horz" pos="2183"/>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AA641C-E18A-E546-8D51-DD71F4816545}" type="datetimeFigureOut">
              <a:rPr lang="x-none" smtClean="0"/>
              <a:t>20/03/2022</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FB0F4-190C-5341-81B3-04848118049A}" type="slidenum">
              <a:rPr lang="x-none" smtClean="0"/>
              <a:t>‹#›</a:t>
            </a:fld>
            <a:endParaRPr lang="x-none"/>
          </a:p>
        </p:txBody>
      </p:sp>
    </p:spTree>
    <p:extLst>
      <p:ext uri="{BB962C8B-B14F-4D97-AF65-F5344CB8AC3E}">
        <p14:creationId xmlns:p14="http://schemas.microsoft.com/office/powerpoint/2010/main" val="3542356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a33b2d619d_0_13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a33b2d619d_0_13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4549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a33b2d619d_0_13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a33b2d619d_0_13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853034354b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853034354b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125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853034354b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853034354b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418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2123200" y="-543800"/>
            <a:ext cx="7945600" cy="7945600"/>
          </a:xfrm>
          <a:prstGeom prst="ellipse">
            <a:avLst/>
          </a:prstGeom>
          <a:solidFill>
            <a:srgbClr val="000000">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668281" y="234498"/>
            <a:ext cx="3268468" cy="3268468"/>
            <a:chOff x="6680825" y="2549350"/>
            <a:chExt cx="1539600" cy="1539600"/>
          </a:xfrm>
        </p:grpSpPr>
        <p:sp>
          <p:nvSpPr>
            <p:cNvPr id="12" name="Google Shape;12;p2"/>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6680825" y="2549350"/>
              <a:ext cx="1539600" cy="1539600"/>
            </a:xfrm>
            <a:prstGeom prst="donut">
              <a:avLst>
                <a:gd name="adj" fmla="val 49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a:off x="8570225" y="3336844"/>
            <a:ext cx="3099600" cy="3099600"/>
            <a:chOff x="-474900" y="321200"/>
            <a:chExt cx="2324700" cy="2324700"/>
          </a:xfrm>
        </p:grpSpPr>
        <p:sp>
          <p:nvSpPr>
            <p:cNvPr id="16" name="Google Shape;16;p2"/>
            <p:cNvSpPr/>
            <p:nvPr/>
          </p:nvSpPr>
          <p:spPr>
            <a:xfrm>
              <a:off x="-474900" y="321200"/>
              <a:ext cx="2324700" cy="2324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20725" y="916825"/>
              <a:ext cx="1133400" cy="11334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37125" y="658975"/>
              <a:ext cx="1649100" cy="16491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13650" y="1109750"/>
              <a:ext cx="747600" cy="7476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txBox="1">
            <a:spLocks noGrp="1"/>
          </p:cNvSpPr>
          <p:nvPr>
            <p:ph type="ctrTitle"/>
          </p:nvPr>
        </p:nvSpPr>
        <p:spPr>
          <a:xfrm>
            <a:off x="2948800" y="2655800"/>
            <a:ext cx="6294400" cy="1546400"/>
          </a:xfrm>
          <a:prstGeom prst="rect">
            <a:avLst/>
          </a:prstGeom>
          <a:effectLst>
            <a:outerShdw blurRad="85725" dist="19050" dir="5400000" algn="bl" rotWithShape="0">
              <a:srgbClr val="000000">
                <a:alpha val="10000"/>
              </a:srgbClr>
            </a:outerShdw>
          </a:effectLst>
        </p:spPr>
        <p:txBody>
          <a:bodyPr spcFirstLastPara="1" wrap="square" lIns="91425" tIns="91425" rIns="91425" bIns="91425" anchor="ctr" anchorCtr="0">
            <a:noAutofit/>
          </a:bodyPr>
          <a:lstStyle>
            <a:lvl1pPr lvl="0" algn="ctr">
              <a:spcBef>
                <a:spcPts val="0"/>
              </a:spcBef>
              <a:spcAft>
                <a:spcPts val="0"/>
              </a:spcAft>
              <a:buClr>
                <a:srgbClr val="FFFFFF"/>
              </a:buClr>
              <a:buSzPts val="5200"/>
              <a:buNone/>
              <a:defRPr sz="6933">
                <a:solidFill>
                  <a:srgbClr val="FFFFFF"/>
                </a:solidFill>
              </a:defRPr>
            </a:lvl1pPr>
            <a:lvl2pPr lvl="1" algn="ctr">
              <a:spcBef>
                <a:spcPts val="0"/>
              </a:spcBef>
              <a:spcAft>
                <a:spcPts val="0"/>
              </a:spcAft>
              <a:buClr>
                <a:srgbClr val="FFFFFF"/>
              </a:buClr>
              <a:buSzPts val="5200"/>
              <a:buNone/>
              <a:defRPr sz="6933">
                <a:solidFill>
                  <a:srgbClr val="FFFFFF"/>
                </a:solidFill>
              </a:defRPr>
            </a:lvl2pPr>
            <a:lvl3pPr lvl="2" algn="ctr">
              <a:spcBef>
                <a:spcPts val="0"/>
              </a:spcBef>
              <a:spcAft>
                <a:spcPts val="0"/>
              </a:spcAft>
              <a:buClr>
                <a:srgbClr val="FFFFFF"/>
              </a:buClr>
              <a:buSzPts val="5200"/>
              <a:buNone/>
              <a:defRPr sz="6933">
                <a:solidFill>
                  <a:srgbClr val="FFFFFF"/>
                </a:solidFill>
              </a:defRPr>
            </a:lvl3pPr>
            <a:lvl4pPr lvl="3" algn="ctr">
              <a:spcBef>
                <a:spcPts val="0"/>
              </a:spcBef>
              <a:spcAft>
                <a:spcPts val="0"/>
              </a:spcAft>
              <a:buClr>
                <a:srgbClr val="FFFFFF"/>
              </a:buClr>
              <a:buSzPts val="5200"/>
              <a:buNone/>
              <a:defRPr sz="6933">
                <a:solidFill>
                  <a:srgbClr val="FFFFFF"/>
                </a:solidFill>
              </a:defRPr>
            </a:lvl4pPr>
            <a:lvl5pPr lvl="4" algn="ctr">
              <a:spcBef>
                <a:spcPts val="0"/>
              </a:spcBef>
              <a:spcAft>
                <a:spcPts val="0"/>
              </a:spcAft>
              <a:buClr>
                <a:srgbClr val="FFFFFF"/>
              </a:buClr>
              <a:buSzPts val="5200"/>
              <a:buNone/>
              <a:defRPr sz="6933">
                <a:solidFill>
                  <a:srgbClr val="FFFFFF"/>
                </a:solidFill>
              </a:defRPr>
            </a:lvl5pPr>
            <a:lvl6pPr lvl="5" algn="ctr">
              <a:spcBef>
                <a:spcPts val="0"/>
              </a:spcBef>
              <a:spcAft>
                <a:spcPts val="0"/>
              </a:spcAft>
              <a:buClr>
                <a:srgbClr val="FFFFFF"/>
              </a:buClr>
              <a:buSzPts val="5200"/>
              <a:buNone/>
              <a:defRPr sz="6933">
                <a:solidFill>
                  <a:srgbClr val="FFFFFF"/>
                </a:solidFill>
              </a:defRPr>
            </a:lvl6pPr>
            <a:lvl7pPr lvl="6" algn="ctr">
              <a:spcBef>
                <a:spcPts val="0"/>
              </a:spcBef>
              <a:spcAft>
                <a:spcPts val="0"/>
              </a:spcAft>
              <a:buClr>
                <a:srgbClr val="FFFFFF"/>
              </a:buClr>
              <a:buSzPts val="5200"/>
              <a:buNone/>
              <a:defRPr sz="6933">
                <a:solidFill>
                  <a:srgbClr val="FFFFFF"/>
                </a:solidFill>
              </a:defRPr>
            </a:lvl7pPr>
            <a:lvl8pPr lvl="7" algn="ctr">
              <a:spcBef>
                <a:spcPts val="0"/>
              </a:spcBef>
              <a:spcAft>
                <a:spcPts val="0"/>
              </a:spcAft>
              <a:buClr>
                <a:srgbClr val="FFFFFF"/>
              </a:buClr>
              <a:buSzPts val="5200"/>
              <a:buNone/>
              <a:defRPr sz="6933">
                <a:solidFill>
                  <a:srgbClr val="FFFFFF"/>
                </a:solidFill>
              </a:defRPr>
            </a:lvl8pPr>
            <a:lvl9pPr lvl="8" algn="ctr">
              <a:spcBef>
                <a:spcPts val="0"/>
              </a:spcBef>
              <a:spcAft>
                <a:spcPts val="0"/>
              </a:spcAft>
              <a:buClr>
                <a:srgbClr val="FFFFFF"/>
              </a:buClr>
              <a:buSzPts val="5200"/>
              <a:buNone/>
              <a:defRPr sz="6933">
                <a:solidFill>
                  <a:srgbClr val="FFFFFF"/>
                </a:solidFill>
              </a:defRPr>
            </a:lvl9pPr>
          </a:lstStyle>
          <a:p>
            <a:endParaRPr/>
          </a:p>
        </p:txBody>
      </p:sp>
    </p:spTree>
    <p:extLst>
      <p:ext uri="{BB962C8B-B14F-4D97-AF65-F5344CB8AC3E}">
        <p14:creationId xmlns:p14="http://schemas.microsoft.com/office/powerpoint/2010/main" val="2800256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358"/>
        <p:cNvGrpSpPr/>
        <p:nvPr/>
      </p:nvGrpSpPr>
      <p:grpSpPr>
        <a:xfrm>
          <a:off x="0" y="0"/>
          <a:ext cx="0" cy="0"/>
          <a:chOff x="0" y="0"/>
          <a:chExt cx="0" cy="0"/>
        </a:xfrm>
      </p:grpSpPr>
      <p:sp>
        <p:nvSpPr>
          <p:cNvPr id="359" name="Google Shape;359;p42"/>
          <p:cNvSpPr/>
          <p:nvPr/>
        </p:nvSpPr>
        <p:spPr>
          <a:xfrm rot="10800000" flipH="1">
            <a:off x="2697895" y="1812311"/>
            <a:ext cx="5498767" cy="5334000"/>
          </a:xfrm>
          <a:custGeom>
            <a:avLst/>
            <a:gdLst/>
            <a:ahLst/>
            <a:cxnLst/>
            <a:rect l="l" t="t" r="r" b="b"/>
            <a:pathLst>
              <a:path w="164963" h="160020" extrusionOk="0">
                <a:moveTo>
                  <a:pt x="0" y="0"/>
                </a:moveTo>
                <a:lnTo>
                  <a:pt x="164963" y="0"/>
                </a:lnTo>
                <a:lnTo>
                  <a:pt x="119243" y="160020"/>
                </a:lnTo>
                <a:close/>
              </a:path>
            </a:pathLst>
          </a:custGeom>
          <a:solidFill>
            <a:srgbClr val="9EDDEF">
              <a:alpha val="29460"/>
            </a:srgbClr>
          </a:solidFill>
          <a:ln>
            <a:noFill/>
          </a:ln>
        </p:spPr>
      </p:sp>
      <p:sp>
        <p:nvSpPr>
          <p:cNvPr id="360" name="Google Shape;360;p42"/>
          <p:cNvSpPr/>
          <p:nvPr/>
        </p:nvSpPr>
        <p:spPr>
          <a:xfrm>
            <a:off x="5275434" y="-175442"/>
            <a:ext cx="7037233" cy="2133467"/>
          </a:xfrm>
          <a:custGeom>
            <a:avLst/>
            <a:gdLst/>
            <a:ahLst/>
            <a:cxnLst/>
            <a:rect l="l" t="t" r="r" b="b"/>
            <a:pathLst>
              <a:path w="211117" h="64004" extrusionOk="0">
                <a:moveTo>
                  <a:pt x="211117" y="4067"/>
                </a:moveTo>
                <a:lnTo>
                  <a:pt x="211117" y="0"/>
                </a:lnTo>
                <a:lnTo>
                  <a:pt x="36953" y="0"/>
                </a:lnTo>
                <a:lnTo>
                  <a:pt x="0" y="64004"/>
                </a:lnTo>
                <a:lnTo>
                  <a:pt x="177146" y="33493"/>
                </a:lnTo>
                <a:close/>
              </a:path>
            </a:pathLst>
          </a:custGeom>
          <a:solidFill>
            <a:srgbClr val="F7E5B7">
              <a:alpha val="52679"/>
            </a:srgbClr>
          </a:solidFill>
          <a:ln>
            <a:noFill/>
          </a:ln>
        </p:spPr>
      </p:sp>
      <p:sp>
        <p:nvSpPr>
          <p:cNvPr id="361" name="Google Shape;361;p42"/>
          <p:cNvSpPr/>
          <p:nvPr/>
        </p:nvSpPr>
        <p:spPr>
          <a:xfrm>
            <a:off x="-102967" y="1853501"/>
            <a:ext cx="6796200" cy="5444033"/>
          </a:xfrm>
          <a:custGeom>
            <a:avLst/>
            <a:gdLst/>
            <a:ahLst/>
            <a:cxnLst/>
            <a:rect l="l" t="t" r="r" b="b"/>
            <a:pathLst>
              <a:path w="203886" h="163321" extrusionOk="0">
                <a:moveTo>
                  <a:pt x="0" y="161256"/>
                </a:moveTo>
                <a:lnTo>
                  <a:pt x="0" y="61784"/>
                </a:lnTo>
                <a:lnTo>
                  <a:pt x="203886" y="0"/>
                </a:lnTo>
                <a:lnTo>
                  <a:pt x="80633" y="163321"/>
                </a:lnTo>
                <a:close/>
              </a:path>
            </a:pathLst>
          </a:custGeom>
          <a:solidFill>
            <a:srgbClr val="96B3C1">
              <a:alpha val="38840"/>
            </a:srgbClr>
          </a:solidFill>
          <a:ln>
            <a:noFill/>
          </a:ln>
        </p:spPr>
      </p:sp>
      <p:sp>
        <p:nvSpPr>
          <p:cNvPr id="362" name="Google Shape;362;p42"/>
          <p:cNvSpPr/>
          <p:nvPr/>
        </p:nvSpPr>
        <p:spPr>
          <a:xfrm rot="10800000" flipH="1">
            <a:off x="-82372" y="-123561"/>
            <a:ext cx="6569667" cy="4036533"/>
          </a:xfrm>
          <a:custGeom>
            <a:avLst/>
            <a:gdLst/>
            <a:ahLst/>
            <a:cxnLst/>
            <a:rect l="l" t="t" r="r" b="b"/>
            <a:pathLst>
              <a:path w="197090" h="121096" extrusionOk="0">
                <a:moveTo>
                  <a:pt x="0" y="0"/>
                </a:moveTo>
                <a:lnTo>
                  <a:pt x="0" y="121096"/>
                </a:lnTo>
                <a:lnTo>
                  <a:pt x="197090" y="121096"/>
                </a:lnTo>
                <a:lnTo>
                  <a:pt x="154459" y="48191"/>
                </a:lnTo>
                <a:close/>
              </a:path>
            </a:pathLst>
          </a:custGeom>
          <a:solidFill>
            <a:srgbClr val="9EDDEF">
              <a:alpha val="29460"/>
            </a:srgbClr>
          </a:solidFill>
          <a:ln>
            <a:noFill/>
          </a:ln>
        </p:spPr>
      </p:sp>
      <p:sp>
        <p:nvSpPr>
          <p:cNvPr id="363" name="Google Shape;363;p42"/>
          <p:cNvSpPr/>
          <p:nvPr/>
        </p:nvSpPr>
        <p:spPr>
          <a:xfrm rot="10800000" flipH="1">
            <a:off x="7311067" y="-41195"/>
            <a:ext cx="5004500" cy="7187533"/>
          </a:xfrm>
          <a:custGeom>
            <a:avLst/>
            <a:gdLst/>
            <a:ahLst/>
            <a:cxnLst/>
            <a:rect l="l" t="t" r="r" b="b"/>
            <a:pathLst>
              <a:path w="150135" h="215626" extrusionOk="0">
                <a:moveTo>
                  <a:pt x="26567" y="0"/>
                </a:moveTo>
                <a:lnTo>
                  <a:pt x="150135" y="0"/>
                </a:lnTo>
                <a:lnTo>
                  <a:pt x="150135" y="215626"/>
                </a:lnTo>
                <a:lnTo>
                  <a:pt x="0" y="92676"/>
                </a:lnTo>
                <a:close/>
              </a:path>
            </a:pathLst>
          </a:custGeom>
          <a:solidFill>
            <a:srgbClr val="EEEEEE">
              <a:alpha val="71880"/>
            </a:srgbClr>
          </a:solidFill>
          <a:ln>
            <a:noFill/>
          </a:ln>
        </p:spPr>
      </p:sp>
      <p:sp>
        <p:nvSpPr>
          <p:cNvPr id="364" name="Google Shape;364;p42"/>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42"/>
          <p:cNvSpPr txBox="1">
            <a:spLocks noGrp="1"/>
          </p:cNvSpPr>
          <p:nvPr>
            <p:ph type="body" idx="1"/>
          </p:nvPr>
        </p:nvSpPr>
        <p:spPr>
          <a:xfrm>
            <a:off x="950967" y="1797967"/>
            <a:ext cx="10290000" cy="4340400"/>
          </a:xfrm>
          <a:prstGeom prst="rect">
            <a:avLst/>
          </a:prstGeom>
        </p:spPr>
        <p:txBody>
          <a:bodyPr spcFirstLastPara="1" wrap="square" lIns="91425" tIns="91425" rIns="91425" bIns="91425" anchor="t" anchorCtr="0">
            <a:noAutofit/>
          </a:bodyPr>
          <a:lstStyle>
            <a:lvl1pPr marL="609585" lvl="0" indent="-457189" rtl="0">
              <a:lnSpc>
                <a:spcPct val="100000"/>
              </a:lnSpc>
              <a:spcBef>
                <a:spcPts val="0"/>
              </a:spcBef>
              <a:spcAft>
                <a:spcPts val="0"/>
              </a:spcAft>
              <a:buSzPts val="1800"/>
              <a:buFont typeface="Barlow"/>
              <a:buAutoNum type="arabicPeriod"/>
              <a:defRPr sz="1467">
                <a:latin typeface="Barlow"/>
                <a:ea typeface="Barlow"/>
                <a:cs typeface="Barlow"/>
                <a:sym typeface="Barlow"/>
              </a:defRPr>
            </a:lvl1pPr>
            <a:lvl2pPr marL="1219170" lvl="1" indent="-423323" rtl="0">
              <a:lnSpc>
                <a:spcPct val="100000"/>
              </a:lnSpc>
              <a:spcBef>
                <a:spcPts val="2133"/>
              </a:spcBef>
              <a:spcAft>
                <a:spcPts val="0"/>
              </a:spcAft>
              <a:buSzPts val="1400"/>
              <a:buChar char="○"/>
              <a:defRPr sz="1467">
                <a:latin typeface="Barlow"/>
                <a:ea typeface="Barlow"/>
                <a:cs typeface="Barlow"/>
                <a:sym typeface="Barlow"/>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66" name="Google Shape;366;p42"/>
          <p:cNvSpPr txBox="1">
            <a:spLocks noGrp="1"/>
          </p:cNvSpPr>
          <p:nvPr>
            <p:ph type="title"/>
          </p:nvPr>
        </p:nvSpPr>
        <p:spPr>
          <a:xfrm>
            <a:off x="1941000" y="910833"/>
            <a:ext cx="83100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367" name="Google Shape;367;p42"/>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368" name="Google Shape;368;p42"/>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852970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392"/>
        <p:cNvGrpSpPr/>
        <p:nvPr/>
      </p:nvGrpSpPr>
      <p:grpSpPr>
        <a:xfrm>
          <a:off x="0" y="0"/>
          <a:ext cx="0" cy="0"/>
          <a:chOff x="0" y="0"/>
          <a:chExt cx="0" cy="0"/>
        </a:xfrm>
      </p:grpSpPr>
      <p:sp>
        <p:nvSpPr>
          <p:cNvPr id="393" name="Google Shape;393;p45"/>
          <p:cNvSpPr/>
          <p:nvPr/>
        </p:nvSpPr>
        <p:spPr>
          <a:xfrm rot="10800000" flipH="1">
            <a:off x="2697895" y="1812311"/>
            <a:ext cx="5498767" cy="5334000"/>
          </a:xfrm>
          <a:custGeom>
            <a:avLst/>
            <a:gdLst/>
            <a:ahLst/>
            <a:cxnLst/>
            <a:rect l="l" t="t" r="r" b="b"/>
            <a:pathLst>
              <a:path w="164963" h="160020" extrusionOk="0">
                <a:moveTo>
                  <a:pt x="0" y="0"/>
                </a:moveTo>
                <a:lnTo>
                  <a:pt x="164963" y="0"/>
                </a:lnTo>
                <a:lnTo>
                  <a:pt x="119243" y="160020"/>
                </a:lnTo>
                <a:close/>
              </a:path>
            </a:pathLst>
          </a:custGeom>
          <a:solidFill>
            <a:srgbClr val="9EDDEF">
              <a:alpha val="29460"/>
            </a:srgbClr>
          </a:solidFill>
          <a:ln>
            <a:noFill/>
          </a:ln>
        </p:spPr>
      </p:sp>
      <p:sp>
        <p:nvSpPr>
          <p:cNvPr id="394" name="Google Shape;394;p45"/>
          <p:cNvSpPr/>
          <p:nvPr/>
        </p:nvSpPr>
        <p:spPr>
          <a:xfrm>
            <a:off x="5275434" y="-175442"/>
            <a:ext cx="7037233" cy="2133467"/>
          </a:xfrm>
          <a:custGeom>
            <a:avLst/>
            <a:gdLst/>
            <a:ahLst/>
            <a:cxnLst/>
            <a:rect l="l" t="t" r="r" b="b"/>
            <a:pathLst>
              <a:path w="211117" h="64004" extrusionOk="0">
                <a:moveTo>
                  <a:pt x="211117" y="4067"/>
                </a:moveTo>
                <a:lnTo>
                  <a:pt x="211117" y="0"/>
                </a:lnTo>
                <a:lnTo>
                  <a:pt x="36953" y="0"/>
                </a:lnTo>
                <a:lnTo>
                  <a:pt x="0" y="64004"/>
                </a:lnTo>
                <a:lnTo>
                  <a:pt x="177146" y="33493"/>
                </a:lnTo>
                <a:close/>
              </a:path>
            </a:pathLst>
          </a:custGeom>
          <a:solidFill>
            <a:srgbClr val="F7E5B7">
              <a:alpha val="52679"/>
            </a:srgbClr>
          </a:solidFill>
          <a:ln>
            <a:noFill/>
          </a:ln>
        </p:spPr>
      </p:sp>
      <p:sp>
        <p:nvSpPr>
          <p:cNvPr id="395" name="Google Shape;395;p45"/>
          <p:cNvSpPr/>
          <p:nvPr/>
        </p:nvSpPr>
        <p:spPr>
          <a:xfrm>
            <a:off x="-102967" y="1853501"/>
            <a:ext cx="6796200" cy="5444033"/>
          </a:xfrm>
          <a:custGeom>
            <a:avLst/>
            <a:gdLst/>
            <a:ahLst/>
            <a:cxnLst/>
            <a:rect l="l" t="t" r="r" b="b"/>
            <a:pathLst>
              <a:path w="203886" h="163321" extrusionOk="0">
                <a:moveTo>
                  <a:pt x="0" y="161256"/>
                </a:moveTo>
                <a:lnTo>
                  <a:pt x="0" y="61784"/>
                </a:lnTo>
                <a:lnTo>
                  <a:pt x="203886" y="0"/>
                </a:lnTo>
                <a:lnTo>
                  <a:pt x="80633" y="163321"/>
                </a:lnTo>
                <a:close/>
              </a:path>
            </a:pathLst>
          </a:custGeom>
          <a:solidFill>
            <a:srgbClr val="96B3C1">
              <a:alpha val="38840"/>
            </a:srgbClr>
          </a:solidFill>
          <a:ln>
            <a:noFill/>
          </a:ln>
        </p:spPr>
      </p:sp>
      <p:sp>
        <p:nvSpPr>
          <p:cNvPr id="396" name="Google Shape;396;p45"/>
          <p:cNvSpPr/>
          <p:nvPr/>
        </p:nvSpPr>
        <p:spPr>
          <a:xfrm rot="10800000" flipH="1">
            <a:off x="-82372" y="-123561"/>
            <a:ext cx="6569667" cy="4036533"/>
          </a:xfrm>
          <a:custGeom>
            <a:avLst/>
            <a:gdLst/>
            <a:ahLst/>
            <a:cxnLst/>
            <a:rect l="l" t="t" r="r" b="b"/>
            <a:pathLst>
              <a:path w="197090" h="121096" extrusionOk="0">
                <a:moveTo>
                  <a:pt x="0" y="0"/>
                </a:moveTo>
                <a:lnTo>
                  <a:pt x="0" y="121096"/>
                </a:lnTo>
                <a:lnTo>
                  <a:pt x="197090" y="121096"/>
                </a:lnTo>
                <a:lnTo>
                  <a:pt x="154459" y="48191"/>
                </a:lnTo>
                <a:close/>
              </a:path>
            </a:pathLst>
          </a:custGeom>
          <a:solidFill>
            <a:srgbClr val="9EDDEF">
              <a:alpha val="29460"/>
            </a:srgbClr>
          </a:solidFill>
          <a:ln>
            <a:noFill/>
          </a:ln>
        </p:spPr>
      </p:sp>
      <p:sp>
        <p:nvSpPr>
          <p:cNvPr id="397" name="Google Shape;397;p45"/>
          <p:cNvSpPr/>
          <p:nvPr/>
        </p:nvSpPr>
        <p:spPr>
          <a:xfrm rot="10800000" flipH="1">
            <a:off x="7311067" y="-41195"/>
            <a:ext cx="5004500" cy="7187533"/>
          </a:xfrm>
          <a:custGeom>
            <a:avLst/>
            <a:gdLst/>
            <a:ahLst/>
            <a:cxnLst/>
            <a:rect l="l" t="t" r="r" b="b"/>
            <a:pathLst>
              <a:path w="150135" h="215626" extrusionOk="0">
                <a:moveTo>
                  <a:pt x="26567" y="0"/>
                </a:moveTo>
                <a:lnTo>
                  <a:pt x="150135" y="0"/>
                </a:lnTo>
                <a:lnTo>
                  <a:pt x="150135" y="215626"/>
                </a:lnTo>
                <a:lnTo>
                  <a:pt x="0" y="92676"/>
                </a:lnTo>
                <a:close/>
              </a:path>
            </a:pathLst>
          </a:custGeom>
          <a:solidFill>
            <a:srgbClr val="EEEEEE">
              <a:alpha val="71880"/>
            </a:srgbClr>
          </a:solidFill>
          <a:ln>
            <a:noFill/>
          </a:ln>
        </p:spPr>
      </p:sp>
      <p:sp>
        <p:nvSpPr>
          <p:cNvPr id="398" name="Google Shape;398;p45"/>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45"/>
          <p:cNvSpPr txBox="1">
            <a:spLocks noGrp="1"/>
          </p:cNvSpPr>
          <p:nvPr>
            <p:ph type="title"/>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None/>
              <a:defRPr sz="3600"/>
            </a:lvl1pPr>
            <a:lvl2pPr lvl="1" rtl="0">
              <a:spcBef>
                <a:spcPts val="0"/>
              </a:spcBef>
              <a:spcAft>
                <a:spcPts val="0"/>
              </a:spcAft>
              <a:buSzPts val="2700"/>
              <a:buNone/>
              <a:defRPr sz="3600"/>
            </a:lvl2pPr>
            <a:lvl3pPr lvl="2" rtl="0">
              <a:spcBef>
                <a:spcPts val="0"/>
              </a:spcBef>
              <a:spcAft>
                <a:spcPts val="0"/>
              </a:spcAft>
              <a:buSzPts val="2700"/>
              <a:buNone/>
              <a:defRPr sz="3600"/>
            </a:lvl3pPr>
            <a:lvl4pPr lvl="3" rtl="0">
              <a:spcBef>
                <a:spcPts val="0"/>
              </a:spcBef>
              <a:spcAft>
                <a:spcPts val="0"/>
              </a:spcAft>
              <a:buSzPts val="2700"/>
              <a:buNone/>
              <a:defRPr sz="3600"/>
            </a:lvl4pPr>
            <a:lvl5pPr lvl="4" rtl="0">
              <a:spcBef>
                <a:spcPts val="0"/>
              </a:spcBef>
              <a:spcAft>
                <a:spcPts val="0"/>
              </a:spcAft>
              <a:buSzPts val="2700"/>
              <a:buNone/>
              <a:defRPr sz="3600"/>
            </a:lvl5pPr>
            <a:lvl6pPr lvl="5" rtl="0">
              <a:spcBef>
                <a:spcPts val="0"/>
              </a:spcBef>
              <a:spcAft>
                <a:spcPts val="0"/>
              </a:spcAft>
              <a:buSzPts val="2700"/>
              <a:buNone/>
              <a:defRPr sz="3600"/>
            </a:lvl6pPr>
            <a:lvl7pPr lvl="6" rtl="0">
              <a:spcBef>
                <a:spcPts val="0"/>
              </a:spcBef>
              <a:spcAft>
                <a:spcPts val="0"/>
              </a:spcAft>
              <a:buSzPts val="2700"/>
              <a:buNone/>
              <a:defRPr sz="3600"/>
            </a:lvl7pPr>
            <a:lvl8pPr lvl="7" rtl="0">
              <a:spcBef>
                <a:spcPts val="0"/>
              </a:spcBef>
              <a:spcAft>
                <a:spcPts val="0"/>
              </a:spcAft>
              <a:buSzPts val="2700"/>
              <a:buNone/>
              <a:defRPr sz="3600"/>
            </a:lvl8pPr>
            <a:lvl9pPr lvl="8" rtl="0">
              <a:spcBef>
                <a:spcPts val="0"/>
              </a:spcBef>
              <a:spcAft>
                <a:spcPts val="0"/>
              </a:spcAft>
              <a:buSzPts val="2700"/>
              <a:buNone/>
              <a:defRPr sz="3600"/>
            </a:lvl9pPr>
          </a:lstStyle>
          <a:p>
            <a:endParaRPr/>
          </a:p>
        </p:txBody>
      </p:sp>
      <p:sp>
        <p:nvSpPr>
          <p:cNvPr id="400" name="Google Shape;400;p45"/>
          <p:cNvSpPr txBox="1">
            <a:spLocks noGrp="1"/>
          </p:cNvSpPr>
          <p:nvPr>
            <p:ph type="body" idx="1"/>
          </p:nvPr>
        </p:nvSpPr>
        <p:spPr>
          <a:xfrm>
            <a:off x="1593533" y="2214067"/>
            <a:ext cx="4625200" cy="2761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cxnSp>
        <p:nvCxnSpPr>
          <p:cNvPr id="401" name="Google Shape;401;p45"/>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02" name="Google Shape;402;p45"/>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716884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413"/>
        <p:cNvGrpSpPr/>
        <p:nvPr/>
      </p:nvGrpSpPr>
      <p:grpSpPr>
        <a:xfrm>
          <a:off x="0" y="0"/>
          <a:ext cx="0" cy="0"/>
          <a:chOff x="0" y="0"/>
          <a:chExt cx="0" cy="0"/>
        </a:xfrm>
      </p:grpSpPr>
      <p:grpSp>
        <p:nvGrpSpPr>
          <p:cNvPr id="414" name="Google Shape;414;p47"/>
          <p:cNvGrpSpPr/>
          <p:nvPr/>
        </p:nvGrpSpPr>
        <p:grpSpPr>
          <a:xfrm>
            <a:off x="-316234" y="-282966"/>
            <a:ext cx="12650859" cy="7382276"/>
            <a:chOff x="-237175" y="-212225"/>
            <a:chExt cx="9488144" cy="5536707"/>
          </a:xfrm>
        </p:grpSpPr>
        <p:sp>
          <p:nvSpPr>
            <p:cNvPr id="415" name="Google Shape;415;p47"/>
            <p:cNvSpPr/>
            <p:nvPr/>
          </p:nvSpPr>
          <p:spPr>
            <a:xfrm>
              <a:off x="-237175" y="2127600"/>
              <a:ext cx="8462695" cy="3196882"/>
            </a:xfrm>
            <a:custGeom>
              <a:avLst/>
              <a:gdLst/>
              <a:ahLst/>
              <a:cxnLst/>
              <a:rect l="l" t="t" r="r" b="b"/>
              <a:pathLst>
                <a:path w="345064" h="110361" extrusionOk="0">
                  <a:moveTo>
                    <a:pt x="0" y="4994"/>
                  </a:moveTo>
                  <a:lnTo>
                    <a:pt x="0" y="110361"/>
                  </a:lnTo>
                  <a:lnTo>
                    <a:pt x="345064" y="110361"/>
                  </a:lnTo>
                  <a:lnTo>
                    <a:pt x="178774" y="0"/>
                  </a:lnTo>
                  <a:close/>
                </a:path>
              </a:pathLst>
            </a:custGeom>
            <a:solidFill>
              <a:srgbClr val="96B3C1">
                <a:alpha val="38840"/>
              </a:srgbClr>
            </a:solidFill>
            <a:ln>
              <a:noFill/>
            </a:ln>
          </p:spPr>
        </p:sp>
        <p:sp>
          <p:nvSpPr>
            <p:cNvPr id="416" name="Google Shape;416;p47"/>
            <p:cNvSpPr/>
            <p:nvPr/>
          </p:nvSpPr>
          <p:spPr>
            <a:xfrm>
              <a:off x="1623100" y="-210720"/>
              <a:ext cx="5122507" cy="1387179"/>
            </a:xfrm>
            <a:custGeom>
              <a:avLst/>
              <a:gdLst/>
              <a:ahLst/>
              <a:cxnLst/>
              <a:rect l="l" t="t" r="r" b="b"/>
              <a:pathLst>
                <a:path w="166789" h="55929" extrusionOk="0">
                  <a:moveTo>
                    <a:pt x="0" y="0"/>
                  </a:moveTo>
                  <a:lnTo>
                    <a:pt x="166789" y="0"/>
                  </a:lnTo>
                  <a:lnTo>
                    <a:pt x="114355" y="55929"/>
                  </a:lnTo>
                  <a:close/>
                </a:path>
              </a:pathLst>
            </a:custGeom>
            <a:solidFill>
              <a:srgbClr val="F7E5B7">
                <a:alpha val="52679"/>
              </a:srgbClr>
            </a:solidFill>
            <a:ln>
              <a:noFill/>
            </a:ln>
          </p:spPr>
        </p:sp>
        <p:sp>
          <p:nvSpPr>
            <p:cNvPr id="417" name="Google Shape;417;p47"/>
            <p:cNvSpPr/>
            <p:nvPr/>
          </p:nvSpPr>
          <p:spPr>
            <a:xfrm>
              <a:off x="5094677" y="-212225"/>
              <a:ext cx="4156292" cy="5536364"/>
            </a:xfrm>
            <a:custGeom>
              <a:avLst/>
              <a:gdLst/>
              <a:ahLst/>
              <a:cxnLst/>
              <a:rect l="l" t="t" r="r" b="b"/>
              <a:pathLst>
                <a:path w="135329" h="223218" extrusionOk="0">
                  <a:moveTo>
                    <a:pt x="53433" y="0"/>
                  </a:moveTo>
                  <a:lnTo>
                    <a:pt x="135329" y="0"/>
                  </a:lnTo>
                  <a:lnTo>
                    <a:pt x="135329" y="223218"/>
                  </a:lnTo>
                  <a:lnTo>
                    <a:pt x="101872" y="223218"/>
                  </a:lnTo>
                  <a:lnTo>
                    <a:pt x="0" y="57927"/>
                  </a:lnTo>
                  <a:close/>
                </a:path>
              </a:pathLst>
            </a:custGeom>
            <a:solidFill>
              <a:srgbClr val="9EDDEF">
                <a:alpha val="29460"/>
              </a:srgbClr>
            </a:solidFill>
            <a:ln>
              <a:noFill/>
            </a:ln>
          </p:spPr>
        </p:sp>
      </p:grpSp>
      <p:sp>
        <p:nvSpPr>
          <p:cNvPr id="418" name="Google Shape;418;p47"/>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47"/>
          <p:cNvSpPr txBox="1">
            <a:spLocks noGrp="1"/>
          </p:cNvSpPr>
          <p:nvPr>
            <p:ph type="ctrTitle"/>
          </p:nvPr>
        </p:nvSpPr>
        <p:spPr>
          <a:xfrm>
            <a:off x="4109400" y="2086139"/>
            <a:ext cx="3973200" cy="1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3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20" name="Google Shape;420;p47"/>
          <p:cNvSpPr txBox="1">
            <a:spLocks noGrp="1"/>
          </p:cNvSpPr>
          <p:nvPr>
            <p:ph type="subTitle" idx="1"/>
          </p:nvPr>
        </p:nvSpPr>
        <p:spPr>
          <a:xfrm>
            <a:off x="3586200" y="3711772"/>
            <a:ext cx="5019600" cy="106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latin typeface="Barlow"/>
                <a:ea typeface="Barlow"/>
                <a:cs typeface="Barlow"/>
                <a:sym typeface="Barlow"/>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cxnSp>
        <p:nvCxnSpPr>
          <p:cNvPr id="421" name="Google Shape;421;p47"/>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22" name="Google Shape;422;p47"/>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177551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36"/>
        <p:cNvGrpSpPr/>
        <p:nvPr/>
      </p:nvGrpSpPr>
      <p:grpSpPr>
        <a:xfrm>
          <a:off x="0" y="0"/>
          <a:ext cx="0" cy="0"/>
          <a:chOff x="0" y="0"/>
          <a:chExt cx="0" cy="0"/>
        </a:xfrm>
      </p:grpSpPr>
    </p:spTree>
    <p:extLst>
      <p:ext uri="{BB962C8B-B14F-4D97-AF65-F5344CB8AC3E}">
        <p14:creationId xmlns:p14="http://schemas.microsoft.com/office/powerpoint/2010/main" val="627399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37"/>
        <p:cNvGrpSpPr/>
        <p:nvPr/>
      </p:nvGrpSpPr>
      <p:grpSpPr>
        <a:xfrm>
          <a:off x="0" y="0"/>
          <a:ext cx="0" cy="0"/>
          <a:chOff x="0" y="0"/>
          <a:chExt cx="0" cy="0"/>
        </a:xfrm>
      </p:grpSpPr>
      <p:sp>
        <p:nvSpPr>
          <p:cNvPr id="438" name="Google Shape;438;p51"/>
          <p:cNvSpPr/>
          <p:nvPr/>
        </p:nvSpPr>
        <p:spPr>
          <a:xfrm rot="10800000" flipH="1">
            <a:off x="-326843" y="-72772"/>
            <a:ext cx="11485467" cy="7124759"/>
          </a:xfrm>
          <a:custGeom>
            <a:avLst/>
            <a:gdLst/>
            <a:ahLst/>
            <a:cxnLst/>
            <a:rect l="l" t="t" r="r" b="b"/>
            <a:pathLst>
              <a:path w="344564" h="221220" extrusionOk="0">
                <a:moveTo>
                  <a:pt x="128837" y="0"/>
                </a:moveTo>
                <a:lnTo>
                  <a:pt x="0" y="0"/>
                </a:lnTo>
                <a:lnTo>
                  <a:pt x="0" y="118350"/>
                </a:lnTo>
                <a:lnTo>
                  <a:pt x="178774" y="112358"/>
                </a:lnTo>
                <a:lnTo>
                  <a:pt x="344564" y="221220"/>
                </a:lnTo>
                <a:lnTo>
                  <a:pt x="243692" y="56428"/>
                </a:lnTo>
                <a:close/>
              </a:path>
            </a:pathLst>
          </a:custGeom>
          <a:solidFill>
            <a:srgbClr val="96B3C1">
              <a:alpha val="38840"/>
            </a:srgbClr>
          </a:solidFill>
          <a:ln>
            <a:noFill/>
          </a:ln>
        </p:spPr>
      </p:sp>
      <p:sp>
        <p:nvSpPr>
          <p:cNvPr id="439" name="Google Shape;439;p51"/>
          <p:cNvSpPr/>
          <p:nvPr/>
        </p:nvSpPr>
        <p:spPr>
          <a:xfrm rot="10800000" flipH="1">
            <a:off x="4011593" y="5222018"/>
            <a:ext cx="5559633" cy="1801287"/>
          </a:xfrm>
          <a:custGeom>
            <a:avLst/>
            <a:gdLst/>
            <a:ahLst/>
            <a:cxnLst/>
            <a:rect l="l" t="t" r="r" b="b"/>
            <a:pathLst>
              <a:path w="166789" h="55929" extrusionOk="0">
                <a:moveTo>
                  <a:pt x="0" y="0"/>
                </a:moveTo>
                <a:lnTo>
                  <a:pt x="166789" y="0"/>
                </a:lnTo>
                <a:lnTo>
                  <a:pt x="114355" y="55929"/>
                </a:lnTo>
                <a:close/>
              </a:path>
            </a:pathLst>
          </a:custGeom>
          <a:solidFill>
            <a:srgbClr val="F7E5B7">
              <a:alpha val="52679"/>
            </a:srgbClr>
          </a:solidFill>
          <a:ln>
            <a:noFill/>
          </a:ln>
        </p:spPr>
      </p:sp>
      <p:sp>
        <p:nvSpPr>
          <p:cNvPr id="440" name="Google Shape;440;p51"/>
          <p:cNvSpPr/>
          <p:nvPr/>
        </p:nvSpPr>
        <p:spPr>
          <a:xfrm rot="10800000" flipH="1">
            <a:off x="7790143" y="-116744"/>
            <a:ext cx="4510967" cy="7157857"/>
          </a:xfrm>
          <a:custGeom>
            <a:avLst/>
            <a:gdLst/>
            <a:ahLst/>
            <a:cxnLst/>
            <a:rect l="l" t="t" r="r" b="b"/>
            <a:pathLst>
              <a:path w="135329" h="223218" extrusionOk="0">
                <a:moveTo>
                  <a:pt x="53433" y="0"/>
                </a:moveTo>
                <a:lnTo>
                  <a:pt x="135329" y="0"/>
                </a:lnTo>
                <a:lnTo>
                  <a:pt x="135329" y="223218"/>
                </a:lnTo>
                <a:lnTo>
                  <a:pt x="101872" y="223218"/>
                </a:lnTo>
                <a:lnTo>
                  <a:pt x="0" y="57927"/>
                </a:lnTo>
                <a:close/>
              </a:path>
            </a:pathLst>
          </a:custGeom>
          <a:solidFill>
            <a:srgbClr val="9EDDEF">
              <a:alpha val="29460"/>
            </a:srgbClr>
          </a:solidFill>
          <a:ln>
            <a:noFill/>
          </a:ln>
        </p:spPr>
      </p:sp>
      <p:sp>
        <p:nvSpPr>
          <p:cNvPr id="441" name="Google Shape;441;p51"/>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51"/>
          <p:cNvSpPr txBox="1">
            <a:spLocks noGrp="1"/>
          </p:cNvSpPr>
          <p:nvPr>
            <p:ph type="title"/>
          </p:nvPr>
        </p:nvSpPr>
        <p:spPr>
          <a:xfrm>
            <a:off x="1979903" y="4455967"/>
            <a:ext cx="3053600" cy="43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443" name="Google Shape;443;p51"/>
          <p:cNvSpPr txBox="1">
            <a:spLocks noGrp="1"/>
          </p:cNvSpPr>
          <p:nvPr>
            <p:ph type="title" idx="2" hasCustomPrompt="1"/>
          </p:nvPr>
        </p:nvSpPr>
        <p:spPr>
          <a:xfrm>
            <a:off x="3078903" y="2229500"/>
            <a:ext cx="855600" cy="38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Font typeface="Rozha One"/>
              <a:buNone/>
              <a:defRPr sz="2667">
                <a:latin typeface="Rozha One"/>
                <a:ea typeface="Rozha One"/>
                <a:cs typeface="Rozha One"/>
                <a:sym typeface="Rozha One"/>
              </a:defRPr>
            </a:lvl2pPr>
            <a:lvl3pPr lvl="2" algn="ctr" rtl="0">
              <a:spcBef>
                <a:spcPts val="0"/>
              </a:spcBef>
              <a:spcAft>
                <a:spcPts val="0"/>
              </a:spcAft>
              <a:buSzPts val="2000"/>
              <a:buFont typeface="Rozha One"/>
              <a:buNone/>
              <a:defRPr sz="2667">
                <a:latin typeface="Rozha One"/>
                <a:ea typeface="Rozha One"/>
                <a:cs typeface="Rozha One"/>
                <a:sym typeface="Rozha One"/>
              </a:defRPr>
            </a:lvl3pPr>
            <a:lvl4pPr lvl="3" algn="ctr" rtl="0">
              <a:spcBef>
                <a:spcPts val="0"/>
              </a:spcBef>
              <a:spcAft>
                <a:spcPts val="0"/>
              </a:spcAft>
              <a:buSzPts val="2000"/>
              <a:buFont typeface="Rozha One"/>
              <a:buNone/>
              <a:defRPr sz="2667">
                <a:latin typeface="Rozha One"/>
                <a:ea typeface="Rozha One"/>
                <a:cs typeface="Rozha One"/>
                <a:sym typeface="Rozha One"/>
              </a:defRPr>
            </a:lvl4pPr>
            <a:lvl5pPr lvl="4" algn="ctr" rtl="0">
              <a:spcBef>
                <a:spcPts val="0"/>
              </a:spcBef>
              <a:spcAft>
                <a:spcPts val="0"/>
              </a:spcAft>
              <a:buSzPts val="2000"/>
              <a:buFont typeface="Rozha One"/>
              <a:buNone/>
              <a:defRPr sz="2667">
                <a:latin typeface="Rozha One"/>
                <a:ea typeface="Rozha One"/>
                <a:cs typeface="Rozha One"/>
                <a:sym typeface="Rozha One"/>
              </a:defRPr>
            </a:lvl5pPr>
            <a:lvl6pPr lvl="5" algn="ctr" rtl="0">
              <a:spcBef>
                <a:spcPts val="0"/>
              </a:spcBef>
              <a:spcAft>
                <a:spcPts val="0"/>
              </a:spcAft>
              <a:buSzPts val="2000"/>
              <a:buFont typeface="Rozha One"/>
              <a:buNone/>
              <a:defRPr sz="2667">
                <a:latin typeface="Rozha One"/>
                <a:ea typeface="Rozha One"/>
                <a:cs typeface="Rozha One"/>
                <a:sym typeface="Rozha One"/>
              </a:defRPr>
            </a:lvl6pPr>
            <a:lvl7pPr lvl="6" algn="ctr" rtl="0">
              <a:spcBef>
                <a:spcPts val="0"/>
              </a:spcBef>
              <a:spcAft>
                <a:spcPts val="0"/>
              </a:spcAft>
              <a:buSzPts val="2000"/>
              <a:buFont typeface="Rozha One"/>
              <a:buNone/>
              <a:defRPr sz="2667">
                <a:latin typeface="Rozha One"/>
                <a:ea typeface="Rozha One"/>
                <a:cs typeface="Rozha One"/>
                <a:sym typeface="Rozha One"/>
              </a:defRPr>
            </a:lvl7pPr>
            <a:lvl8pPr lvl="7" algn="ctr" rtl="0">
              <a:spcBef>
                <a:spcPts val="0"/>
              </a:spcBef>
              <a:spcAft>
                <a:spcPts val="0"/>
              </a:spcAft>
              <a:buSzPts val="2000"/>
              <a:buFont typeface="Rozha One"/>
              <a:buNone/>
              <a:defRPr sz="2667">
                <a:latin typeface="Rozha One"/>
                <a:ea typeface="Rozha One"/>
                <a:cs typeface="Rozha One"/>
                <a:sym typeface="Rozha One"/>
              </a:defRPr>
            </a:lvl8pPr>
            <a:lvl9pPr lvl="8" algn="ctr" rtl="0">
              <a:spcBef>
                <a:spcPts val="0"/>
              </a:spcBef>
              <a:spcAft>
                <a:spcPts val="0"/>
              </a:spcAft>
              <a:buSzPts val="2000"/>
              <a:buFont typeface="Rozha One"/>
              <a:buNone/>
              <a:defRPr sz="2667">
                <a:latin typeface="Rozha One"/>
                <a:ea typeface="Rozha One"/>
                <a:cs typeface="Rozha One"/>
                <a:sym typeface="Rozha One"/>
              </a:defRPr>
            </a:lvl9pPr>
          </a:lstStyle>
          <a:p>
            <a:r>
              <a:t>xx%</a:t>
            </a:r>
          </a:p>
        </p:txBody>
      </p:sp>
      <p:sp>
        <p:nvSpPr>
          <p:cNvPr id="444" name="Google Shape;444;p51"/>
          <p:cNvSpPr txBox="1">
            <a:spLocks noGrp="1"/>
          </p:cNvSpPr>
          <p:nvPr>
            <p:ph type="title" idx="3" hasCustomPrompt="1"/>
          </p:nvPr>
        </p:nvSpPr>
        <p:spPr>
          <a:xfrm>
            <a:off x="3078903" y="3988601"/>
            <a:ext cx="855600" cy="38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a:solidFill>
                  <a:schemeClr val="dk1"/>
                </a:solidFill>
              </a:defRPr>
            </a:lvl1pPr>
            <a:lvl2pPr lvl="1"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2pPr>
            <a:lvl3pPr lvl="2"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3pPr>
            <a:lvl4pPr lvl="3"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4pPr>
            <a:lvl5pPr lvl="4"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5pPr>
            <a:lvl6pPr lvl="5"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6pPr>
            <a:lvl7pPr lvl="6"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7pPr>
            <a:lvl8pPr lvl="7"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8pPr>
            <a:lvl9pPr lvl="8"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9pPr>
          </a:lstStyle>
          <a:p>
            <a:r>
              <a:t>xx%</a:t>
            </a:r>
          </a:p>
        </p:txBody>
      </p:sp>
      <p:sp>
        <p:nvSpPr>
          <p:cNvPr id="445" name="Google Shape;445;p51"/>
          <p:cNvSpPr txBox="1">
            <a:spLocks noGrp="1"/>
          </p:cNvSpPr>
          <p:nvPr>
            <p:ph type="title" idx="4"/>
          </p:nvPr>
        </p:nvSpPr>
        <p:spPr>
          <a:xfrm>
            <a:off x="7206697" y="4455967"/>
            <a:ext cx="2957200" cy="43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446" name="Google Shape;446;p51"/>
          <p:cNvSpPr txBox="1">
            <a:spLocks noGrp="1"/>
          </p:cNvSpPr>
          <p:nvPr>
            <p:ph type="title" idx="5"/>
          </p:nvPr>
        </p:nvSpPr>
        <p:spPr>
          <a:xfrm>
            <a:off x="1979903" y="2696900"/>
            <a:ext cx="3053600" cy="43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447" name="Google Shape;447;p51"/>
          <p:cNvSpPr txBox="1">
            <a:spLocks noGrp="1"/>
          </p:cNvSpPr>
          <p:nvPr>
            <p:ph type="title" idx="6"/>
          </p:nvPr>
        </p:nvSpPr>
        <p:spPr>
          <a:xfrm>
            <a:off x="7206697" y="2696900"/>
            <a:ext cx="2957200" cy="43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448" name="Google Shape;448;p51"/>
          <p:cNvSpPr txBox="1">
            <a:spLocks noGrp="1"/>
          </p:cNvSpPr>
          <p:nvPr>
            <p:ph type="title" idx="7" hasCustomPrompt="1"/>
          </p:nvPr>
        </p:nvSpPr>
        <p:spPr>
          <a:xfrm>
            <a:off x="8257497" y="2229500"/>
            <a:ext cx="855600" cy="38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Font typeface="Rozha One"/>
              <a:buNone/>
              <a:defRPr sz="2667">
                <a:latin typeface="Rozha One"/>
                <a:ea typeface="Rozha One"/>
                <a:cs typeface="Rozha One"/>
                <a:sym typeface="Rozha One"/>
              </a:defRPr>
            </a:lvl2pPr>
            <a:lvl3pPr lvl="2" algn="ctr" rtl="0">
              <a:spcBef>
                <a:spcPts val="0"/>
              </a:spcBef>
              <a:spcAft>
                <a:spcPts val="0"/>
              </a:spcAft>
              <a:buSzPts val="2000"/>
              <a:buFont typeface="Rozha One"/>
              <a:buNone/>
              <a:defRPr sz="2667">
                <a:latin typeface="Rozha One"/>
                <a:ea typeface="Rozha One"/>
                <a:cs typeface="Rozha One"/>
                <a:sym typeface="Rozha One"/>
              </a:defRPr>
            </a:lvl3pPr>
            <a:lvl4pPr lvl="3" algn="ctr" rtl="0">
              <a:spcBef>
                <a:spcPts val="0"/>
              </a:spcBef>
              <a:spcAft>
                <a:spcPts val="0"/>
              </a:spcAft>
              <a:buSzPts val="2000"/>
              <a:buFont typeface="Rozha One"/>
              <a:buNone/>
              <a:defRPr sz="2667">
                <a:latin typeface="Rozha One"/>
                <a:ea typeface="Rozha One"/>
                <a:cs typeface="Rozha One"/>
                <a:sym typeface="Rozha One"/>
              </a:defRPr>
            </a:lvl4pPr>
            <a:lvl5pPr lvl="4" algn="ctr" rtl="0">
              <a:spcBef>
                <a:spcPts val="0"/>
              </a:spcBef>
              <a:spcAft>
                <a:spcPts val="0"/>
              </a:spcAft>
              <a:buSzPts val="2000"/>
              <a:buFont typeface="Rozha One"/>
              <a:buNone/>
              <a:defRPr sz="2667">
                <a:latin typeface="Rozha One"/>
                <a:ea typeface="Rozha One"/>
                <a:cs typeface="Rozha One"/>
                <a:sym typeface="Rozha One"/>
              </a:defRPr>
            </a:lvl5pPr>
            <a:lvl6pPr lvl="5" algn="ctr" rtl="0">
              <a:spcBef>
                <a:spcPts val="0"/>
              </a:spcBef>
              <a:spcAft>
                <a:spcPts val="0"/>
              </a:spcAft>
              <a:buSzPts val="2000"/>
              <a:buFont typeface="Rozha One"/>
              <a:buNone/>
              <a:defRPr sz="2667">
                <a:latin typeface="Rozha One"/>
                <a:ea typeface="Rozha One"/>
                <a:cs typeface="Rozha One"/>
                <a:sym typeface="Rozha One"/>
              </a:defRPr>
            </a:lvl6pPr>
            <a:lvl7pPr lvl="6" algn="ctr" rtl="0">
              <a:spcBef>
                <a:spcPts val="0"/>
              </a:spcBef>
              <a:spcAft>
                <a:spcPts val="0"/>
              </a:spcAft>
              <a:buSzPts val="2000"/>
              <a:buFont typeface="Rozha One"/>
              <a:buNone/>
              <a:defRPr sz="2667">
                <a:latin typeface="Rozha One"/>
                <a:ea typeface="Rozha One"/>
                <a:cs typeface="Rozha One"/>
                <a:sym typeface="Rozha One"/>
              </a:defRPr>
            </a:lvl7pPr>
            <a:lvl8pPr lvl="7" algn="ctr" rtl="0">
              <a:spcBef>
                <a:spcPts val="0"/>
              </a:spcBef>
              <a:spcAft>
                <a:spcPts val="0"/>
              </a:spcAft>
              <a:buSzPts val="2000"/>
              <a:buFont typeface="Rozha One"/>
              <a:buNone/>
              <a:defRPr sz="2667">
                <a:latin typeface="Rozha One"/>
                <a:ea typeface="Rozha One"/>
                <a:cs typeface="Rozha One"/>
                <a:sym typeface="Rozha One"/>
              </a:defRPr>
            </a:lvl8pPr>
            <a:lvl9pPr lvl="8" algn="ctr" rtl="0">
              <a:spcBef>
                <a:spcPts val="0"/>
              </a:spcBef>
              <a:spcAft>
                <a:spcPts val="0"/>
              </a:spcAft>
              <a:buSzPts val="2000"/>
              <a:buFont typeface="Rozha One"/>
              <a:buNone/>
              <a:defRPr sz="2667">
                <a:latin typeface="Rozha One"/>
                <a:ea typeface="Rozha One"/>
                <a:cs typeface="Rozha One"/>
                <a:sym typeface="Rozha One"/>
              </a:defRPr>
            </a:lvl9pPr>
          </a:lstStyle>
          <a:p>
            <a:r>
              <a:t>xx%</a:t>
            </a:r>
          </a:p>
        </p:txBody>
      </p:sp>
      <p:sp>
        <p:nvSpPr>
          <p:cNvPr id="449" name="Google Shape;449;p51"/>
          <p:cNvSpPr txBox="1">
            <a:spLocks noGrp="1"/>
          </p:cNvSpPr>
          <p:nvPr>
            <p:ph type="title" idx="8" hasCustomPrompt="1"/>
          </p:nvPr>
        </p:nvSpPr>
        <p:spPr>
          <a:xfrm>
            <a:off x="8257497" y="3986229"/>
            <a:ext cx="855600" cy="38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a:solidFill>
                  <a:schemeClr val="dk1"/>
                </a:solidFill>
              </a:defRPr>
            </a:lvl1pPr>
            <a:lvl2pPr lvl="1"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2pPr>
            <a:lvl3pPr lvl="2"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3pPr>
            <a:lvl4pPr lvl="3"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4pPr>
            <a:lvl5pPr lvl="4"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5pPr>
            <a:lvl6pPr lvl="5"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6pPr>
            <a:lvl7pPr lvl="6"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7pPr>
            <a:lvl8pPr lvl="7"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8pPr>
            <a:lvl9pPr lvl="8"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9pPr>
          </a:lstStyle>
          <a:p>
            <a:r>
              <a:t>xx%</a:t>
            </a:r>
          </a:p>
        </p:txBody>
      </p:sp>
      <p:sp>
        <p:nvSpPr>
          <p:cNvPr id="450" name="Google Shape;450;p51"/>
          <p:cNvSpPr txBox="1">
            <a:spLocks noGrp="1"/>
          </p:cNvSpPr>
          <p:nvPr>
            <p:ph type="subTitle" idx="1"/>
          </p:nvPr>
        </p:nvSpPr>
        <p:spPr>
          <a:xfrm>
            <a:off x="1870703" y="3158293"/>
            <a:ext cx="3272000" cy="3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51" name="Google Shape;451;p51"/>
          <p:cNvSpPr txBox="1">
            <a:spLocks noGrp="1"/>
          </p:cNvSpPr>
          <p:nvPr>
            <p:ph type="subTitle" idx="9"/>
          </p:nvPr>
        </p:nvSpPr>
        <p:spPr>
          <a:xfrm>
            <a:off x="7049297" y="3158293"/>
            <a:ext cx="3272000" cy="3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52" name="Google Shape;452;p51"/>
          <p:cNvSpPr txBox="1">
            <a:spLocks noGrp="1"/>
          </p:cNvSpPr>
          <p:nvPr>
            <p:ph type="subTitle" idx="13"/>
          </p:nvPr>
        </p:nvSpPr>
        <p:spPr>
          <a:xfrm>
            <a:off x="1870703" y="4917497"/>
            <a:ext cx="3272000" cy="3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53" name="Google Shape;453;p51"/>
          <p:cNvSpPr txBox="1">
            <a:spLocks noGrp="1"/>
          </p:cNvSpPr>
          <p:nvPr>
            <p:ph type="subTitle" idx="14"/>
          </p:nvPr>
        </p:nvSpPr>
        <p:spPr>
          <a:xfrm>
            <a:off x="7049297" y="4917497"/>
            <a:ext cx="3272000" cy="3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54" name="Google Shape;454;p51"/>
          <p:cNvSpPr txBox="1">
            <a:spLocks noGrp="1"/>
          </p:cNvSpPr>
          <p:nvPr>
            <p:ph type="title" idx="15"/>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700"/>
              <a:buNone/>
              <a:defRPr sz="3600">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455" name="Google Shape;455;p51"/>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56" name="Google Shape;456;p51"/>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323379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466"/>
        <p:cNvGrpSpPr/>
        <p:nvPr/>
      </p:nvGrpSpPr>
      <p:grpSpPr>
        <a:xfrm>
          <a:off x="0" y="0"/>
          <a:ext cx="0" cy="0"/>
          <a:chOff x="0" y="0"/>
          <a:chExt cx="0" cy="0"/>
        </a:xfrm>
      </p:grpSpPr>
      <p:grpSp>
        <p:nvGrpSpPr>
          <p:cNvPr id="467" name="Google Shape;467;p53"/>
          <p:cNvGrpSpPr/>
          <p:nvPr/>
        </p:nvGrpSpPr>
        <p:grpSpPr>
          <a:xfrm>
            <a:off x="-399505" y="-183099"/>
            <a:ext cx="12733933" cy="7224188"/>
            <a:chOff x="-124850" y="-137325"/>
            <a:chExt cx="9550450" cy="5418141"/>
          </a:xfrm>
        </p:grpSpPr>
        <p:sp>
          <p:nvSpPr>
            <p:cNvPr id="468" name="Google Shape;468;p53"/>
            <p:cNvSpPr/>
            <p:nvPr/>
          </p:nvSpPr>
          <p:spPr>
            <a:xfrm flipH="1">
              <a:off x="5180950" y="-137325"/>
              <a:ext cx="4244650" cy="5405675"/>
            </a:xfrm>
            <a:custGeom>
              <a:avLst/>
              <a:gdLst/>
              <a:ahLst/>
              <a:cxnLst/>
              <a:rect l="l" t="t" r="r" b="b"/>
              <a:pathLst>
                <a:path w="169786" h="216227" extrusionOk="0">
                  <a:moveTo>
                    <a:pt x="57428" y="0"/>
                  </a:moveTo>
                  <a:lnTo>
                    <a:pt x="0" y="0"/>
                  </a:lnTo>
                  <a:lnTo>
                    <a:pt x="0" y="216227"/>
                  </a:lnTo>
                  <a:lnTo>
                    <a:pt x="169786" y="216227"/>
                  </a:lnTo>
                  <a:lnTo>
                    <a:pt x="53433" y="60424"/>
                  </a:lnTo>
                  <a:close/>
                </a:path>
              </a:pathLst>
            </a:custGeom>
            <a:solidFill>
              <a:srgbClr val="F7E5B7">
                <a:alpha val="52679"/>
              </a:srgbClr>
            </a:solidFill>
            <a:ln>
              <a:noFill/>
            </a:ln>
          </p:spPr>
        </p:sp>
        <p:sp>
          <p:nvSpPr>
            <p:cNvPr id="469" name="Google Shape;469;p53"/>
            <p:cNvSpPr/>
            <p:nvPr/>
          </p:nvSpPr>
          <p:spPr>
            <a:xfrm flipH="1">
              <a:off x="-124850" y="1323316"/>
              <a:ext cx="8239600" cy="3957500"/>
            </a:xfrm>
            <a:custGeom>
              <a:avLst/>
              <a:gdLst/>
              <a:ahLst/>
              <a:cxnLst/>
              <a:rect l="l" t="t" r="r" b="b"/>
              <a:pathLst>
                <a:path w="329584" h="158300" extrusionOk="0">
                  <a:moveTo>
                    <a:pt x="0" y="0"/>
                  </a:moveTo>
                  <a:lnTo>
                    <a:pt x="117851" y="158300"/>
                  </a:lnTo>
                  <a:lnTo>
                    <a:pt x="329584" y="154305"/>
                  </a:lnTo>
                  <a:lnTo>
                    <a:pt x="320595" y="56929"/>
                  </a:lnTo>
                  <a:lnTo>
                    <a:pt x="145316" y="60923"/>
                  </a:lnTo>
                  <a:close/>
                </a:path>
              </a:pathLst>
            </a:custGeom>
            <a:solidFill>
              <a:srgbClr val="96B3C1">
                <a:alpha val="38840"/>
              </a:srgbClr>
            </a:solidFill>
            <a:ln>
              <a:noFill/>
            </a:ln>
          </p:spPr>
        </p:sp>
        <p:sp>
          <p:nvSpPr>
            <p:cNvPr id="470" name="Google Shape;470;p53"/>
            <p:cNvSpPr/>
            <p:nvPr/>
          </p:nvSpPr>
          <p:spPr>
            <a:xfrm flipH="1">
              <a:off x="87400" y="-112350"/>
              <a:ext cx="4419400" cy="2958750"/>
            </a:xfrm>
            <a:custGeom>
              <a:avLst/>
              <a:gdLst/>
              <a:ahLst/>
              <a:cxnLst/>
              <a:rect l="l" t="t" r="r" b="b"/>
              <a:pathLst>
                <a:path w="176776" h="118350" extrusionOk="0">
                  <a:moveTo>
                    <a:pt x="33957" y="0"/>
                  </a:moveTo>
                  <a:lnTo>
                    <a:pt x="176776" y="0"/>
                  </a:lnTo>
                  <a:lnTo>
                    <a:pt x="176776" y="114355"/>
                  </a:lnTo>
                  <a:lnTo>
                    <a:pt x="0" y="118350"/>
                  </a:lnTo>
                  <a:close/>
                </a:path>
              </a:pathLst>
            </a:custGeom>
            <a:solidFill>
              <a:srgbClr val="9EDDEF">
                <a:alpha val="29460"/>
              </a:srgbClr>
            </a:solidFill>
            <a:ln>
              <a:noFill/>
            </a:ln>
          </p:spPr>
        </p:sp>
      </p:grpSp>
      <p:sp>
        <p:nvSpPr>
          <p:cNvPr id="471" name="Google Shape;471;p53"/>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53"/>
          <p:cNvSpPr txBox="1">
            <a:spLocks noGrp="1"/>
          </p:cNvSpPr>
          <p:nvPr>
            <p:ph type="title"/>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700"/>
              <a:buNone/>
              <a:defRPr sz="3600">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473" name="Google Shape;473;p53"/>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74" name="Google Shape;474;p53"/>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471126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682"/>
        <p:cNvGrpSpPr/>
        <p:nvPr/>
      </p:nvGrpSpPr>
      <p:grpSpPr>
        <a:xfrm>
          <a:off x="0" y="0"/>
          <a:ext cx="0" cy="0"/>
          <a:chOff x="0" y="0"/>
          <a:chExt cx="0" cy="0"/>
        </a:xfrm>
      </p:grpSpPr>
      <p:sp>
        <p:nvSpPr>
          <p:cNvPr id="683" name="Google Shape;683;p73"/>
          <p:cNvSpPr/>
          <p:nvPr/>
        </p:nvSpPr>
        <p:spPr>
          <a:xfrm>
            <a:off x="-166467" y="-168477"/>
            <a:ext cx="11502133" cy="4577533"/>
          </a:xfrm>
          <a:custGeom>
            <a:avLst/>
            <a:gdLst/>
            <a:ahLst/>
            <a:cxnLst/>
            <a:rect l="l" t="t" r="r" b="b"/>
            <a:pathLst>
              <a:path w="345064" h="137326" extrusionOk="0">
                <a:moveTo>
                  <a:pt x="0" y="0"/>
                </a:moveTo>
                <a:lnTo>
                  <a:pt x="215728" y="137326"/>
                </a:lnTo>
                <a:lnTo>
                  <a:pt x="345064" y="0"/>
                </a:lnTo>
                <a:close/>
              </a:path>
            </a:pathLst>
          </a:custGeom>
          <a:solidFill>
            <a:srgbClr val="9EDDEF">
              <a:alpha val="29460"/>
            </a:srgbClr>
          </a:solidFill>
          <a:ln>
            <a:noFill/>
          </a:ln>
        </p:spPr>
      </p:sp>
      <p:sp>
        <p:nvSpPr>
          <p:cNvPr id="684" name="Google Shape;684;p73"/>
          <p:cNvSpPr/>
          <p:nvPr/>
        </p:nvSpPr>
        <p:spPr>
          <a:xfrm>
            <a:off x="7781609" y="-109987"/>
            <a:ext cx="4594200" cy="6907933"/>
          </a:xfrm>
          <a:custGeom>
            <a:avLst/>
            <a:gdLst/>
            <a:ahLst/>
            <a:cxnLst/>
            <a:rect l="l" t="t" r="r" b="b"/>
            <a:pathLst>
              <a:path w="137826" h="207238" extrusionOk="0">
                <a:moveTo>
                  <a:pt x="104368" y="0"/>
                </a:moveTo>
                <a:lnTo>
                  <a:pt x="137826" y="0"/>
                </a:lnTo>
                <a:lnTo>
                  <a:pt x="137826" y="207238"/>
                </a:lnTo>
                <a:lnTo>
                  <a:pt x="0" y="111859"/>
                </a:lnTo>
                <a:close/>
              </a:path>
            </a:pathLst>
          </a:custGeom>
          <a:solidFill>
            <a:srgbClr val="595959">
              <a:alpha val="16960"/>
            </a:srgbClr>
          </a:solidFill>
          <a:ln>
            <a:noFill/>
          </a:ln>
        </p:spPr>
      </p:sp>
      <p:sp>
        <p:nvSpPr>
          <p:cNvPr id="685" name="Google Shape;685;p73"/>
          <p:cNvSpPr/>
          <p:nvPr/>
        </p:nvSpPr>
        <p:spPr>
          <a:xfrm>
            <a:off x="-183100" y="-166466"/>
            <a:ext cx="5026967" cy="5160167"/>
          </a:xfrm>
          <a:custGeom>
            <a:avLst/>
            <a:gdLst/>
            <a:ahLst/>
            <a:cxnLst/>
            <a:rect l="l" t="t" r="r" b="b"/>
            <a:pathLst>
              <a:path w="150809" h="154805" extrusionOk="0">
                <a:moveTo>
                  <a:pt x="1498" y="0"/>
                </a:moveTo>
                <a:lnTo>
                  <a:pt x="150809" y="95879"/>
                </a:lnTo>
                <a:lnTo>
                  <a:pt x="51435" y="154805"/>
                </a:lnTo>
                <a:lnTo>
                  <a:pt x="0" y="154805"/>
                </a:lnTo>
                <a:close/>
              </a:path>
            </a:pathLst>
          </a:custGeom>
          <a:solidFill>
            <a:srgbClr val="96B3C1">
              <a:alpha val="38840"/>
            </a:srgbClr>
          </a:solidFill>
          <a:ln>
            <a:noFill/>
          </a:ln>
        </p:spPr>
      </p:sp>
      <p:sp>
        <p:nvSpPr>
          <p:cNvPr id="686" name="Google Shape;686;p73"/>
          <p:cNvSpPr/>
          <p:nvPr/>
        </p:nvSpPr>
        <p:spPr>
          <a:xfrm>
            <a:off x="-87733" y="3041500"/>
            <a:ext cx="7135833" cy="3889600"/>
          </a:xfrm>
          <a:custGeom>
            <a:avLst/>
            <a:gdLst/>
            <a:ahLst/>
            <a:cxnLst/>
            <a:rect l="l" t="t" r="r" b="b"/>
            <a:pathLst>
              <a:path w="214075" h="116688" extrusionOk="0">
                <a:moveTo>
                  <a:pt x="211881" y="116688"/>
                </a:moveTo>
                <a:lnTo>
                  <a:pt x="0" y="116688"/>
                </a:lnTo>
                <a:lnTo>
                  <a:pt x="0" y="58783"/>
                </a:lnTo>
                <a:lnTo>
                  <a:pt x="48255" y="58783"/>
                </a:lnTo>
                <a:lnTo>
                  <a:pt x="147396" y="0"/>
                </a:lnTo>
                <a:lnTo>
                  <a:pt x="214075" y="41236"/>
                </a:lnTo>
                <a:close/>
              </a:path>
            </a:pathLst>
          </a:custGeom>
          <a:solidFill>
            <a:srgbClr val="F7E5B7">
              <a:alpha val="52679"/>
            </a:srgbClr>
          </a:solidFill>
          <a:ln>
            <a:noFill/>
          </a:ln>
        </p:spPr>
      </p:sp>
    </p:spTree>
    <p:extLst>
      <p:ext uri="{BB962C8B-B14F-4D97-AF65-F5344CB8AC3E}">
        <p14:creationId xmlns:p14="http://schemas.microsoft.com/office/powerpoint/2010/main" val="1159695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687"/>
        <p:cNvGrpSpPr/>
        <p:nvPr/>
      </p:nvGrpSpPr>
      <p:grpSpPr>
        <a:xfrm>
          <a:off x="0" y="0"/>
          <a:ext cx="0" cy="0"/>
          <a:chOff x="0" y="0"/>
          <a:chExt cx="0" cy="0"/>
        </a:xfrm>
      </p:grpSpPr>
      <p:sp>
        <p:nvSpPr>
          <p:cNvPr id="688" name="Google Shape;688;p74"/>
          <p:cNvSpPr/>
          <p:nvPr/>
        </p:nvSpPr>
        <p:spPr>
          <a:xfrm rot="10800000">
            <a:off x="3578822" y="-183100"/>
            <a:ext cx="8838833" cy="3911733"/>
          </a:xfrm>
          <a:custGeom>
            <a:avLst/>
            <a:gdLst/>
            <a:ahLst/>
            <a:cxnLst/>
            <a:rect l="l" t="t" r="r" b="b"/>
            <a:pathLst>
              <a:path w="265165" h="117352" extrusionOk="0">
                <a:moveTo>
                  <a:pt x="155803" y="0"/>
                </a:moveTo>
                <a:lnTo>
                  <a:pt x="218724" y="40948"/>
                </a:lnTo>
                <a:lnTo>
                  <a:pt x="265165" y="117352"/>
                </a:lnTo>
                <a:lnTo>
                  <a:pt x="0" y="117352"/>
                </a:lnTo>
                <a:lnTo>
                  <a:pt x="0" y="58426"/>
                </a:lnTo>
                <a:lnTo>
                  <a:pt x="57427" y="58426"/>
                </a:lnTo>
                <a:close/>
              </a:path>
            </a:pathLst>
          </a:custGeom>
          <a:solidFill>
            <a:srgbClr val="F7E5B7">
              <a:alpha val="52679"/>
            </a:srgbClr>
          </a:solidFill>
          <a:ln>
            <a:noFill/>
          </a:ln>
        </p:spPr>
      </p:sp>
      <p:sp>
        <p:nvSpPr>
          <p:cNvPr id="689" name="Google Shape;689;p74"/>
          <p:cNvSpPr/>
          <p:nvPr/>
        </p:nvSpPr>
        <p:spPr>
          <a:xfrm>
            <a:off x="3845134" y="4843867"/>
            <a:ext cx="8472633" cy="2130667"/>
          </a:xfrm>
          <a:custGeom>
            <a:avLst/>
            <a:gdLst/>
            <a:ahLst/>
            <a:cxnLst/>
            <a:rect l="l" t="t" r="r" b="b"/>
            <a:pathLst>
              <a:path w="254179" h="63920" extrusionOk="0">
                <a:moveTo>
                  <a:pt x="153806" y="0"/>
                </a:moveTo>
                <a:lnTo>
                  <a:pt x="0" y="63920"/>
                </a:lnTo>
                <a:lnTo>
                  <a:pt x="254179" y="63920"/>
                </a:lnTo>
                <a:close/>
              </a:path>
            </a:pathLst>
          </a:custGeom>
          <a:solidFill>
            <a:srgbClr val="96B3C1">
              <a:alpha val="38840"/>
            </a:srgbClr>
          </a:solidFill>
          <a:ln>
            <a:noFill/>
          </a:ln>
        </p:spPr>
      </p:sp>
      <p:sp>
        <p:nvSpPr>
          <p:cNvPr id="690" name="Google Shape;690;p74"/>
          <p:cNvSpPr/>
          <p:nvPr/>
        </p:nvSpPr>
        <p:spPr>
          <a:xfrm>
            <a:off x="-116533" y="-149799"/>
            <a:ext cx="5243400" cy="7091033"/>
          </a:xfrm>
          <a:custGeom>
            <a:avLst/>
            <a:gdLst/>
            <a:ahLst/>
            <a:cxnLst/>
            <a:rect l="l" t="t" r="r" b="b"/>
            <a:pathLst>
              <a:path w="157302" h="212731" extrusionOk="0">
                <a:moveTo>
                  <a:pt x="157302" y="75904"/>
                </a:moveTo>
                <a:lnTo>
                  <a:pt x="120848" y="212731"/>
                </a:lnTo>
                <a:lnTo>
                  <a:pt x="0" y="212731"/>
                </a:lnTo>
                <a:lnTo>
                  <a:pt x="0" y="0"/>
                </a:lnTo>
                <a:lnTo>
                  <a:pt x="111859" y="0"/>
                </a:lnTo>
                <a:close/>
              </a:path>
            </a:pathLst>
          </a:custGeom>
          <a:solidFill>
            <a:srgbClr val="595959">
              <a:alpha val="16960"/>
            </a:srgbClr>
          </a:solidFill>
          <a:ln>
            <a:noFill/>
          </a:ln>
        </p:spPr>
      </p:sp>
      <p:sp>
        <p:nvSpPr>
          <p:cNvPr id="691" name="Google Shape;691;p74"/>
          <p:cNvSpPr/>
          <p:nvPr/>
        </p:nvSpPr>
        <p:spPr>
          <a:xfrm>
            <a:off x="7233352" y="1794315"/>
            <a:ext cx="5001667" cy="5147467"/>
          </a:xfrm>
          <a:custGeom>
            <a:avLst/>
            <a:gdLst/>
            <a:ahLst/>
            <a:cxnLst/>
            <a:rect l="l" t="t" r="r" b="b"/>
            <a:pathLst>
              <a:path w="150050" h="154424" extrusionOk="0">
                <a:moveTo>
                  <a:pt x="97566" y="0"/>
                </a:moveTo>
                <a:lnTo>
                  <a:pt x="0" y="57867"/>
                </a:lnTo>
                <a:lnTo>
                  <a:pt x="150050" y="154424"/>
                </a:lnTo>
                <a:close/>
              </a:path>
            </a:pathLst>
          </a:custGeom>
          <a:solidFill>
            <a:srgbClr val="9EDDEF">
              <a:alpha val="29460"/>
            </a:srgbClr>
          </a:solidFill>
          <a:ln>
            <a:noFill/>
          </a:ln>
        </p:spPr>
      </p:sp>
    </p:spTree>
    <p:extLst>
      <p:ext uri="{BB962C8B-B14F-4D97-AF65-F5344CB8AC3E}">
        <p14:creationId xmlns:p14="http://schemas.microsoft.com/office/powerpoint/2010/main" val="2867826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alphaModFix/>
          </a:blip>
          <a:stretch>
            <a:fillRect/>
          </a:stretch>
        </a:blipFill>
        <a:effectLst/>
      </p:bgPr>
    </p:bg>
    <p:spTree>
      <p:nvGrpSpPr>
        <p:cNvPr id="1" name="Shape 692"/>
        <p:cNvGrpSpPr/>
        <p:nvPr/>
      </p:nvGrpSpPr>
      <p:grpSpPr>
        <a:xfrm>
          <a:off x="0" y="0"/>
          <a:ext cx="0" cy="0"/>
          <a:chOff x="0" y="0"/>
          <a:chExt cx="0" cy="0"/>
        </a:xfrm>
      </p:grpSpPr>
      <p:sp>
        <p:nvSpPr>
          <p:cNvPr id="693" name="Google Shape;693;p75"/>
          <p:cNvSpPr/>
          <p:nvPr/>
        </p:nvSpPr>
        <p:spPr>
          <a:xfrm>
            <a:off x="-319733" y="-166433"/>
            <a:ext cx="5896473" cy="7157600"/>
          </a:xfrm>
          <a:custGeom>
            <a:avLst/>
            <a:gdLst/>
            <a:ahLst/>
            <a:cxnLst/>
            <a:rect l="l" t="t" r="r" b="b"/>
            <a:pathLst>
              <a:path w="174280" h="214728" extrusionOk="0">
                <a:moveTo>
                  <a:pt x="2997" y="0"/>
                </a:moveTo>
                <a:lnTo>
                  <a:pt x="174280" y="125341"/>
                </a:lnTo>
                <a:lnTo>
                  <a:pt x="174280" y="214728"/>
                </a:lnTo>
                <a:lnTo>
                  <a:pt x="0" y="214728"/>
                </a:lnTo>
                <a:lnTo>
                  <a:pt x="0" y="4993"/>
                </a:lnTo>
                <a:close/>
              </a:path>
            </a:pathLst>
          </a:custGeom>
          <a:solidFill>
            <a:srgbClr val="F7E5B7">
              <a:alpha val="52679"/>
            </a:srgbClr>
          </a:solidFill>
          <a:ln>
            <a:noFill/>
          </a:ln>
        </p:spPr>
      </p:sp>
      <p:sp>
        <p:nvSpPr>
          <p:cNvPr id="694" name="Google Shape;694;p75"/>
          <p:cNvSpPr/>
          <p:nvPr/>
        </p:nvSpPr>
        <p:spPr>
          <a:xfrm>
            <a:off x="5576670" y="2613374"/>
            <a:ext cx="5626111" cy="4394433"/>
          </a:xfrm>
          <a:custGeom>
            <a:avLst/>
            <a:gdLst/>
            <a:ahLst/>
            <a:cxnLst/>
            <a:rect l="l" t="t" r="r" b="b"/>
            <a:pathLst>
              <a:path w="166289" h="131833" extrusionOk="0">
                <a:moveTo>
                  <a:pt x="0" y="131833"/>
                </a:moveTo>
                <a:lnTo>
                  <a:pt x="12484" y="131334"/>
                </a:lnTo>
                <a:lnTo>
                  <a:pt x="166289" y="131334"/>
                </a:lnTo>
                <a:lnTo>
                  <a:pt x="95878" y="0"/>
                </a:lnTo>
                <a:lnTo>
                  <a:pt x="0" y="42946"/>
                </a:lnTo>
                <a:close/>
              </a:path>
            </a:pathLst>
          </a:custGeom>
          <a:solidFill>
            <a:srgbClr val="9EDDEF">
              <a:alpha val="29460"/>
            </a:srgbClr>
          </a:solidFill>
          <a:ln>
            <a:noFill/>
          </a:ln>
        </p:spPr>
      </p:sp>
      <p:sp>
        <p:nvSpPr>
          <p:cNvPr id="695" name="Google Shape;695;p75"/>
          <p:cNvSpPr/>
          <p:nvPr/>
        </p:nvSpPr>
        <p:spPr>
          <a:xfrm>
            <a:off x="-201453" y="-133151"/>
            <a:ext cx="9224828" cy="4161400"/>
          </a:xfrm>
          <a:custGeom>
            <a:avLst/>
            <a:gdLst/>
            <a:ahLst/>
            <a:cxnLst/>
            <a:rect l="l" t="t" r="r" b="b"/>
            <a:pathLst>
              <a:path w="272655" h="124842" extrusionOk="0">
                <a:moveTo>
                  <a:pt x="0" y="0"/>
                </a:moveTo>
                <a:lnTo>
                  <a:pt x="272655" y="0"/>
                </a:lnTo>
                <a:lnTo>
                  <a:pt x="266164" y="82895"/>
                </a:lnTo>
                <a:lnTo>
                  <a:pt x="171284" y="124842"/>
                </a:lnTo>
                <a:close/>
              </a:path>
            </a:pathLst>
          </a:custGeom>
          <a:solidFill>
            <a:srgbClr val="96B3C1">
              <a:alpha val="38840"/>
            </a:srgbClr>
          </a:solidFill>
          <a:ln>
            <a:noFill/>
          </a:ln>
        </p:spPr>
      </p:sp>
      <p:sp>
        <p:nvSpPr>
          <p:cNvPr id="696" name="Google Shape;696;p75"/>
          <p:cNvSpPr/>
          <p:nvPr/>
        </p:nvSpPr>
        <p:spPr>
          <a:xfrm>
            <a:off x="8835736" y="2606503"/>
            <a:ext cx="3714133" cy="4430667"/>
          </a:xfrm>
          <a:custGeom>
            <a:avLst/>
            <a:gdLst/>
            <a:ahLst/>
            <a:cxnLst/>
            <a:rect l="l" t="t" r="r" b="b"/>
            <a:pathLst>
              <a:path w="111424" h="132920" extrusionOk="0">
                <a:moveTo>
                  <a:pt x="0" y="878"/>
                </a:moveTo>
                <a:lnTo>
                  <a:pt x="71505" y="132920"/>
                </a:lnTo>
                <a:lnTo>
                  <a:pt x="111424" y="132920"/>
                </a:lnTo>
                <a:lnTo>
                  <a:pt x="107038" y="0"/>
                </a:lnTo>
                <a:close/>
              </a:path>
            </a:pathLst>
          </a:custGeom>
          <a:solidFill>
            <a:srgbClr val="595959">
              <a:alpha val="16960"/>
            </a:srgbClr>
          </a:solidFill>
          <a:ln>
            <a:noFill/>
          </a:ln>
        </p:spPr>
      </p:sp>
    </p:spTree>
    <p:extLst>
      <p:ext uri="{BB962C8B-B14F-4D97-AF65-F5344CB8AC3E}">
        <p14:creationId xmlns:p14="http://schemas.microsoft.com/office/powerpoint/2010/main" val="3607686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0" name="Google Shape;10;p2"/>
          <p:cNvPicPr preferRelativeResize="0"/>
          <p:nvPr/>
        </p:nvPicPr>
        <p:blipFill rotWithShape="1">
          <a:blip r:embed="rId3">
            <a:alphaModFix/>
          </a:blip>
          <a:srcRect b="61089"/>
          <a:stretch/>
        </p:blipFill>
        <p:spPr>
          <a:xfrm rot="-620881">
            <a:off x="2471402" y="53977"/>
            <a:ext cx="2757901" cy="2363720"/>
          </a:xfrm>
          <a:prstGeom prst="rect">
            <a:avLst/>
          </a:prstGeom>
          <a:noFill/>
          <a:ln>
            <a:noFill/>
          </a:ln>
        </p:spPr>
      </p:pic>
      <p:pic>
        <p:nvPicPr>
          <p:cNvPr id="11" name="Google Shape;11;p2"/>
          <p:cNvPicPr preferRelativeResize="0"/>
          <p:nvPr/>
        </p:nvPicPr>
        <p:blipFill rotWithShape="1">
          <a:blip r:embed="rId4">
            <a:alphaModFix/>
          </a:blip>
          <a:srcRect r="1545" b="6838"/>
          <a:stretch/>
        </p:blipFill>
        <p:spPr>
          <a:xfrm>
            <a:off x="1397183" y="698683"/>
            <a:ext cx="9397635" cy="5469365"/>
          </a:xfrm>
          <a:prstGeom prst="rect">
            <a:avLst/>
          </a:prstGeom>
          <a:noFill/>
          <a:ln>
            <a:noFill/>
          </a:ln>
        </p:spPr>
      </p:pic>
      <p:pic>
        <p:nvPicPr>
          <p:cNvPr id="12" name="Google Shape;12;p2"/>
          <p:cNvPicPr preferRelativeResize="0"/>
          <p:nvPr/>
        </p:nvPicPr>
        <p:blipFill>
          <a:blip r:embed="rId5">
            <a:alphaModFix/>
          </a:blip>
          <a:stretch>
            <a:fillRect/>
          </a:stretch>
        </p:blipFill>
        <p:spPr>
          <a:xfrm>
            <a:off x="2125233" y="3986034"/>
            <a:ext cx="2113032" cy="24704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2042800" y="2304564"/>
            <a:ext cx="8106400" cy="220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8000"/>
            </a:lvl1pPr>
            <a:lvl2pPr lvl="1" algn="ctr">
              <a:lnSpc>
                <a:spcPct val="80000"/>
              </a:lnSpc>
              <a:spcBef>
                <a:spcPts val="0"/>
              </a:spcBef>
              <a:spcAft>
                <a:spcPts val="0"/>
              </a:spcAft>
              <a:buClr>
                <a:srgbClr val="0B5394"/>
              </a:buClr>
              <a:buSzPts val="6000"/>
              <a:buNone/>
              <a:defRPr sz="8000">
                <a:solidFill>
                  <a:srgbClr val="0B5394"/>
                </a:solidFill>
              </a:defRPr>
            </a:lvl2pPr>
            <a:lvl3pPr lvl="2" algn="ctr">
              <a:lnSpc>
                <a:spcPct val="80000"/>
              </a:lnSpc>
              <a:spcBef>
                <a:spcPts val="0"/>
              </a:spcBef>
              <a:spcAft>
                <a:spcPts val="0"/>
              </a:spcAft>
              <a:buClr>
                <a:srgbClr val="0B5394"/>
              </a:buClr>
              <a:buSzPts val="6000"/>
              <a:buNone/>
              <a:defRPr sz="8000">
                <a:solidFill>
                  <a:srgbClr val="0B5394"/>
                </a:solidFill>
              </a:defRPr>
            </a:lvl3pPr>
            <a:lvl4pPr lvl="3" algn="ctr">
              <a:lnSpc>
                <a:spcPct val="80000"/>
              </a:lnSpc>
              <a:spcBef>
                <a:spcPts val="0"/>
              </a:spcBef>
              <a:spcAft>
                <a:spcPts val="0"/>
              </a:spcAft>
              <a:buClr>
                <a:srgbClr val="0B5394"/>
              </a:buClr>
              <a:buSzPts val="6000"/>
              <a:buNone/>
              <a:defRPr sz="8000">
                <a:solidFill>
                  <a:srgbClr val="0B5394"/>
                </a:solidFill>
              </a:defRPr>
            </a:lvl4pPr>
            <a:lvl5pPr lvl="4" algn="ctr">
              <a:lnSpc>
                <a:spcPct val="80000"/>
              </a:lnSpc>
              <a:spcBef>
                <a:spcPts val="0"/>
              </a:spcBef>
              <a:spcAft>
                <a:spcPts val="0"/>
              </a:spcAft>
              <a:buClr>
                <a:srgbClr val="0B5394"/>
              </a:buClr>
              <a:buSzPts val="6000"/>
              <a:buNone/>
              <a:defRPr sz="8000">
                <a:solidFill>
                  <a:srgbClr val="0B5394"/>
                </a:solidFill>
              </a:defRPr>
            </a:lvl5pPr>
            <a:lvl6pPr lvl="5" algn="ctr">
              <a:lnSpc>
                <a:spcPct val="80000"/>
              </a:lnSpc>
              <a:spcBef>
                <a:spcPts val="0"/>
              </a:spcBef>
              <a:spcAft>
                <a:spcPts val="0"/>
              </a:spcAft>
              <a:buClr>
                <a:srgbClr val="0B5394"/>
              </a:buClr>
              <a:buSzPts val="6000"/>
              <a:buNone/>
              <a:defRPr sz="8000">
                <a:solidFill>
                  <a:srgbClr val="0B5394"/>
                </a:solidFill>
              </a:defRPr>
            </a:lvl6pPr>
            <a:lvl7pPr lvl="6" algn="ctr">
              <a:lnSpc>
                <a:spcPct val="80000"/>
              </a:lnSpc>
              <a:spcBef>
                <a:spcPts val="0"/>
              </a:spcBef>
              <a:spcAft>
                <a:spcPts val="0"/>
              </a:spcAft>
              <a:buClr>
                <a:srgbClr val="0B5394"/>
              </a:buClr>
              <a:buSzPts val="6000"/>
              <a:buNone/>
              <a:defRPr sz="8000">
                <a:solidFill>
                  <a:srgbClr val="0B5394"/>
                </a:solidFill>
              </a:defRPr>
            </a:lvl7pPr>
            <a:lvl8pPr lvl="7" algn="ctr">
              <a:lnSpc>
                <a:spcPct val="80000"/>
              </a:lnSpc>
              <a:spcBef>
                <a:spcPts val="0"/>
              </a:spcBef>
              <a:spcAft>
                <a:spcPts val="0"/>
              </a:spcAft>
              <a:buClr>
                <a:srgbClr val="0B5394"/>
              </a:buClr>
              <a:buSzPts val="6000"/>
              <a:buNone/>
              <a:defRPr sz="8000">
                <a:solidFill>
                  <a:srgbClr val="0B5394"/>
                </a:solidFill>
              </a:defRPr>
            </a:lvl8pPr>
            <a:lvl9pPr lvl="8" algn="ctr">
              <a:lnSpc>
                <a:spcPct val="80000"/>
              </a:lnSpc>
              <a:spcBef>
                <a:spcPts val="0"/>
              </a:spcBef>
              <a:spcAft>
                <a:spcPts val="0"/>
              </a:spcAft>
              <a:buClr>
                <a:srgbClr val="0B5394"/>
              </a:buClr>
              <a:buSzPts val="6000"/>
              <a:buNone/>
              <a:defRPr sz="8000">
                <a:solidFill>
                  <a:srgbClr val="0B5394"/>
                </a:solidFill>
              </a:defRPr>
            </a:lvl9pPr>
          </a:lstStyle>
          <a:p>
            <a:endParaRPr/>
          </a:p>
        </p:txBody>
      </p:sp>
      <p:sp>
        <p:nvSpPr>
          <p:cNvPr id="14" name="Google Shape;14;p2"/>
          <p:cNvSpPr txBox="1">
            <a:spLocks noGrp="1"/>
          </p:cNvSpPr>
          <p:nvPr>
            <p:ph type="subTitle" idx="1"/>
          </p:nvPr>
        </p:nvSpPr>
        <p:spPr>
          <a:xfrm>
            <a:off x="2230351" y="5025767"/>
            <a:ext cx="1902800" cy="10568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867">
                <a:solidFill>
                  <a:schemeClr val="dk2"/>
                </a:solidFill>
              </a:defRPr>
            </a:lvl1pPr>
            <a:lvl2pPr lvl="1"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Tree>
    <p:extLst>
      <p:ext uri="{BB962C8B-B14F-4D97-AF65-F5344CB8AC3E}">
        <p14:creationId xmlns:p14="http://schemas.microsoft.com/office/powerpoint/2010/main" val="3203583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2123200" y="-543800"/>
            <a:ext cx="7945600" cy="7945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a:off x="8570225" y="3336844"/>
            <a:ext cx="3099600" cy="30996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3"/>
          <p:cNvSpPr txBox="1">
            <a:spLocks noGrp="1"/>
          </p:cNvSpPr>
          <p:nvPr>
            <p:ph type="ctrTitle"/>
          </p:nvPr>
        </p:nvSpPr>
        <p:spPr>
          <a:xfrm>
            <a:off x="3426400" y="2982400"/>
            <a:ext cx="5339200" cy="127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200"/>
              <a:buNone/>
              <a:defRPr sz="6933">
                <a:solidFill>
                  <a:srgbClr val="000000"/>
                </a:solidFill>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endParaRPr/>
          </a:p>
        </p:txBody>
      </p:sp>
      <p:sp>
        <p:nvSpPr>
          <p:cNvPr id="29" name="Google Shape;29;p3"/>
          <p:cNvSpPr txBox="1">
            <a:spLocks noGrp="1"/>
          </p:cNvSpPr>
          <p:nvPr>
            <p:ph type="subTitle" idx="1"/>
          </p:nvPr>
        </p:nvSpPr>
        <p:spPr>
          <a:xfrm>
            <a:off x="3426400" y="4251601"/>
            <a:ext cx="53392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400"/>
              <a:buNone/>
              <a:defRPr sz="1867">
                <a:solidFill>
                  <a:srgbClr val="000000"/>
                </a:solidFill>
              </a:defRPr>
            </a:lvl1pPr>
            <a:lvl2pPr lvl="1" algn="ctr" rtl="0">
              <a:spcBef>
                <a:spcPts val="0"/>
              </a:spcBef>
              <a:spcAft>
                <a:spcPts val="0"/>
              </a:spcAft>
              <a:buClr>
                <a:srgbClr val="000000"/>
              </a:buClr>
              <a:buSzPts val="1400"/>
              <a:buNone/>
              <a:defRPr sz="1867">
                <a:solidFill>
                  <a:srgbClr val="000000"/>
                </a:solidFill>
              </a:defRPr>
            </a:lvl2pPr>
            <a:lvl3pPr lvl="2" algn="ctr" rtl="0">
              <a:spcBef>
                <a:spcPts val="0"/>
              </a:spcBef>
              <a:spcAft>
                <a:spcPts val="0"/>
              </a:spcAft>
              <a:buClr>
                <a:srgbClr val="000000"/>
              </a:buClr>
              <a:buSzPts val="1400"/>
              <a:buNone/>
              <a:defRPr sz="1867">
                <a:solidFill>
                  <a:srgbClr val="000000"/>
                </a:solidFill>
              </a:defRPr>
            </a:lvl3pPr>
            <a:lvl4pPr lvl="3" algn="ctr" rtl="0">
              <a:spcBef>
                <a:spcPts val="0"/>
              </a:spcBef>
              <a:spcAft>
                <a:spcPts val="0"/>
              </a:spcAft>
              <a:buClr>
                <a:srgbClr val="000000"/>
              </a:buClr>
              <a:buSzPts val="1400"/>
              <a:buNone/>
              <a:defRPr sz="1867">
                <a:solidFill>
                  <a:srgbClr val="000000"/>
                </a:solidFill>
              </a:defRPr>
            </a:lvl4pPr>
            <a:lvl5pPr lvl="4" algn="ctr" rtl="0">
              <a:spcBef>
                <a:spcPts val="0"/>
              </a:spcBef>
              <a:spcAft>
                <a:spcPts val="0"/>
              </a:spcAft>
              <a:buClr>
                <a:srgbClr val="000000"/>
              </a:buClr>
              <a:buSzPts val="1400"/>
              <a:buNone/>
              <a:defRPr sz="1867">
                <a:solidFill>
                  <a:srgbClr val="000000"/>
                </a:solidFill>
              </a:defRPr>
            </a:lvl5pPr>
            <a:lvl6pPr lvl="5" algn="ctr" rtl="0">
              <a:spcBef>
                <a:spcPts val="0"/>
              </a:spcBef>
              <a:spcAft>
                <a:spcPts val="0"/>
              </a:spcAft>
              <a:buClr>
                <a:srgbClr val="000000"/>
              </a:buClr>
              <a:buSzPts val="1400"/>
              <a:buNone/>
              <a:defRPr sz="1867">
                <a:solidFill>
                  <a:srgbClr val="000000"/>
                </a:solidFill>
              </a:defRPr>
            </a:lvl6pPr>
            <a:lvl7pPr lvl="6" algn="ctr" rtl="0">
              <a:spcBef>
                <a:spcPts val="0"/>
              </a:spcBef>
              <a:spcAft>
                <a:spcPts val="0"/>
              </a:spcAft>
              <a:buClr>
                <a:srgbClr val="000000"/>
              </a:buClr>
              <a:buSzPts val="1400"/>
              <a:buNone/>
              <a:defRPr sz="1867">
                <a:solidFill>
                  <a:srgbClr val="000000"/>
                </a:solidFill>
              </a:defRPr>
            </a:lvl7pPr>
            <a:lvl8pPr lvl="7" algn="ctr" rtl="0">
              <a:spcBef>
                <a:spcPts val="0"/>
              </a:spcBef>
              <a:spcAft>
                <a:spcPts val="0"/>
              </a:spcAft>
              <a:buClr>
                <a:srgbClr val="000000"/>
              </a:buClr>
              <a:buSzPts val="1400"/>
              <a:buNone/>
              <a:defRPr sz="1867">
                <a:solidFill>
                  <a:srgbClr val="000000"/>
                </a:solidFill>
              </a:defRPr>
            </a:lvl8pPr>
            <a:lvl9pPr lvl="8" algn="ctr" rtl="0">
              <a:spcBef>
                <a:spcPts val="0"/>
              </a:spcBef>
              <a:spcAft>
                <a:spcPts val="0"/>
              </a:spcAft>
              <a:buClr>
                <a:srgbClr val="000000"/>
              </a:buClr>
              <a:buSzPts val="1400"/>
              <a:buNone/>
              <a:defRPr sz="1867">
                <a:solidFill>
                  <a:srgbClr val="000000"/>
                </a:solidFill>
              </a:defRPr>
            </a:lvl9pPr>
          </a:lstStyle>
          <a:p>
            <a:endParaRPr/>
          </a:p>
        </p:txBody>
      </p:sp>
      <p:grpSp>
        <p:nvGrpSpPr>
          <p:cNvPr id="30" name="Google Shape;30;p3"/>
          <p:cNvGrpSpPr/>
          <p:nvPr/>
        </p:nvGrpSpPr>
        <p:grpSpPr>
          <a:xfrm>
            <a:off x="1019767" y="585833"/>
            <a:ext cx="2566000" cy="25660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369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7" name="Google Shape;17;p3"/>
          <p:cNvPicPr preferRelativeResize="0"/>
          <p:nvPr/>
        </p:nvPicPr>
        <p:blipFill>
          <a:blip r:embed="rId3">
            <a:alphaModFix/>
          </a:blip>
          <a:stretch>
            <a:fillRect/>
          </a:stretch>
        </p:blipFill>
        <p:spPr>
          <a:xfrm>
            <a:off x="2498868" y="596933"/>
            <a:ext cx="7194267" cy="5664135"/>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3564000" y="3401200"/>
            <a:ext cx="5064000" cy="10876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9" name="Google Shape;19;p3"/>
          <p:cNvSpPr txBox="1">
            <a:spLocks noGrp="1"/>
          </p:cNvSpPr>
          <p:nvPr>
            <p:ph type="subTitle" idx="1"/>
          </p:nvPr>
        </p:nvSpPr>
        <p:spPr>
          <a:xfrm>
            <a:off x="3916988" y="4409800"/>
            <a:ext cx="4358000" cy="10568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2133">
                <a:solidFill>
                  <a:schemeClr val="dk2"/>
                </a:solidFill>
              </a:defRPr>
            </a:lvl1pPr>
            <a:lvl2pPr lvl="1"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5037600" y="1871733"/>
            <a:ext cx="2116800" cy="13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6400" b="0">
                <a:solidFill>
                  <a:schemeClr val="dk1"/>
                </a:solidFill>
              </a:defRPr>
            </a:lvl1pPr>
            <a:lvl2pPr lvl="1" algn="ctr" rtl="0">
              <a:spcBef>
                <a:spcPts val="0"/>
              </a:spcBef>
              <a:spcAft>
                <a:spcPts val="0"/>
              </a:spcAft>
              <a:buClr>
                <a:schemeClr val="dk2"/>
              </a:buClr>
              <a:buSzPts val="4800"/>
              <a:buNone/>
              <a:defRPr sz="6400">
                <a:solidFill>
                  <a:schemeClr val="dk2"/>
                </a:solidFill>
              </a:defRPr>
            </a:lvl2pPr>
            <a:lvl3pPr lvl="2" algn="ctr" rtl="0">
              <a:spcBef>
                <a:spcPts val="0"/>
              </a:spcBef>
              <a:spcAft>
                <a:spcPts val="0"/>
              </a:spcAft>
              <a:buClr>
                <a:schemeClr val="dk2"/>
              </a:buClr>
              <a:buSzPts val="4800"/>
              <a:buNone/>
              <a:defRPr sz="6400">
                <a:solidFill>
                  <a:schemeClr val="dk2"/>
                </a:solidFill>
              </a:defRPr>
            </a:lvl3pPr>
            <a:lvl4pPr lvl="3" algn="ctr" rtl="0">
              <a:spcBef>
                <a:spcPts val="0"/>
              </a:spcBef>
              <a:spcAft>
                <a:spcPts val="0"/>
              </a:spcAft>
              <a:buClr>
                <a:schemeClr val="dk2"/>
              </a:buClr>
              <a:buSzPts val="4800"/>
              <a:buNone/>
              <a:defRPr sz="6400">
                <a:solidFill>
                  <a:schemeClr val="dk2"/>
                </a:solidFill>
              </a:defRPr>
            </a:lvl4pPr>
            <a:lvl5pPr lvl="4" algn="ctr" rtl="0">
              <a:spcBef>
                <a:spcPts val="0"/>
              </a:spcBef>
              <a:spcAft>
                <a:spcPts val="0"/>
              </a:spcAft>
              <a:buClr>
                <a:schemeClr val="dk2"/>
              </a:buClr>
              <a:buSzPts val="4800"/>
              <a:buNone/>
              <a:defRPr sz="6400">
                <a:solidFill>
                  <a:schemeClr val="dk2"/>
                </a:solidFill>
              </a:defRPr>
            </a:lvl5pPr>
            <a:lvl6pPr lvl="5" algn="ctr" rtl="0">
              <a:spcBef>
                <a:spcPts val="0"/>
              </a:spcBef>
              <a:spcAft>
                <a:spcPts val="0"/>
              </a:spcAft>
              <a:buClr>
                <a:schemeClr val="dk2"/>
              </a:buClr>
              <a:buSzPts val="4800"/>
              <a:buNone/>
              <a:defRPr sz="6400">
                <a:solidFill>
                  <a:schemeClr val="dk2"/>
                </a:solidFill>
              </a:defRPr>
            </a:lvl6pPr>
            <a:lvl7pPr lvl="6" algn="ctr" rtl="0">
              <a:spcBef>
                <a:spcPts val="0"/>
              </a:spcBef>
              <a:spcAft>
                <a:spcPts val="0"/>
              </a:spcAft>
              <a:buClr>
                <a:schemeClr val="dk2"/>
              </a:buClr>
              <a:buSzPts val="4800"/>
              <a:buNone/>
              <a:defRPr sz="6400">
                <a:solidFill>
                  <a:schemeClr val="dk2"/>
                </a:solidFill>
              </a:defRPr>
            </a:lvl7pPr>
            <a:lvl8pPr lvl="7" algn="ctr" rtl="0">
              <a:spcBef>
                <a:spcPts val="0"/>
              </a:spcBef>
              <a:spcAft>
                <a:spcPts val="0"/>
              </a:spcAft>
              <a:buClr>
                <a:schemeClr val="dk2"/>
              </a:buClr>
              <a:buSzPts val="4800"/>
              <a:buNone/>
              <a:defRPr sz="6400">
                <a:solidFill>
                  <a:schemeClr val="dk2"/>
                </a:solidFill>
              </a:defRPr>
            </a:lvl8pPr>
            <a:lvl9pPr lvl="8" algn="ctr" rtl="0">
              <a:spcBef>
                <a:spcPts val="0"/>
              </a:spcBef>
              <a:spcAft>
                <a:spcPts val="0"/>
              </a:spcAft>
              <a:buClr>
                <a:schemeClr val="dk2"/>
              </a:buClr>
              <a:buSzPts val="4800"/>
              <a:buNone/>
              <a:defRPr sz="6400">
                <a:solidFill>
                  <a:schemeClr val="dk2"/>
                </a:solidFill>
              </a:defRPr>
            </a:lvl9pPr>
          </a:lstStyle>
          <a:p>
            <a:r>
              <a:t>xx%</a:t>
            </a:r>
          </a:p>
        </p:txBody>
      </p:sp>
    </p:spTree>
    <p:extLst>
      <p:ext uri="{BB962C8B-B14F-4D97-AF65-F5344CB8AC3E}">
        <p14:creationId xmlns:p14="http://schemas.microsoft.com/office/powerpoint/2010/main" val="243006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38" name="Google Shape;38;p7"/>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39" name="Google Shape;39;p7"/>
          <p:cNvSpPr txBox="1">
            <a:spLocks noGrp="1"/>
          </p:cNvSpPr>
          <p:nvPr>
            <p:ph type="body" idx="1"/>
          </p:nvPr>
        </p:nvSpPr>
        <p:spPr>
          <a:xfrm>
            <a:off x="1328500" y="2534033"/>
            <a:ext cx="3868800" cy="3027200"/>
          </a:xfrm>
          <a:prstGeom prst="rect">
            <a:avLst/>
          </a:prstGeom>
        </p:spPr>
        <p:txBody>
          <a:bodyPr spcFirstLastPara="1" wrap="square" lIns="91425" tIns="91425" rIns="91425" bIns="91425" anchor="t" anchorCtr="0">
            <a:noAutofit/>
          </a:bodyPr>
          <a:lstStyle>
            <a:lvl1pPr marL="609585" lvl="0" indent="-440256">
              <a:lnSpc>
                <a:spcPct val="100000"/>
              </a:lnSpc>
              <a:spcBef>
                <a:spcPts val="0"/>
              </a:spcBef>
              <a:spcAft>
                <a:spcPts val="0"/>
              </a:spcAft>
              <a:buClr>
                <a:schemeClr val="dk2"/>
              </a:buClr>
              <a:buSzPts val="1600"/>
              <a:buChar char="●"/>
              <a:defRPr sz="2133">
                <a:solidFill>
                  <a:schemeClr val="dk2"/>
                </a:solidFill>
              </a:defRPr>
            </a:lvl1pPr>
            <a:lvl2pPr marL="1219170" lvl="1" indent="-440256">
              <a:lnSpc>
                <a:spcPct val="100000"/>
              </a:lnSpc>
              <a:spcBef>
                <a:spcPts val="2133"/>
              </a:spcBef>
              <a:spcAft>
                <a:spcPts val="0"/>
              </a:spcAft>
              <a:buClr>
                <a:schemeClr val="dk2"/>
              </a:buClr>
              <a:buSzPts val="1600"/>
              <a:buChar char="○"/>
              <a:defRPr sz="2133">
                <a:solidFill>
                  <a:schemeClr val="dk2"/>
                </a:solidFill>
              </a:defRPr>
            </a:lvl2pPr>
            <a:lvl3pPr marL="1828754" lvl="2" indent="-440256">
              <a:lnSpc>
                <a:spcPct val="100000"/>
              </a:lnSpc>
              <a:spcBef>
                <a:spcPts val="2133"/>
              </a:spcBef>
              <a:spcAft>
                <a:spcPts val="0"/>
              </a:spcAft>
              <a:buClr>
                <a:schemeClr val="dk2"/>
              </a:buClr>
              <a:buSzPts val="1600"/>
              <a:buChar char="■"/>
              <a:defRPr sz="2133">
                <a:solidFill>
                  <a:schemeClr val="dk2"/>
                </a:solidFill>
              </a:defRPr>
            </a:lvl3pPr>
            <a:lvl4pPr marL="2438339" lvl="3" indent="-440256">
              <a:lnSpc>
                <a:spcPct val="100000"/>
              </a:lnSpc>
              <a:spcBef>
                <a:spcPts val="2133"/>
              </a:spcBef>
              <a:spcAft>
                <a:spcPts val="0"/>
              </a:spcAft>
              <a:buClr>
                <a:schemeClr val="dk2"/>
              </a:buClr>
              <a:buSzPts val="1600"/>
              <a:buChar char="●"/>
              <a:defRPr sz="2133">
                <a:solidFill>
                  <a:schemeClr val="dk2"/>
                </a:solidFill>
              </a:defRPr>
            </a:lvl4pPr>
            <a:lvl5pPr marL="3047924" lvl="4" indent="-440256">
              <a:lnSpc>
                <a:spcPct val="100000"/>
              </a:lnSpc>
              <a:spcBef>
                <a:spcPts val="2133"/>
              </a:spcBef>
              <a:spcAft>
                <a:spcPts val="0"/>
              </a:spcAft>
              <a:buClr>
                <a:schemeClr val="dk2"/>
              </a:buClr>
              <a:buSzPts val="1600"/>
              <a:buChar char="○"/>
              <a:defRPr sz="2133">
                <a:solidFill>
                  <a:schemeClr val="dk2"/>
                </a:solidFill>
              </a:defRPr>
            </a:lvl5pPr>
            <a:lvl6pPr marL="3657509" lvl="5" indent="-440256">
              <a:lnSpc>
                <a:spcPct val="100000"/>
              </a:lnSpc>
              <a:spcBef>
                <a:spcPts val="2133"/>
              </a:spcBef>
              <a:spcAft>
                <a:spcPts val="0"/>
              </a:spcAft>
              <a:buClr>
                <a:schemeClr val="dk2"/>
              </a:buClr>
              <a:buSzPts val="1600"/>
              <a:buChar char="■"/>
              <a:defRPr sz="2133">
                <a:solidFill>
                  <a:schemeClr val="dk2"/>
                </a:solidFill>
              </a:defRPr>
            </a:lvl6pPr>
            <a:lvl7pPr marL="4267093" lvl="6" indent="-440256">
              <a:lnSpc>
                <a:spcPct val="100000"/>
              </a:lnSpc>
              <a:spcBef>
                <a:spcPts val="2133"/>
              </a:spcBef>
              <a:spcAft>
                <a:spcPts val="0"/>
              </a:spcAft>
              <a:buClr>
                <a:schemeClr val="dk2"/>
              </a:buClr>
              <a:buSzPts val="1600"/>
              <a:buChar char="●"/>
              <a:defRPr sz="2133">
                <a:solidFill>
                  <a:schemeClr val="dk2"/>
                </a:solidFill>
              </a:defRPr>
            </a:lvl7pPr>
            <a:lvl8pPr marL="4876678" lvl="7" indent="-440256">
              <a:lnSpc>
                <a:spcPct val="100000"/>
              </a:lnSpc>
              <a:spcBef>
                <a:spcPts val="2133"/>
              </a:spcBef>
              <a:spcAft>
                <a:spcPts val="0"/>
              </a:spcAft>
              <a:buClr>
                <a:schemeClr val="dk2"/>
              </a:buClr>
              <a:buSzPts val="1600"/>
              <a:buChar char="○"/>
              <a:defRPr sz="2133">
                <a:solidFill>
                  <a:schemeClr val="dk2"/>
                </a:solidFill>
              </a:defRPr>
            </a:lvl8pPr>
            <a:lvl9pPr marL="5486263" lvl="8" indent="-440256">
              <a:lnSpc>
                <a:spcPct val="100000"/>
              </a:lnSpc>
              <a:spcBef>
                <a:spcPts val="2133"/>
              </a:spcBef>
              <a:spcAft>
                <a:spcPts val="2133"/>
              </a:spcAft>
              <a:buClr>
                <a:schemeClr val="dk2"/>
              </a:buClr>
              <a:buSzPts val="1600"/>
              <a:buChar char="■"/>
              <a:defRPr sz="2133">
                <a:solidFill>
                  <a:schemeClr val="dk2"/>
                </a:solidFill>
              </a:defRPr>
            </a:lvl9pPr>
          </a:lstStyle>
          <a:p>
            <a:endParaRPr/>
          </a:p>
        </p:txBody>
      </p:sp>
      <p:sp>
        <p:nvSpPr>
          <p:cNvPr id="40" name="Google Shape;40;p7"/>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224446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46" name="Google Shape;46;p9"/>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47" name="Google Shape;47;p9"/>
          <p:cNvSpPr txBox="1">
            <a:spLocks noGrp="1"/>
          </p:cNvSpPr>
          <p:nvPr>
            <p:ph type="subTitle" idx="1"/>
          </p:nvPr>
        </p:nvSpPr>
        <p:spPr>
          <a:xfrm>
            <a:off x="2173267" y="5104133"/>
            <a:ext cx="3110000" cy="930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2133">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6726300" y="719333"/>
            <a:ext cx="4299200" cy="54256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Clr>
                <a:schemeClr val="dk2"/>
              </a:buClr>
              <a:buSzPts val="1400"/>
              <a:buChar char="●"/>
              <a:defRPr sz="1867">
                <a:solidFill>
                  <a:schemeClr val="dk2"/>
                </a:solidFill>
              </a:defRPr>
            </a:lvl1pPr>
            <a:lvl2pPr marL="1219170" lvl="1" indent="-423323">
              <a:spcBef>
                <a:spcPts val="0"/>
              </a:spcBef>
              <a:spcAft>
                <a:spcPts val="0"/>
              </a:spcAft>
              <a:buClr>
                <a:schemeClr val="dk2"/>
              </a:buClr>
              <a:buSzPts val="1400"/>
              <a:buChar char="○"/>
              <a:defRPr>
                <a:solidFill>
                  <a:schemeClr val="dk2"/>
                </a:solidFill>
              </a:defRPr>
            </a:lvl2pPr>
            <a:lvl3pPr marL="1828754" lvl="2" indent="-423323">
              <a:spcBef>
                <a:spcPts val="2133"/>
              </a:spcBef>
              <a:spcAft>
                <a:spcPts val="0"/>
              </a:spcAft>
              <a:buClr>
                <a:schemeClr val="dk2"/>
              </a:buClr>
              <a:buSzPts val="1400"/>
              <a:buChar char="■"/>
              <a:defRPr>
                <a:solidFill>
                  <a:schemeClr val="dk2"/>
                </a:solidFill>
              </a:defRPr>
            </a:lvl3pPr>
            <a:lvl4pPr marL="2438339" lvl="3" indent="-423323">
              <a:spcBef>
                <a:spcPts val="2133"/>
              </a:spcBef>
              <a:spcAft>
                <a:spcPts val="0"/>
              </a:spcAft>
              <a:buClr>
                <a:schemeClr val="dk2"/>
              </a:buClr>
              <a:buSzPts val="1400"/>
              <a:buChar char="●"/>
              <a:defRPr>
                <a:solidFill>
                  <a:schemeClr val="dk2"/>
                </a:solidFill>
              </a:defRPr>
            </a:lvl4pPr>
            <a:lvl5pPr marL="3047924" lvl="4" indent="-423323">
              <a:spcBef>
                <a:spcPts val="2133"/>
              </a:spcBef>
              <a:spcAft>
                <a:spcPts val="0"/>
              </a:spcAft>
              <a:buClr>
                <a:schemeClr val="dk2"/>
              </a:buClr>
              <a:buSzPts val="1400"/>
              <a:buChar char="○"/>
              <a:defRPr>
                <a:solidFill>
                  <a:schemeClr val="dk2"/>
                </a:solidFill>
              </a:defRPr>
            </a:lvl5pPr>
            <a:lvl6pPr marL="3657509" lvl="5" indent="-423323">
              <a:spcBef>
                <a:spcPts val="2133"/>
              </a:spcBef>
              <a:spcAft>
                <a:spcPts val="0"/>
              </a:spcAft>
              <a:buClr>
                <a:schemeClr val="dk2"/>
              </a:buClr>
              <a:buSzPts val="1400"/>
              <a:buChar char="■"/>
              <a:defRPr>
                <a:solidFill>
                  <a:schemeClr val="dk2"/>
                </a:solidFill>
              </a:defRPr>
            </a:lvl6pPr>
            <a:lvl7pPr marL="4267093" lvl="6" indent="-423323">
              <a:spcBef>
                <a:spcPts val="2133"/>
              </a:spcBef>
              <a:spcAft>
                <a:spcPts val="0"/>
              </a:spcAft>
              <a:buClr>
                <a:schemeClr val="dk2"/>
              </a:buClr>
              <a:buSzPts val="1400"/>
              <a:buChar char="●"/>
              <a:defRPr>
                <a:solidFill>
                  <a:schemeClr val="dk2"/>
                </a:solidFill>
              </a:defRPr>
            </a:lvl7pPr>
            <a:lvl8pPr marL="4876678" lvl="7" indent="-423323">
              <a:spcBef>
                <a:spcPts val="2133"/>
              </a:spcBef>
              <a:spcAft>
                <a:spcPts val="0"/>
              </a:spcAft>
              <a:buClr>
                <a:schemeClr val="dk2"/>
              </a:buClr>
              <a:buSzPts val="1400"/>
              <a:buChar char="○"/>
              <a:defRPr>
                <a:solidFill>
                  <a:schemeClr val="dk2"/>
                </a:solidFill>
              </a:defRPr>
            </a:lvl8pPr>
            <a:lvl9pPr marL="5486263" lvl="8" indent="-423323">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324012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pic>
        <p:nvPicPr>
          <p:cNvPr id="51" name="Google Shape;51;p10"/>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52" name="Google Shape;52;p10"/>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53" name="Google Shape;53;p10"/>
          <p:cNvSpPr txBox="1">
            <a:spLocks noGrp="1"/>
          </p:cNvSpPr>
          <p:nvPr>
            <p:ph type="title"/>
          </p:nvPr>
        </p:nvSpPr>
        <p:spPr>
          <a:xfrm>
            <a:off x="1336433" y="948231"/>
            <a:ext cx="3205200" cy="184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652239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
        <p:cNvGrpSpPr/>
        <p:nvPr/>
      </p:nvGrpSpPr>
      <p:grpSpPr>
        <a:xfrm>
          <a:off x="0" y="0"/>
          <a:ext cx="0" cy="0"/>
          <a:chOff x="0" y="0"/>
          <a:chExt cx="0" cy="0"/>
        </a:xfrm>
      </p:grpSpPr>
    </p:spTree>
    <p:extLst>
      <p:ext uri="{BB962C8B-B14F-4D97-AF65-F5344CB8AC3E}">
        <p14:creationId xmlns:p14="http://schemas.microsoft.com/office/powerpoint/2010/main" val="19452419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2"/>
        <p:cNvGrpSpPr/>
        <p:nvPr/>
      </p:nvGrpSpPr>
      <p:grpSpPr>
        <a:xfrm>
          <a:off x="0" y="0"/>
          <a:ext cx="0" cy="0"/>
          <a:chOff x="0" y="0"/>
          <a:chExt cx="0" cy="0"/>
        </a:xfrm>
      </p:grpSpPr>
      <p:pic>
        <p:nvPicPr>
          <p:cNvPr id="63" name="Google Shape;63;p13"/>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64" name="Google Shape;64;p13"/>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65" name="Google Shape;65;p13"/>
          <p:cNvSpPr txBox="1">
            <a:spLocks noGrp="1"/>
          </p:cNvSpPr>
          <p:nvPr>
            <p:ph type="title"/>
          </p:nvPr>
        </p:nvSpPr>
        <p:spPr>
          <a:xfrm>
            <a:off x="1209960" y="2273644"/>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66" name="Google Shape;66;p13"/>
          <p:cNvSpPr txBox="1">
            <a:spLocks noGrp="1"/>
          </p:cNvSpPr>
          <p:nvPr>
            <p:ph type="subTitle" idx="1"/>
          </p:nvPr>
        </p:nvSpPr>
        <p:spPr>
          <a:xfrm>
            <a:off x="1239133" y="28817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7" name="Google Shape;67;p13"/>
          <p:cNvSpPr txBox="1">
            <a:spLocks noGrp="1"/>
          </p:cNvSpPr>
          <p:nvPr>
            <p:ph type="title" idx="2"/>
          </p:nvPr>
        </p:nvSpPr>
        <p:spPr>
          <a:xfrm>
            <a:off x="7091640" y="2273644"/>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68" name="Google Shape;68;p13"/>
          <p:cNvSpPr txBox="1">
            <a:spLocks noGrp="1"/>
          </p:cNvSpPr>
          <p:nvPr>
            <p:ph type="subTitle" idx="3"/>
          </p:nvPr>
        </p:nvSpPr>
        <p:spPr>
          <a:xfrm>
            <a:off x="7120816" y="28817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9" name="Google Shape;69;p13"/>
          <p:cNvSpPr txBox="1">
            <a:spLocks noGrp="1"/>
          </p:cNvSpPr>
          <p:nvPr>
            <p:ph type="title" idx="4"/>
          </p:nvPr>
        </p:nvSpPr>
        <p:spPr>
          <a:xfrm>
            <a:off x="1209960" y="4294797"/>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70" name="Google Shape;70;p13"/>
          <p:cNvSpPr txBox="1">
            <a:spLocks noGrp="1"/>
          </p:cNvSpPr>
          <p:nvPr>
            <p:ph type="subTitle" idx="5"/>
          </p:nvPr>
        </p:nvSpPr>
        <p:spPr>
          <a:xfrm>
            <a:off x="1239133" y="49145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1" name="Google Shape;71;p13"/>
          <p:cNvSpPr txBox="1">
            <a:spLocks noGrp="1"/>
          </p:cNvSpPr>
          <p:nvPr>
            <p:ph type="title" idx="6"/>
          </p:nvPr>
        </p:nvSpPr>
        <p:spPr>
          <a:xfrm>
            <a:off x="7091640" y="4294797"/>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72" name="Google Shape;72;p13"/>
          <p:cNvSpPr txBox="1">
            <a:spLocks noGrp="1"/>
          </p:cNvSpPr>
          <p:nvPr>
            <p:ph type="subTitle" idx="7"/>
          </p:nvPr>
        </p:nvSpPr>
        <p:spPr>
          <a:xfrm>
            <a:off x="7120816" y="4914499"/>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3" name="Google Shape;73;p13"/>
          <p:cNvSpPr txBox="1">
            <a:spLocks noGrp="1"/>
          </p:cNvSpPr>
          <p:nvPr>
            <p:ph type="title" idx="8"/>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9583415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74"/>
        <p:cNvGrpSpPr/>
        <p:nvPr/>
      </p:nvGrpSpPr>
      <p:grpSpPr>
        <a:xfrm>
          <a:off x="0" y="0"/>
          <a:ext cx="0" cy="0"/>
          <a:chOff x="0" y="0"/>
          <a:chExt cx="0" cy="0"/>
        </a:xfrm>
      </p:grpSpPr>
      <p:pic>
        <p:nvPicPr>
          <p:cNvPr id="75" name="Google Shape;75;p14"/>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76" name="Google Shape;76;p14"/>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77" name="Google Shape;77;p14"/>
          <p:cNvSpPr txBox="1">
            <a:spLocks noGrp="1"/>
          </p:cNvSpPr>
          <p:nvPr>
            <p:ph type="title"/>
          </p:nvPr>
        </p:nvSpPr>
        <p:spPr>
          <a:xfrm>
            <a:off x="8018152" y="1117867"/>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8" name="Google Shape;78;p14"/>
          <p:cNvSpPr txBox="1">
            <a:spLocks noGrp="1"/>
          </p:cNvSpPr>
          <p:nvPr>
            <p:ph type="subTitle" idx="1"/>
          </p:nvPr>
        </p:nvSpPr>
        <p:spPr>
          <a:xfrm>
            <a:off x="8018152" y="1599136"/>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9" name="Google Shape;79;p14"/>
          <p:cNvSpPr txBox="1">
            <a:spLocks noGrp="1"/>
          </p:cNvSpPr>
          <p:nvPr>
            <p:ph type="title" idx="2"/>
          </p:nvPr>
        </p:nvSpPr>
        <p:spPr>
          <a:xfrm>
            <a:off x="8018137" y="2806565"/>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80" name="Google Shape;80;p14"/>
          <p:cNvSpPr txBox="1">
            <a:spLocks noGrp="1"/>
          </p:cNvSpPr>
          <p:nvPr>
            <p:ph type="subTitle" idx="3"/>
          </p:nvPr>
        </p:nvSpPr>
        <p:spPr>
          <a:xfrm>
            <a:off x="8018135" y="3287835"/>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81" name="Google Shape;81;p14"/>
          <p:cNvSpPr txBox="1">
            <a:spLocks noGrp="1"/>
          </p:cNvSpPr>
          <p:nvPr>
            <p:ph type="title" idx="4"/>
          </p:nvPr>
        </p:nvSpPr>
        <p:spPr>
          <a:xfrm>
            <a:off x="8018157" y="4495264"/>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82" name="Google Shape;82;p14"/>
          <p:cNvSpPr txBox="1">
            <a:spLocks noGrp="1"/>
          </p:cNvSpPr>
          <p:nvPr>
            <p:ph type="subTitle" idx="5"/>
          </p:nvPr>
        </p:nvSpPr>
        <p:spPr>
          <a:xfrm>
            <a:off x="8018153" y="4976533"/>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83" name="Google Shape;83;p14"/>
          <p:cNvSpPr txBox="1">
            <a:spLocks noGrp="1"/>
          </p:cNvSpPr>
          <p:nvPr>
            <p:ph type="title" idx="6"/>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3976963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Four Columns">
  <p:cSld name="Title + Four Columns">
    <p:spTree>
      <p:nvGrpSpPr>
        <p:cNvPr id="1" name="Shape 91"/>
        <p:cNvGrpSpPr/>
        <p:nvPr/>
      </p:nvGrpSpPr>
      <p:grpSpPr>
        <a:xfrm>
          <a:off x="0" y="0"/>
          <a:ext cx="0" cy="0"/>
          <a:chOff x="0" y="0"/>
          <a:chExt cx="0" cy="0"/>
        </a:xfrm>
      </p:grpSpPr>
      <p:pic>
        <p:nvPicPr>
          <p:cNvPr id="92" name="Google Shape;92;p1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93" name="Google Shape;93;p16"/>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94" name="Google Shape;94;p16"/>
          <p:cNvSpPr txBox="1">
            <a:spLocks noGrp="1"/>
          </p:cNvSpPr>
          <p:nvPr>
            <p:ph type="title"/>
          </p:nvPr>
        </p:nvSpPr>
        <p:spPr>
          <a:xfrm>
            <a:off x="803563" y="2680033"/>
            <a:ext cx="3594400" cy="65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800"/>
            </a:lvl1pPr>
            <a:lvl2pPr lvl="1" algn="r" rtl="0">
              <a:spcBef>
                <a:spcPts val="0"/>
              </a:spcBef>
              <a:spcAft>
                <a:spcPts val="0"/>
              </a:spcAft>
              <a:buSzPts val="3900"/>
              <a:buNone/>
              <a:defRPr sz="5200"/>
            </a:lvl2pPr>
            <a:lvl3pPr lvl="2" algn="r" rtl="0">
              <a:spcBef>
                <a:spcPts val="0"/>
              </a:spcBef>
              <a:spcAft>
                <a:spcPts val="0"/>
              </a:spcAft>
              <a:buSzPts val="3900"/>
              <a:buNone/>
              <a:defRPr sz="5200"/>
            </a:lvl3pPr>
            <a:lvl4pPr lvl="3" algn="r" rtl="0">
              <a:spcBef>
                <a:spcPts val="0"/>
              </a:spcBef>
              <a:spcAft>
                <a:spcPts val="0"/>
              </a:spcAft>
              <a:buSzPts val="3900"/>
              <a:buNone/>
              <a:defRPr sz="5200"/>
            </a:lvl4pPr>
            <a:lvl5pPr lvl="4" algn="r" rtl="0">
              <a:spcBef>
                <a:spcPts val="0"/>
              </a:spcBef>
              <a:spcAft>
                <a:spcPts val="0"/>
              </a:spcAft>
              <a:buSzPts val="3900"/>
              <a:buNone/>
              <a:defRPr sz="5200"/>
            </a:lvl5pPr>
            <a:lvl6pPr lvl="5" algn="r" rtl="0">
              <a:spcBef>
                <a:spcPts val="0"/>
              </a:spcBef>
              <a:spcAft>
                <a:spcPts val="0"/>
              </a:spcAft>
              <a:buSzPts val="3900"/>
              <a:buNone/>
              <a:defRPr sz="5200"/>
            </a:lvl6pPr>
            <a:lvl7pPr lvl="6" algn="r" rtl="0">
              <a:spcBef>
                <a:spcPts val="0"/>
              </a:spcBef>
              <a:spcAft>
                <a:spcPts val="0"/>
              </a:spcAft>
              <a:buSzPts val="3900"/>
              <a:buNone/>
              <a:defRPr sz="5200"/>
            </a:lvl7pPr>
            <a:lvl8pPr lvl="7" algn="r" rtl="0">
              <a:spcBef>
                <a:spcPts val="0"/>
              </a:spcBef>
              <a:spcAft>
                <a:spcPts val="0"/>
              </a:spcAft>
              <a:buSzPts val="3900"/>
              <a:buNone/>
              <a:defRPr sz="5200"/>
            </a:lvl8pPr>
            <a:lvl9pPr lvl="8" algn="r" rtl="0">
              <a:spcBef>
                <a:spcPts val="0"/>
              </a:spcBef>
              <a:spcAft>
                <a:spcPts val="0"/>
              </a:spcAft>
              <a:buSzPts val="3900"/>
              <a:buNone/>
              <a:defRPr sz="5200"/>
            </a:lvl9pPr>
          </a:lstStyle>
          <a:p>
            <a:endParaRPr/>
          </a:p>
        </p:txBody>
      </p:sp>
      <p:sp>
        <p:nvSpPr>
          <p:cNvPr id="95" name="Google Shape;95;p16"/>
          <p:cNvSpPr txBox="1">
            <a:spLocks noGrp="1"/>
          </p:cNvSpPr>
          <p:nvPr>
            <p:ph type="subTitle" idx="1"/>
          </p:nvPr>
        </p:nvSpPr>
        <p:spPr>
          <a:xfrm>
            <a:off x="1118935" y="3186491"/>
            <a:ext cx="3279200" cy="95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867">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6" name="Google Shape;96;p16"/>
          <p:cNvSpPr txBox="1">
            <a:spLocks noGrp="1"/>
          </p:cNvSpPr>
          <p:nvPr>
            <p:ph type="title" idx="2"/>
          </p:nvPr>
        </p:nvSpPr>
        <p:spPr>
          <a:xfrm>
            <a:off x="7794037" y="2680033"/>
            <a:ext cx="35944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800"/>
            </a:lvl1pPr>
            <a:lvl2pPr lvl="1" rtl="0">
              <a:spcBef>
                <a:spcPts val="0"/>
              </a:spcBef>
              <a:spcAft>
                <a:spcPts val="0"/>
              </a:spcAft>
              <a:buSzPts val="3900"/>
              <a:buNone/>
              <a:defRPr sz="5200"/>
            </a:lvl2pPr>
            <a:lvl3pPr lvl="2" rtl="0">
              <a:spcBef>
                <a:spcPts val="0"/>
              </a:spcBef>
              <a:spcAft>
                <a:spcPts val="0"/>
              </a:spcAft>
              <a:buSzPts val="3900"/>
              <a:buNone/>
              <a:defRPr sz="5200"/>
            </a:lvl3pPr>
            <a:lvl4pPr lvl="3" rtl="0">
              <a:spcBef>
                <a:spcPts val="0"/>
              </a:spcBef>
              <a:spcAft>
                <a:spcPts val="0"/>
              </a:spcAft>
              <a:buSzPts val="3900"/>
              <a:buNone/>
              <a:defRPr sz="5200"/>
            </a:lvl4pPr>
            <a:lvl5pPr lvl="4" rtl="0">
              <a:spcBef>
                <a:spcPts val="0"/>
              </a:spcBef>
              <a:spcAft>
                <a:spcPts val="0"/>
              </a:spcAft>
              <a:buSzPts val="3900"/>
              <a:buNone/>
              <a:defRPr sz="5200"/>
            </a:lvl5pPr>
            <a:lvl6pPr lvl="5" rtl="0">
              <a:spcBef>
                <a:spcPts val="0"/>
              </a:spcBef>
              <a:spcAft>
                <a:spcPts val="0"/>
              </a:spcAft>
              <a:buSzPts val="3900"/>
              <a:buNone/>
              <a:defRPr sz="5200"/>
            </a:lvl6pPr>
            <a:lvl7pPr lvl="6" rtl="0">
              <a:spcBef>
                <a:spcPts val="0"/>
              </a:spcBef>
              <a:spcAft>
                <a:spcPts val="0"/>
              </a:spcAft>
              <a:buSzPts val="3900"/>
              <a:buNone/>
              <a:defRPr sz="5200"/>
            </a:lvl7pPr>
            <a:lvl8pPr lvl="7" rtl="0">
              <a:spcBef>
                <a:spcPts val="0"/>
              </a:spcBef>
              <a:spcAft>
                <a:spcPts val="0"/>
              </a:spcAft>
              <a:buSzPts val="3900"/>
              <a:buNone/>
              <a:defRPr sz="5200"/>
            </a:lvl8pPr>
            <a:lvl9pPr lvl="8" rtl="0">
              <a:spcBef>
                <a:spcPts val="0"/>
              </a:spcBef>
              <a:spcAft>
                <a:spcPts val="0"/>
              </a:spcAft>
              <a:buSzPts val="3900"/>
              <a:buNone/>
              <a:defRPr sz="5200"/>
            </a:lvl9pPr>
          </a:lstStyle>
          <a:p>
            <a:endParaRPr/>
          </a:p>
        </p:txBody>
      </p:sp>
      <p:sp>
        <p:nvSpPr>
          <p:cNvPr id="97" name="Google Shape;97;p16"/>
          <p:cNvSpPr txBox="1">
            <a:spLocks noGrp="1"/>
          </p:cNvSpPr>
          <p:nvPr>
            <p:ph type="subTitle" idx="3"/>
          </p:nvPr>
        </p:nvSpPr>
        <p:spPr>
          <a:xfrm>
            <a:off x="7794029" y="3186500"/>
            <a:ext cx="3279200" cy="9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8" name="Google Shape;98;p16"/>
          <p:cNvSpPr txBox="1">
            <a:spLocks noGrp="1"/>
          </p:cNvSpPr>
          <p:nvPr>
            <p:ph type="title" idx="4"/>
          </p:nvPr>
        </p:nvSpPr>
        <p:spPr>
          <a:xfrm>
            <a:off x="803563" y="4599599"/>
            <a:ext cx="3594400" cy="65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800"/>
            </a:lvl1pPr>
            <a:lvl2pPr lvl="1" algn="r" rtl="0">
              <a:spcBef>
                <a:spcPts val="0"/>
              </a:spcBef>
              <a:spcAft>
                <a:spcPts val="0"/>
              </a:spcAft>
              <a:buSzPts val="3900"/>
              <a:buNone/>
              <a:defRPr sz="5200"/>
            </a:lvl2pPr>
            <a:lvl3pPr lvl="2" algn="r" rtl="0">
              <a:spcBef>
                <a:spcPts val="0"/>
              </a:spcBef>
              <a:spcAft>
                <a:spcPts val="0"/>
              </a:spcAft>
              <a:buSzPts val="3900"/>
              <a:buNone/>
              <a:defRPr sz="5200"/>
            </a:lvl3pPr>
            <a:lvl4pPr lvl="3" algn="r" rtl="0">
              <a:spcBef>
                <a:spcPts val="0"/>
              </a:spcBef>
              <a:spcAft>
                <a:spcPts val="0"/>
              </a:spcAft>
              <a:buSzPts val="3900"/>
              <a:buNone/>
              <a:defRPr sz="5200"/>
            </a:lvl4pPr>
            <a:lvl5pPr lvl="4" algn="r" rtl="0">
              <a:spcBef>
                <a:spcPts val="0"/>
              </a:spcBef>
              <a:spcAft>
                <a:spcPts val="0"/>
              </a:spcAft>
              <a:buSzPts val="3900"/>
              <a:buNone/>
              <a:defRPr sz="5200"/>
            </a:lvl5pPr>
            <a:lvl6pPr lvl="5" algn="r" rtl="0">
              <a:spcBef>
                <a:spcPts val="0"/>
              </a:spcBef>
              <a:spcAft>
                <a:spcPts val="0"/>
              </a:spcAft>
              <a:buSzPts val="3900"/>
              <a:buNone/>
              <a:defRPr sz="5200"/>
            </a:lvl6pPr>
            <a:lvl7pPr lvl="6" algn="r" rtl="0">
              <a:spcBef>
                <a:spcPts val="0"/>
              </a:spcBef>
              <a:spcAft>
                <a:spcPts val="0"/>
              </a:spcAft>
              <a:buSzPts val="3900"/>
              <a:buNone/>
              <a:defRPr sz="5200"/>
            </a:lvl7pPr>
            <a:lvl8pPr lvl="7" algn="r" rtl="0">
              <a:spcBef>
                <a:spcPts val="0"/>
              </a:spcBef>
              <a:spcAft>
                <a:spcPts val="0"/>
              </a:spcAft>
              <a:buSzPts val="3900"/>
              <a:buNone/>
              <a:defRPr sz="5200"/>
            </a:lvl8pPr>
            <a:lvl9pPr lvl="8" algn="r" rtl="0">
              <a:spcBef>
                <a:spcPts val="0"/>
              </a:spcBef>
              <a:spcAft>
                <a:spcPts val="0"/>
              </a:spcAft>
              <a:buSzPts val="3900"/>
              <a:buNone/>
              <a:defRPr sz="5200"/>
            </a:lvl9pPr>
          </a:lstStyle>
          <a:p>
            <a:endParaRPr/>
          </a:p>
        </p:txBody>
      </p:sp>
      <p:sp>
        <p:nvSpPr>
          <p:cNvPr id="99" name="Google Shape;99;p16"/>
          <p:cNvSpPr txBox="1">
            <a:spLocks noGrp="1"/>
          </p:cNvSpPr>
          <p:nvPr>
            <p:ph type="subTitle" idx="5"/>
          </p:nvPr>
        </p:nvSpPr>
        <p:spPr>
          <a:xfrm>
            <a:off x="1118935" y="5117697"/>
            <a:ext cx="3279200" cy="95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867">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0" name="Google Shape;100;p16"/>
          <p:cNvSpPr txBox="1">
            <a:spLocks noGrp="1"/>
          </p:cNvSpPr>
          <p:nvPr>
            <p:ph type="title" idx="6"/>
          </p:nvPr>
        </p:nvSpPr>
        <p:spPr>
          <a:xfrm>
            <a:off x="7794037" y="4599593"/>
            <a:ext cx="35944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800"/>
            </a:lvl1pPr>
            <a:lvl2pPr lvl="1" rtl="0">
              <a:spcBef>
                <a:spcPts val="0"/>
              </a:spcBef>
              <a:spcAft>
                <a:spcPts val="0"/>
              </a:spcAft>
              <a:buSzPts val="3900"/>
              <a:buNone/>
              <a:defRPr sz="5200"/>
            </a:lvl2pPr>
            <a:lvl3pPr lvl="2" rtl="0">
              <a:spcBef>
                <a:spcPts val="0"/>
              </a:spcBef>
              <a:spcAft>
                <a:spcPts val="0"/>
              </a:spcAft>
              <a:buSzPts val="3900"/>
              <a:buNone/>
              <a:defRPr sz="5200"/>
            </a:lvl3pPr>
            <a:lvl4pPr lvl="3" rtl="0">
              <a:spcBef>
                <a:spcPts val="0"/>
              </a:spcBef>
              <a:spcAft>
                <a:spcPts val="0"/>
              </a:spcAft>
              <a:buSzPts val="3900"/>
              <a:buNone/>
              <a:defRPr sz="5200"/>
            </a:lvl4pPr>
            <a:lvl5pPr lvl="4" rtl="0">
              <a:spcBef>
                <a:spcPts val="0"/>
              </a:spcBef>
              <a:spcAft>
                <a:spcPts val="0"/>
              </a:spcAft>
              <a:buSzPts val="3900"/>
              <a:buNone/>
              <a:defRPr sz="5200"/>
            </a:lvl5pPr>
            <a:lvl6pPr lvl="5" rtl="0">
              <a:spcBef>
                <a:spcPts val="0"/>
              </a:spcBef>
              <a:spcAft>
                <a:spcPts val="0"/>
              </a:spcAft>
              <a:buSzPts val="3900"/>
              <a:buNone/>
              <a:defRPr sz="5200"/>
            </a:lvl6pPr>
            <a:lvl7pPr lvl="6" rtl="0">
              <a:spcBef>
                <a:spcPts val="0"/>
              </a:spcBef>
              <a:spcAft>
                <a:spcPts val="0"/>
              </a:spcAft>
              <a:buSzPts val="3900"/>
              <a:buNone/>
              <a:defRPr sz="5200"/>
            </a:lvl7pPr>
            <a:lvl8pPr lvl="7" rtl="0">
              <a:spcBef>
                <a:spcPts val="0"/>
              </a:spcBef>
              <a:spcAft>
                <a:spcPts val="0"/>
              </a:spcAft>
              <a:buSzPts val="3900"/>
              <a:buNone/>
              <a:defRPr sz="5200"/>
            </a:lvl8pPr>
            <a:lvl9pPr lvl="8" rtl="0">
              <a:spcBef>
                <a:spcPts val="0"/>
              </a:spcBef>
              <a:spcAft>
                <a:spcPts val="0"/>
              </a:spcAft>
              <a:buSzPts val="3900"/>
              <a:buNone/>
              <a:defRPr sz="5200"/>
            </a:lvl9pPr>
          </a:lstStyle>
          <a:p>
            <a:endParaRPr/>
          </a:p>
        </p:txBody>
      </p:sp>
      <p:sp>
        <p:nvSpPr>
          <p:cNvPr id="101" name="Google Shape;101;p16"/>
          <p:cNvSpPr txBox="1">
            <a:spLocks noGrp="1"/>
          </p:cNvSpPr>
          <p:nvPr>
            <p:ph type="subTitle" idx="7"/>
          </p:nvPr>
        </p:nvSpPr>
        <p:spPr>
          <a:xfrm>
            <a:off x="7794029" y="5117701"/>
            <a:ext cx="3279200" cy="9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2" name="Google Shape;102;p16"/>
          <p:cNvSpPr txBox="1">
            <a:spLocks noGrp="1"/>
          </p:cNvSpPr>
          <p:nvPr>
            <p:ph type="title" idx="8"/>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57507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Two Columns">
  <p:cSld name="Title + Two Columns">
    <p:spTree>
      <p:nvGrpSpPr>
        <p:cNvPr id="1" name="Shape 114"/>
        <p:cNvGrpSpPr/>
        <p:nvPr/>
      </p:nvGrpSpPr>
      <p:grpSpPr>
        <a:xfrm>
          <a:off x="0" y="0"/>
          <a:ext cx="0" cy="0"/>
          <a:chOff x="0" y="0"/>
          <a:chExt cx="0" cy="0"/>
        </a:xfrm>
      </p:grpSpPr>
      <p:pic>
        <p:nvPicPr>
          <p:cNvPr id="115" name="Google Shape;115;p18"/>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16" name="Google Shape;116;p18"/>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117" name="Google Shape;117;p18"/>
          <p:cNvSpPr txBox="1">
            <a:spLocks noGrp="1"/>
          </p:cNvSpPr>
          <p:nvPr>
            <p:ph type="title"/>
          </p:nvPr>
        </p:nvSpPr>
        <p:spPr>
          <a:xfrm>
            <a:off x="8221400" y="1577613"/>
            <a:ext cx="28536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18" name="Google Shape;118;p18"/>
          <p:cNvSpPr txBox="1">
            <a:spLocks noGrp="1"/>
          </p:cNvSpPr>
          <p:nvPr>
            <p:ph type="subTitle" idx="1"/>
          </p:nvPr>
        </p:nvSpPr>
        <p:spPr>
          <a:xfrm>
            <a:off x="8221400" y="2160500"/>
            <a:ext cx="28536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19" name="Google Shape;119;p18"/>
          <p:cNvSpPr txBox="1">
            <a:spLocks noGrp="1"/>
          </p:cNvSpPr>
          <p:nvPr>
            <p:ph type="title" idx="2"/>
          </p:nvPr>
        </p:nvSpPr>
        <p:spPr>
          <a:xfrm>
            <a:off x="8221387" y="3571113"/>
            <a:ext cx="28536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20" name="Google Shape;120;p18"/>
          <p:cNvSpPr txBox="1">
            <a:spLocks noGrp="1"/>
          </p:cNvSpPr>
          <p:nvPr>
            <p:ph type="subTitle" idx="3"/>
          </p:nvPr>
        </p:nvSpPr>
        <p:spPr>
          <a:xfrm>
            <a:off x="8221400" y="4154011"/>
            <a:ext cx="28536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21" name="Google Shape;121;p18"/>
          <p:cNvSpPr txBox="1">
            <a:spLocks noGrp="1"/>
          </p:cNvSpPr>
          <p:nvPr>
            <p:ph type="title" idx="4"/>
          </p:nvPr>
        </p:nvSpPr>
        <p:spPr>
          <a:xfrm>
            <a:off x="1336433" y="948233"/>
            <a:ext cx="3555600" cy="15552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708698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29"/>
        <p:cNvGrpSpPr/>
        <p:nvPr/>
      </p:nvGrpSpPr>
      <p:grpSpPr>
        <a:xfrm>
          <a:off x="0" y="0"/>
          <a:ext cx="0" cy="0"/>
          <a:chOff x="0" y="0"/>
          <a:chExt cx="0" cy="0"/>
        </a:xfrm>
      </p:grpSpPr>
      <p:pic>
        <p:nvPicPr>
          <p:cNvPr id="130" name="Google Shape;130;p20"/>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31" name="Google Shape;131;p20"/>
          <p:cNvPicPr preferRelativeResize="0"/>
          <p:nvPr/>
        </p:nvPicPr>
        <p:blipFill rotWithShape="1">
          <a:blip r:embed="rId3">
            <a:alphaModFix/>
          </a:blip>
          <a:srcRect r="1545" b="6838"/>
          <a:stretch/>
        </p:blipFill>
        <p:spPr>
          <a:xfrm>
            <a:off x="513183" y="179867"/>
            <a:ext cx="11165635" cy="6498299"/>
          </a:xfrm>
          <a:prstGeom prst="rect">
            <a:avLst/>
          </a:prstGeom>
          <a:noFill/>
          <a:ln>
            <a:noFill/>
          </a:ln>
        </p:spPr>
      </p:pic>
      <p:sp>
        <p:nvSpPr>
          <p:cNvPr id="132" name="Google Shape;132;p20"/>
          <p:cNvSpPr txBox="1">
            <a:spLocks noGrp="1"/>
          </p:cNvSpPr>
          <p:nvPr>
            <p:ph type="title"/>
          </p:nvPr>
        </p:nvSpPr>
        <p:spPr>
          <a:xfrm>
            <a:off x="3077400" y="948233"/>
            <a:ext cx="60372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982122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9"/>
        <p:cNvGrpSpPr/>
        <p:nvPr/>
      </p:nvGrpSpPr>
      <p:grpSpPr>
        <a:xfrm>
          <a:off x="0" y="0"/>
          <a:ext cx="0" cy="0"/>
          <a:chOff x="0" y="0"/>
          <a:chExt cx="0" cy="0"/>
        </a:xfrm>
      </p:grpSpPr>
      <p:grpSp>
        <p:nvGrpSpPr>
          <p:cNvPr id="70" name="Google Shape;70;p7"/>
          <p:cNvGrpSpPr/>
          <p:nvPr/>
        </p:nvGrpSpPr>
        <p:grpSpPr>
          <a:xfrm>
            <a:off x="-590308" y="449712"/>
            <a:ext cx="3099600" cy="30996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7"/>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426167" y="2610733"/>
            <a:ext cx="2982400" cy="3491200"/>
          </a:xfrm>
          <a:prstGeom prst="rect">
            <a:avLst/>
          </a:prstGeom>
        </p:spPr>
        <p:txBody>
          <a:bodyPr spcFirstLastPara="1" wrap="square" lIns="91425" tIns="91425" rIns="91425" bIns="91425" anchor="t" anchorCtr="0">
            <a:noAutofit/>
          </a:bodyPr>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endParaRPr/>
          </a:p>
        </p:txBody>
      </p:sp>
      <p:sp>
        <p:nvSpPr>
          <p:cNvPr id="78" name="Google Shape;78;p7"/>
          <p:cNvSpPr txBox="1">
            <a:spLocks noGrp="1"/>
          </p:cNvSpPr>
          <p:nvPr>
            <p:ph type="body" idx="2"/>
          </p:nvPr>
        </p:nvSpPr>
        <p:spPr>
          <a:xfrm>
            <a:off x="4587809" y="2610733"/>
            <a:ext cx="2982400" cy="3491200"/>
          </a:xfrm>
          <a:prstGeom prst="rect">
            <a:avLst/>
          </a:prstGeom>
        </p:spPr>
        <p:txBody>
          <a:bodyPr spcFirstLastPara="1" wrap="square" lIns="91425" tIns="91425" rIns="91425" bIns="91425" anchor="t" anchorCtr="0">
            <a:noAutofit/>
          </a:bodyPr>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endParaRPr/>
          </a:p>
        </p:txBody>
      </p:sp>
      <p:sp>
        <p:nvSpPr>
          <p:cNvPr id="79" name="Google Shape;79;p7"/>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80" name="Google Shape;80;p7"/>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859386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7"/>
        <p:cNvGrpSpPr/>
        <p:nvPr/>
      </p:nvGrpSpPr>
      <p:grpSpPr>
        <a:xfrm>
          <a:off x="0" y="0"/>
          <a:ext cx="0" cy="0"/>
          <a:chOff x="0" y="0"/>
          <a:chExt cx="0" cy="0"/>
        </a:xfrm>
      </p:grpSpPr>
      <p:pic>
        <p:nvPicPr>
          <p:cNvPr id="158" name="Google Shape;158;p23"/>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spTree>
    <p:extLst>
      <p:ext uri="{BB962C8B-B14F-4D97-AF65-F5344CB8AC3E}">
        <p14:creationId xmlns:p14="http://schemas.microsoft.com/office/powerpoint/2010/main" val="20317625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9"/>
        <p:cNvGrpSpPr/>
        <p:nvPr/>
      </p:nvGrpSpPr>
      <p:grpSpPr>
        <a:xfrm>
          <a:off x="0" y="0"/>
          <a:ext cx="0" cy="0"/>
          <a:chOff x="0" y="0"/>
          <a:chExt cx="0" cy="0"/>
        </a:xfrm>
      </p:grpSpPr>
      <p:pic>
        <p:nvPicPr>
          <p:cNvPr id="160" name="Google Shape;160;p24"/>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61" name="Google Shape;161;p24"/>
          <p:cNvPicPr preferRelativeResize="0"/>
          <p:nvPr/>
        </p:nvPicPr>
        <p:blipFill>
          <a:blip r:embed="rId3">
            <a:alphaModFix/>
          </a:blip>
          <a:stretch>
            <a:fillRect/>
          </a:stretch>
        </p:blipFill>
        <p:spPr>
          <a:xfrm>
            <a:off x="341033" y="248368"/>
            <a:ext cx="11509931" cy="6361265"/>
          </a:xfrm>
          <a:prstGeom prst="rect">
            <a:avLst/>
          </a:prstGeom>
          <a:noFill/>
          <a:ln>
            <a:noFill/>
          </a:ln>
        </p:spPr>
      </p:pic>
    </p:spTree>
    <p:extLst>
      <p:ext uri="{BB962C8B-B14F-4D97-AF65-F5344CB8AC3E}">
        <p14:creationId xmlns:p14="http://schemas.microsoft.com/office/powerpoint/2010/main" val="3678691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64" name="Google Shape;164;p25"/>
          <p:cNvPicPr preferRelativeResize="0"/>
          <p:nvPr/>
        </p:nvPicPr>
        <p:blipFill>
          <a:blip r:embed="rId3">
            <a:alphaModFix/>
          </a:blip>
          <a:stretch>
            <a:fill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5759178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65"/>
        <p:cNvGrpSpPr/>
        <p:nvPr/>
      </p:nvGrpSpPr>
      <p:grpSpPr>
        <a:xfrm>
          <a:off x="0" y="0"/>
          <a:ext cx="0" cy="0"/>
          <a:chOff x="0" y="0"/>
          <a:chExt cx="0" cy="0"/>
        </a:xfrm>
      </p:grpSpPr>
      <p:pic>
        <p:nvPicPr>
          <p:cNvPr id="166" name="Google Shape;166;p2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67" name="Google Shape;167;p26"/>
          <p:cNvPicPr preferRelativeResize="0"/>
          <p:nvPr/>
        </p:nvPicPr>
        <p:blipFill rotWithShape="1">
          <a:blip r:embed="rId3">
            <a:alphaModFix/>
          </a:blip>
          <a:srcRect r="1545" b="6838"/>
          <a:stretch/>
        </p:blipFill>
        <p:spPr>
          <a:xfrm>
            <a:off x="513183" y="179867"/>
            <a:ext cx="11165635" cy="6498299"/>
          </a:xfrm>
          <a:prstGeom prst="rect">
            <a:avLst/>
          </a:prstGeom>
          <a:noFill/>
          <a:ln>
            <a:noFill/>
          </a:ln>
        </p:spPr>
      </p:pic>
    </p:spTree>
    <p:extLst>
      <p:ext uri="{BB962C8B-B14F-4D97-AF65-F5344CB8AC3E}">
        <p14:creationId xmlns:p14="http://schemas.microsoft.com/office/powerpoint/2010/main" val="5649765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0"/>
        <p:cNvGrpSpPr/>
        <p:nvPr/>
      </p:nvGrpSpPr>
      <p:grpSpPr>
        <a:xfrm>
          <a:off x="0" y="0"/>
          <a:ext cx="0" cy="0"/>
          <a:chOff x="0" y="0"/>
          <a:chExt cx="0" cy="0"/>
        </a:xfrm>
      </p:grpSpPr>
      <p:pic>
        <p:nvPicPr>
          <p:cNvPr id="71" name="Google Shape;71;p16"/>
          <p:cNvPicPr preferRelativeResize="0"/>
          <p:nvPr/>
        </p:nvPicPr>
        <p:blipFill>
          <a:blip r:embed="rId2">
            <a:alphaModFix/>
          </a:blip>
          <a:stretch>
            <a:fillRect/>
          </a:stretch>
        </p:blipFill>
        <p:spPr>
          <a:xfrm>
            <a:off x="0" y="0"/>
            <a:ext cx="12192000" cy="6858007"/>
          </a:xfrm>
          <a:prstGeom prst="rect">
            <a:avLst/>
          </a:prstGeom>
          <a:noFill/>
          <a:ln>
            <a:noFill/>
          </a:ln>
        </p:spPr>
      </p:pic>
      <p:sp>
        <p:nvSpPr>
          <p:cNvPr id="72" name="Google Shape;72;p16"/>
          <p:cNvSpPr txBox="1">
            <a:spLocks noGrp="1"/>
          </p:cNvSpPr>
          <p:nvPr>
            <p:ph type="title"/>
          </p:nvPr>
        </p:nvSpPr>
        <p:spPr>
          <a:xfrm>
            <a:off x="3053367" y="44713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b="1"/>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3" name="Google Shape;73;p16"/>
          <p:cNvSpPr txBox="1">
            <a:spLocks noGrp="1"/>
          </p:cNvSpPr>
          <p:nvPr>
            <p:ph type="subTitle" idx="1"/>
          </p:nvPr>
        </p:nvSpPr>
        <p:spPr>
          <a:xfrm>
            <a:off x="1939600" y="2736633"/>
            <a:ext cx="8312800" cy="16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333">
                <a:latin typeface="Oxygen"/>
                <a:ea typeface="Oxygen"/>
                <a:cs typeface="Oxygen"/>
                <a:sym typeface="Oxygen"/>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5809637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12305D-490C-DA4A-B864-DA7A01E01C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 xmlns:a16="http://schemas.microsoft.com/office/drawing/2014/main" id="{70E3EC22-72CB-924B-AAE7-7C72124A7E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 xmlns:a16="http://schemas.microsoft.com/office/drawing/2014/main" id="{CF6AB2C3-10AB-D744-BBC1-B7EE5EEC8ACD}"/>
              </a:ext>
            </a:extLst>
          </p:cNvPr>
          <p:cNvSpPr>
            <a:spLocks noGrp="1"/>
          </p:cNvSpPr>
          <p:nvPr>
            <p:ph type="dt" sz="half" idx="10"/>
          </p:nvPr>
        </p:nvSpPr>
        <p:spPr/>
        <p:txBody>
          <a:bodyPr/>
          <a:lstStyle/>
          <a:p>
            <a:fld id="{046306F5-A2DE-914A-AD41-3A1430615ADC}" type="datetimeFigureOut">
              <a:rPr lang="x-none" smtClean="0"/>
              <a:t>20/03/2022</a:t>
            </a:fld>
            <a:endParaRPr lang="x-none"/>
          </a:p>
        </p:txBody>
      </p:sp>
      <p:sp>
        <p:nvSpPr>
          <p:cNvPr id="5" name="Footer Placeholder 4">
            <a:extLst>
              <a:ext uri="{FF2B5EF4-FFF2-40B4-BE49-F238E27FC236}">
                <a16:creationId xmlns="" xmlns:a16="http://schemas.microsoft.com/office/drawing/2014/main" id="{21592DB6-F868-0440-A076-6133D2809CD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7386FC14-61C9-EB4C-8FF3-99488C736EED}"/>
              </a:ext>
            </a:extLst>
          </p:cNvPr>
          <p:cNvSpPr>
            <a:spLocks noGrp="1"/>
          </p:cNvSpPr>
          <p:nvPr>
            <p:ph type="sldNum" sz="quarter" idx="12"/>
          </p:nvPr>
        </p:nvSpPr>
        <p:spPr/>
        <p:txBody>
          <a:bodyPr/>
          <a:lstStyle/>
          <a:p>
            <a:fld id="{55524798-0819-274C-88AA-5ACCCA3BD51B}" type="slidenum">
              <a:rPr lang="x-none" smtClean="0"/>
              <a:t>‹#›</a:t>
            </a:fld>
            <a:endParaRPr lang="x-none"/>
          </a:p>
        </p:txBody>
      </p:sp>
    </p:spTree>
    <p:extLst>
      <p:ext uri="{BB962C8B-B14F-4D97-AF65-F5344CB8AC3E}">
        <p14:creationId xmlns:p14="http://schemas.microsoft.com/office/powerpoint/2010/main" val="603860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5766F7-75AC-194C-A802-4850F99D5D3D}"/>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C058DF81-28B3-1745-8FC6-959CE3780D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D04F2E56-E659-1B44-8C59-8731322990D2}"/>
              </a:ext>
            </a:extLst>
          </p:cNvPr>
          <p:cNvSpPr>
            <a:spLocks noGrp="1"/>
          </p:cNvSpPr>
          <p:nvPr>
            <p:ph type="dt" sz="half" idx="10"/>
          </p:nvPr>
        </p:nvSpPr>
        <p:spPr/>
        <p:txBody>
          <a:bodyPr/>
          <a:lstStyle/>
          <a:p>
            <a:fld id="{046306F5-A2DE-914A-AD41-3A1430615ADC}" type="datetimeFigureOut">
              <a:rPr lang="x-none" smtClean="0"/>
              <a:t>20/03/2022</a:t>
            </a:fld>
            <a:endParaRPr lang="x-none"/>
          </a:p>
        </p:txBody>
      </p:sp>
      <p:sp>
        <p:nvSpPr>
          <p:cNvPr id="5" name="Footer Placeholder 4">
            <a:extLst>
              <a:ext uri="{FF2B5EF4-FFF2-40B4-BE49-F238E27FC236}">
                <a16:creationId xmlns="" xmlns:a16="http://schemas.microsoft.com/office/drawing/2014/main" id="{E7276D1D-2945-5D4A-AFCB-73779517427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C37A3FC6-8780-A348-852F-DDE40A19735F}"/>
              </a:ext>
            </a:extLst>
          </p:cNvPr>
          <p:cNvSpPr>
            <a:spLocks noGrp="1"/>
          </p:cNvSpPr>
          <p:nvPr>
            <p:ph type="sldNum" sz="quarter" idx="12"/>
          </p:nvPr>
        </p:nvSpPr>
        <p:spPr/>
        <p:txBody>
          <a:bodyPr/>
          <a:lstStyle/>
          <a:p>
            <a:fld id="{55524798-0819-274C-88AA-5ACCCA3BD51B}" type="slidenum">
              <a:rPr lang="x-none" smtClean="0"/>
              <a:t>‹#›</a:t>
            </a:fld>
            <a:endParaRPr lang="x-none"/>
          </a:p>
        </p:txBody>
      </p:sp>
    </p:spTree>
    <p:extLst>
      <p:ext uri="{BB962C8B-B14F-4D97-AF65-F5344CB8AC3E}">
        <p14:creationId xmlns:p14="http://schemas.microsoft.com/office/powerpoint/2010/main" val="1497506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FF11B3-56CC-9845-AB9F-7FA44AF6F3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EC74ACD4-2EED-604F-8D30-4DDDE79A18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FD12433-7033-F94F-A622-09D7FB446A33}"/>
              </a:ext>
            </a:extLst>
          </p:cNvPr>
          <p:cNvSpPr>
            <a:spLocks noGrp="1"/>
          </p:cNvSpPr>
          <p:nvPr>
            <p:ph type="dt" sz="half" idx="10"/>
          </p:nvPr>
        </p:nvSpPr>
        <p:spPr/>
        <p:txBody>
          <a:bodyPr/>
          <a:lstStyle/>
          <a:p>
            <a:fld id="{046306F5-A2DE-914A-AD41-3A1430615ADC}" type="datetimeFigureOut">
              <a:rPr lang="x-none" smtClean="0"/>
              <a:t>20/03/2022</a:t>
            </a:fld>
            <a:endParaRPr lang="x-none"/>
          </a:p>
        </p:txBody>
      </p:sp>
      <p:sp>
        <p:nvSpPr>
          <p:cNvPr id="5" name="Footer Placeholder 4">
            <a:extLst>
              <a:ext uri="{FF2B5EF4-FFF2-40B4-BE49-F238E27FC236}">
                <a16:creationId xmlns="" xmlns:a16="http://schemas.microsoft.com/office/drawing/2014/main" id="{375EB4FD-CF76-BB40-88BD-EE9D080EB029}"/>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88AF376F-1321-C74C-ADD7-ECAC262573EF}"/>
              </a:ext>
            </a:extLst>
          </p:cNvPr>
          <p:cNvSpPr>
            <a:spLocks noGrp="1"/>
          </p:cNvSpPr>
          <p:nvPr>
            <p:ph type="sldNum" sz="quarter" idx="12"/>
          </p:nvPr>
        </p:nvSpPr>
        <p:spPr/>
        <p:txBody>
          <a:bodyPr/>
          <a:lstStyle/>
          <a:p>
            <a:fld id="{55524798-0819-274C-88AA-5ACCCA3BD51B}" type="slidenum">
              <a:rPr lang="x-none" smtClean="0"/>
              <a:t>‹#›</a:t>
            </a:fld>
            <a:endParaRPr lang="x-none"/>
          </a:p>
        </p:txBody>
      </p:sp>
    </p:spTree>
    <p:extLst>
      <p:ext uri="{BB962C8B-B14F-4D97-AF65-F5344CB8AC3E}">
        <p14:creationId xmlns:p14="http://schemas.microsoft.com/office/powerpoint/2010/main" val="16390557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F06FDD-C235-AB42-B3A5-256A715BFCDB}"/>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C9DECBBE-1A3C-9942-8159-7E640D1D68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DCBF55FD-99DB-9A4C-81AB-BEAC5B76FC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 xmlns:a16="http://schemas.microsoft.com/office/drawing/2014/main" id="{F18A6A4E-1918-9A4B-AA35-5D89BA6459BD}"/>
              </a:ext>
            </a:extLst>
          </p:cNvPr>
          <p:cNvSpPr>
            <a:spLocks noGrp="1"/>
          </p:cNvSpPr>
          <p:nvPr>
            <p:ph type="dt" sz="half" idx="10"/>
          </p:nvPr>
        </p:nvSpPr>
        <p:spPr/>
        <p:txBody>
          <a:bodyPr/>
          <a:lstStyle/>
          <a:p>
            <a:fld id="{046306F5-A2DE-914A-AD41-3A1430615ADC}" type="datetimeFigureOut">
              <a:rPr lang="x-none" smtClean="0"/>
              <a:t>20/03/2022</a:t>
            </a:fld>
            <a:endParaRPr lang="x-none"/>
          </a:p>
        </p:txBody>
      </p:sp>
      <p:sp>
        <p:nvSpPr>
          <p:cNvPr id="6" name="Footer Placeholder 5">
            <a:extLst>
              <a:ext uri="{FF2B5EF4-FFF2-40B4-BE49-F238E27FC236}">
                <a16:creationId xmlns="" xmlns:a16="http://schemas.microsoft.com/office/drawing/2014/main" id="{E3CBB6C3-31FF-904D-BAD1-415D9F7A0D8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CDAD3C0E-2BE4-E549-BF60-5C462E5F42ED}"/>
              </a:ext>
            </a:extLst>
          </p:cNvPr>
          <p:cNvSpPr>
            <a:spLocks noGrp="1"/>
          </p:cNvSpPr>
          <p:nvPr>
            <p:ph type="sldNum" sz="quarter" idx="12"/>
          </p:nvPr>
        </p:nvSpPr>
        <p:spPr/>
        <p:txBody>
          <a:bodyPr/>
          <a:lstStyle/>
          <a:p>
            <a:fld id="{55524798-0819-274C-88AA-5ACCCA3BD51B}" type="slidenum">
              <a:rPr lang="x-none" smtClean="0"/>
              <a:t>‹#›</a:t>
            </a:fld>
            <a:endParaRPr lang="x-none"/>
          </a:p>
        </p:txBody>
      </p:sp>
    </p:spTree>
    <p:extLst>
      <p:ext uri="{BB962C8B-B14F-4D97-AF65-F5344CB8AC3E}">
        <p14:creationId xmlns:p14="http://schemas.microsoft.com/office/powerpoint/2010/main" val="3144400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0D54C9-F884-F145-8EBB-FFB42D3302C4}"/>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BB09E77E-2DCE-994E-9AAD-688A8F3F17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4025131-7CB8-0D48-9900-759FDF12DD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 xmlns:a16="http://schemas.microsoft.com/office/drawing/2014/main" id="{ABA15807-8FCC-224F-A301-38473EBE84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0D59E4C-81FD-CB42-B064-61B2BFEEA3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 xmlns:a16="http://schemas.microsoft.com/office/drawing/2014/main" id="{B389BFEC-120A-284F-B420-AFE74FFC4761}"/>
              </a:ext>
            </a:extLst>
          </p:cNvPr>
          <p:cNvSpPr>
            <a:spLocks noGrp="1"/>
          </p:cNvSpPr>
          <p:nvPr>
            <p:ph type="dt" sz="half" idx="10"/>
          </p:nvPr>
        </p:nvSpPr>
        <p:spPr/>
        <p:txBody>
          <a:bodyPr/>
          <a:lstStyle/>
          <a:p>
            <a:fld id="{046306F5-A2DE-914A-AD41-3A1430615ADC}" type="datetimeFigureOut">
              <a:rPr lang="x-none" smtClean="0"/>
              <a:t>20/03/2022</a:t>
            </a:fld>
            <a:endParaRPr lang="x-none"/>
          </a:p>
        </p:txBody>
      </p:sp>
      <p:sp>
        <p:nvSpPr>
          <p:cNvPr id="8" name="Footer Placeholder 7">
            <a:extLst>
              <a:ext uri="{FF2B5EF4-FFF2-40B4-BE49-F238E27FC236}">
                <a16:creationId xmlns="" xmlns:a16="http://schemas.microsoft.com/office/drawing/2014/main" id="{C09437BE-DDC3-B941-9547-6BE88A1ED49E}"/>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 xmlns:a16="http://schemas.microsoft.com/office/drawing/2014/main" id="{0AFFCF7C-4342-F84C-A309-02E181CADC3B}"/>
              </a:ext>
            </a:extLst>
          </p:cNvPr>
          <p:cNvSpPr>
            <a:spLocks noGrp="1"/>
          </p:cNvSpPr>
          <p:nvPr>
            <p:ph type="sldNum" sz="quarter" idx="12"/>
          </p:nvPr>
        </p:nvSpPr>
        <p:spPr/>
        <p:txBody>
          <a:bodyPr/>
          <a:lstStyle/>
          <a:p>
            <a:fld id="{55524798-0819-274C-88AA-5ACCCA3BD51B}" type="slidenum">
              <a:rPr lang="x-none" smtClean="0"/>
              <a:t>‹#›</a:t>
            </a:fld>
            <a:endParaRPr lang="x-none"/>
          </a:p>
        </p:txBody>
      </p:sp>
    </p:spTree>
    <p:extLst>
      <p:ext uri="{BB962C8B-B14F-4D97-AF65-F5344CB8AC3E}">
        <p14:creationId xmlns:p14="http://schemas.microsoft.com/office/powerpoint/2010/main" val="3868447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grpSp>
        <p:nvGrpSpPr>
          <p:cNvPr id="97" name="Google Shape;97;p9"/>
          <p:cNvGrpSpPr/>
          <p:nvPr/>
        </p:nvGrpSpPr>
        <p:grpSpPr>
          <a:xfrm>
            <a:off x="-590308" y="449712"/>
            <a:ext cx="3099600" cy="30996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9"/>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390785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7DBAAD-82BD-8849-85B7-15482B44BC68}"/>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 xmlns:a16="http://schemas.microsoft.com/office/drawing/2014/main" id="{77FF3BC7-3F0D-1543-8DE4-41632998D980}"/>
              </a:ext>
            </a:extLst>
          </p:cNvPr>
          <p:cNvSpPr>
            <a:spLocks noGrp="1"/>
          </p:cNvSpPr>
          <p:nvPr>
            <p:ph type="dt" sz="half" idx="10"/>
          </p:nvPr>
        </p:nvSpPr>
        <p:spPr/>
        <p:txBody>
          <a:bodyPr/>
          <a:lstStyle/>
          <a:p>
            <a:fld id="{046306F5-A2DE-914A-AD41-3A1430615ADC}" type="datetimeFigureOut">
              <a:rPr lang="x-none" smtClean="0"/>
              <a:t>20/03/2022</a:t>
            </a:fld>
            <a:endParaRPr lang="x-none"/>
          </a:p>
        </p:txBody>
      </p:sp>
      <p:sp>
        <p:nvSpPr>
          <p:cNvPr id="4" name="Footer Placeholder 3">
            <a:extLst>
              <a:ext uri="{FF2B5EF4-FFF2-40B4-BE49-F238E27FC236}">
                <a16:creationId xmlns="" xmlns:a16="http://schemas.microsoft.com/office/drawing/2014/main" id="{9414FCA6-DBF6-0249-B29C-0F93AA75A322}"/>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 xmlns:a16="http://schemas.microsoft.com/office/drawing/2014/main" id="{62D9F4FA-4E78-5641-A344-90287085E879}"/>
              </a:ext>
            </a:extLst>
          </p:cNvPr>
          <p:cNvSpPr>
            <a:spLocks noGrp="1"/>
          </p:cNvSpPr>
          <p:nvPr>
            <p:ph type="sldNum" sz="quarter" idx="12"/>
          </p:nvPr>
        </p:nvSpPr>
        <p:spPr/>
        <p:txBody>
          <a:bodyPr/>
          <a:lstStyle/>
          <a:p>
            <a:fld id="{55524798-0819-274C-88AA-5ACCCA3BD51B}" type="slidenum">
              <a:rPr lang="x-none" smtClean="0"/>
              <a:t>‹#›</a:t>
            </a:fld>
            <a:endParaRPr lang="x-none"/>
          </a:p>
        </p:txBody>
      </p:sp>
    </p:spTree>
    <p:extLst>
      <p:ext uri="{BB962C8B-B14F-4D97-AF65-F5344CB8AC3E}">
        <p14:creationId xmlns:p14="http://schemas.microsoft.com/office/powerpoint/2010/main" val="23763140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C39B3F2-8B57-8E4A-A19E-760C0F36AFE3}"/>
              </a:ext>
            </a:extLst>
          </p:cNvPr>
          <p:cNvSpPr>
            <a:spLocks noGrp="1"/>
          </p:cNvSpPr>
          <p:nvPr>
            <p:ph type="dt" sz="half" idx="10"/>
          </p:nvPr>
        </p:nvSpPr>
        <p:spPr/>
        <p:txBody>
          <a:bodyPr/>
          <a:lstStyle/>
          <a:p>
            <a:fld id="{046306F5-A2DE-914A-AD41-3A1430615ADC}" type="datetimeFigureOut">
              <a:rPr lang="x-none" smtClean="0"/>
              <a:t>20/03/2022</a:t>
            </a:fld>
            <a:endParaRPr lang="x-none"/>
          </a:p>
        </p:txBody>
      </p:sp>
      <p:sp>
        <p:nvSpPr>
          <p:cNvPr id="3" name="Footer Placeholder 2">
            <a:extLst>
              <a:ext uri="{FF2B5EF4-FFF2-40B4-BE49-F238E27FC236}">
                <a16:creationId xmlns="" xmlns:a16="http://schemas.microsoft.com/office/drawing/2014/main" id="{13DED753-ECF9-1B4E-8FF9-BB89E955F6E0}"/>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 xmlns:a16="http://schemas.microsoft.com/office/drawing/2014/main" id="{42E21256-C4C1-A942-9B61-D83AA1988E9C}"/>
              </a:ext>
            </a:extLst>
          </p:cNvPr>
          <p:cNvSpPr>
            <a:spLocks noGrp="1"/>
          </p:cNvSpPr>
          <p:nvPr>
            <p:ph type="sldNum" sz="quarter" idx="12"/>
          </p:nvPr>
        </p:nvSpPr>
        <p:spPr/>
        <p:txBody>
          <a:bodyPr/>
          <a:lstStyle/>
          <a:p>
            <a:fld id="{55524798-0819-274C-88AA-5ACCCA3BD51B}" type="slidenum">
              <a:rPr lang="x-none" smtClean="0"/>
              <a:t>‹#›</a:t>
            </a:fld>
            <a:endParaRPr lang="x-none"/>
          </a:p>
        </p:txBody>
      </p:sp>
    </p:spTree>
    <p:extLst>
      <p:ext uri="{BB962C8B-B14F-4D97-AF65-F5344CB8AC3E}">
        <p14:creationId xmlns:p14="http://schemas.microsoft.com/office/powerpoint/2010/main" val="1506638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868E3C-8879-FD43-8BF1-F12E0BD0DF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A40F0597-093E-6B47-816E-B9080FFF94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 xmlns:a16="http://schemas.microsoft.com/office/drawing/2014/main" id="{F28E1805-351D-2643-97D6-6AB0FBC84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A8FDB32-BED5-EA41-A97C-23D57548A64C}"/>
              </a:ext>
            </a:extLst>
          </p:cNvPr>
          <p:cNvSpPr>
            <a:spLocks noGrp="1"/>
          </p:cNvSpPr>
          <p:nvPr>
            <p:ph type="dt" sz="half" idx="10"/>
          </p:nvPr>
        </p:nvSpPr>
        <p:spPr/>
        <p:txBody>
          <a:bodyPr/>
          <a:lstStyle/>
          <a:p>
            <a:fld id="{046306F5-A2DE-914A-AD41-3A1430615ADC}" type="datetimeFigureOut">
              <a:rPr lang="x-none" smtClean="0"/>
              <a:t>20/03/2022</a:t>
            </a:fld>
            <a:endParaRPr lang="x-none"/>
          </a:p>
        </p:txBody>
      </p:sp>
      <p:sp>
        <p:nvSpPr>
          <p:cNvPr id="6" name="Footer Placeholder 5">
            <a:extLst>
              <a:ext uri="{FF2B5EF4-FFF2-40B4-BE49-F238E27FC236}">
                <a16:creationId xmlns="" xmlns:a16="http://schemas.microsoft.com/office/drawing/2014/main" id="{38D5A5E5-5CC6-0E4E-A117-968A7DAF5F20}"/>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5ACE7582-08A8-7F45-A43E-68D3CE637925}"/>
              </a:ext>
            </a:extLst>
          </p:cNvPr>
          <p:cNvSpPr>
            <a:spLocks noGrp="1"/>
          </p:cNvSpPr>
          <p:nvPr>
            <p:ph type="sldNum" sz="quarter" idx="12"/>
          </p:nvPr>
        </p:nvSpPr>
        <p:spPr/>
        <p:txBody>
          <a:bodyPr/>
          <a:lstStyle/>
          <a:p>
            <a:fld id="{55524798-0819-274C-88AA-5ACCCA3BD51B}" type="slidenum">
              <a:rPr lang="x-none" smtClean="0"/>
              <a:t>‹#›</a:t>
            </a:fld>
            <a:endParaRPr lang="x-none"/>
          </a:p>
        </p:txBody>
      </p:sp>
    </p:spTree>
    <p:extLst>
      <p:ext uri="{BB962C8B-B14F-4D97-AF65-F5344CB8AC3E}">
        <p14:creationId xmlns:p14="http://schemas.microsoft.com/office/powerpoint/2010/main" val="7850886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FE178B-EFA3-D34B-9210-4B7EEC709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 xmlns:a16="http://schemas.microsoft.com/office/drawing/2014/main" id="{2691C5F8-A517-7E4B-96EE-777C063AF3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 xmlns:a16="http://schemas.microsoft.com/office/drawing/2014/main" id="{E04E2752-937C-4547-8F20-AE8AB0EE75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0FAAFF8-7F2D-A544-8602-357958E8E81A}"/>
              </a:ext>
            </a:extLst>
          </p:cNvPr>
          <p:cNvSpPr>
            <a:spLocks noGrp="1"/>
          </p:cNvSpPr>
          <p:nvPr>
            <p:ph type="dt" sz="half" idx="10"/>
          </p:nvPr>
        </p:nvSpPr>
        <p:spPr/>
        <p:txBody>
          <a:bodyPr/>
          <a:lstStyle/>
          <a:p>
            <a:fld id="{046306F5-A2DE-914A-AD41-3A1430615ADC}" type="datetimeFigureOut">
              <a:rPr lang="x-none" smtClean="0"/>
              <a:t>20/03/2022</a:t>
            </a:fld>
            <a:endParaRPr lang="x-none"/>
          </a:p>
        </p:txBody>
      </p:sp>
      <p:sp>
        <p:nvSpPr>
          <p:cNvPr id="6" name="Footer Placeholder 5">
            <a:extLst>
              <a:ext uri="{FF2B5EF4-FFF2-40B4-BE49-F238E27FC236}">
                <a16:creationId xmlns="" xmlns:a16="http://schemas.microsoft.com/office/drawing/2014/main" id="{C16C213C-4201-AA47-ADEA-517A84532156}"/>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FE688EA3-3473-5B4D-81CD-651FC5AF00FA}"/>
              </a:ext>
            </a:extLst>
          </p:cNvPr>
          <p:cNvSpPr>
            <a:spLocks noGrp="1"/>
          </p:cNvSpPr>
          <p:nvPr>
            <p:ph type="sldNum" sz="quarter" idx="12"/>
          </p:nvPr>
        </p:nvSpPr>
        <p:spPr/>
        <p:txBody>
          <a:bodyPr/>
          <a:lstStyle/>
          <a:p>
            <a:fld id="{55524798-0819-274C-88AA-5ACCCA3BD51B}" type="slidenum">
              <a:rPr lang="x-none" smtClean="0"/>
              <a:t>‹#›</a:t>
            </a:fld>
            <a:endParaRPr lang="x-none"/>
          </a:p>
        </p:txBody>
      </p:sp>
    </p:spTree>
    <p:extLst>
      <p:ext uri="{BB962C8B-B14F-4D97-AF65-F5344CB8AC3E}">
        <p14:creationId xmlns:p14="http://schemas.microsoft.com/office/powerpoint/2010/main" val="26853513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B5B47C-63B1-6149-824B-622AFD903749}"/>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F1C16694-4C33-1E40-ACCF-837D5082E6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CB80737A-05C7-4D48-B95B-2E3AB7367E29}"/>
              </a:ext>
            </a:extLst>
          </p:cNvPr>
          <p:cNvSpPr>
            <a:spLocks noGrp="1"/>
          </p:cNvSpPr>
          <p:nvPr>
            <p:ph type="dt" sz="half" idx="10"/>
          </p:nvPr>
        </p:nvSpPr>
        <p:spPr/>
        <p:txBody>
          <a:bodyPr/>
          <a:lstStyle/>
          <a:p>
            <a:fld id="{046306F5-A2DE-914A-AD41-3A1430615ADC}" type="datetimeFigureOut">
              <a:rPr lang="x-none" smtClean="0"/>
              <a:t>20/03/2022</a:t>
            </a:fld>
            <a:endParaRPr lang="x-none"/>
          </a:p>
        </p:txBody>
      </p:sp>
      <p:sp>
        <p:nvSpPr>
          <p:cNvPr id="5" name="Footer Placeholder 4">
            <a:extLst>
              <a:ext uri="{FF2B5EF4-FFF2-40B4-BE49-F238E27FC236}">
                <a16:creationId xmlns="" xmlns:a16="http://schemas.microsoft.com/office/drawing/2014/main" id="{BAB5EE82-A06C-6744-8E36-1247C7160F9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64DC12D9-BF78-F240-8939-8BFD7C2E9C6B}"/>
              </a:ext>
            </a:extLst>
          </p:cNvPr>
          <p:cNvSpPr>
            <a:spLocks noGrp="1"/>
          </p:cNvSpPr>
          <p:nvPr>
            <p:ph type="sldNum" sz="quarter" idx="12"/>
          </p:nvPr>
        </p:nvSpPr>
        <p:spPr/>
        <p:txBody>
          <a:bodyPr/>
          <a:lstStyle/>
          <a:p>
            <a:fld id="{55524798-0819-274C-88AA-5ACCCA3BD51B}" type="slidenum">
              <a:rPr lang="x-none" smtClean="0"/>
              <a:t>‹#›</a:t>
            </a:fld>
            <a:endParaRPr lang="x-none"/>
          </a:p>
        </p:txBody>
      </p:sp>
    </p:spTree>
    <p:extLst>
      <p:ext uri="{BB962C8B-B14F-4D97-AF65-F5344CB8AC3E}">
        <p14:creationId xmlns:p14="http://schemas.microsoft.com/office/powerpoint/2010/main" val="1739112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2E4C617-A362-954B-A379-245E659EA62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28322DDE-E4A7-AE43-8F6E-67995E6A6B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1888756E-DC47-3C49-B317-5E442DF00962}"/>
              </a:ext>
            </a:extLst>
          </p:cNvPr>
          <p:cNvSpPr>
            <a:spLocks noGrp="1"/>
          </p:cNvSpPr>
          <p:nvPr>
            <p:ph type="dt" sz="half" idx="10"/>
          </p:nvPr>
        </p:nvSpPr>
        <p:spPr/>
        <p:txBody>
          <a:bodyPr/>
          <a:lstStyle/>
          <a:p>
            <a:fld id="{046306F5-A2DE-914A-AD41-3A1430615ADC}" type="datetimeFigureOut">
              <a:rPr lang="x-none" smtClean="0"/>
              <a:t>20/03/2022</a:t>
            </a:fld>
            <a:endParaRPr lang="x-none"/>
          </a:p>
        </p:txBody>
      </p:sp>
      <p:sp>
        <p:nvSpPr>
          <p:cNvPr id="5" name="Footer Placeholder 4">
            <a:extLst>
              <a:ext uri="{FF2B5EF4-FFF2-40B4-BE49-F238E27FC236}">
                <a16:creationId xmlns="" xmlns:a16="http://schemas.microsoft.com/office/drawing/2014/main" id="{874128C4-1C6F-2347-A238-125E446096EB}"/>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61626680-ACE3-034C-9385-EF49FA1E8F8E}"/>
              </a:ext>
            </a:extLst>
          </p:cNvPr>
          <p:cNvSpPr>
            <a:spLocks noGrp="1"/>
          </p:cNvSpPr>
          <p:nvPr>
            <p:ph type="sldNum" sz="quarter" idx="12"/>
          </p:nvPr>
        </p:nvSpPr>
        <p:spPr/>
        <p:txBody>
          <a:bodyPr/>
          <a:lstStyle/>
          <a:p>
            <a:fld id="{55524798-0819-274C-88AA-5ACCCA3BD51B}" type="slidenum">
              <a:rPr lang="x-none" smtClean="0"/>
              <a:t>‹#›</a:t>
            </a:fld>
            <a:endParaRPr lang="x-none"/>
          </a:p>
        </p:txBody>
      </p:sp>
    </p:spTree>
    <p:extLst>
      <p:ext uri="{BB962C8B-B14F-4D97-AF65-F5344CB8AC3E}">
        <p14:creationId xmlns:p14="http://schemas.microsoft.com/office/powerpoint/2010/main" val="2759213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411172" y="5082661"/>
            <a:ext cx="2458913" cy="2458913"/>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10"/>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10"/>
          <p:cNvSpPr txBox="1">
            <a:spLocks noGrp="1"/>
          </p:cNvSpPr>
          <p:nvPr>
            <p:ph type="body" idx="1"/>
          </p:nvPr>
        </p:nvSpPr>
        <p:spPr>
          <a:xfrm>
            <a:off x="1426167" y="5875067"/>
            <a:ext cx="6144000" cy="692800"/>
          </a:xfrm>
          <a:prstGeom prst="rect">
            <a:avLst/>
          </a:prstGeom>
        </p:spPr>
        <p:txBody>
          <a:bodyPr spcFirstLastPara="1" wrap="square" lIns="91425" tIns="91425" rIns="91425" bIns="91425" anchor="b" anchorCtr="0">
            <a:noAutofit/>
          </a:bodyPr>
          <a:lstStyle>
            <a:lvl1pPr marL="609585" lvl="0" indent="-304792">
              <a:spcBef>
                <a:spcPts val="480"/>
              </a:spcBef>
              <a:spcAft>
                <a:spcPts val="0"/>
              </a:spcAft>
              <a:buSzPts val="1400"/>
              <a:buNone/>
              <a:defRPr sz="1867"/>
            </a:lvl1pPr>
          </a:lstStyle>
          <a:p>
            <a:endParaRPr/>
          </a:p>
        </p:txBody>
      </p:sp>
      <p:sp>
        <p:nvSpPr>
          <p:cNvPr id="113" name="Google Shape;113;p10"/>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57501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18AE1B78-90E7-0C4E-8D90-0628126B5B85}"/>
              </a:ext>
            </a:extLst>
          </p:cNvPr>
          <p:cNvSpPr>
            <a:spLocks noGrp="1"/>
          </p:cNvSpPr>
          <p:nvPr>
            <p:ph type="dt" sz="half" idx="10"/>
          </p:nvPr>
        </p:nvSpPr>
        <p:spPr/>
        <p:txBody>
          <a:bodyPr/>
          <a:lstStyle>
            <a:lvl1pPr>
              <a:defRPr/>
            </a:lvl1pPr>
          </a:lstStyle>
          <a:p>
            <a:pPr>
              <a:defRPr/>
            </a:pPr>
            <a:fld id="{F2FC0082-BD3A-8940-BC4D-399A00DB114C}" type="datetimeFigureOut">
              <a:rPr lang="en-US"/>
              <a:pPr>
                <a:defRPr/>
              </a:pPr>
              <a:t>20/03/2022</a:t>
            </a:fld>
            <a:endParaRPr lang="en-US"/>
          </a:p>
        </p:txBody>
      </p:sp>
      <p:sp>
        <p:nvSpPr>
          <p:cNvPr id="3" name="Footer Placeholder 4">
            <a:extLst>
              <a:ext uri="{FF2B5EF4-FFF2-40B4-BE49-F238E27FC236}">
                <a16:creationId xmlns="" xmlns:a16="http://schemas.microsoft.com/office/drawing/2014/main" id="{F5BD9A03-BEF3-EA4B-8D13-F86CF1CDE3B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032803B7-2340-BF41-94D3-BE56E10E23D9}"/>
              </a:ext>
            </a:extLst>
          </p:cNvPr>
          <p:cNvSpPr>
            <a:spLocks noGrp="1"/>
          </p:cNvSpPr>
          <p:nvPr>
            <p:ph type="sldNum" sz="quarter" idx="12"/>
          </p:nvPr>
        </p:nvSpPr>
        <p:spPr/>
        <p:txBody>
          <a:bodyPr/>
          <a:lstStyle>
            <a:lvl1pPr>
              <a:defRPr/>
            </a:lvl1pPr>
          </a:lstStyle>
          <a:p>
            <a:fld id="{90D46CB0-7E42-404D-B51B-DABF1D5C97FD}" type="slidenum">
              <a:rPr lang="en-US" altLang="x-none"/>
              <a:pPr/>
              <a:t>‹#›</a:t>
            </a:fld>
            <a:endParaRPr lang="en-US" altLang="x-none"/>
          </a:p>
        </p:txBody>
      </p:sp>
    </p:spTree>
    <p:extLst>
      <p:ext uri="{BB962C8B-B14F-4D97-AF65-F5344CB8AC3E}">
        <p14:creationId xmlns:p14="http://schemas.microsoft.com/office/powerpoint/2010/main" val="972511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392"/>
        <p:cNvGrpSpPr/>
        <p:nvPr/>
      </p:nvGrpSpPr>
      <p:grpSpPr>
        <a:xfrm>
          <a:off x="0" y="0"/>
          <a:ext cx="0" cy="0"/>
          <a:chOff x="0" y="0"/>
          <a:chExt cx="0" cy="0"/>
        </a:xfrm>
      </p:grpSpPr>
      <p:sp>
        <p:nvSpPr>
          <p:cNvPr id="393" name="Google Shape;393;p45"/>
          <p:cNvSpPr/>
          <p:nvPr/>
        </p:nvSpPr>
        <p:spPr>
          <a:xfrm rot="10800000" flipH="1">
            <a:off x="2697895" y="1812311"/>
            <a:ext cx="5498767" cy="5334000"/>
          </a:xfrm>
          <a:custGeom>
            <a:avLst/>
            <a:gdLst/>
            <a:ahLst/>
            <a:cxnLst/>
            <a:rect l="l" t="t" r="r" b="b"/>
            <a:pathLst>
              <a:path w="164963" h="160020" extrusionOk="0">
                <a:moveTo>
                  <a:pt x="0" y="0"/>
                </a:moveTo>
                <a:lnTo>
                  <a:pt x="164963" y="0"/>
                </a:lnTo>
                <a:lnTo>
                  <a:pt x="119243" y="160020"/>
                </a:lnTo>
                <a:close/>
              </a:path>
            </a:pathLst>
          </a:custGeom>
          <a:solidFill>
            <a:srgbClr val="9EDDEF">
              <a:alpha val="29460"/>
            </a:srgbClr>
          </a:solidFill>
          <a:ln>
            <a:noFill/>
          </a:ln>
        </p:spPr>
      </p:sp>
      <p:sp>
        <p:nvSpPr>
          <p:cNvPr id="394" name="Google Shape;394;p45"/>
          <p:cNvSpPr/>
          <p:nvPr/>
        </p:nvSpPr>
        <p:spPr>
          <a:xfrm>
            <a:off x="5275434" y="-175442"/>
            <a:ext cx="7037233" cy="2133467"/>
          </a:xfrm>
          <a:custGeom>
            <a:avLst/>
            <a:gdLst/>
            <a:ahLst/>
            <a:cxnLst/>
            <a:rect l="l" t="t" r="r" b="b"/>
            <a:pathLst>
              <a:path w="211117" h="64004" extrusionOk="0">
                <a:moveTo>
                  <a:pt x="211117" y="4067"/>
                </a:moveTo>
                <a:lnTo>
                  <a:pt x="211117" y="0"/>
                </a:lnTo>
                <a:lnTo>
                  <a:pt x="36953" y="0"/>
                </a:lnTo>
                <a:lnTo>
                  <a:pt x="0" y="64004"/>
                </a:lnTo>
                <a:lnTo>
                  <a:pt x="177146" y="33493"/>
                </a:lnTo>
                <a:close/>
              </a:path>
            </a:pathLst>
          </a:custGeom>
          <a:solidFill>
            <a:srgbClr val="F7E5B7">
              <a:alpha val="52679"/>
            </a:srgbClr>
          </a:solidFill>
          <a:ln>
            <a:noFill/>
          </a:ln>
        </p:spPr>
      </p:sp>
      <p:sp>
        <p:nvSpPr>
          <p:cNvPr id="395" name="Google Shape;395;p45"/>
          <p:cNvSpPr/>
          <p:nvPr/>
        </p:nvSpPr>
        <p:spPr>
          <a:xfrm>
            <a:off x="-102967" y="1853501"/>
            <a:ext cx="6796200" cy="5444033"/>
          </a:xfrm>
          <a:custGeom>
            <a:avLst/>
            <a:gdLst/>
            <a:ahLst/>
            <a:cxnLst/>
            <a:rect l="l" t="t" r="r" b="b"/>
            <a:pathLst>
              <a:path w="203886" h="163321" extrusionOk="0">
                <a:moveTo>
                  <a:pt x="0" y="161256"/>
                </a:moveTo>
                <a:lnTo>
                  <a:pt x="0" y="61784"/>
                </a:lnTo>
                <a:lnTo>
                  <a:pt x="203886" y="0"/>
                </a:lnTo>
                <a:lnTo>
                  <a:pt x="80633" y="163321"/>
                </a:lnTo>
                <a:close/>
              </a:path>
            </a:pathLst>
          </a:custGeom>
          <a:solidFill>
            <a:srgbClr val="96B3C1">
              <a:alpha val="38840"/>
            </a:srgbClr>
          </a:solidFill>
          <a:ln>
            <a:noFill/>
          </a:ln>
        </p:spPr>
      </p:sp>
      <p:sp>
        <p:nvSpPr>
          <p:cNvPr id="396" name="Google Shape;396;p45"/>
          <p:cNvSpPr/>
          <p:nvPr/>
        </p:nvSpPr>
        <p:spPr>
          <a:xfrm rot="10800000" flipH="1">
            <a:off x="-82372" y="-123561"/>
            <a:ext cx="6569667" cy="4036533"/>
          </a:xfrm>
          <a:custGeom>
            <a:avLst/>
            <a:gdLst/>
            <a:ahLst/>
            <a:cxnLst/>
            <a:rect l="l" t="t" r="r" b="b"/>
            <a:pathLst>
              <a:path w="197090" h="121096" extrusionOk="0">
                <a:moveTo>
                  <a:pt x="0" y="0"/>
                </a:moveTo>
                <a:lnTo>
                  <a:pt x="0" y="121096"/>
                </a:lnTo>
                <a:lnTo>
                  <a:pt x="197090" y="121096"/>
                </a:lnTo>
                <a:lnTo>
                  <a:pt x="154459" y="48191"/>
                </a:lnTo>
                <a:close/>
              </a:path>
            </a:pathLst>
          </a:custGeom>
          <a:solidFill>
            <a:srgbClr val="9EDDEF">
              <a:alpha val="29460"/>
            </a:srgbClr>
          </a:solidFill>
          <a:ln>
            <a:noFill/>
          </a:ln>
        </p:spPr>
      </p:sp>
      <p:sp>
        <p:nvSpPr>
          <p:cNvPr id="397" name="Google Shape;397;p45"/>
          <p:cNvSpPr/>
          <p:nvPr/>
        </p:nvSpPr>
        <p:spPr>
          <a:xfrm rot="10800000" flipH="1">
            <a:off x="7311067" y="-41195"/>
            <a:ext cx="5004500" cy="7187533"/>
          </a:xfrm>
          <a:custGeom>
            <a:avLst/>
            <a:gdLst/>
            <a:ahLst/>
            <a:cxnLst/>
            <a:rect l="l" t="t" r="r" b="b"/>
            <a:pathLst>
              <a:path w="150135" h="215626" extrusionOk="0">
                <a:moveTo>
                  <a:pt x="26567" y="0"/>
                </a:moveTo>
                <a:lnTo>
                  <a:pt x="150135" y="0"/>
                </a:lnTo>
                <a:lnTo>
                  <a:pt x="150135" y="215626"/>
                </a:lnTo>
                <a:lnTo>
                  <a:pt x="0" y="92676"/>
                </a:lnTo>
                <a:close/>
              </a:path>
            </a:pathLst>
          </a:custGeom>
          <a:solidFill>
            <a:srgbClr val="EEEEEE">
              <a:alpha val="71880"/>
            </a:srgbClr>
          </a:solidFill>
          <a:ln>
            <a:noFill/>
          </a:ln>
        </p:spPr>
      </p:sp>
      <p:sp>
        <p:nvSpPr>
          <p:cNvPr id="398" name="Google Shape;398;p45"/>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45"/>
          <p:cNvSpPr txBox="1">
            <a:spLocks noGrp="1"/>
          </p:cNvSpPr>
          <p:nvPr>
            <p:ph type="title"/>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None/>
              <a:defRPr sz="3600"/>
            </a:lvl1pPr>
            <a:lvl2pPr lvl="1" rtl="0">
              <a:spcBef>
                <a:spcPts val="0"/>
              </a:spcBef>
              <a:spcAft>
                <a:spcPts val="0"/>
              </a:spcAft>
              <a:buSzPts val="2700"/>
              <a:buNone/>
              <a:defRPr sz="3600"/>
            </a:lvl2pPr>
            <a:lvl3pPr lvl="2" rtl="0">
              <a:spcBef>
                <a:spcPts val="0"/>
              </a:spcBef>
              <a:spcAft>
                <a:spcPts val="0"/>
              </a:spcAft>
              <a:buSzPts val="2700"/>
              <a:buNone/>
              <a:defRPr sz="3600"/>
            </a:lvl3pPr>
            <a:lvl4pPr lvl="3" rtl="0">
              <a:spcBef>
                <a:spcPts val="0"/>
              </a:spcBef>
              <a:spcAft>
                <a:spcPts val="0"/>
              </a:spcAft>
              <a:buSzPts val="2700"/>
              <a:buNone/>
              <a:defRPr sz="3600"/>
            </a:lvl4pPr>
            <a:lvl5pPr lvl="4" rtl="0">
              <a:spcBef>
                <a:spcPts val="0"/>
              </a:spcBef>
              <a:spcAft>
                <a:spcPts val="0"/>
              </a:spcAft>
              <a:buSzPts val="2700"/>
              <a:buNone/>
              <a:defRPr sz="3600"/>
            </a:lvl5pPr>
            <a:lvl6pPr lvl="5" rtl="0">
              <a:spcBef>
                <a:spcPts val="0"/>
              </a:spcBef>
              <a:spcAft>
                <a:spcPts val="0"/>
              </a:spcAft>
              <a:buSzPts val="2700"/>
              <a:buNone/>
              <a:defRPr sz="3600"/>
            </a:lvl6pPr>
            <a:lvl7pPr lvl="6" rtl="0">
              <a:spcBef>
                <a:spcPts val="0"/>
              </a:spcBef>
              <a:spcAft>
                <a:spcPts val="0"/>
              </a:spcAft>
              <a:buSzPts val="2700"/>
              <a:buNone/>
              <a:defRPr sz="3600"/>
            </a:lvl7pPr>
            <a:lvl8pPr lvl="7" rtl="0">
              <a:spcBef>
                <a:spcPts val="0"/>
              </a:spcBef>
              <a:spcAft>
                <a:spcPts val="0"/>
              </a:spcAft>
              <a:buSzPts val="2700"/>
              <a:buNone/>
              <a:defRPr sz="3600"/>
            </a:lvl8pPr>
            <a:lvl9pPr lvl="8" rtl="0">
              <a:spcBef>
                <a:spcPts val="0"/>
              </a:spcBef>
              <a:spcAft>
                <a:spcPts val="0"/>
              </a:spcAft>
              <a:buSzPts val="2700"/>
              <a:buNone/>
              <a:defRPr sz="3600"/>
            </a:lvl9pPr>
          </a:lstStyle>
          <a:p>
            <a:endParaRPr/>
          </a:p>
        </p:txBody>
      </p:sp>
      <p:sp>
        <p:nvSpPr>
          <p:cNvPr id="400" name="Google Shape;400;p45"/>
          <p:cNvSpPr txBox="1">
            <a:spLocks noGrp="1"/>
          </p:cNvSpPr>
          <p:nvPr>
            <p:ph type="body" idx="1"/>
          </p:nvPr>
        </p:nvSpPr>
        <p:spPr>
          <a:xfrm>
            <a:off x="1593533" y="2214067"/>
            <a:ext cx="4625200" cy="2761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cxnSp>
        <p:nvCxnSpPr>
          <p:cNvPr id="401" name="Google Shape;401;p45"/>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02" name="Google Shape;402;p45"/>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074723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338"/>
        <p:cNvGrpSpPr/>
        <p:nvPr/>
      </p:nvGrpSpPr>
      <p:grpSpPr>
        <a:xfrm>
          <a:off x="0" y="0"/>
          <a:ext cx="0" cy="0"/>
          <a:chOff x="0" y="0"/>
          <a:chExt cx="0" cy="0"/>
        </a:xfrm>
      </p:grpSpPr>
      <p:sp>
        <p:nvSpPr>
          <p:cNvPr id="339" name="Google Shape;339;p40"/>
          <p:cNvSpPr/>
          <p:nvPr/>
        </p:nvSpPr>
        <p:spPr>
          <a:xfrm>
            <a:off x="-64133" y="-70780"/>
            <a:ext cx="5795933" cy="4536600"/>
          </a:xfrm>
          <a:custGeom>
            <a:avLst/>
            <a:gdLst/>
            <a:ahLst/>
            <a:cxnLst/>
            <a:rect l="l" t="t" r="r" b="b"/>
            <a:pathLst>
              <a:path w="173878" h="136098" extrusionOk="0">
                <a:moveTo>
                  <a:pt x="0" y="0"/>
                </a:moveTo>
                <a:lnTo>
                  <a:pt x="0" y="136098"/>
                </a:lnTo>
                <a:lnTo>
                  <a:pt x="173878" y="98319"/>
                </a:lnTo>
                <a:lnTo>
                  <a:pt x="130636" y="911"/>
                </a:lnTo>
                <a:close/>
              </a:path>
            </a:pathLst>
          </a:custGeom>
          <a:solidFill>
            <a:srgbClr val="96B3C1">
              <a:alpha val="38840"/>
            </a:srgbClr>
          </a:solidFill>
          <a:ln>
            <a:noFill/>
          </a:ln>
        </p:spPr>
      </p:sp>
      <p:sp>
        <p:nvSpPr>
          <p:cNvPr id="340" name="Google Shape;340;p40"/>
          <p:cNvSpPr/>
          <p:nvPr/>
        </p:nvSpPr>
        <p:spPr>
          <a:xfrm>
            <a:off x="-64133" y="3206533"/>
            <a:ext cx="9058033" cy="4096600"/>
          </a:xfrm>
          <a:custGeom>
            <a:avLst/>
            <a:gdLst/>
            <a:ahLst/>
            <a:cxnLst/>
            <a:rect l="l" t="t" r="r" b="b"/>
            <a:pathLst>
              <a:path w="271741" h="122898" extrusionOk="0">
                <a:moveTo>
                  <a:pt x="0" y="37780"/>
                </a:moveTo>
                <a:lnTo>
                  <a:pt x="0" y="122898"/>
                </a:lnTo>
                <a:lnTo>
                  <a:pt x="271741" y="122898"/>
                </a:lnTo>
                <a:lnTo>
                  <a:pt x="174333" y="0"/>
                </a:lnTo>
                <a:close/>
              </a:path>
            </a:pathLst>
          </a:custGeom>
          <a:solidFill>
            <a:srgbClr val="F7E5B7">
              <a:alpha val="52679"/>
            </a:srgbClr>
          </a:solidFill>
          <a:ln>
            <a:noFill/>
          </a:ln>
        </p:spPr>
      </p:sp>
      <p:sp>
        <p:nvSpPr>
          <p:cNvPr id="341" name="Google Shape;341;p40"/>
          <p:cNvSpPr/>
          <p:nvPr/>
        </p:nvSpPr>
        <p:spPr>
          <a:xfrm>
            <a:off x="4267642" y="-93533"/>
            <a:ext cx="8086967" cy="4430400"/>
          </a:xfrm>
          <a:custGeom>
            <a:avLst/>
            <a:gdLst/>
            <a:ahLst/>
            <a:cxnLst/>
            <a:rect l="l" t="t" r="r" b="b"/>
            <a:pathLst>
              <a:path w="242609" h="132912" extrusionOk="0">
                <a:moveTo>
                  <a:pt x="0" y="455"/>
                </a:moveTo>
                <a:lnTo>
                  <a:pt x="44607" y="100594"/>
                </a:lnTo>
                <a:lnTo>
                  <a:pt x="242609" y="132912"/>
                </a:lnTo>
                <a:lnTo>
                  <a:pt x="242609" y="0"/>
                </a:lnTo>
                <a:close/>
              </a:path>
            </a:pathLst>
          </a:custGeom>
          <a:solidFill>
            <a:srgbClr val="9EDDEF">
              <a:alpha val="29460"/>
            </a:srgbClr>
          </a:solidFill>
          <a:ln>
            <a:noFill/>
          </a:ln>
        </p:spPr>
      </p:sp>
      <p:sp>
        <p:nvSpPr>
          <p:cNvPr id="342" name="Google Shape;342;p40"/>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40"/>
          <p:cNvSpPr txBox="1">
            <a:spLocks noGrp="1"/>
          </p:cNvSpPr>
          <p:nvPr>
            <p:ph type="ctrTitle"/>
          </p:nvPr>
        </p:nvSpPr>
        <p:spPr>
          <a:xfrm>
            <a:off x="2958367" y="2017151"/>
            <a:ext cx="6275200" cy="201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5200"/>
              <a:buNone/>
              <a:defRPr sz="7733">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44" name="Google Shape;344;p40"/>
          <p:cNvSpPr txBox="1">
            <a:spLocks noGrp="1"/>
          </p:cNvSpPr>
          <p:nvPr>
            <p:ph type="subTitle" idx="1"/>
          </p:nvPr>
        </p:nvSpPr>
        <p:spPr>
          <a:xfrm>
            <a:off x="3354000" y="4171533"/>
            <a:ext cx="5484000" cy="3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cxnSp>
        <p:nvCxnSpPr>
          <p:cNvPr id="345" name="Google Shape;345;p40"/>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346" name="Google Shape;346;p40"/>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743954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347"/>
        <p:cNvGrpSpPr/>
        <p:nvPr/>
      </p:nvGrpSpPr>
      <p:grpSpPr>
        <a:xfrm>
          <a:off x="0" y="0"/>
          <a:ext cx="0" cy="0"/>
          <a:chOff x="0" y="0"/>
          <a:chExt cx="0" cy="0"/>
        </a:xfrm>
      </p:grpSpPr>
      <p:sp>
        <p:nvSpPr>
          <p:cNvPr id="348" name="Google Shape;348;p41"/>
          <p:cNvSpPr/>
          <p:nvPr/>
        </p:nvSpPr>
        <p:spPr>
          <a:xfrm rot="10800000">
            <a:off x="6558675" y="2743780"/>
            <a:ext cx="5795933" cy="4536600"/>
          </a:xfrm>
          <a:custGeom>
            <a:avLst/>
            <a:gdLst/>
            <a:ahLst/>
            <a:cxnLst/>
            <a:rect l="l" t="t" r="r" b="b"/>
            <a:pathLst>
              <a:path w="173878" h="136098" extrusionOk="0">
                <a:moveTo>
                  <a:pt x="0" y="0"/>
                </a:moveTo>
                <a:lnTo>
                  <a:pt x="0" y="136098"/>
                </a:lnTo>
                <a:lnTo>
                  <a:pt x="173878" y="98319"/>
                </a:lnTo>
                <a:lnTo>
                  <a:pt x="130636" y="911"/>
                </a:lnTo>
                <a:close/>
              </a:path>
            </a:pathLst>
          </a:custGeom>
          <a:solidFill>
            <a:srgbClr val="96B3C1">
              <a:alpha val="38840"/>
            </a:srgbClr>
          </a:solidFill>
          <a:ln>
            <a:noFill/>
          </a:ln>
        </p:spPr>
      </p:sp>
      <p:sp>
        <p:nvSpPr>
          <p:cNvPr id="349" name="Google Shape;349;p41"/>
          <p:cNvSpPr/>
          <p:nvPr/>
        </p:nvSpPr>
        <p:spPr>
          <a:xfrm rot="10800000">
            <a:off x="3296576" y="-93533"/>
            <a:ext cx="9058033" cy="4096600"/>
          </a:xfrm>
          <a:custGeom>
            <a:avLst/>
            <a:gdLst/>
            <a:ahLst/>
            <a:cxnLst/>
            <a:rect l="l" t="t" r="r" b="b"/>
            <a:pathLst>
              <a:path w="271741" h="122898" extrusionOk="0">
                <a:moveTo>
                  <a:pt x="0" y="37780"/>
                </a:moveTo>
                <a:lnTo>
                  <a:pt x="0" y="122898"/>
                </a:lnTo>
                <a:lnTo>
                  <a:pt x="271741" y="122898"/>
                </a:lnTo>
                <a:lnTo>
                  <a:pt x="174333" y="0"/>
                </a:lnTo>
                <a:close/>
              </a:path>
            </a:pathLst>
          </a:custGeom>
          <a:solidFill>
            <a:srgbClr val="F7E5B7">
              <a:alpha val="52679"/>
            </a:srgbClr>
          </a:solidFill>
          <a:ln>
            <a:noFill/>
          </a:ln>
        </p:spPr>
      </p:sp>
      <p:sp>
        <p:nvSpPr>
          <p:cNvPr id="350" name="Google Shape;350;p41"/>
          <p:cNvSpPr/>
          <p:nvPr/>
        </p:nvSpPr>
        <p:spPr>
          <a:xfrm rot="10800000">
            <a:off x="-64133" y="2872733"/>
            <a:ext cx="8086967" cy="4430400"/>
          </a:xfrm>
          <a:custGeom>
            <a:avLst/>
            <a:gdLst/>
            <a:ahLst/>
            <a:cxnLst/>
            <a:rect l="l" t="t" r="r" b="b"/>
            <a:pathLst>
              <a:path w="242609" h="132912" extrusionOk="0">
                <a:moveTo>
                  <a:pt x="0" y="455"/>
                </a:moveTo>
                <a:lnTo>
                  <a:pt x="44607" y="100594"/>
                </a:lnTo>
                <a:lnTo>
                  <a:pt x="242609" y="132912"/>
                </a:lnTo>
                <a:lnTo>
                  <a:pt x="242609" y="0"/>
                </a:lnTo>
                <a:close/>
              </a:path>
            </a:pathLst>
          </a:custGeom>
          <a:solidFill>
            <a:srgbClr val="9EDDEF">
              <a:alpha val="29460"/>
            </a:srgbClr>
          </a:solidFill>
          <a:ln>
            <a:noFill/>
          </a:ln>
        </p:spPr>
      </p:sp>
      <p:sp>
        <p:nvSpPr>
          <p:cNvPr id="351" name="Google Shape;351;p41"/>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41"/>
          <p:cNvSpPr txBox="1">
            <a:spLocks noGrp="1"/>
          </p:cNvSpPr>
          <p:nvPr>
            <p:ph type="title"/>
          </p:nvPr>
        </p:nvSpPr>
        <p:spPr>
          <a:xfrm>
            <a:off x="3813600" y="3661589"/>
            <a:ext cx="4564800" cy="83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3" name="Google Shape;353;p41"/>
          <p:cNvSpPr txBox="1">
            <a:spLocks noGrp="1"/>
          </p:cNvSpPr>
          <p:nvPr>
            <p:ph type="title" idx="2" hasCustomPrompt="1"/>
          </p:nvPr>
        </p:nvSpPr>
        <p:spPr>
          <a:xfrm>
            <a:off x="5133833" y="1702503"/>
            <a:ext cx="1924400" cy="184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800">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4" name="Google Shape;354;p41"/>
          <p:cNvSpPr txBox="1">
            <a:spLocks noGrp="1"/>
          </p:cNvSpPr>
          <p:nvPr>
            <p:ph type="subTitle" idx="1"/>
          </p:nvPr>
        </p:nvSpPr>
        <p:spPr>
          <a:xfrm>
            <a:off x="3931400" y="4616277"/>
            <a:ext cx="4329200" cy="5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solidFill>
                  <a:schemeClr val="dk1"/>
                </a:solidFill>
                <a:latin typeface="Barlow"/>
                <a:ea typeface="Barlow"/>
                <a:cs typeface="Barlow"/>
                <a:sym typeface="Barlow"/>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55" name="Google Shape;355;p41"/>
          <p:cNvSpPr txBox="1">
            <a:spLocks noGrp="1"/>
          </p:cNvSpPr>
          <p:nvPr>
            <p:ph type="subTitle" idx="3"/>
          </p:nvPr>
        </p:nvSpPr>
        <p:spPr>
          <a:xfrm>
            <a:off x="950967" y="719333"/>
            <a:ext cx="1262000" cy="75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cxnSp>
        <p:nvCxnSpPr>
          <p:cNvPr id="356" name="Google Shape;356;p41"/>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357" name="Google Shape;357;p41"/>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334405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407833" y="6101933"/>
            <a:ext cx="580800" cy="580800"/>
          </a:xfrm>
          <a:prstGeom prst="rect">
            <a:avLst/>
          </a:prstGeom>
          <a:noFill/>
          <a:ln>
            <a:noFill/>
          </a:ln>
        </p:spPr>
        <p:txBody>
          <a:bodyPr spcFirstLastPara="1" wrap="square" lIns="91425" tIns="91425" rIns="91425" bIns="91425" anchor="ctr" anchorCtr="0">
            <a:noAutofit/>
          </a:bodyPr>
          <a:lstStyle>
            <a:lvl1pPr lvl="0" algn="ctr">
              <a:buNone/>
              <a:defRPr sz="1333" b="1">
                <a:solidFill>
                  <a:srgbClr val="FFFFFF"/>
                </a:solidFill>
                <a:latin typeface="Poppins"/>
                <a:ea typeface="Poppins"/>
                <a:cs typeface="Poppins"/>
                <a:sym typeface="Poppins"/>
              </a:defRPr>
            </a:lvl1pPr>
            <a:lvl2pPr lvl="1" algn="ctr">
              <a:buNone/>
              <a:defRPr sz="1333" b="1">
                <a:solidFill>
                  <a:srgbClr val="FFFFFF"/>
                </a:solidFill>
                <a:latin typeface="Poppins"/>
                <a:ea typeface="Poppins"/>
                <a:cs typeface="Poppins"/>
                <a:sym typeface="Poppins"/>
              </a:defRPr>
            </a:lvl2pPr>
            <a:lvl3pPr lvl="2" algn="ctr">
              <a:buNone/>
              <a:defRPr sz="1333" b="1">
                <a:solidFill>
                  <a:srgbClr val="FFFFFF"/>
                </a:solidFill>
                <a:latin typeface="Poppins"/>
                <a:ea typeface="Poppins"/>
                <a:cs typeface="Poppins"/>
                <a:sym typeface="Poppins"/>
              </a:defRPr>
            </a:lvl3pPr>
            <a:lvl4pPr lvl="3" algn="ctr">
              <a:buNone/>
              <a:defRPr sz="1333" b="1">
                <a:solidFill>
                  <a:srgbClr val="FFFFFF"/>
                </a:solidFill>
                <a:latin typeface="Poppins"/>
                <a:ea typeface="Poppins"/>
                <a:cs typeface="Poppins"/>
                <a:sym typeface="Poppins"/>
              </a:defRPr>
            </a:lvl4pPr>
            <a:lvl5pPr lvl="4" algn="ctr">
              <a:buNone/>
              <a:defRPr sz="1333" b="1">
                <a:solidFill>
                  <a:srgbClr val="FFFFFF"/>
                </a:solidFill>
                <a:latin typeface="Poppins"/>
                <a:ea typeface="Poppins"/>
                <a:cs typeface="Poppins"/>
                <a:sym typeface="Poppins"/>
              </a:defRPr>
            </a:lvl5pPr>
            <a:lvl6pPr lvl="5" algn="ctr">
              <a:buNone/>
              <a:defRPr sz="1333" b="1">
                <a:solidFill>
                  <a:srgbClr val="FFFFFF"/>
                </a:solidFill>
                <a:latin typeface="Poppins"/>
                <a:ea typeface="Poppins"/>
                <a:cs typeface="Poppins"/>
                <a:sym typeface="Poppins"/>
              </a:defRPr>
            </a:lvl6pPr>
            <a:lvl7pPr lvl="6" algn="ctr">
              <a:buNone/>
              <a:defRPr sz="1333" b="1">
                <a:solidFill>
                  <a:srgbClr val="FFFFFF"/>
                </a:solidFill>
                <a:latin typeface="Poppins"/>
                <a:ea typeface="Poppins"/>
                <a:cs typeface="Poppins"/>
                <a:sym typeface="Poppins"/>
              </a:defRPr>
            </a:lvl7pPr>
            <a:lvl8pPr lvl="7" algn="ctr">
              <a:buNone/>
              <a:defRPr sz="1333" b="1">
                <a:solidFill>
                  <a:srgbClr val="FFFFFF"/>
                </a:solidFill>
                <a:latin typeface="Poppins"/>
                <a:ea typeface="Poppins"/>
                <a:cs typeface="Poppins"/>
                <a:sym typeface="Poppins"/>
              </a:defRPr>
            </a:lvl8pPr>
            <a:lvl9pPr lvl="8" algn="ctr">
              <a:buNone/>
              <a:defRPr sz="1333" b="1">
                <a:solidFill>
                  <a:srgbClr val="FFFFFF"/>
                </a:solidFill>
                <a:latin typeface="Poppins"/>
                <a:ea typeface="Poppins"/>
                <a:cs typeface="Poppins"/>
                <a:sym typeface="Poppins"/>
              </a:defRPr>
            </a:lvl9pPr>
          </a:lstStyle>
          <a:p>
            <a:fld id="{00000000-1234-1234-1234-123412341234}" type="slidenum">
              <a:rPr lang="en" smtClean="0"/>
              <a:pPr/>
              <a:t>‹#›</a:t>
            </a:fld>
            <a:endParaRPr lang="en"/>
          </a:p>
        </p:txBody>
      </p:sp>
      <p:sp>
        <p:nvSpPr>
          <p:cNvPr id="7" name="Google Shape;7;p1"/>
          <p:cNvSpPr txBox="1">
            <a:spLocks noGrp="1"/>
          </p:cNvSpPr>
          <p:nvPr>
            <p:ph type="title"/>
          </p:nvPr>
        </p:nvSpPr>
        <p:spPr>
          <a:xfrm>
            <a:off x="609600" y="1554833"/>
            <a:ext cx="6960400" cy="910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426167" y="2610733"/>
            <a:ext cx="6144400" cy="34912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269564437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5" r:id="rId3"/>
    <p:sldLayoutId id="2147483666" r:id="rId4"/>
    <p:sldLayoutId id="2147483667" r:id="rId5"/>
    <p:sldLayoutId id="2147483668" r:id="rId6"/>
    <p:sldLayoutId id="2147483681"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5"/>
        <p:cNvGrpSpPr/>
        <p:nvPr/>
      </p:nvGrpSpPr>
      <p:grpSpPr>
        <a:xfrm>
          <a:off x="0" y="0"/>
          <a:ext cx="0" cy="0"/>
          <a:chOff x="0" y="0"/>
          <a:chExt cx="0" cy="0"/>
        </a:xfrm>
      </p:grpSpPr>
      <p:sp>
        <p:nvSpPr>
          <p:cNvPr id="336" name="Google Shape;336;p39"/>
          <p:cNvSpPr txBox="1">
            <a:spLocks noGrp="1"/>
          </p:cNvSpPr>
          <p:nvPr>
            <p:ph type="title"/>
          </p:nvPr>
        </p:nvSpPr>
        <p:spPr>
          <a:xfrm>
            <a:off x="950967" y="719333"/>
            <a:ext cx="10290000" cy="1510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hlink"/>
              </a:buClr>
              <a:buSzPts val="2800"/>
              <a:buFont typeface="Rozha One"/>
              <a:buNone/>
              <a:defRPr sz="2800">
                <a:solidFill>
                  <a:schemeClr val="hlink"/>
                </a:solidFill>
                <a:latin typeface="Rozha One"/>
                <a:ea typeface="Rozha One"/>
                <a:cs typeface="Rozha One"/>
                <a:sym typeface="Rozha One"/>
              </a:defRPr>
            </a:lvl1pPr>
            <a:lvl2pPr lvl="1"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2pPr>
            <a:lvl3pPr lvl="2"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3pPr>
            <a:lvl4pPr lvl="3"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4pPr>
            <a:lvl5pPr lvl="4"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5pPr>
            <a:lvl6pPr lvl="5"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6pPr>
            <a:lvl7pPr lvl="6"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7pPr>
            <a:lvl8pPr lvl="7"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8pPr>
            <a:lvl9pPr lvl="8"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9pPr>
          </a:lstStyle>
          <a:p>
            <a:endParaRPr/>
          </a:p>
        </p:txBody>
      </p:sp>
      <p:sp>
        <p:nvSpPr>
          <p:cNvPr id="337" name="Google Shape;337;p39"/>
          <p:cNvSpPr txBox="1">
            <a:spLocks noGrp="1"/>
          </p:cNvSpPr>
          <p:nvPr>
            <p:ph type="body" idx="1"/>
          </p:nvPr>
        </p:nvSpPr>
        <p:spPr>
          <a:xfrm>
            <a:off x="950967" y="1536633"/>
            <a:ext cx="10290000" cy="4602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hlink"/>
              </a:buClr>
              <a:buSzPts val="1800"/>
              <a:buFont typeface="Manjari"/>
              <a:buChar char="●"/>
              <a:defRPr sz="1800">
                <a:solidFill>
                  <a:schemeClr val="hlink"/>
                </a:solidFill>
                <a:latin typeface="Manjari"/>
                <a:ea typeface="Manjari"/>
                <a:cs typeface="Manjari"/>
                <a:sym typeface="Manjari"/>
              </a:defRPr>
            </a:lvl1pPr>
            <a:lvl2pPr marL="914400" lvl="1"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2pPr>
            <a:lvl3pPr marL="1371600" lvl="2"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3pPr>
            <a:lvl4pPr marL="1828800" lvl="3"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4pPr>
            <a:lvl5pPr marL="2286000" lvl="4"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5pPr>
            <a:lvl6pPr marL="2743200" lvl="5"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6pPr>
            <a:lvl7pPr marL="3200400" lvl="6"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7pPr>
            <a:lvl8pPr marL="3657600" lvl="7"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8pPr>
            <a:lvl9pPr marL="4114800" lvl="8" indent="-317500" rtl="0">
              <a:lnSpc>
                <a:spcPct val="115000"/>
              </a:lnSpc>
              <a:spcBef>
                <a:spcPts val="1600"/>
              </a:spcBef>
              <a:spcAft>
                <a:spcPts val="1600"/>
              </a:spcAft>
              <a:buClr>
                <a:schemeClr val="hlink"/>
              </a:buClr>
              <a:buSzPts val="1400"/>
              <a:buFont typeface="Manjari"/>
              <a:buChar char="■"/>
              <a:defRPr>
                <a:solidFill>
                  <a:schemeClr val="hlink"/>
                </a:solidFill>
                <a:latin typeface="Manjari"/>
                <a:ea typeface="Manjari"/>
                <a:cs typeface="Manjari"/>
                <a:sym typeface="Manjari"/>
              </a:defRPr>
            </a:lvl9pPr>
          </a:lstStyle>
          <a:p>
            <a:endParaRPr/>
          </a:p>
        </p:txBody>
      </p:sp>
    </p:spTree>
    <p:extLst>
      <p:ext uri="{BB962C8B-B14F-4D97-AF65-F5344CB8AC3E}">
        <p14:creationId xmlns:p14="http://schemas.microsoft.com/office/powerpoint/2010/main" val="2789085284"/>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415600" y="1499867"/>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Medium"/>
              <a:buChar char="●"/>
              <a:defRPr sz="1800">
                <a:solidFill>
                  <a:schemeClr val="accent2"/>
                </a:solidFill>
                <a:latin typeface="Roboto Mono Medium"/>
                <a:ea typeface="Roboto Mono Medium"/>
                <a:cs typeface="Roboto Mono Medium"/>
                <a:sym typeface="Roboto Mono Medium"/>
              </a:defRPr>
            </a:lvl1pPr>
            <a:lvl2pPr marL="914400" lvl="1"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2pPr>
            <a:lvl3pPr marL="1371600" lvl="2"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3pPr>
            <a:lvl4pPr marL="1828800" lvl="3"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4pPr>
            <a:lvl5pPr marL="2286000" lvl="4"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5pPr>
            <a:lvl6pPr marL="2743200" lvl="5"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6pPr>
            <a:lvl7pPr marL="3200400" lvl="6"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7pPr>
            <a:lvl8pPr marL="3657600" lvl="7"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8pPr>
            <a:lvl9pPr marL="4114800" lvl="8" indent="-317500">
              <a:lnSpc>
                <a:spcPct val="100000"/>
              </a:lnSpc>
              <a:spcBef>
                <a:spcPts val="1600"/>
              </a:spcBef>
              <a:spcAft>
                <a:spcPts val="160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9pPr>
          </a:lstStyle>
          <a:p>
            <a:endParaRPr/>
          </a:p>
        </p:txBody>
      </p:sp>
    </p:spTree>
    <p:extLst>
      <p:ext uri="{BB962C8B-B14F-4D97-AF65-F5344CB8AC3E}">
        <p14:creationId xmlns:p14="http://schemas.microsoft.com/office/powerpoint/2010/main" val="2452538781"/>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A76BEF55-3478-2648-B16B-C964E32692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FC94CAAD-1B96-DE4D-9C91-095097081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6F31F4D2-23F5-E74E-9D6E-73F8106BB8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6306F5-A2DE-914A-AD41-3A1430615ADC}" type="datetimeFigureOut">
              <a:rPr lang="x-none" smtClean="0"/>
              <a:t>20/03/2022</a:t>
            </a:fld>
            <a:endParaRPr lang="x-none"/>
          </a:p>
        </p:txBody>
      </p:sp>
      <p:sp>
        <p:nvSpPr>
          <p:cNvPr id="5" name="Footer Placeholder 4">
            <a:extLst>
              <a:ext uri="{FF2B5EF4-FFF2-40B4-BE49-F238E27FC236}">
                <a16:creationId xmlns="" xmlns:a16="http://schemas.microsoft.com/office/drawing/2014/main" id="{7F9CABEA-4A9B-FE43-9EF7-0F703721D6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 xmlns:a16="http://schemas.microsoft.com/office/drawing/2014/main" id="{F6C25840-4BA5-EF44-AEFC-B96D49750E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524798-0819-274C-88AA-5ACCCA3BD51B}" type="slidenum">
              <a:rPr lang="x-none" smtClean="0"/>
              <a:t>‹#›</a:t>
            </a:fld>
            <a:endParaRPr lang="x-none"/>
          </a:p>
        </p:txBody>
      </p:sp>
    </p:spTree>
    <p:extLst>
      <p:ext uri="{BB962C8B-B14F-4D97-AF65-F5344CB8AC3E}">
        <p14:creationId xmlns:p14="http://schemas.microsoft.com/office/powerpoint/2010/main" val="428001740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g"/><Relationship Id="rId4" Type="http://schemas.openxmlformats.org/officeDocument/2006/relationships/image" Target="../media/image12.jpeg"/><Relationship Id="rId9"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2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image" Target="../media/image52.png"/><Relationship Id="rId3" Type="http://schemas.openxmlformats.org/officeDocument/2006/relationships/image" Target="../media/image46.png"/><Relationship Id="rId7" Type="http://schemas.openxmlformats.org/officeDocument/2006/relationships/image" Target="../media/image49.png"/><Relationship Id="rId12" Type="http://schemas.openxmlformats.org/officeDocument/2006/relationships/slide" Target="slide27.xml"/><Relationship Id="rId17" Type="http://schemas.openxmlformats.org/officeDocument/2006/relationships/image" Target="../media/image54.png"/><Relationship Id="rId2" Type="http://schemas.openxmlformats.org/officeDocument/2006/relationships/image" Target="../media/image45.png"/><Relationship Id="rId16" Type="http://schemas.openxmlformats.org/officeDocument/2006/relationships/slide" Target="slide23.xml"/><Relationship Id="rId1" Type="http://schemas.openxmlformats.org/officeDocument/2006/relationships/slideLayout" Target="../slideLayouts/slideLayout36.xml"/><Relationship Id="rId6" Type="http://schemas.openxmlformats.org/officeDocument/2006/relationships/slide" Target="slide24.xml"/><Relationship Id="rId11" Type="http://schemas.openxmlformats.org/officeDocument/2006/relationships/image" Target="../media/image51.png"/><Relationship Id="rId5" Type="http://schemas.openxmlformats.org/officeDocument/2006/relationships/image" Target="../media/image48.gif"/><Relationship Id="rId15" Type="http://schemas.openxmlformats.org/officeDocument/2006/relationships/image" Target="../media/image53.png"/><Relationship Id="rId10" Type="http://schemas.openxmlformats.org/officeDocument/2006/relationships/slide" Target="slide26.xml"/><Relationship Id="rId4" Type="http://schemas.openxmlformats.org/officeDocument/2006/relationships/image" Target="../media/image47.png"/><Relationship Id="rId9" Type="http://schemas.openxmlformats.org/officeDocument/2006/relationships/image" Target="../media/image50.png"/><Relationship Id="rId14" Type="http://schemas.openxmlformats.org/officeDocument/2006/relationships/slide" Target="slide28.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57.pn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2.wav"/><Relationship Id="rId7" Type="http://schemas.openxmlformats.org/officeDocument/2006/relationships/image" Target="../media/image60.png"/><Relationship Id="rId12" Type="http://schemas.openxmlformats.org/officeDocument/2006/relationships/image" Target="../media/image64.jpeg"/><Relationship Id="rId2" Type="http://schemas.openxmlformats.org/officeDocument/2006/relationships/audio" Target="../media/audio1.wav"/><Relationship Id="rId1" Type="http://schemas.openxmlformats.org/officeDocument/2006/relationships/slideLayout" Target="../slideLayouts/slideLayout41.xml"/><Relationship Id="rId6" Type="http://schemas.openxmlformats.org/officeDocument/2006/relationships/image" Target="../media/image59.png"/><Relationship Id="rId11" Type="http://schemas.openxmlformats.org/officeDocument/2006/relationships/slide" Target="slide21.xml"/><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audio" Target="../media/audio3.wav"/><Relationship Id="rId9" Type="http://schemas.openxmlformats.org/officeDocument/2006/relationships/image" Target="../media/image62.png"/></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2.wav"/><Relationship Id="rId7" Type="http://schemas.openxmlformats.org/officeDocument/2006/relationships/image" Target="../media/image60.png"/><Relationship Id="rId12" Type="http://schemas.openxmlformats.org/officeDocument/2006/relationships/image" Target="../media/image64.jpeg"/><Relationship Id="rId2" Type="http://schemas.openxmlformats.org/officeDocument/2006/relationships/audio" Target="../media/audio1.wav"/><Relationship Id="rId1" Type="http://schemas.openxmlformats.org/officeDocument/2006/relationships/slideLayout" Target="../slideLayouts/slideLayout41.xml"/><Relationship Id="rId6" Type="http://schemas.openxmlformats.org/officeDocument/2006/relationships/image" Target="../media/image59.png"/><Relationship Id="rId11" Type="http://schemas.openxmlformats.org/officeDocument/2006/relationships/slide" Target="slide21.xml"/><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audio" Target="../media/audio3.wav"/><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2.wav"/><Relationship Id="rId7" Type="http://schemas.openxmlformats.org/officeDocument/2006/relationships/image" Target="../media/image60.png"/><Relationship Id="rId12" Type="http://schemas.openxmlformats.org/officeDocument/2006/relationships/image" Target="../media/image64.jpeg"/><Relationship Id="rId2" Type="http://schemas.openxmlformats.org/officeDocument/2006/relationships/audio" Target="../media/audio1.wav"/><Relationship Id="rId1" Type="http://schemas.openxmlformats.org/officeDocument/2006/relationships/slideLayout" Target="../slideLayouts/slideLayout41.xml"/><Relationship Id="rId6" Type="http://schemas.openxmlformats.org/officeDocument/2006/relationships/image" Target="../media/image59.png"/><Relationship Id="rId11" Type="http://schemas.openxmlformats.org/officeDocument/2006/relationships/slide" Target="slide21.xml"/><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audio" Target="../media/audio3.wav"/><Relationship Id="rId9" Type="http://schemas.openxmlformats.org/officeDocument/2006/relationships/image" Target="../media/image62.pn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2.wav"/><Relationship Id="rId7" Type="http://schemas.openxmlformats.org/officeDocument/2006/relationships/image" Target="../media/image60.png"/><Relationship Id="rId12" Type="http://schemas.openxmlformats.org/officeDocument/2006/relationships/image" Target="../media/image64.jpeg"/><Relationship Id="rId2" Type="http://schemas.openxmlformats.org/officeDocument/2006/relationships/audio" Target="../media/audio1.wav"/><Relationship Id="rId1" Type="http://schemas.openxmlformats.org/officeDocument/2006/relationships/slideLayout" Target="../slideLayouts/slideLayout41.xml"/><Relationship Id="rId6" Type="http://schemas.openxmlformats.org/officeDocument/2006/relationships/image" Target="../media/image59.png"/><Relationship Id="rId11" Type="http://schemas.openxmlformats.org/officeDocument/2006/relationships/slide" Target="slide21.xml"/><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audio" Target="../media/audio3.wav"/><Relationship Id="rId9" Type="http://schemas.openxmlformats.org/officeDocument/2006/relationships/image" Target="../media/image62.png"/></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2.wav"/><Relationship Id="rId7"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41.xml"/><Relationship Id="rId6" Type="http://schemas.openxmlformats.org/officeDocument/2006/relationships/image" Target="../media/image60.png"/><Relationship Id="rId11" Type="http://schemas.openxmlformats.org/officeDocument/2006/relationships/image" Target="../media/image64.jpeg"/><Relationship Id="rId5" Type="http://schemas.openxmlformats.org/officeDocument/2006/relationships/image" Target="../media/image59.png"/><Relationship Id="rId10" Type="http://schemas.openxmlformats.org/officeDocument/2006/relationships/slide" Target="slide21.xml"/><Relationship Id="rId4" Type="http://schemas.openxmlformats.org/officeDocument/2006/relationships/audio" Target="../media/audio3.wav"/><Relationship Id="rId9"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2.wav"/><Relationship Id="rId7"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41.xml"/><Relationship Id="rId6" Type="http://schemas.openxmlformats.org/officeDocument/2006/relationships/image" Target="../media/image60.png"/><Relationship Id="rId11" Type="http://schemas.openxmlformats.org/officeDocument/2006/relationships/image" Target="../media/image64.jpeg"/><Relationship Id="rId5" Type="http://schemas.openxmlformats.org/officeDocument/2006/relationships/image" Target="../media/image59.png"/><Relationship Id="rId10" Type="http://schemas.openxmlformats.org/officeDocument/2006/relationships/slide" Target="slide21.xml"/><Relationship Id="rId4" Type="http://schemas.openxmlformats.org/officeDocument/2006/relationships/audio" Target="../media/audio3.wav"/><Relationship Id="rId9" Type="http://schemas.openxmlformats.org/officeDocument/2006/relationships/image" Target="../media/image6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2" name="Preparation 1">
            <a:extLst>
              <a:ext uri="{FF2B5EF4-FFF2-40B4-BE49-F238E27FC236}">
                <a16:creationId xmlns="" xmlns:a16="http://schemas.microsoft.com/office/drawing/2014/main" id="{719A143E-F508-FD4F-84BF-792387174BCB}"/>
              </a:ext>
            </a:extLst>
          </p:cNvPr>
          <p:cNvSpPr/>
          <p:nvPr/>
        </p:nvSpPr>
        <p:spPr>
          <a:xfrm>
            <a:off x="7972425" y="771527"/>
            <a:ext cx="1785938" cy="1571625"/>
          </a:xfrm>
          <a:prstGeom prst="flowChartPreparation">
            <a:avLst/>
          </a:prstGeom>
          <a:blipFill>
            <a:blip r:embed="rId3"/>
            <a:stretch>
              <a:fillRect t="-4000" r="-6000" b="-1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Preparation 7">
            <a:extLst>
              <a:ext uri="{FF2B5EF4-FFF2-40B4-BE49-F238E27FC236}">
                <a16:creationId xmlns="" xmlns:a16="http://schemas.microsoft.com/office/drawing/2014/main" id="{134BD655-8873-1044-BBB7-7FD28B2953F0}"/>
              </a:ext>
            </a:extLst>
          </p:cNvPr>
          <p:cNvSpPr/>
          <p:nvPr/>
        </p:nvSpPr>
        <p:spPr>
          <a:xfrm>
            <a:off x="9396411" y="1500187"/>
            <a:ext cx="1785938" cy="1571625"/>
          </a:xfrm>
          <a:prstGeom prst="flowChartPreparation">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Freeform 27">
            <a:extLst>
              <a:ext uri="{FF2B5EF4-FFF2-40B4-BE49-F238E27FC236}">
                <a16:creationId xmlns="" xmlns:a16="http://schemas.microsoft.com/office/drawing/2014/main" id="{74F36927-5E83-C340-8E87-85A98D6688CB}"/>
              </a:ext>
            </a:extLst>
          </p:cNvPr>
          <p:cNvSpPr/>
          <p:nvPr/>
        </p:nvSpPr>
        <p:spPr>
          <a:xfrm>
            <a:off x="10820397" y="2285999"/>
            <a:ext cx="1438276" cy="1571625"/>
          </a:xfrm>
          <a:custGeom>
            <a:avLst/>
            <a:gdLst>
              <a:gd name="connsiteX0" fmla="*/ 357188 w 1438276"/>
              <a:gd name="connsiteY0" fmla="*/ 0 h 1571625"/>
              <a:gd name="connsiteX1" fmla="*/ 1428750 w 1438276"/>
              <a:gd name="connsiteY1" fmla="*/ 0 h 1571625"/>
              <a:gd name="connsiteX2" fmla="*/ 1438276 w 1438276"/>
              <a:gd name="connsiteY2" fmla="*/ 20957 h 1571625"/>
              <a:gd name="connsiteX3" fmla="*/ 1438276 w 1438276"/>
              <a:gd name="connsiteY3" fmla="*/ 1550668 h 1571625"/>
              <a:gd name="connsiteX4" fmla="*/ 1428750 w 1438276"/>
              <a:gd name="connsiteY4" fmla="*/ 1571625 h 1571625"/>
              <a:gd name="connsiteX5" fmla="*/ 357188 w 1438276"/>
              <a:gd name="connsiteY5" fmla="*/ 1571625 h 1571625"/>
              <a:gd name="connsiteX6" fmla="*/ 0 w 1438276"/>
              <a:gd name="connsiteY6" fmla="*/ 785813 h 157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8276" h="1571625">
                <a:moveTo>
                  <a:pt x="357188" y="0"/>
                </a:moveTo>
                <a:lnTo>
                  <a:pt x="1428750" y="0"/>
                </a:lnTo>
                <a:lnTo>
                  <a:pt x="1438276" y="20957"/>
                </a:lnTo>
                <a:lnTo>
                  <a:pt x="1438276" y="1550668"/>
                </a:lnTo>
                <a:lnTo>
                  <a:pt x="1428750" y="1571625"/>
                </a:lnTo>
                <a:lnTo>
                  <a:pt x="357188" y="1571625"/>
                </a:lnTo>
                <a:lnTo>
                  <a:pt x="0" y="785813"/>
                </a:lnTo>
                <a:close/>
              </a:path>
            </a:pathLst>
          </a:custGeom>
          <a:blipFill dpi="0" rotWithShape="1">
            <a:blip r:embed="rId5"/>
            <a:srcRect/>
            <a:stretch>
              <a:fillRect b="-15000"/>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Preparation 9">
            <a:extLst>
              <a:ext uri="{FF2B5EF4-FFF2-40B4-BE49-F238E27FC236}">
                <a16:creationId xmlns="" xmlns:a16="http://schemas.microsoft.com/office/drawing/2014/main" id="{146EE025-2AA9-3A4D-AF66-B3AEC67A4242}"/>
              </a:ext>
            </a:extLst>
          </p:cNvPr>
          <p:cNvSpPr/>
          <p:nvPr/>
        </p:nvSpPr>
        <p:spPr>
          <a:xfrm>
            <a:off x="7972425" y="2285999"/>
            <a:ext cx="1785938" cy="1571625"/>
          </a:xfrm>
          <a:prstGeom prst="flowChartPreparation">
            <a:avLst/>
          </a:prstGeom>
          <a:blipFill dpi="0" rotWithShape="1">
            <a:blip r:embed="rId6"/>
            <a:srcRect/>
            <a:stretch>
              <a:fillRect r="-6000" b="-12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Preparation 10">
            <a:extLst>
              <a:ext uri="{FF2B5EF4-FFF2-40B4-BE49-F238E27FC236}">
                <a16:creationId xmlns="" xmlns:a16="http://schemas.microsoft.com/office/drawing/2014/main" id="{E3425214-ABC8-B04D-AAAE-C5AACECD4B93}"/>
              </a:ext>
            </a:extLst>
          </p:cNvPr>
          <p:cNvSpPr/>
          <p:nvPr/>
        </p:nvSpPr>
        <p:spPr>
          <a:xfrm>
            <a:off x="9396411" y="3071811"/>
            <a:ext cx="1785938" cy="1571625"/>
          </a:xfrm>
          <a:prstGeom prst="flowChartPreparation">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Freeform 28">
            <a:extLst>
              <a:ext uri="{FF2B5EF4-FFF2-40B4-BE49-F238E27FC236}">
                <a16:creationId xmlns="" xmlns:a16="http://schemas.microsoft.com/office/drawing/2014/main" id="{2A0BD8F6-901C-8146-9BE9-E894B9F88685}"/>
              </a:ext>
            </a:extLst>
          </p:cNvPr>
          <p:cNvSpPr/>
          <p:nvPr/>
        </p:nvSpPr>
        <p:spPr>
          <a:xfrm>
            <a:off x="10820398" y="3857623"/>
            <a:ext cx="1452557" cy="1571625"/>
          </a:xfrm>
          <a:custGeom>
            <a:avLst/>
            <a:gdLst>
              <a:gd name="connsiteX0" fmla="*/ 357188 w 1452557"/>
              <a:gd name="connsiteY0" fmla="*/ 0 h 1571625"/>
              <a:gd name="connsiteX1" fmla="*/ 1428750 w 1452557"/>
              <a:gd name="connsiteY1" fmla="*/ 0 h 1571625"/>
              <a:gd name="connsiteX2" fmla="*/ 1452557 w 1452557"/>
              <a:gd name="connsiteY2" fmla="*/ 52376 h 1571625"/>
              <a:gd name="connsiteX3" fmla="*/ 1452557 w 1452557"/>
              <a:gd name="connsiteY3" fmla="*/ 1519250 h 1571625"/>
              <a:gd name="connsiteX4" fmla="*/ 1428750 w 1452557"/>
              <a:gd name="connsiteY4" fmla="*/ 1571625 h 1571625"/>
              <a:gd name="connsiteX5" fmla="*/ 357188 w 1452557"/>
              <a:gd name="connsiteY5" fmla="*/ 1571625 h 1571625"/>
              <a:gd name="connsiteX6" fmla="*/ 0 w 1452557"/>
              <a:gd name="connsiteY6" fmla="*/ 785813 h 157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2557" h="1571625">
                <a:moveTo>
                  <a:pt x="357188" y="0"/>
                </a:moveTo>
                <a:lnTo>
                  <a:pt x="1428750" y="0"/>
                </a:lnTo>
                <a:lnTo>
                  <a:pt x="1452557" y="52376"/>
                </a:lnTo>
                <a:lnTo>
                  <a:pt x="1452557" y="1519250"/>
                </a:lnTo>
                <a:lnTo>
                  <a:pt x="1428750" y="1571625"/>
                </a:lnTo>
                <a:lnTo>
                  <a:pt x="357188" y="1571625"/>
                </a:lnTo>
                <a:lnTo>
                  <a:pt x="0" y="785813"/>
                </a:lnTo>
                <a:close/>
              </a:path>
            </a:pathLst>
          </a:cu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Preparation 12">
            <a:extLst>
              <a:ext uri="{FF2B5EF4-FFF2-40B4-BE49-F238E27FC236}">
                <a16:creationId xmlns="" xmlns:a16="http://schemas.microsoft.com/office/drawing/2014/main" id="{A4938C30-3E89-FE44-8EC8-69C9445B4CD3}"/>
              </a:ext>
            </a:extLst>
          </p:cNvPr>
          <p:cNvSpPr/>
          <p:nvPr/>
        </p:nvSpPr>
        <p:spPr>
          <a:xfrm>
            <a:off x="7972425" y="3857623"/>
            <a:ext cx="1785938" cy="1571625"/>
          </a:xfrm>
          <a:prstGeom prst="flowChartPreparation">
            <a:avLst/>
          </a:prstGeom>
          <a:blipFill dpi="0" rotWithShape="1">
            <a:blip r:embed="rId9"/>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Preparation 13">
            <a:extLst>
              <a:ext uri="{FF2B5EF4-FFF2-40B4-BE49-F238E27FC236}">
                <a16:creationId xmlns="" xmlns:a16="http://schemas.microsoft.com/office/drawing/2014/main" id="{B65739E1-9DBC-CD4E-839F-C208E86E1A25}"/>
              </a:ext>
            </a:extLst>
          </p:cNvPr>
          <p:cNvSpPr/>
          <p:nvPr/>
        </p:nvSpPr>
        <p:spPr>
          <a:xfrm>
            <a:off x="9396411" y="4643436"/>
            <a:ext cx="1785938" cy="1500190"/>
          </a:xfrm>
          <a:prstGeom prst="flowChartPreparation">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Freeform 24">
            <a:extLst>
              <a:ext uri="{FF2B5EF4-FFF2-40B4-BE49-F238E27FC236}">
                <a16:creationId xmlns="" xmlns:a16="http://schemas.microsoft.com/office/drawing/2014/main" id="{9AD5641E-FF71-7F48-85ED-53805DC2ED5D}"/>
              </a:ext>
            </a:extLst>
          </p:cNvPr>
          <p:cNvSpPr/>
          <p:nvPr/>
        </p:nvSpPr>
        <p:spPr>
          <a:xfrm>
            <a:off x="10820398" y="785809"/>
            <a:ext cx="1423987" cy="1500190"/>
          </a:xfrm>
          <a:custGeom>
            <a:avLst/>
            <a:gdLst>
              <a:gd name="connsiteX0" fmla="*/ 357188 w 1423987"/>
              <a:gd name="connsiteY0" fmla="*/ 0 h 1500190"/>
              <a:gd name="connsiteX1" fmla="*/ 1423987 w 1423987"/>
              <a:gd name="connsiteY1" fmla="*/ 0 h 1500190"/>
              <a:gd name="connsiteX2" fmla="*/ 1423987 w 1423987"/>
              <a:gd name="connsiteY2" fmla="*/ 1500190 h 1500190"/>
              <a:gd name="connsiteX3" fmla="*/ 357188 w 1423987"/>
              <a:gd name="connsiteY3" fmla="*/ 1500190 h 1500190"/>
              <a:gd name="connsiteX4" fmla="*/ 0 w 1423987"/>
              <a:gd name="connsiteY4" fmla="*/ 750095 h 1500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987" h="1500190">
                <a:moveTo>
                  <a:pt x="357188" y="0"/>
                </a:moveTo>
                <a:lnTo>
                  <a:pt x="1423987" y="0"/>
                </a:lnTo>
                <a:lnTo>
                  <a:pt x="1423987" y="1500190"/>
                </a:lnTo>
                <a:lnTo>
                  <a:pt x="357188" y="1500190"/>
                </a:lnTo>
                <a:lnTo>
                  <a:pt x="0" y="750095"/>
                </a:lnTo>
                <a:close/>
              </a:path>
            </a:pathLst>
          </a:custGeom>
          <a:blipFill>
            <a:blip r:embed="rId11"/>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Freeform 16">
            <a:extLst>
              <a:ext uri="{FF2B5EF4-FFF2-40B4-BE49-F238E27FC236}">
                <a16:creationId xmlns="" xmlns:a16="http://schemas.microsoft.com/office/drawing/2014/main" id="{8E06B869-5359-7949-ACF5-A1F4A9D41179}"/>
              </a:ext>
            </a:extLst>
          </p:cNvPr>
          <p:cNvSpPr/>
          <p:nvPr/>
        </p:nvSpPr>
        <p:spPr>
          <a:xfrm>
            <a:off x="9406618" y="771526"/>
            <a:ext cx="1765524" cy="728660"/>
          </a:xfrm>
          <a:custGeom>
            <a:avLst/>
            <a:gdLst>
              <a:gd name="connsiteX0" fmla="*/ 0 w 1765524"/>
              <a:gd name="connsiteY0" fmla="*/ 0 h 728660"/>
              <a:gd name="connsiteX1" fmla="*/ 1765524 w 1765524"/>
              <a:gd name="connsiteY1" fmla="*/ 0 h 728660"/>
              <a:gd name="connsiteX2" fmla="*/ 1418543 w 1765524"/>
              <a:gd name="connsiteY2" fmla="*/ 728660 h 728660"/>
              <a:gd name="connsiteX3" fmla="*/ 346981 w 1765524"/>
              <a:gd name="connsiteY3" fmla="*/ 728660 h 728660"/>
            </a:gdLst>
            <a:ahLst/>
            <a:cxnLst>
              <a:cxn ang="0">
                <a:pos x="connsiteX0" y="connsiteY0"/>
              </a:cxn>
              <a:cxn ang="0">
                <a:pos x="connsiteX1" y="connsiteY1"/>
              </a:cxn>
              <a:cxn ang="0">
                <a:pos x="connsiteX2" y="connsiteY2"/>
              </a:cxn>
              <a:cxn ang="0">
                <a:pos x="connsiteX3" y="connsiteY3"/>
              </a:cxn>
            </a:cxnLst>
            <a:rect l="l" t="t" r="r" b="b"/>
            <a:pathLst>
              <a:path w="1765524" h="728660">
                <a:moveTo>
                  <a:pt x="0" y="0"/>
                </a:moveTo>
                <a:lnTo>
                  <a:pt x="1765524" y="0"/>
                </a:lnTo>
                <a:lnTo>
                  <a:pt x="1418543" y="728660"/>
                </a:lnTo>
                <a:lnTo>
                  <a:pt x="346981" y="728660"/>
                </a:lnTo>
                <a:close/>
              </a:path>
            </a:pathLst>
          </a:cu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Freeform 19">
            <a:extLst>
              <a:ext uri="{FF2B5EF4-FFF2-40B4-BE49-F238E27FC236}">
                <a16:creationId xmlns="" xmlns:a16="http://schemas.microsoft.com/office/drawing/2014/main" id="{B329B11D-4E8F-7A4B-81DA-941973346C6E}"/>
              </a:ext>
            </a:extLst>
          </p:cNvPr>
          <p:cNvSpPr/>
          <p:nvPr/>
        </p:nvSpPr>
        <p:spPr>
          <a:xfrm>
            <a:off x="8004897" y="5429248"/>
            <a:ext cx="1720997" cy="714378"/>
          </a:xfrm>
          <a:custGeom>
            <a:avLst/>
            <a:gdLst>
              <a:gd name="connsiteX0" fmla="*/ 324717 w 1720997"/>
              <a:gd name="connsiteY0" fmla="*/ 0 h 714378"/>
              <a:gd name="connsiteX1" fmla="*/ 1396279 w 1720997"/>
              <a:gd name="connsiteY1" fmla="*/ 0 h 714378"/>
              <a:gd name="connsiteX2" fmla="*/ 1720997 w 1720997"/>
              <a:gd name="connsiteY2" fmla="*/ 714378 h 714378"/>
              <a:gd name="connsiteX3" fmla="*/ 0 w 1720997"/>
              <a:gd name="connsiteY3" fmla="*/ 714378 h 714378"/>
            </a:gdLst>
            <a:ahLst/>
            <a:cxnLst>
              <a:cxn ang="0">
                <a:pos x="connsiteX0" y="connsiteY0"/>
              </a:cxn>
              <a:cxn ang="0">
                <a:pos x="connsiteX1" y="connsiteY1"/>
              </a:cxn>
              <a:cxn ang="0">
                <a:pos x="connsiteX2" y="connsiteY2"/>
              </a:cxn>
              <a:cxn ang="0">
                <a:pos x="connsiteX3" y="connsiteY3"/>
              </a:cxn>
            </a:cxnLst>
            <a:rect l="l" t="t" r="r" b="b"/>
            <a:pathLst>
              <a:path w="1720997" h="714378">
                <a:moveTo>
                  <a:pt x="324717" y="0"/>
                </a:moveTo>
                <a:lnTo>
                  <a:pt x="1396279" y="0"/>
                </a:lnTo>
                <a:lnTo>
                  <a:pt x="1720997" y="714378"/>
                </a:lnTo>
                <a:lnTo>
                  <a:pt x="0" y="714378"/>
                </a:lnTo>
                <a:close/>
              </a:path>
            </a:pathLst>
          </a:custGeom>
          <a:blipFill>
            <a:blip r:embed="rId1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Freeform 30">
            <a:extLst>
              <a:ext uri="{FF2B5EF4-FFF2-40B4-BE49-F238E27FC236}">
                <a16:creationId xmlns="" xmlns:a16="http://schemas.microsoft.com/office/drawing/2014/main" id="{4CDEAE81-B56D-0642-8F44-3F5A88ABADD6}"/>
              </a:ext>
            </a:extLst>
          </p:cNvPr>
          <p:cNvSpPr/>
          <p:nvPr/>
        </p:nvSpPr>
        <p:spPr>
          <a:xfrm>
            <a:off x="10820397" y="5429248"/>
            <a:ext cx="1452558" cy="714378"/>
          </a:xfrm>
          <a:custGeom>
            <a:avLst/>
            <a:gdLst>
              <a:gd name="connsiteX0" fmla="*/ 324717 w 1452558"/>
              <a:gd name="connsiteY0" fmla="*/ 0 h 714378"/>
              <a:gd name="connsiteX1" fmla="*/ 1396279 w 1452558"/>
              <a:gd name="connsiteY1" fmla="*/ 0 h 714378"/>
              <a:gd name="connsiteX2" fmla="*/ 1452558 w 1452558"/>
              <a:gd name="connsiteY2" fmla="*/ 123814 h 714378"/>
              <a:gd name="connsiteX3" fmla="*/ 1452558 w 1452558"/>
              <a:gd name="connsiteY3" fmla="*/ 714378 h 714378"/>
              <a:gd name="connsiteX4" fmla="*/ 0 w 1452558"/>
              <a:gd name="connsiteY4" fmla="*/ 714378 h 714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558" h="714378">
                <a:moveTo>
                  <a:pt x="324717" y="0"/>
                </a:moveTo>
                <a:lnTo>
                  <a:pt x="1396279" y="0"/>
                </a:lnTo>
                <a:lnTo>
                  <a:pt x="1452558" y="123814"/>
                </a:lnTo>
                <a:lnTo>
                  <a:pt x="1452558" y="714378"/>
                </a:lnTo>
                <a:lnTo>
                  <a:pt x="0" y="714378"/>
                </a:lnTo>
                <a:close/>
              </a:path>
            </a:pathLst>
          </a:custGeom>
          <a:blipFill>
            <a:blip r:embed="rId1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Rectangle 31">
            <a:extLst>
              <a:ext uri="{FF2B5EF4-FFF2-40B4-BE49-F238E27FC236}">
                <a16:creationId xmlns="" xmlns:a16="http://schemas.microsoft.com/office/drawing/2014/main" id="{1D35A2EC-6D85-F343-93EA-9D3E4C91A08E}"/>
              </a:ext>
            </a:extLst>
          </p:cNvPr>
          <p:cNvSpPr/>
          <p:nvPr/>
        </p:nvSpPr>
        <p:spPr>
          <a:xfrm>
            <a:off x="-139501" y="2343152"/>
            <a:ext cx="8097638"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Times New Roman" pitchFamily="18" charset="0"/>
              </a:rPr>
              <a:t>PHONG TRÀO KHÁNG CHIẾN CHỐNG PHÁP TRONG NHỮNG NĂM CUỐI THẾ KỶ XIX (</a:t>
            </a:r>
            <a:r>
              <a:rPr kumimoji="0" lang="en-US" sz="4000" b="1" i="0" u="none" strike="noStrike" kern="1200" cap="none" spc="0" normalizeH="0" baseline="0" noProof="0" dirty="0" err="1" smtClean="0">
                <a:ln>
                  <a:noFill/>
                </a:ln>
                <a:solidFill>
                  <a:srgbClr val="FF0000"/>
                </a:solidFill>
                <a:effectLst>
                  <a:outerShdw blurRad="38100" dist="38100" dir="2700000" algn="tl">
                    <a:srgbClr val="C0C0C0"/>
                  </a:outerShdw>
                </a:effectLst>
                <a:uLnTx/>
                <a:uFillTx/>
                <a:latin typeface="Times New Roman" pitchFamily="18" charset="0"/>
                <a:ea typeface="+mn-ea"/>
                <a:cs typeface="Times New Roman" pitchFamily="18" charset="0"/>
              </a:rPr>
              <a:t>tt</a:t>
            </a:r>
            <a:r>
              <a:rPr kumimoji="0" lang="en-US" sz="4000" b="1" i="0" u="none" strike="noStrike" kern="1200" cap="none" spc="0" normalizeH="0" baseline="0" noProof="0" dirty="0" smtClean="0">
                <a:ln>
                  <a:noFill/>
                </a:ln>
                <a:solidFill>
                  <a:srgbClr val="FF0000"/>
                </a:solidFill>
                <a:effectLst>
                  <a:outerShdw blurRad="38100" dist="38100" dir="2700000" algn="tl">
                    <a:srgbClr val="C0C0C0"/>
                  </a:outerShdw>
                </a:effectLst>
                <a:uLnTx/>
                <a:uFillTx/>
                <a:latin typeface="Times New Roman" pitchFamily="18" charset="0"/>
                <a:ea typeface="+mn-ea"/>
                <a:cs typeface="Times New Roman" pitchFamily="18" charset="0"/>
              </a:rPr>
              <a:t>)</a:t>
            </a:r>
            <a:endParaRPr kumimoji="0" lang="x-none" sz="4000" b="0" i="0" u="none" strike="noStrike" kern="1200" cap="none" spc="0" normalizeH="0" baseline="0" noProof="0" dirty="0">
              <a:ln>
                <a:noFill/>
              </a:ln>
              <a:solidFill>
                <a:srgbClr val="696E72"/>
              </a:solidFill>
              <a:effectLst/>
              <a:uLnTx/>
              <a:uFillTx/>
              <a:latin typeface="Arial"/>
              <a:ea typeface="+mn-ea"/>
              <a:cs typeface="+mn-cs"/>
            </a:endParaRPr>
          </a:p>
        </p:txBody>
      </p:sp>
      <p:sp>
        <p:nvSpPr>
          <p:cNvPr id="33" name="Rectangle 32">
            <a:extLst>
              <a:ext uri="{FF2B5EF4-FFF2-40B4-BE49-F238E27FC236}">
                <a16:creationId xmlns="" xmlns:a16="http://schemas.microsoft.com/office/drawing/2014/main" id="{01399312-FA15-844E-9994-6F6557ABAE79}"/>
              </a:ext>
            </a:extLst>
          </p:cNvPr>
          <p:cNvSpPr/>
          <p:nvPr/>
        </p:nvSpPr>
        <p:spPr>
          <a:xfrm>
            <a:off x="2676448" y="946188"/>
            <a:ext cx="2465740"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Bài</a:t>
            </a: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26</a:t>
            </a:r>
          </a:p>
        </p:txBody>
      </p:sp>
    </p:spTree>
    <p:extLst>
      <p:ext uri="{BB962C8B-B14F-4D97-AF65-F5344CB8AC3E}">
        <p14:creationId xmlns:p14="http://schemas.microsoft.com/office/powerpoint/2010/main" val="110869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3000" fill="hold" grpId="0" nodeType="withEffect">
                                  <p:stCondLst>
                                    <p:cond delay="0"/>
                                  </p:stCondLst>
                                  <p:iterate type="lt">
                                    <p:tmPct val="10000"/>
                                  </p:iterate>
                                  <p:childTnLst>
                                    <p:animScale>
                                      <p:cBhvr>
                                        <p:cTn id="6" dur="250" autoRev="1" fill="hold">
                                          <p:stCondLst>
                                            <p:cond delay="0"/>
                                          </p:stCondLst>
                                        </p:cTn>
                                        <p:tgtEl>
                                          <p:spTgt spid="32"/>
                                        </p:tgtEl>
                                      </p:cBhvr>
                                      <p:to x="80000" y="100000"/>
                                    </p:animScale>
                                    <p:anim by="(#ppt_w*0.10)" calcmode="lin" valueType="num">
                                      <p:cBhvr>
                                        <p:cTn id="7" dur="250" autoRev="1" fill="hold">
                                          <p:stCondLst>
                                            <p:cond delay="0"/>
                                          </p:stCondLst>
                                        </p:cTn>
                                        <p:tgtEl>
                                          <p:spTgt spid="32"/>
                                        </p:tgtEl>
                                        <p:attrNameLst>
                                          <p:attrName>ppt_x</p:attrName>
                                        </p:attrNameLst>
                                      </p:cBhvr>
                                    </p:anim>
                                    <p:anim by="(-#ppt_w*0.10)" calcmode="lin" valueType="num">
                                      <p:cBhvr>
                                        <p:cTn id="8" dur="250" autoRev="1" fill="hold">
                                          <p:stCondLst>
                                            <p:cond delay="0"/>
                                          </p:stCondLst>
                                        </p:cTn>
                                        <p:tgtEl>
                                          <p:spTgt spid="32"/>
                                        </p:tgtEl>
                                        <p:attrNameLst>
                                          <p:attrName>ppt_y</p:attrName>
                                        </p:attrNameLst>
                                      </p:cBhvr>
                                    </p:anim>
                                    <p:animRot by="-480000">
                                      <p:cBhvr>
                                        <p:cTn id="9" dur="250" autoRev="1" fill="hold">
                                          <p:stCondLst>
                                            <p:cond delay="0"/>
                                          </p:stCondLst>
                                        </p:cTn>
                                        <p:tgtEl>
                                          <p:spTgt spid="32"/>
                                        </p:tgtEl>
                                        <p:attrNameLst>
                                          <p:attrName>r</p:attrName>
                                        </p:attrNameLst>
                                      </p:cBhvr>
                                    </p:animRot>
                                  </p:childTnLst>
                                </p:cTn>
                              </p:par>
                              <p:par>
                                <p:cTn id="10" presetID="36" presetClass="emph" presetSubtype="0" repeatCount="3000" fill="hold" grpId="0" nodeType="withEffect">
                                  <p:stCondLst>
                                    <p:cond delay="0"/>
                                  </p:stCondLst>
                                  <p:iterate type="lt">
                                    <p:tmPct val="10000"/>
                                  </p:iterate>
                                  <p:childTnLst>
                                    <p:animScale>
                                      <p:cBhvr>
                                        <p:cTn id="11" dur="250" autoRev="1" fill="hold">
                                          <p:stCondLst>
                                            <p:cond delay="0"/>
                                          </p:stCondLst>
                                        </p:cTn>
                                        <p:tgtEl>
                                          <p:spTgt spid="33"/>
                                        </p:tgtEl>
                                      </p:cBhvr>
                                      <p:to x="80000" y="100000"/>
                                    </p:animScale>
                                    <p:anim by="(#ppt_w*0.10)" calcmode="lin" valueType="num">
                                      <p:cBhvr>
                                        <p:cTn id="12" dur="250" autoRev="1" fill="hold">
                                          <p:stCondLst>
                                            <p:cond delay="0"/>
                                          </p:stCondLst>
                                        </p:cTn>
                                        <p:tgtEl>
                                          <p:spTgt spid="33"/>
                                        </p:tgtEl>
                                        <p:attrNameLst>
                                          <p:attrName>ppt_x</p:attrName>
                                        </p:attrNameLst>
                                      </p:cBhvr>
                                    </p:anim>
                                    <p:anim by="(-#ppt_w*0.10)" calcmode="lin" valueType="num">
                                      <p:cBhvr>
                                        <p:cTn id="13" dur="250" autoRev="1" fill="hold">
                                          <p:stCondLst>
                                            <p:cond delay="0"/>
                                          </p:stCondLst>
                                        </p:cTn>
                                        <p:tgtEl>
                                          <p:spTgt spid="33"/>
                                        </p:tgtEl>
                                        <p:attrNameLst>
                                          <p:attrName>ppt_y</p:attrName>
                                        </p:attrNameLst>
                                      </p:cBhvr>
                                    </p:anim>
                                    <p:animRot by="-480000">
                                      <p:cBhvr>
                                        <p:cTn id="14" dur="250" autoRev="1" fill="hold">
                                          <p:stCondLst>
                                            <p:cond delay="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0B4743A9-B76F-2944-9515-81A70DEA75C2}"/>
              </a:ext>
            </a:extLst>
          </p:cNvPr>
          <p:cNvGrpSpPr/>
          <p:nvPr/>
        </p:nvGrpSpPr>
        <p:grpSpPr>
          <a:xfrm>
            <a:off x="127523" y="1252743"/>
            <a:ext cx="4499813" cy="3525093"/>
            <a:chOff x="0" y="717550"/>
            <a:chExt cx="5626100" cy="5422900"/>
          </a:xfrm>
        </p:grpSpPr>
        <p:pic>
          <p:nvPicPr>
            <p:cNvPr id="4" name="Picture 2">
              <a:extLst>
                <a:ext uri="{FF2B5EF4-FFF2-40B4-BE49-F238E27FC236}">
                  <a16:creationId xmlns="" xmlns:a16="http://schemas.microsoft.com/office/drawing/2014/main" id="{78348E1D-499B-4D48-B7F9-E904AAC5E1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00" t="8200" r="5200" b="6400"/>
            <a:stretch/>
          </p:blipFill>
          <p:spPr bwMode="auto">
            <a:xfrm>
              <a:off x="0" y="717550"/>
              <a:ext cx="5626100" cy="5422900"/>
            </a:xfrm>
            <a:prstGeom prst="rect">
              <a:avLst/>
            </a:prstGeom>
            <a:noFill/>
            <a:extLst>
              <a:ext uri="{909E8E84-426E-40DD-AFC4-6F175D3DCCD1}">
                <a14:hiddenFill xmlns:a14="http://schemas.microsoft.com/office/drawing/2010/main">
                  <a:solidFill>
                    <a:srgbClr val="FFFFFF"/>
                  </a:solidFill>
                </a14:hiddenFill>
              </a:ext>
            </a:extLst>
          </p:spPr>
        </p:pic>
        <p:sp>
          <p:nvSpPr>
            <p:cNvPr id="5" name="Hexagon 4">
              <a:extLst>
                <a:ext uri="{FF2B5EF4-FFF2-40B4-BE49-F238E27FC236}">
                  <a16:creationId xmlns="" xmlns:a16="http://schemas.microsoft.com/office/drawing/2014/main" id="{DF098F7C-6569-474E-AB0A-AF0CA1B617F1}"/>
                </a:ext>
              </a:extLst>
            </p:cNvPr>
            <p:cNvSpPr/>
            <p:nvPr/>
          </p:nvSpPr>
          <p:spPr>
            <a:xfrm rot="1847337">
              <a:off x="1087643" y="1806250"/>
              <a:ext cx="3530279" cy="3488743"/>
            </a:xfrm>
            <a:prstGeom prst="hexagon">
              <a:avLst>
                <a:gd name="adj" fmla="val 27103"/>
                <a:gd name="vf" fmla="val 115470"/>
              </a:avLst>
            </a:prstGeom>
            <a:blipFill dpi="0" rotWithShape="0">
              <a:blip r:embed="rId3"/>
              <a:srcRect/>
              <a:stretch>
                <a:fillRect t="10000" b="-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grpSp>
      <p:sp>
        <p:nvSpPr>
          <p:cNvPr id="6" name="TextBox 5">
            <a:extLst>
              <a:ext uri="{FF2B5EF4-FFF2-40B4-BE49-F238E27FC236}">
                <a16:creationId xmlns="" xmlns:a16="http://schemas.microsoft.com/office/drawing/2014/main" id="{127B5FD2-64B8-1346-8E6D-CC589F9A630E}"/>
              </a:ext>
            </a:extLst>
          </p:cNvPr>
          <p:cNvSpPr txBox="1"/>
          <p:nvPr/>
        </p:nvSpPr>
        <p:spPr>
          <a:xfrm>
            <a:off x="828439" y="4854920"/>
            <a:ext cx="3586444" cy="523220"/>
          </a:xfrm>
          <a:prstGeom prst="rect">
            <a:avLst/>
          </a:prstGeom>
          <a:noFill/>
        </p:spPr>
        <p:txBody>
          <a:bodyPr wrap="square" rtlCol="0">
            <a:spAutoFit/>
          </a:bodyPr>
          <a:lstStyle/>
          <a:p>
            <a:r>
              <a:rPr lang="x-none" sz="2800" dirty="0">
                <a:solidFill>
                  <a:srgbClr val="FF0000"/>
                </a:solidFill>
                <a:latin typeface="Times New Roman" panose="02020603050405020304" pitchFamily="18" charset="0"/>
                <a:cs typeface="Times New Roman" panose="02020603050405020304" pitchFamily="18" charset="0"/>
              </a:rPr>
              <a:t>Nguyễn Thiện Thuật</a:t>
            </a:r>
          </a:p>
        </p:txBody>
      </p:sp>
      <p:sp>
        <p:nvSpPr>
          <p:cNvPr id="7" name="Rounded Rectangle 6">
            <a:extLst>
              <a:ext uri="{FF2B5EF4-FFF2-40B4-BE49-F238E27FC236}">
                <a16:creationId xmlns="" xmlns:a16="http://schemas.microsoft.com/office/drawing/2014/main" id="{32C0CC8F-8DA4-A448-9F73-336D88FB5E3D}"/>
              </a:ext>
            </a:extLst>
          </p:cNvPr>
          <p:cNvSpPr/>
          <p:nvPr/>
        </p:nvSpPr>
        <p:spPr>
          <a:xfrm>
            <a:off x="4627336" y="914399"/>
            <a:ext cx="7437141" cy="5101389"/>
          </a:xfrm>
          <a:prstGeom prst="round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Rectangle 7">
            <a:extLst>
              <a:ext uri="{FF2B5EF4-FFF2-40B4-BE49-F238E27FC236}">
                <a16:creationId xmlns="" xmlns:a16="http://schemas.microsoft.com/office/drawing/2014/main" id="{DC48DEB6-4A1D-9B4C-AC4C-244EF8ADA907}"/>
              </a:ext>
            </a:extLst>
          </p:cNvPr>
          <p:cNvSpPr>
            <a:spLocks noChangeArrowheads="1"/>
          </p:cNvSpPr>
          <p:nvPr/>
        </p:nvSpPr>
        <p:spPr bwMode="auto">
          <a:xfrm>
            <a:off x="4854285" y="961061"/>
            <a:ext cx="6983243" cy="28026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just" defTabSz="914400" rtl="0" eaLnBrk="1" fontAlgn="base" latinLnBrk="0" hangingPunct="1">
              <a:lnSpc>
                <a:spcPct val="150000"/>
              </a:lnSpc>
              <a:spcBef>
                <a:spcPct val="0"/>
              </a:spcBef>
              <a:spcAft>
                <a:spcPct val="0"/>
              </a:spcAft>
              <a:buClrTx/>
              <a:buSzTx/>
              <a:buFont typeface="Wingdings" pitchFamily="2" charset="2"/>
              <a:buChar char="v"/>
              <a:tabLst/>
            </a:pP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Nguyễn</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Thiện</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Thuật</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sinh</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năm</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1884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mất</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năm</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1929.</a:t>
            </a:r>
            <a:endParaRPr kumimoji="0" lang="en-GB" sz="2400" b="0" i="0" u="none" strike="noStrike" cap="none" normalizeH="0" baseline="0" dirty="0">
              <a:ln>
                <a:noFill/>
              </a:ln>
              <a:solidFill>
                <a:srgbClr val="FF0000"/>
              </a:solidFill>
              <a:effectLst/>
              <a:latin typeface="Arial" pitchFamily="34" charset="0"/>
              <a:cs typeface="Arial" pitchFamily="34" charset="0"/>
            </a:endParaRPr>
          </a:p>
          <a:p>
            <a:pPr marL="342900" marR="0" lvl="0" indent="-342900" algn="just" defTabSz="914400" rtl="0" eaLnBrk="0" fontAlgn="base" latinLnBrk="0" hangingPunct="0">
              <a:lnSpc>
                <a:spcPct val="150000"/>
              </a:lnSpc>
              <a:spcBef>
                <a:spcPct val="0"/>
              </a:spcBef>
              <a:spcAft>
                <a:spcPct val="0"/>
              </a:spcAft>
              <a:buClrTx/>
              <a:buSzTx/>
              <a:buFont typeface="Wingdings" pitchFamily="2" charset="2"/>
              <a:buChar char="v"/>
              <a:tabLst/>
            </a:pP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Ông</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từng</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l</a:t>
            </a:r>
            <a:r>
              <a:rPr kumimoji="0" lang="en-US" sz="2400" b="0" i="0" u="none" strike="noStrike" cap="none" normalizeH="0" baseline="0" dirty="0" err="1">
                <a:ln>
                  <a:noFill/>
                </a:ln>
                <a:solidFill>
                  <a:srgbClr val="FF0000"/>
                </a:solidFill>
                <a:effectLst/>
                <a:latin typeface="Calibri"/>
                <a:ea typeface="Calibri" pitchFamily="34" charset="0"/>
                <a:cs typeface="Times New Roman" pitchFamily="18" charset="0"/>
              </a:rPr>
              <a:t>à</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m</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a:t>
            </a:r>
            <a:r>
              <a:rPr kumimoji="0" lang="en-US" sz="2400" b="0" i="0" u="none" strike="noStrike" cap="none" normalizeH="0" baseline="0" dirty="0" err="1">
                <a:ln>
                  <a:noFill/>
                </a:ln>
                <a:solidFill>
                  <a:srgbClr val="FF0000"/>
                </a:solidFill>
                <a:effectLst/>
                <a:latin typeface="Calibri"/>
                <a:ea typeface="Calibri" pitchFamily="34" charset="0"/>
                <a:cs typeface="Times New Roman" pitchFamily="18" charset="0"/>
              </a:rPr>
              <a:t>á</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n</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tương</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quân</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vụ</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tỉnh</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Hải</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Dương</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a:t>
            </a:r>
            <a:endParaRPr kumimoji="0" lang="en-GB" sz="2400" b="0" i="0" u="none" strike="noStrike" cap="none" normalizeH="0" baseline="0" dirty="0">
              <a:ln>
                <a:noFill/>
              </a:ln>
              <a:solidFill>
                <a:srgbClr val="FF0000"/>
              </a:solidFill>
              <a:effectLst/>
              <a:latin typeface="Arial" pitchFamily="34" charset="0"/>
              <a:cs typeface="Arial" pitchFamily="34" charset="0"/>
            </a:endParaRPr>
          </a:p>
          <a:p>
            <a:pPr marL="342900" marR="0" lvl="0" indent="-342900" algn="just" defTabSz="914400" rtl="0" eaLnBrk="0" fontAlgn="base" latinLnBrk="0" hangingPunct="0">
              <a:lnSpc>
                <a:spcPct val="150000"/>
              </a:lnSpc>
              <a:spcBef>
                <a:spcPct val="0"/>
              </a:spcBef>
              <a:spcAft>
                <a:spcPct val="0"/>
              </a:spcAft>
              <a:buClrTx/>
              <a:buSzTx/>
              <a:buFont typeface="Wingdings" pitchFamily="2" charset="2"/>
              <a:buChar char="v"/>
              <a:tabLst/>
            </a:pP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Khi</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triều</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đ</a:t>
            </a:r>
            <a:r>
              <a:rPr kumimoji="0" lang="en-US" sz="2400" b="0" i="0" u="none" strike="noStrike" cap="none" normalizeH="0" baseline="0" dirty="0" err="1">
                <a:ln>
                  <a:noFill/>
                </a:ln>
                <a:solidFill>
                  <a:srgbClr val="FF0000"/>
                </a:solidFill>
                <a:effectLst/>
                <a:latin typeface="Calibri"/>
                <a:ea typeface="Calibri" pitchFamily="34" charset="0"/>
                <a:cs typeface="Times New Roman" pitchFamily="18" charset="0"/>
              </a:rPr>
              <a:t>ì</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nh</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k</a:t>
            </a:r>
            <a:r>
              <a:rPr kumimoji="0" lang="en-US" sz="2400" b="0" i="0" u="none" strike="noStrike" cap="none" normalizeH="0" baseline="0" dirty="0" err="1">
                <a:ln>
                  <a:noFill/>
                </a:ln>
                <a:solidFill>
                  <a:srgbClr val="FF0000"/>
                </a:solidFill>
                <a:effectLst/>
                <a:latin typeface="Calibri"/>
                <a:ea typeface="Calibri" pitchFamily="34" charset="0"/>
                <a:cs typeface="Times New Roman" pitchFamily="18" charset="0"/>
              </a:rPr>
              <a:t>í</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hiệu</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ước</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năm</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1883,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Nguyễn</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Thiện</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Thuật</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trở</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về</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quê</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Mĩ</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H</a:t>
            </a:r>
            <a:r>
              <a:rPr kumimoji="0" lang="en-US" sz="2400" b="0" i="0" u="none" strike="noStrike" cap="none" normalizeH="0" baseline="0" dirty="0" err="1">
                <a:ln>
                  <a:noFill/>
                </a:ln>
                <a:solidFill>
                  <a:srgbClr val="FF0000"/>
                </a:solidFill>
                <a:effectLst/>
                <a:latin typeface="Calibri"/>
                <a:ea typeface="Calibri" pitchFamily="34" charset="0"/>
                <a:cs typeface="Times New Roman" pitchFamily="18" charset="0"/>
              </a:rPr>
              <a:t>à</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o</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Hưng</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Yên</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mộ</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quân</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lập</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căn</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cứ</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kh</a:t>
            </a:r>
            <a:r>
              <a:rPr kumimoji="0" lang="en-US" sz="2400" b="0" i="0" u="none" strike="noStrike" cap="none" normalizeH="0" baseline="0" dirty="0" err="1">
                <a:ln>
                  <a:noFill/>
                </a:ln>
                <a:solidFill>
                  <a:srgbClr val="FF0000"/>
                </a:solidFill>
                <a:effectLst/>
                <a:latin typeface="Calibri"/>
                <a:ea typeface="Calibri" pitchFamily="34" charset="0"/>
                <a:cs typeface="Times New Roman" pitchFamily="18" charset="0"/>
              </a:rPr>
              <a:t>á</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ng</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ea typeface="Calibri" pitchFamily="34" charset="0"/>
                <a:cs typeface="Times New Roman" pitchFamily="18" charset="0"/>
              </a:rPr>
              <a:t>chiến</a:t>
            </a:r>
            <a:r>
              <a:rPr kumimoji="0" lang="en-US" sz="2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rgbClr val="FF0000"/>
              </a:solidFill>
              <a:effectLst/>
              <a:latin typeface="Arial" pitchFamily="34" charset="0"/>
              <a:cs typeface="Arial" pitchFamily="34" charset="0"/>
            </a:endParaRPr>
          </a:p>
        </p:txBody>
      </p:sp>
      <p:sp>
        <p:nvSpPr>
          <p:cNvPr id="10" name="Rectangle 9">
            <a:extLst>
              <a:ext uri="{FF2B5EF4-FFF2-40B4-BE49-F238E27FC236}">
                <a16:creationId xmlns="" xmlns:a16="http://schemas.microsoft.com/office/drawing/2014/main" id="{A5FD9F7A-6B3A-3E42-8B6C-D49157CDC476}"/>
              </a:ext>
            </a:extLst>
          </p:cNvPr>
          <p:cNvSpPr/>
          <p:nvPr/>
        </p:nvSpPr>
        <p:spPr>
          <a:xfrm>
            <a:off x="5429520" y="4114837"/>
            <a:ext cx="5382859" cy="1569660"/>
          </a:xfrm>
          <a:prstGeom prst="rect">
            <a:avLst/>
          </a:prstGeom>
          <a:solidFill>
            <a:schemeClr val="accent1">
              <a:lumMod val="20000"/>
              <a:lumOff val="80000"/>
            </a:schemeClr>
          </a:solidFill>
        </p:spPr>
        <p:txBody>
          <a:bodyPr wrap="square">
            <a:spAutoFit/>
          </a:bodyPr>
          <a:lstStyle/>
          <a:p>
            <a:pPr algn="ctr"/>
            <a:r>
              <a:rPr lang="vi-VN" sz="2400" dirty="0">
                <a:solidFill>
                  <a:srgbClr val="002060"/>
                </a:solidFill>
                <a:latin typeface="Times New Roman" panose="02020603050405020304" pitchFamily="18" charset="0"/>
                <a:cs typeface="Times New Roman" panose="02020603050405020304" pitchFamily="18" charset="0"/>
              </a:rPr>
              <a:t>“Quan Tán Thuật tài kiêm văn võ</a:t>
            </a:r>
          </a:p>
          <a:p>
            <a:pPr algn="ctr"/>
            <a:r>
              <a:rPr lang="vi-VN" sz="2400" dirty="0">
                <a:solidFill>
                  <a:srgbClr val="002060"/>
                </a:solidFill>
                <a:latin typeface="Times New Roman" panose="02020603050405020304" pitchFamily="18" charset="0"/>
                <a:cs typeface="Times New Roman" panose="02020603050405020304" pitchFamily="18" charset="0"/>
              </a:rPr>
              <a:t>Vốn khi xưa cùng Đức bộ Hoàng</a:t>
            </a:r>
          </a:p>
          <a:p>
            <a:pPr algn="ctr"/>
            <a:r>
              <a:rPr lang="vi-VN" sz="2400" dirty="0">
                <a:solidFill>
                  <a:srgbClr val="002060"/>
                </a:solidFill>
                <a:latin typeface="Times New Roman" panose="02020603050405020304" pitchFamily="18" charset="0"/>
                <a:cs typeface="Times New Roman" panose="02020603050405020304" pitchFamily="18" charset="0"/>
              </a:rPr>
              <a:t>Kinh thiên nhất tục chi nan</a:t>
            </a:r>
          </a:p>
          <a:p>
            <a:pPr algn="ctr"/>
            <a:r>
              <a:rPr lang="vi-VN" sz="2400" dirty="0">
                <a:solidFill>
                  <a:srgbClr val="002060"/>
                </a:solidFill>
                <a:latin typeface="Times New Roman" panose="02020603050405020304" pitchFamily="18" charset="0"/>
                <a:cs typeface="Times New Roman" panose="02020603050405020304" pitchFamily="18" charset="0"/>
              </a:rPr>
              <a:t>Sơn Tây một dải ngang tàng lưỡi gươm”.</a:t>
            </a:r>
          </a:p>
        </p:txBody>
      </p:sp>
    </p:spTree>
    <p:extLst>
      <p:ext uri="{BB962C8B-B14F-4D97-AF65-F5344CB8AC3E}">
        <p14:creationId xmlns:p14="http://schemas.microsoft.com/office/powerpoint/2010/main" val="114093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2000" fill="hold"/>
                                        <p:tgtEl>
                                          <p:spTgt spid="6"/>
                                        </p:tgtEl>
                                        <p:attrNameLst>
                                          <p:attrName>ppt_w</p:attrName>
                                        </p:attrNameLst>
                                      </p:cBhvr>
                                      <p:tavLst>
                                        <p:tav tm="0">
                                          <p:val>
                                            <p:fltVal val="0"/>
                                          </p:val>
                                        </p:tav>
                                        <p:tav tm="100000">
                                          <p:val>
                                            <p:strVal val="#ppt_w"/>
                                          </p:val>
                                        </p:tav>
                                      </p:tavLst>
                                    </p:anim>
                                    <p:anim calcmode="lin" valueType="num">
                                      <p:cBhvr>
                                        <p:cTn id="12" dur="20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2000" fill="hold"/>
                                        <p:tgtEl>
                                          <p:spTgt spid="7"/>
                                        </p:tgtEl>
                                        <p:attrNameLst>
                                          <p:attrName>ppt_w</p:attrName>
                                        </p:attrNameLst>
                                      </p:cBhvr>
                                      <p:tavLst>
                                        <p:tav tm="0">
                                          <p:val>
                                            <p:fltVal val="0"/>
                                          </p:val>
                                        </p:tav>
                                        <p:tav tm="100000">
                                          <p:val>
                                            <p:strVal val="#ppt_w"/>
                                          </p:val>
                                        </p:tav>
                                      </p:tavLst>
                                    </p:anim>
                                    <p:anim calcmode="lin" valueType="num">
                                      <p:cBhvr>
                                        <p:cTn id="16" dur="2000" fill="hold"/>
                                        <p:tgtEl>
                                          <p:spTgt spid="7"/>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2000" fill="hold"/>
                                        <p:tgtEl>
                                          <p:spTgt spid="8"/>
                                        </p:tgtEl>
                                        <p:attrNameLst>
                                          <p:attrName>ppt_w</p:attrName>
                                        </p:attrNameLst>
                                      </p:cBhvr>
                                      <p:tavLst>
                                        <p:tav tm="0">
                                          <p:val>
                                            <p:fltVal val="0"/>
                                          </p:val>
                                        </p:tav>
                                        <p:tav tm="100000">
                                          <p:val>
                                            <p:strVal val="#ppt_w"/>
                                          </p:val>
                                        </p:tav>
                                      </p:tavLst>
                                    </p:anim>
                                    <p:anim calcmode="lin" valueType="num">
                                      <p:cBhvr>
                                        <p:cTn id="20" dur="2000" fill="hold"/>
                                        <p:tgtEl>
                                          <p:spTgt spid="8"/>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2000" fill="hold"/>
                                        <p:tgtEl>
                                          <p:spTgt spid="10"/>
                                        </p:tgtEl>
                                        <p:attrNameLst>
                                          <p:attrName>ppt_w</p:attrName>
                                        </p:attrNameLst>
                                      </p:cBhvr>
                                      <p:tavLst>
                                        <p:tav tm="0">
                                          <p:val>
                                            <p:fltVal val="0"/>
                                          </p:val>
                                        </p:tav>
                                        <p:tav tm="100000">
                                          <p:val>
                                            <p:strVal val="#ppt_w"/>
                                          </p:val>
                                        </p:tav>
                                      </p:tavLst>
                                    </p:anim>
                                    <p:anim calcmode="lin" valueType="num">
                                      <p:cBhvr>
                                        <p:cTn id="24" dur="20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02E2DEB6-EEF1-BA4B-8625-7CADFF6A87BA}"/>
              </a:ext>
            </a:extLst>
          </p:cNvPr>
          <p:cNvSpPr>
            <a:spLocks noGrp="1"/>
          </p:cNvSpPr>
          <p:nvPr>
            <p:ph type="sldNum" sz="quarter" idx="12"/>
          </p:nvPr>
        </p:nvSpPr>
        <p:spPr/>
        <p:txBody>
          <a:bodyPr/>
          <a:lstStyle/>
          <a:p>
            <a:fld id="{90D46CB0-7E42-404D-B51B-DABF1D5C97FD}" type="slidenum">
              <a:rPr lang="en-US" altLang="x-none" sz="2400" smtClean="0">
                <a:latin typeface="Times New Roman" panose="02020603050405020304" pitchFamily="18" charset="0"/>
                <a:cs typeface="Times New Roman" panose="02020603050405020304" pitchFamily="18" charset="0"/>
              </a:rPr>
              <a:pPr/>
              <a:t>11</a:t>
            </a:fld>
            <a:endParaRPr lang="en-US" altLang="x-none" sz="2400">
              <a:latin typeface="Times New Roman" panose="02020603050405020304" pitchFamily="18" charset="0"/>
              <a:cs typeface="Times New Roman" panose="02020603050405020304" pitchFamily="18" charset="0"/>
            </a:endParaRPr>
          </a:p>
        </p:txBody>
      </p:sp>
      <p:graphicFrame>
        <p:nvGraphicFramePr>
          <p:cNvPr id="3" name="Table 3">
            <a:extLst>
              <a:ext uri="{FF2B5EF4-FFF2-40B4-BE49-F238E27FC236}">
                <a16:creationId xmlns="" xmlns:a16="http://schemas.microsoft.com/office/drawing/2014/main" id="{22C094C4-2CE1-7949-B839-BA261213814E}"/>
              </a:ext>
            </a:extLst>
          </p:cNvPr>
          <p:cNvGraphicFramePr>
            <a:graphicFrameLocks noGrp="1"/>
          </p:cNvGraphicFramePr>
          <p:nvPr/>
        </p:nvGraphicFramePr>
        <p:xfrm>
          <a:off x="-3299" y="-12700"/>
          <a:ext cx="12192000" cy="6858000"/>
        </p:xfrm>
        <a:graphic>
          <a:graphicData uri="http://schemas.openxmlformats.org/drawingml/2006/table">
            <a:tbl>
              <a:tblPr firstRow="1" bandRow="1">
                <a:tableStyleId>{327F97BB-C833-4FB7-BDE5-3F7075034690}</a:tableStyleId>
              </a:tblPr>
              <a:tblGrid>
                <a:gridCol w="1108199">
                  <a:extLst>
                    <a:ext uri="{9D8B030D-6E8A-4147-A177-3AD203B41FA5}">
                      <a16:colId xmlns="" xmlns:a16="http://schemas.microsoft.com/office/drawing/2014/main" val="3584916572"/>
                    </a:ext>
                  </a:extLst>
                </a:gridCol>
                <a:gridCol w="1143000">
                  <a:extLst>
                    <a:ext uri="{9D8B030D-6E8A-4147-A177-3AD203B41FA5}">
                      <a16:colId xmlns="" xmlns:a16="http://schemas.microsoft.com/office/drawing/2014/main" val="2842019225"/>
                    </a:ext>
                  </a:extLst>
                </a:gridCol>
                <a:gridCol w="1612900">
                  <a:extLst>
                    <a:ext uri="{9D8B030D-6E8A-4147-A177-3AD203B41FA5}">
                      <a16:colId xmlns="" xmlns:a16="http://schemas.microsoft.com/office/drawing/2014/main" val="845174243"/>
                    </a:ext>
                  </a:extLst>
                </a:gridCol>
                <a:gridCol w="1905000">
                  <a:extLst>
                    <a:ext uri="{9D8B030D-6E8A-4147-A177-3AD203B41FA5}">
                      <a16:colId xmlns="" xmlns:a16="http://schemas.microsoft.com/office/drawing/2014/main" val="234632662"/>
                    </a:ext>
                  </a:extLst>
                </a:gridCol>
                <a:gridCol w="5270500">
                  <a:extLst>
                    <a:ext uri="{9D8B030D-6E8A-4147-A177-3AD203B41FA5}">
                      <a16:colId xmlns="" xmlns:a16="http://schemas.microsoft.com/office/drawing/2014/main" val="1321652068"/>
                    </a:ext>
                  </a:extLst>
                </a:gridCol>
                <a:gridCol w="1152401">
                  <a:extLst>
                    <a:ext uri="{9D8B030D-6E8A-4147-A177-3AD203B41FA5}">
                      <a16:colId xmlns="" xmlns:a16="http://schemas.microsoft.com/office/drawing/2014/main" val="1694316258"/>
                    </a:ext>
                  </a:extLst>
                </a:gridCol>
              </a:tblGrid>
              <a:tr h="948447">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249805804"/>
                  </a:ext>
                </a:extLst>
              </a:tr>
              <a:tr h="1969851">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x-none"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720686893"/>
                  </a:ext>
                </a:extLst>
              </a:tr>
              <a:tr h="1969851">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681233797"/>
                  </a:ext>
                </a:extLst>
              </a:tr>
              <a:tr h="1969851">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676606238"/>
                  </a:ext>
                </a:extLst>
              </a:tr>
            </a:tbl>
          </a:graphicData>
        </a:graphic>
      </p:graphicFrame>
      <p:sp>
        <p:nvSpPr>
          <p:cNvPr id="4" name="Rectangle 3">
            <a:extLst>
              <a:ext uri="{FF2B5EF4-FFF2-40B4-BE49-F238E27FC236}">
                <a16:creationId xmlns="" xmlns:a16="http://schemas.microsoft.com/office/drawing/2014/main" id="{BEF5A38C-6E9F-C34A-B387-7112D3ECD019}"/>
              </a:ext>
            </a:extLst>
          </p:cNvPr>
          <p:cNvSpPr/>
          <p:nvPr/>
        </p:nvSpPr>
        <p:spPr>
          <a:xfrm>
            <a:off x="-174273" y="44604"/>
            <a:ext cx="1323146" cy="830997"/>
          </a:xfrm>
          <a:prstGeom prst="rect">
            <a:avLst/>
          </a:prstGeom>
        </p:spPr>
        <p:txBody>
          <a:bodyPr wrap="square">
            <a:spAutoFit/>
          </a:bodyPr>
          <a:lstStyle/>
          <a:p>
            <a:pPr algn="ctr"/>
            <a:r>
              <a:rPr lang="en-US" sz="2400" dirty="0" err="1">
                <a:solidFill>
                  <a:srgbClr val="C00000"/>
                </a:solidFill>
                <a:latin typeface="Times New Roman" panose="02020603050405020304" pitchFamily="18" charset="0"/>
                <a:cs typeface="Times New Roman" panose="02020603050405020304" pitchFamily="18" charset="0"/>
              </a:rPr>
              <a:t>Khởi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nghĩa</a:t>
            </a:r>
            <a:endParaRPr lang="x-none" sz="2400" dirty="0">
              <a:solidFill>
                <a:srgbClr val="C0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499FE319-399B-684C-91FC-DA7E003F245D}"/>
              </a:ext>
            </a:extLst>
          </p:cNvPr>
          <p:cNvSpPr/>
          <p:nvPr/>
        </p:nvSpPr>
        <p:spPr>
          <a:xfrm>
            <a:off x="1143821" y="67269"/>
            <a:ext cx="1065452" cy="830997"/>
          </a:xfrm>
          <a:prstGeom prst="rect">
            <a:avLst/>
          </a:prstGeom>
        </p:spPr>
        <p:txBody>
          <a:bodyPr wrap="square">
            <a:spAutoFit/>
          </a:bodyPr>
          <a:lstStyle/>
          <a:p>
            <a:pPr algn="ctr"/>
            <a:r>
              <a:rPr lang="en-US" sz="2400" b="0" i="0" dirty="0" err="1">
                <a:solidFill>
                  <a:srgbClr val="C00000"/>
                </a:solidFill>
                <a:effectLst/>
                <a:latin typeface="Times New Roman" panose="02020603050405020304" pitchFamily="18" charset="0"/>
                <a:cs typeface="Times New Roman" panose="02020603050405020304" pitchFamily="18" charset="0"/>
              </a:rPr>
              <a:t>Thời</a:t>
            </a:r>
            <a:r>
              <a:rPr lang="en-US" sz="2400" b="0" i="0" dirty="0">
                <a:solidFill>
                  <a:srgbClr val="C00000"/>
                </a:solidFill>
                <a:effectLst/>
                <a:latin typeface="Times New Roman" panose="02020603050405020304" pitchFamily="18" charset="0"/>
                <a:cs typeface="Times New Roman" panose="02020603050405020304" pitchFamily="18" charset="0"/>
              </a:rPr>
              <a:t> </a:t>
            </a:r>
            <a:r>
              <a:rPr lang="en-US" sz="2400" b="0" i="0" dirty="0" err="1">
                <a:solidFill>
                  <a:srgbClr val="C00000"/>
                </a:solidFill>
                <a:effectLst/>
                <a:latin typeface="Times New Roman" panose="02020603050405020304" pitchFamily="18" charset="0"/>
                <a:cs typeface="Times New Roman" panose="02020603050405020304" pitchFamily="18" charset="0"/>
              </a:rPr>
              <a:t>gian</a:t>
            </a:r>
            <a:endParaRPr lang="x-none" sz="24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815AEBDB-C873-D048-B74C-954F9977C990}"/>
              </a:ext>
            </a:extLst>
          </p:cNvPr>
          <p:cNvSpPr/>
          <p:nvPr/>
        </p:nvSpPr>
        <p:spPr>
          <a:xfrm>
            <a:off x="2473939" y="273208"/>
            <a:ext cx="1337226" cy="461665"/>
          </a:xfrm>
          <a:prstGeom prst="rect">
            <a:avLst/>
          </a:prstGeom>
        </p:spPr>
        <p:txBody>
          <a:bodyPr wrap="none">
            <a:spAutoFit/>
          </a:bodyPr>
          <a:lstStyle/>
          <a:p>
            <a:r>
              <a:rPr lang="en-US" sz="2400" b="0" i="0" dirty="0" err="1">
                <a:solidFill>
                  <a:srgbClr val="C00000"/>
                </a:solidFill>
                <a:effectLst/>
                <a:latin typeface="Times New Roman" panose="02020603050405020304" pitchFamily="18" charset="0"/>
                <a:cs typeface="Times New Roman" panose="02020603050405020304" pitchFamily="18" charset="0"/>
              </a:rPr>
              <a:t>Lãnh</a:t>
            </a:r>
            <a:r>
              <a:rPr lang="en-US" sz="2400" b="0" i="0" dirty="0">
                <a:solidFill>
                  <a:srgbClr val="C00000"/>
                </a:solidFill>
                <a:effectLst/>
                <a:latin typeface="Times New Roman" panose="02020603050405020304" pitchFamily="18" charset="0"/>
                <a:cs typeface="Times New Roman" panose="02020603050405020304" pitchFamily="18" charset="0"/>
              </a:rPr>
              <a:t> </a:t>
            </a:r>
            <a:r>
              <a:rPr lang="en-US" sz="2400" b="0" i="0" dirty="0" err="1">
                <a:solidFill>
                  <a:srgbClr val="C00000"/>
                </a:solidFill>
                <a:effectLst/>
                <a:latin typeface="Times New Roman" panose="02020603050405020304" pitchFamily="18" charset="0"/>
                <a:cs typeface="Times New Roman" panose="02020603050405020304" pitchFamily="18" charset="0"/>
              </a:rPr>
              <a:t>đạo</a:t>
            </a:r>
            <a:endParaRPr lang="x-none" sz="2400" dirty="0">
              <a:solidFill>
                <a:srgbClr val="C0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8F23B69A-B536-8345-800C-CB2FABE05346}"/>
              </a:ext>
            </a:extLst>
          </p:cNvPr>
          <p:cNvSpPr/>
          <p:nvPr/>
        </p:nvSpPr>
        <p:spPr>
          <a:xfrm>
            <a:off x="4224928" y="273208"/>
            <a:ext cx="1149674" cy="461665"/>
          </a:xfrm>
          <a:prstGeom prst="rect">
            <a:avLst/>
          </a:prstGeom>
        </p:spPr>
        <p:txBody>
          <a:bodyPr wrap="none">
            <a:spAutoFit/>
          </a:bodyPr>
          <a:lstStyle/>
          <a:p>
            <a:r>
              <a:rPr lang="en-US" sz="2400" b="0" i="0" dirty="0" err="1">
                <a:solidFill>
                  <a:srgbClr val="C00000"/>
                </a:solidFill>
                <a:effectLst/>
                <a:latin typeface="Times New Roman" panose="02020603050405020304" pitchFamily="18" charset="0"/>
                <a:cs typeface="Times New Roman" panose="02020603050405020304" pitchFamily="18" charset="0"/>
              </a:rPr>
              <a:t>Địa</a:t>
            </a:r>
            <a:r>
              <a:rPr lang="en-US" sz="2400" b="0" i="0" dirty="0">
                <a:solidFill>
                  <a:srgbClr val="C00000"/>
                </a:solidFill>
                <a:effectLst/>
                <a:latin typeface="Times New Roman" panose="02020603050405020304" pitchFamily="18" charset="0"/>
                <a:cs typeface="Times New Roman" panose="02020603050405020304" pitchFamily="18" charset="0"/>
              </a:rPr>
              <a:t> </a:t>
            </a:r>
            <a:r>
              <a:rPr lang="en-US" sz="2400" b="0" i="0" dirty="0" err="1">
                <a:solidFill>
                  <a:srgbClr val="C00000"/>
                </a:solidFill>
                <a:effectLst/>
                <a:latin typeface="Times New Roman" panose="02020603050405020304" pitchFamily="18" charset="0"/>
                <a:cs typeface="Times New Roman" panose="02020603050405020304" pitchFamily="18" charset="0"/>
              </a:rPr>
              <a:t>bàn</a:t>
            </a:r>
            <a:endParaRPr lang="x-none" sz="2400" dirty="0">
              <a:solidFill>
                <a:srgbClr val="C0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 xmlns:a16="http://schemas.microsoft.com/office/drawing/2014/main" id="{2C0D3964-6787-634B-9FA7-F75901F10ACA}"/>
              </a:ext>
            </a:extLst>
          </p:cNvPr>
          <p:cNvSpPr/>
          <p:nvPr/>
        </p:nvSpPr>
        <p:spPr>
          <a:xfrm>
            <a:off x="7438308" y="279716"/>
            <a:ext cx="2234907" cy="461665"/>
          </a:xfrm>
          <a:prstGeom prst="rect">
            <a:avLst/>
          </a:prstGeom>
        </p:spPr>
        <p:txBody>
          <a:bodyPr wrap="none">
            <a:spAutoFit/>
          </a:bodyPr>
          <a:lstStyle/>
          <a:p>
            <a:r>
              <a:rPr lang="en-US" sz="2400" b="0" i="0" dirty="0" err="1">
                <a:solidFill>
                  <a:srgbClr val="C00000"/>
                </a:solidFill>
                <a:effectLst/>
                <a:latin typeface="Times New Roman" panose="02020603050405020304" pitchFamily="18" charset="0"/>
                <a:cs typeface="Times New Roman" panose="02020603050405020304" pitchFamily="18" charset="0"/>
              </a:rPr>
              <a:t>Hoạt</a:t>
            </a:r>
            <a:r>
              <a:rPr lang="en-US" sz="2400" b="0" i="0" dirty="0">
                <a:solidFill>
                  <a:srgbClr val="C00000"/>
                </a:solidFill>
                <a:effectLst/>
                <a:latin typeface="Times New Roman" panose="02020603050405020304" pitchFamily="18" charset="0"/>
                <a:cs typeface="Times New Roman" panose="02020603050405020304" pitchFamily="18" charset="0"/>
              </a:rPr>
              <a:t> </a:t>
            </a:r>
            <a:r>
              <a:rPr lang="en-US" sz="2400" b="0" i="0" dirty="0" err="1">
                <a:solidFill>
                  <a:srgbClr val="C00000"/>
                </a:solidFill>
                <a:effectLst/>
                <a:latin typeface="Times New Roman" panose="02020603050405020304" pitchFamily="18" charset="0"/>
                <a:cs typeface="Times New Roman" panose="02020603050405020304" pitchFamily="18" charset="0"/>
              </a:rPr>
              <a:t>động</a:t>
            </a:r>
            <a:r>
              <a:rPr lang="en-US" sz="2400" b="0" i="0" dirty="0">
                <a:solidFill>
                  <a:srgbClr val="C00000"/>
                </a:solidFill>
                <a:effectLst/>
                <a:latin typeface="Times New Roman" panose="02020603050405020304" pitchFamily="18" charset="0"/>
                <a:cs typeface="Times New Roman" panose="02020603050405020304" pitchFamily="18" charset="0"/>
              </a:rPr>
              <a:t> </a:t>
            </a:r>
            <a:r>
              <a:rPr lang="en-US" sz="2400" b="0" i="0" dirty="0" err="1">
                <a:solidFill>
                  <a:srgbClr val="C00000"/>
                </a:solidFill>
                <a:effectLst/>
                <a:latin typeface="Times New Roman" panose="02020603050405020304" pitchFamily="18" charset="0"/>
                <a:cs typeface="Times New Roman" panose="02020603050405020304" pitchFamily="18" charset="0"/>
              </a:rPr>
              <a:t>chính</a:t>
            </a:r>
            <a:endParaRPr lang="x-none" sz="2400" dirty="0">
              <a:solidFill>
                <a:srgbClr val="C0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 xmlns:a16="http://schemas.microsoft.com/office/drawing/2014/main" id="{5FAF78EC-DF7C-B740-969E-9BE4636FC592}"/>
              </a:ext>
            </a:extLst>
          </p:cNvPr>
          <p:cNvSpPr/>
          <p:nvPr/>
        </p:nvSpPr>
        <p:spPr>
          <a:xfrm>
            <a:off x="11236652" y="68301"/>
            <a:ext cx="806939" cy="830997"/>
          </a:xfrm>
          <a:prstGeom prst="rect">
            <a:avLst/>
          </a:prstGeom>
        </p:spPr>
        <p:txBody>
          <a:bodyPr wrap="square">
            <a:spAutoFit/>
          </a:bodyPr>
          <a:lstStyle/>
          <a:p>
            <a:r>
              <a:rPr lang="en-US" sz="2400" b="0" i="0" dirty="0" err="1">
                <a:solidFill>
                  <a:srgbClr val="C00000"/>
                </a:solidFill>
                <a:effectLst/>
                <a:latin typeface="Times New Roman" panose="02020603050405020304" pitchFamily="18" charset="0"/>
                <a:cs typeface="Times New Roman" panose="02020603050405020304" pitchFamily="18" charset="0"/>
              </a:rPr>
              <a:t>Kết</a:t>
            </a:r>
            <a:r>
              <a:rPr lang="en-US" sz="2400" b="0" i="0" dirty="0">
                <a:solidFill>
                  <a:srgbClr val="C00000"/>
                </a:solidFill>
                <a:effectLst/>
                <a:latin typeface="Times New Roman" panose="02020603050405020304" pitchFamily="18" charset="0"/>
                <a:cs typeface="Times New Roman" panose="02020603050405020304" pitchFamily="18" charset="0"/>
              </a:rPr>
              <a:t> </a:t>
            </a:r>
            <a:r>
              <a:rPr lang="en-US" sz="2400" b="0" i="0" dirty="0" err="1">
                <a:solidFill>
                  <a:srgbClr val="C00000"/>
                </a:solidFill>
                <a:effectLst/>
                <a:latin typeface="Times New Roman" panose="02020603050405020304" pitchFamily="18" charset="0"/>
                <a:cs typeface="Times New Roman" panose="02020603050405020304" pitchFamily="18" charset="0"/>
              </a:rPr>
              <a:t>quả</a:t>
            </a:r>
            <a:endParaRPr lang="x-none" sz="2400" dirty="0">
              <a:solidFill>
                <a:srgbClr val="C0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 xmlns:a16="http://schemas.microsoft.com/office/drawing/2014/main" id="{2BD0E009-F868-D048-A14B-1B0B54A00EFC}"/>
              </a:ext>
            </a:extLst>
          </p:cNvPr>
          <p:cNvSpPr/>
          <p:nvPr/>
        </p:nvSpPr>
        <p:spPr>
          <a:xfrm>
            <a:off x="-3299" y="1457402"/>
            <a:ext cx="981199" cy="830997"/>
          </a:xfrm>
          <a:prstGeom prst="rect">
            <a:avLst/>
          </a:prstGeom>
        </p:spPr>
        <p:txBody>
          <a:bodyPr wrap="square">
            <a:spAutoFit/>
          </a:bodyPr>
          <a:lstStyle/>
          <a:p>
            <a:pPr algn="ctr"/>
            <a:r>
              <a:rPr lang="en-US" sz="2400" dirty="0">
                <a:solidFill>
                  <a:srgbClr val="C00000"/>
                </a:solidFill>
                <a:latin typeface="Times New Roman" panose="02020603050405020304" pitchFamily="18" charset="0"/>
                <a:cs typeface="Times New Roman" panose="02020603050405020304" pitchFamily="18" charset="0"/>
              </a:rPr>
              <a:t>Ba </a:t>
            </a:r>
            <a:r>
              <a:rPr lang="en-US" sz="2400" dirty="0" err="1">
                <a:solidFill>
                  <a:srgbClr val="C00000"/>
                </a:solidFill>
                <a:latin typeface="Times New Roman" panose="02020603050405020304" pitchFamily="18" charset="0"/>
                <a:cs typeface="Times New Roman" panose="02020603050405020304" pitchFamily="18" charset="0"/>
              </a:rPr>
              <a:t>Đình</a:t>
            </a:r>
            <a:endParaRPr lang="x-none" sz="2400" dirty="0">
              <a:solidFill>
                <a:srgbClr val="C0000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 xmlns:a16="http://schemas.microsoft.com/office/drawing/2014/main" id="{119BC43D-4C24-9D4A-868C-DBEC5468DD37}"/>
              </a:ext>
            </a:extLst>
          </p:cNvPr>
          <p:cNvSpPr/>
          <p:nvPr/>
        </p:nvSpPr>
        <p:spPr>
          <a:xfrm>
            <a:off x="-3299" y="3465513"/>
            <a:ext cx="981199" cy="830997"/>
          </a:xfrm>
          <a:prstGeom prst="rect">
            <a:avLst/>
          </a:prstGeom>
        </p:spPr>
        <p:txBody>
          <a:bodyPr wrap="square">
            <a:spAutoFit/>
          </a:bodyPr>
          <a:lstStyle/>
          <a:p>
            <a:pPr algn="ctr"/>
            <a:r>
              <a:rPr lang="en-US" sz="2400" dirty="0" err="1">
                <a:solidFill>
                  <a:srgbClr val="C00000"/>
                </a:solidFill>
                <a:latin typeface="Times New Roman" panose="02020603050405020304" pitchFamily="18" charset="0"/>
                <a:cs typeface="Times New Roman" panose="02020603050405020304" pitchFamily="18" charset="0"/>
              </a:rPr>
              <a:t>Bãi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Sậy</a:t>
            </a:r>
            <a:endParaRPr lang="x-none" sz="2400" dirty="0">
              <a:solidFill>
                <a:srgbClr val="C0000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 xmlns:a16="http://schemas.microsoft.com/office/drawing/2014/main" id="{A277913A-B3E6-F84F-9D0A-041B9955E1B2}"/>
              </a:ext>
            </a:extLst>
          </p:cNvPr>
          <p:cNvSpPr/>
          <p:nvPr/>
        </p:nvSpPr>
        <p:spPr>
          <a:xfrm>
            <a:off x="-45426" y="5473624"/>
            <a:ext cx="1065452" cy="830997"/>
          </a:xfrm>
          <a:prstGeom prst="rect">
            <a:avLst/>
          </a:prstGeom>
        </p:spPr>
        <p:txBody>
          <a:bodyPr wrap="square">
            <a:spAutoFit/>
          </a:bodyPr>
          <a:lstStyle/>
          <a:p>
            <a:pPr algn="ctr"/>
            <a:r>
              <a:rPr lang="vi-VN" sz="2400" dirty="0">
                <a:solidFill>
                  <a:srgbClr val="C00000"/>
                </a:solidFill>
                <a:latin typeface="Times New Roman" panose="02020603050405020304" pitchFamily="18" charset="0"/>
                <a:cs typeface="Times New Roman" panose="02020603050405020304" pitchFamily="18" charset="0"/>
              </a:rPr>
              <a:t>Hương Khê</a:t>
            </a:r>
            <a:endParaRPr lang="x-none" sz="2400" dirty="0">
              <a:solidFill>
                <a:srgbClr val="C0000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 xmlns:a16="http://schemas.microsoft.com/office/drawing/2014/main" id="{1BD8C1D5-58AE-9947-BA36-512A77BE4BB9}"/>
              </a:ext>
            </a:extLst>
          </p:cNvPr>
          <p:cNvSpPr/>
          <p:nvPr/>
        </p:nvSpPr>
        <p:spPr>
          <a:xfrm>
            <a:off x="1169221" y="1268078"/>
            <a:ext cx="927347" cy="1200329"/>
          </a:xfrm>
          <a:prstGeom prst="rect">
            <a:avLst/>
          </a:prstGeom>
        </p:spPr>
        <p:txBody>
          <a:bodyPr wrap="square">
            <a:spAutoFit/>
          </a:bodyPr>
          <a:lstStyle/>
          <a:p>
            <a:pPr algn="ctr"/>
            <a:r>
              <a:rPr lang="x-none" sz="2400" b="0" i="0" dirty="0">
                <a:solidFill>
                  <a:srgbClr val="313131"/>
                </a:solidFill>
                <a:effectLst/>
                <a:latin typeface="Times New Roman" panose="02020603050405020304" pitchFamily="18" charset="0"/>
                <a:cs typeface="Times New Roman" panose="02020603050405020304" pitchFamily="18" charset="0"/>
              </a:rPr>
              <a:t>1886   - 1887</a:t>
            </a:r>
            <a:endParaRPr lang="x-none" sz="24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 xmlns:a16="http://schemas.microsoft.com/office/drawing/2014/main" id="{438BA5D1-0554-A543-B5DB-5F2832CE14F0}"/>
              </a:ext>
            </a:extLst>
          </p:cNvPr>
          <p:cNvSpPr/>
          <p:nvPr/>
        </p:nvSpPr>
        <p:spPr>
          <a:xfrm>
            <a:off x="2239138" y="966580"/>
            <a:ext cx="1462897" cy="1938992"/>
          </a:xfrm>
          <a:prstGeom prst="rect">
            <a:avLst/>
          </a:prstGeom>
        </p:spPr>
        <p:txBody>
          <a:bodyPr wrap="square">
            <a:spAutoFit/>
          </a:bodyPr>
          <a:lstStyle/>
          <a:p>
            <a:pPr algn="ctr"/>
            <a:r>
              <a:rPr lang="en-US" sz="2400" b="0" i="0" dirty="0" err="1">
                <a:solidFill>
                  <a:srgbClr val="0070C0"/>
                </a:solidFill>
                <a:effectLst/>
                <a:latin typeface="Times New Roman" panose="02020603050405020304" pitchFamily="18" charset="0"/>
                <a:cs typeface="Times New Roman" panose="02020603050405020304" pitchFamily="18" charset="0"/>
              </a:rPr>
              <a:t>Phạm</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Bành</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Đinh</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Công</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Tráng</a:t>
            </a:r>
            <a:endParaRPr lang="x-none" sz="2400" dirty="0">
              <a:solidFill>
                <a:srgbClr val="0070C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 xmlns:a16="http://schemas.microsoft.com/office/drawing/2014/main" id="{0BE57AB8-128F-A941-99EB-794E49D4F156}"/>
              </a:ext>
            </a:extLst>
          </p:cNvPr>
          <p:cNvSpPr/>
          <p:nvPr/>
        </p:nvSpPr>
        <p:spPr>
          <a:xfrm>
            <a:off x="3739471" y="1027608"/>
            <a:ext cx="1971671" cy="1938992"/>
          </a:xfrm>
          <a:prstGeom prst="rect">
            <a:avLst/>
          </a:prstGeom>
        </p:spPr>
        <p:txBody>
          <a:bodyPr wrap="square">
            <a:spAutoFit/>
          </a:bodyPr>
          <a:lstStyle/>
          <a:p>
            <a:pPr algn="ctr">
              <a:buClr>
                <a:srgbClr val="000000"/>
              </a:buClr>
              <a:defRPr/>
            </a:pPr>
            <a:r>
              <a:rPr lang="vi-VN" sz="2400" dirty="0">
                <a:solidFill>
                  <a:srgbClr val="313131"/>
                </a:solidFill>
                <a:latin typeface="Times New Roman" panose="02020603050405020304" pitchFamily="18" charset="0"/>
                <a:cs typeface="Times New Roman" panose="02020603050405020304" pitchFamily="18" charset="0"/>
              </a:rPr>
              <a:t>Căn cứ Ba Đình thuộc huyện Nga Sơn-Thanh Hóa</a:t>
            </a:r>
            <a:endParaRPr lang="x-none" sz="2400"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 xmlns:a16="http://schemas.microsoft.com/office/drawing/2014/main" id="{0FE17B57-5B18-A348-987B-181BD43969CE}"/>
              </a:ext>
            </a:extLst>
          </p:cNvPr>
          <p:cNvSpPr/>
          <p:nvPr/>
        </p:nvSpPr>
        <p:spPr>
          <a:xfrm>
            <a:off x="5841823" y="1145205"/>
            <a:ext cx="5073304" cy="1200329"/>
          </a:xfrm>
          <a:prstGeom prst="rect">
            <a:avLst/>
          </a:prstGeom>
        </p:spPr>
        <p:txBody>
          <a:bodyPr wrap="square">
            <a:spAutoFit/>
          </a:bodyPr>
          <a:lstStyle/>
          <a:p>
            <a:pPr algn="just"/>
            <a:r>
              <a:rPr lang="en-US" sz="2400" dirty="0">
                <a:solidFill>
                  <a:srgbClr val="FF0000"/>
                </a:solidFill>
                <a:latin typeface="Times New Roman" panose="02020603050405020304" pitchFamily="18" charset="0"/>
                <a:cs typeface="Times New Roman" panose="02020603050405020304" pitchFamily="18" charset="0"/>
              </a:rPr>
              <a:t>+ 12 –1886 </a:t>
            </a:r>
            <a:r>
              <a:rPr lang="en-US" sz="2400" dirty="0" err="1">
                <a:solidFill>
                  <a:srgbClr val="FF0000"/>
                </a:solidFill>
                <a:latin typeface="Times New Roman" panose="02020603050405020304" pitchFamily="18" charset="0"/>
                <a:cs typeface="Times New Roman" panose="02020603050405020304" pitchFamily="18" charset="0"/>
              </a:rPr>
              <a:t>đến</a:t>
            </a:r>
            <a:r>
              <a:rPr lang="en-US" sz="2400" dirty="0">
                <a:solidFill>
                  <a:srgbClr val="FF0000"/>
                </a:solidFill>
                <a:latin typeface="Times New Roman" panose="02020603050405020304" pitchFamily="18" charset="0"/>
                <a:cs typeface="Times New Roman" panose="02020603050405020304" pitchFamily="18" charset="0"/>
              </a:rPr>
              <a:t> 1/1887 </a:t>
            </a:r>
            <a:r>
              <a:rPr lang="en-US" sz="2400" dirty="0" err="1">
                <a:solidFill>
                  <a:srgbClr val="FF0000"/>
                </a:solidFill>
                <a:latin typeface="Times New Roman" panose="02020603050405020304" pitchFamily="18" charset="0"/>
                <a:cs typeface="Times New Roman" panose="02020603050405020304" pitchFamily="18" charset="0"/>
              </a:rPr>
              <a:t>cuộc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khởi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nghĩa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diễn</a:t>
            </a:r>
            <a:r>
              <a:rPr lang="en-US" sz="2400" dirty="0">
                <a:solidFill>
                  <a:srgbClr val="FF0000"/>
                </a:solidFill>
                <a:latin typeface="Times New Roman" panose="02020603050405020304" pitchFamily="18" charset="0"/>
                <a:cs typeface="Times New Roman" panose="02020603050405020304" pitchFamily="18" charset="0"/>
              </a:rPr>
              <a:t> ra </a:t>
            </a:r>
            <a:r>
              <a:rPr lang="en-US" sz="2400" dirty="0" err="1">
                <a:solidFill>
                  <a:srgbClr val="FF0000"/>
                </a:solidFill>
                <a:latin typeface="Times New Roman" panose="02020603050405020304" pitchFamily="18" charset="0"/>
                <a:cs typeface="Times New Roman" panose="02020603050405020304" pitchFamily="18" charset="0"/>
              </a:rPr>
              <a:t>quyết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liệt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đẩy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lui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nhiều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đợt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tấn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địch</a:t>
            </a:r>
            <a:endParaRPr lang="x-none" sz="2400" dirty="0">
              <a:solidFill>
                <a:srgbClr val="FF0000"/>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 xmlns:a16="http://schemas.microsoft.com/office/drawing/2014/main" id="{A0EA6122-DD2A-5E4D-BEE0-3E0AA322932B}"/>
              </a:ext>
            </a:extLst>
          </p:cNvPr>
          <p:cNvSpPr/>
          <p:nvPr/>
        </p:nvSpPr>
        <p:spPr>
          <a:xfrm>
            <a:off x="11040437" y="1569121"/>
            <a:ext cx="1199367" cy="461665"/>
          </a:xfrm>
          <a:prstGeom prst="rect">
            <a:avLst/>
          </a:prstGeom>
        </p:spPr>
        <p:txBody>
          <a:bodyPr wrap="none">
            <a:spAutoFit/>
          </a:bodyPr>
          <a:lstStyle/>
          <a:p>
            <a:r>
              <a:rPr lang="en-US" sz="2400" b="0" i="0" dirty="0" err="1">
                <a:solidFill>
                  <a:srgbClr val="313131"/>
                </a:solidFill>
                <a:effectLst/>
                <a:latin typeface="Times New Roman" panose="02020603050405020304" pitchFamily="18" charset="0"/>
                <a:cs typeface="Times New Roman" panose="02020603050405020304" pitchFamily="18" charset="0"/>
              </a:rPr>
              <a:t>Thất</a:t>
            </a:r>
            <a:r>
              <a:rPr lang="en-US" sz="2400" b="0" i="0" dirty="0">
                <a:solidFill>
                  <a:srgbClr val="313131"/>
                </a:solidFill>
                <a:effectLst/>
                <a:latin typeface="Times New Roman" panose="02020603050405020304" pitchFamily="18" charset="0"/>
                <a:cs typeface="Times New Roman" panose="02020603050405020304" pitchFamily="18" charset="0"/>
              </a:rPr>
              <a:t> </a:t>
            </a:r>
            <a:r>
              <a:rPr lang="en-US" sz="2400" b="0" i="0" dirty="0" err="1">
                <a:solidFill>
                  <a:srgbClr val="313131"/>
                </a:solidFill>
                <a:effectLst/>
                <a:latin typeface="Times New Roman" panose="02020603050405020304" pitchFamily="18" charset="0"/>
                <a:cs typeface="Times New Roman" panose="02020603050405020304" pitchFamily="18" charset="0"/>
              </a:rPr>
              <a:t>bại</a:t>
            </a:r>
            <a:endParaRPr lang="x-none" sz="2400" dirty="0">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 xmlns:a16="http://schemas.microsoft.com/office/drawing/2014/main" id="{125A18A5-FDEF-F34F-8EC1-4C6E598F0F1F}"/>
              </a:ext>
            </a:extLst>
          </p:cNvPr>
          <p:cNvSpPr/>
          <p:nvPr/>
        </p:nvSpPr>
        <p:spPr>
          <a:xfrm>
            <a:off x="1197676" y="3185299"/>
            <a:ext cx="811643" cy="1200329"/>
          </a:xfrm>
          <a:prstGeom prst="rect">
            <a:avLst/>
          </a:prstGeom>
        </p:spPr>
        <p:txBody>
          <a:bodyPr wrap="square">
            <a:spAutoFit/>
          </a:bodyPr>
          <a:lstStyle/>
          <a:p>
            <a:pPr algn="ctr"/>
            <a:r>
              <a:rPr lang="x-none" sz="2400" b="0" i="0" dirty="0">
                <a:solidFill>
                  <a:srgbClr val="313131"/>
                </a:solidFill>
                <a:effectLst/>
                <a:latin typeface="Times New Roman" panose="02020603050405020304" pitchFamily="18" charset="0"/>
                <a:cs typeface="Times New Roman" panose="02020603050405020304" pitchFamily="18" charset="0"/>
              </a:rPr>
              <a:t>1885</a:t>
            </a:r>
          </a:p>
          <a:p>
            <a:pPr algn="ctr"/>
            <a:r>
              <a:rPr lang="x-none" sz="2400" b="0" i="0" dirty="0">
                <a:solidFill>
                  <a:srgbClr val="313131"/>
                </a:solidFill>
                <a:effectLst/>
                <a:latin typeface="Times New Roman" panose="02020603050405020304" pitchFamily="18" charset="0"/>
                <a:cs typeface="Times New Roman" panose="02020603050405020304" pitchFamily="18" charset="0"/>
              </a:rPr>
              <a:t>- 1892</a:t>
            </a:r>
            <a:endParaRPr lang="x-none" sz="2400" dirty="0">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 xmlns:a16="http://schemas.microsoft.com/office/drawing/2014/main" id="{725AD509-7C71-1C4A-8538-7ACA2EB27117}"/>
              </a:ext>
            </a:extLst>
          </p:cNvPr>
          <p:cNvSpPr/>
          <p:nvPr/>
        </p:nvSpPr>
        <p:spPr>
          <a:xfrm>
            <a:off x="2248819" y="3243273"/>
            <a:ext cx="1302963" cy="1200329"/>
          </a:xfrm>
          <a:prstGeom prst="rect">
            <a:avLst/>
          </a:prstGeom>
        </p:spPr>
        <p:txBody>
          <a:bodyPr wrap="square">
            <a:spAutoFit/>
          </a:bodyPr>
          <a:lstStyle/>
          <a:p>
            <a:pPr algn="ctr"/>
            <a:r>
              <a:rPr lang="en-US" sz="2400" b="0" i="0" dirty="0" err="1">
                <a:solidFill>
                  <a:srgbClr val="0070C0"/>
                </a:solidFill>
                <a:effectLst/>
                <a:latin typeface="Times New Roman" panose="02020603050405020304" pitchFamily="18" charset="0"/>
                <a:cs typeface="Times New Roman" panose="02020603050405020304" pitchFamily="18" charset="0"/>
              </a:rPr>
              <a:t>Nguyễn</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Thiện</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Thuật</a:t>
            </a:r>
            <a:endParaRPr lang="x-none" sz="2400" dirty="0">
              <a:solidFill>
                <a:srgbClr val="0070C0"/>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 xmlns:a16="http://schemas.microsoft.com/office/drawing/2014/main" id="{EE98B471-422B-4042-8079-239BC8530FC4}"/>
              </a:ext>
            </a:extLst>
          </p:cNvPr>
          <p:cNvSpPr/>
          <p:nvPr/>
        </p:nvSpPr>
        <p:spPr>
          <a:xfrm>
            <a:off x="3922312" y="3073532"/>
            <a:ext cx="1511057" cy="1569660"/>
          </a:xfrm>
          <a:prstGeom prst="rect">
            <a:avLst/>
          </a:prstGeom>
        </p:spPr>
        <p:txBody>
          <a:bodyPr wrap="square">
            <a:spAutoFit/>
          </a:bodyPr>
          <a:lstStyle/>
          <a:p>
            <a:pPr algn="ctr"/>
            <a:r>
              <a:rPr lang="vi-VN" sz="2400" b="0" i="0" dirty="0">
                <a:solidFill>
                  <a:srgbClr val="313131"/>
                </a:solidFill>
                <a:effectLst/>
                <a:latin typeface="Times New Roman" panose="02020603050405020304" pitchFamily="18" charset="0"/>
                <a:cs typeface="Times New Roman" panose="02020603050405020304" pitchFamily="18" charset="0"/>
              </a:rPr>
              <a:t>Vùng lau sậy thuộc tỉnh Hưng Yên</a:t>
            </a:r>
            <a:endParaRPr lang="x-none" sz="2400" dirty="0">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 xmlns:a16="http://schemas.microsoft.com/office/drawing/2014/main" id="{D1BA1144-5D95-F24B-98AE-C0CC4AF99051}"/>
              </a:ext>
            </a:extLst>
          </p:cNvPr>
          <p:cNvSpPr/>
          <p:nvPr/>
        </p:nvSpPr>
        <p:spPr>
          <a:xfrm>
            <a:off x="5841823" y="3000633"/>
            <a:ext cx="5073304" cy="1569660"/>
          </a:xfrm>
          <a:prstGeom prst="rect">
            <a:avLst/>
          </a:prstGeom>
        </p:spPr>
        <p:txBody>
          <a:bodyPr wrap="square">
            <a:spAutoFit/>
          </a:bodyPr>
          <a:lstStyle/>
          <a:p>
            <a:pPr algn="just"/>
            <a:r>
              <a:rPr lang="en-US" sz="2400" dirty="0">
                <a:solidFill>
                  <a:srgbClr val="FF0000"/>
                </a:solidFill>
                <a:latin typeface="Times New Roman" panose="02020603050405020304" pitchFamily="18" charset="0"/>
                <a:cs typeface="Times New Roman" panose="02020603050405020304" pitchFamily="18" charset="0"/>
              </a:rPr>
              <a:t>+ 1883 –1889: </a:t>
            </a:r>
            <a:r>
              <a:rPr lang="en-US" sz="2400" dirty="0" err="1">
                <a:solidFill>
                  <a:srgbClr val="FF0000"/>
                </a:solidFill>
                <a:latin typeface="Times New Roman" panose="02020603050405020304" pitchFamily="18" charset="0"/>
                <a:cs typeface="Times New Roman" panose="02020603050405020304" pitchFamily="18" charset="0"/>
              </a:rPr>
              <a:t>Nghĩa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chiến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đấu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quyết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liệt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chống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Pháp</a:t>
            </a:r>
            <a:r>
              <a:rPr lang="en-US" sz="2400" dirty="0">
                <a:solidFill>
                  <a:srgbClr val="FF0000"/>
                </a:solidFill>
                <a:latin typeface="Times New Roman" panose="02020603050405020304" pitchFamily="18" charset="0"/>
                <a:cs typeface="Times New Roman" panose="02020603050405020304" pitchFamily="18" charset="0"/>
              </a:rPr>
              <a:t>. 1889 - 1892: </a:t>
            </a:r>
            <a:r>
              <a:rPr lang="en-US" sz="2400" dirty="0" err="1">
                <a:solidFill>
                  <a:srgbClr val="FF0000"/>
                </a:solidFill>
                <a:latin typeface="Times New Roman" panose="02020603050405020304" pitchFamily="18" charset="0"/>
                <a:cs typeface="Times New Roman" panose="02020603050405020304" pitchFamily="18" charset="0"/>
              </a:rPr>
              <a:t>Nguyễn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Thuật</a:t>
            </a:r>
            <a:r>
              <a:rPr lang="en-US" sz="2400" dirty="0">
                <a:solidFill>
                  <a:srgbClr val="FF0000"/>
                </a:solidFill>
                <a:latin typeface="Times New Roman" panose="02020603050405020304" pitchFamily="18" charset="0"/>
                <a:cs typeface="Times New Roman" panose="02020603050405020304" pitchFamily="18" charset="0"/>
              </a:rPr>
              <a:t> sang </a:t>
            </a:r>
            <a:r>
              <a:rPr lang="en-US" sz="2400" dirty="0" err="1">
                <a:solidFill>
                  <a:srgbClr val="FF0000"/>
                </a:solidFill>
                <a:latin typeface="Times New Roman" panose="02020603050405020304" pitchFamily="18" charset="0"/>
                <a:cs typeface="Times New Roman" panose="02020603050405020304" pitchFamily="18" charset="0"/>
              </a:rPr>
              <a:t>Trung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Quốc</a:t>
            </a:r>
            <a:r>
              <a:rPr lang="en-US" sz="2400" dirty="0">
                <a:solidFill>
                  <a:srgbClr val="FF0000"/>
                </a:solidFill>
                <a:latin typeface="Times New Roman" panose="02020603050405020304" pitchFamily="18" charset="0"/>
                <a:cs typeface="Times New Roman" panose="02020603050405020304" pitchFamily="18" charset="0"/>
              </a:rPr>
              <a:t> =&gt; </a:t>
            </a:r>
            <a:r>
              <a:rPr lang="en-US" sz="2400" dirty="0" err="1">
                <a:solidFill>
                  <a:srgbClr val="FF0000"/>
                </a:solidFill>
                <a:latin typeface="Times New Roman" panose="02020603050405020304" pitchFamily="18" charset="0"/>
                <a:cs typeface="Times New Roman" panose="02020603050405020304" pitchFamily="18" charset="0"/>
              </a:rPr>
              <a:t>Phong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trào</a:t>
            </a:r>
            <a:r>
              <a:rPr lang="en-US" sz="2400" dirty="0">
                <a:solidFill>
                  <a:srgbClr val="FF0000"/>
                </a:solidFill>
                <a:latin typeface="Times New Roman" panose="02020603050405020304" pitchFamily="18" charset="0"/>
                <a:cs typeface="Times New Roman" panose="02020603050405020304" pitchFamily="18" charset="0"/>
              </a:rPr>
              <a:t> tan </a:t>
            </a:r>
            <a:r>
              <a:rPr lang="en-US" sz="2400" dirty="0" err="1">
                <a:solidFill>
                  <a:srgbClr val="FF0000"/>
                </a:solidFill>
                <a:latin typeface="Times New Roman" panose="02020603050405020304" pitchFamily="18" charset="0"/>
                <a:cs typeface="Times New Roman" panose="02020603050405020304" pitchFamily="18" charset="0"/>
              </a:rPr>
              <a:t>rã</a:t>
            </a:r>
            <a:endParaRPr lang="x-none" sz="2400" dirty="0">
              <a:solidFill>
                <a:srgbClr val="FF0000"/>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 xmlns:a16="http://schemas.microsoft.com/office/drawing/2014/main" id="{C0332FCC-0876-9246-BD4A-26D5A53062D2}"/>
              </a:ext>
            </a:extLst>
          </p:cNvPr>
          <p:cNvSpPr/>
          <p:nvPr/>
        </p:nvSpPr>
        <p:spPr>
          <a:xfrm>
            <a:off x="11026770" y="3612606"/>
            <a:ext cx="1199367" cy="461665"/>
          </a:xfrm>
          <a:prstGeom prst="rect">
            <a:avLst/>
          </a:prstGeom>
        </p:spPr>
        <p:txBody>
          <a:bodyPr wrap="none">
            <a:spAutoFit/>
          </a:bodyPr>
          <a:lstStyle/>
          <a:p>
            <a:r>
              <a:rPr lang="en-US" sz="2400" b="0" i="0" dirty="0" err="1">
                <a:solidFill>
                  <a:srgbClr val="313131"/>
                </a:solidFill>
                <a:effectLst/>
                <a:latin typeface="Times New Roman" panose="02020603050405020304" pitchFamily="18" charset="0"/>
                <a:cs typeface="Times New Roman" panose="02020603050405020304" pitchFamily="18" charset="0"/>
              </a:rPr>
              <a:t>Thất</a:t>
            </a:r>
            <a:r>
              <a:rPr lang="en-US" sz="2400" b="0" i="0" dirty="0">
                <a:solidFill>
                  <a:srgbClr val="313131"/>
                </a:solidFill>
                <a:effectLst/>
                <a:latin typeface="Times New Roman" panose="02020603050405020304" pitchFamily="18" charset="0"/>
                <a:cs typeface="Times New Roman" panose="02020603050405020304" pitchFamily="18" charset="0"/>
              </a:rPr>
              <a:t> </a:t>
            </a:r>
            <a:r>
              <a:rPr lang="en-US" sz="2400" b="0" i="0" dirty="0" err="1">
                <a:solidFill>
                  <a:srgbClr val="313131"/>
                </a:solidFill>
                <a:effectLst/>
                <a:latin typeface="Times New Roman" panose="02020603050405020304" pitchFamily="18" charset="0"/>
                <a:cs typeface="Times New Roman" panose="02020603050405020304" pitchFamily="18" charset="0"/>
              </a:rPr>
              <a:t>bại</a:t>
            </a:r>
            <a:endParaRPr lang="x-none" sz="2400" dirty="0">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 xmlns:a16="http://schemas.microsoft.com/office/drawing/2014/main" id="{5994ED4D-141F-554B-ABBB-7F222F5EDAA3}"/>
              </a:ext>
            </a:extLst>
          </p:cNvPr>
          <p:cNvSpPr/>
          <p:nvPr/>
        </p:nvSpPr>
        <p:spPr>
          <a:xfrm>
            <a:off x="1104653" y="5280800"/>
            <a:ext cx="927347" cy="1200329"/>
          </a:xfrm>
          <a:prstGeom prst="rect">
            <a:avLst/>
          </a:prstGeom>
        </p:spPr>
        <p:txBody>
          <a:bodyPr wrap="square">
            <a:spAutoFit/>
          </a:bodyPr>
          <a:lstStyle/>
          <a:p>
            <a:pPr algn="ctr"/>
            <a:r>
              <a:rPr lang="x-none" sz="2400" b="0" i="0" dirty="0">
                <a:solidFill>
                  <a:srgbClr val="313131"/>
                </a:solidFill>
                <a:effectLst/>
                <a:latin typeface="Times New Roman" panose="02020603050405020304" pitchFamily="18" charset="0"/>
                <a:cs typeface="Times New Roman" panose="02020603050405020304" pitchFamily="18" charset="0"/>
              </a:rPr>
              <a:t>1885   -    1896</a:t>
            </a:r>
            <a:endParaRPr lang="x-none" sz="2400" dirty="0">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 xmlns:a16="http://schemas.microsoft.com/office/drawing/2014/main" id="{665DC9B7-C434-EC48-8D19-33B27DB34090}"/>
              </a:ext>
            </a:extLst>
          </p:cNvPr>
          <p:cNvSpPr/>
          <p:nvPr/>
        </p:nvSpPr>
        <p:spPr>
          <a:xfrm>
            <a:off x="2287690" y="4906308"/>
            <a:ext cx="1365791" cy="1938992"/>
          </a:xfrm>
          <a:prstGeom prst="rect">
            <a:avLst/>
          </a:prstGeom>
        </p:spPr>
        <p:txBody>
          <a:bodyPr wrap="square">
            <a:spAutoFit/>
          </a:bodyPr>
          <a:lstStyle/>
          <a:p>
            <a:pPr algn="ctr"/>
            <a:r>
              <a:rPr lang="en-US" sz="2400" b="0" i="0" dirty="0">
                <a:solidFill>
                  <a:srgbClr val="0070C0"/>
                </a:solidFill>
                <a:effectLst/>
                <a:latin typeface="Times New Roman" panose="02020603050405020304" pitchFamily="18" charset="0"/>
                <a:cs typeface="Times New Roman" panose="02020603050405020304" pitchFamily="18" charset="0"/>
              </a:rPr>
              <a:t>Phan </a:t>
            </a:r>
            <a:r>
              <a:rPr lang="en-US" sz="2400" b="0" i="0" dirty="0" err="1">
                <a:solidFill>
                  <a:srgbClr val="0070C0"/>
                </a:solidFill>
                <a:effectLst/>
                <a:latin typeface="Times New Roman" panose="02020603050405020304" pitchFamily="18" charset="0"/>
                <a:cs typeface="Times New Roman" panose="02020603050405020304" pitchFamily="18" charset="0"/>
              </a:rPr>
              <a:t>Đình</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Phùng</a:t>
            </a:r>
            <a:r>
              <a:rPr lang="en-US" sz="2400" b="0" i="0" dirty="0">
                <a:solidFill>
                  <a:srgbClr val="0070C0"/>
                </a:solidFill>
                <a:effectLst/>
                <a:latin typeface="Times New Roman" panose="02020603050405020304" pitchFamily="18" charset="0"/>
                <a:cs typeface="Times New Roman" panose="02020603050405020304" pitchFamily="18" charset="0"/>
              </a:rPr>
              <a:t>, Cao </a:t>
            </a:r>
            <a:r>
              <a:rPr lang="en-US" sz="2400" b="0" i="0" dirty="0" err="1">
                <a:solidFill>
                  <a:srgbClr val="0070C0"/>
                </a:solidFill>
                <a:effectLst/>
                <a:latin typeface="Times New Roman" panose="02020603050405020304" pitchFamily="18" charset="0"/>
                <a:cs typeface="Times New Roman" panose="02020603050405020304" pitchFamily="18" charset="0"/>
              </a:rPr>
              <a:t>Thắng</a:t>
            </a:r>
            <a:endParaRPr lang="x-none" sz="2400" dirty="0">
              <a:solidFill>
                <a:srgbClr val="0070C0"/>
              </a:solidFill>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 xmlns:a16="http://schemas.microsoft.com/office/drawing/2014/main" id="{15E6F9E2-08B9-674C-96CA-B20BD653E004}"/>
              </a:ext>
            </a:extLst>
          </p:cNvPr>
          <p:cNvSpPr/>
          <p:nvPr/>
        </p:nvSpPr>
        <p:spPr>
          <a:xfrm>
            <a:off x="3946047" y="5043933"/>
            <a:ext cx="1765095" cy="1569660"/>
          </a:xfrm>
          <a:prstGeom prst="rect">
            <a:avLst/>
          </a:prstGeom>
        </p:spPr>
        <p:txBody>
          <a:bodyPr wrap="square">
            <a:spAutoFit/>
          </a:bodyPr>
          <a:lstStyle/>
          <a:p>
            <a:r>
              <a:rPr lang="en-US" sz="2400" b="0" i="0" dirty="0">
                <a:solidFill>
                  <a:srgbClr val="313131"/>
                </a:solidFill>
                <a:effectLst/>
                <a:latin typeface="Times New Roman" panose="02020603050405020304" pitchFamily="18" charset="0"/>
                <a:cs typeface="Times New Roman" panose="02020603050405020304" pitchFamily="18" charset="0"/>
              </a:rPr>
              <a:t>Thanh </a:t>
            </a:r>
            <a:r>
              <a:rPr lang="en-US" sz="2400" b="0" i="0" dirty="0" err="1">
                <a:solidFill>
                  <a:srgbClr val="313131"/>
                </a:solidFill>
                <a:effectLst/>
                <a:latin typeface="Times New Roman" panose="02020603050405020304" pitchFamily="18" charset="0"/>
                <a:cs typeface="Times New Roman" panose="02020603050405020304" pitchFamily="18" charset="0"/>
              </a:rPr>
              <a:t>Hóa</a:t>
            </a:r>
            <a:r>
              <a:rPr lang="en-US" sz="2400" b="0" i="0" dirty="0">
                <a:solidFill>
                  <a:srgbClr val="313131"/>
                </a:solidFill>
                <a:effectLst/>
                <a:latin typeface="Times New Roman" panose="02020603050405020304" pitchFamily="18" charset="0"/>
                <a:cs typeface="Times New Roman" panose="02020603050405020304" pitchFamily="18" charset="0"/>
              </a:rPr>
              <a:t>, </a:t>
            </a:r>
            <a:r>
              <a:rPr lang="en-US" sz="2400" b="0" i="0" dirty="0" err="1">
                <a:solidFill>
                  <a:srgbClr val="313131"/>
                </a:solidFill>
                <a:effectLst/>
                <a:latin typeface="Times New Roman" panose="02020603050405020304" pitchFamily="18" charset="0"/>
                <a:cs typeface="Times New Roman" panose="02020603050405020304" pitchFamily="18" charset="0"/>
              </a:rPr>
              <a:t>Nghệ</a:t>
            </a:r>
            <a:r>
              <a:rPr lang="en-US" sz="2400" b="0" i="0" dirty="0">
                <a:solidFill>
                  <a:srgbClr val="313131"/>
                </a:solidFill>
                <a:effectLst/>
                <a:latin typeface="Times New Roman" panose="02020603050405020304" pitchFamily="18" charset="0"/>
                <a:cs typeface="Times New Roman" panose="02020603050405020304" pitchFamily="18" charset="0"/>
              </a:rPr>
              <a:t> An, </a:t>
            </a:r>
            <a:r>
              <a:rPr lang="en-US" sz="2400" b="0" i="0" dirty="0" err="1">
                <a:solidFill>
                  <a:srgbClr val="313131"/>
                </a:solidFill>
                <a:effectLst/>
                <a:latin typeface="Times New Roman" panose="02020603050405020304" pitchFamily="18" charset="0"/>
                <a:cs typeface="Times New Roman" panose="02020603050405020304" pitchFamily="18" charset="0"/>
              </a:rPr>
              <a:t>Hà</a:t>
            </a:r>
            <a:r>
              <a:rPr lang="en-US" sz="2400" b="0" i="0" dirty="0">
                <a:solidFill>
                  <a:srgbClr val="313131"/>
                </a:solidFill>
                <a:effectLst/>
                <a:latin typeface="Times New Roman" panose="02020603050405020304" pitchFamily="18" charset="0"/>
                <a:cs typeface="Times New Roman" panose="02020603050405020304" pitchFamily="18" charset="0"/>
              </a:rPr>
              <a:t> </a:t>
            </a:r>
            <a:r>
              <a:rPr lang="en-US" sz="2400" b="0" i="0" dirty="0" err="1">
                <a:solidFill>
                  <a:srgbClr val="313131"/>
                </a:solidFill>
                <a:effectLst/>
                <a:latin typeface="Times New Roman" panose="02020603050405020304" pitchFamily="18" charset="0"/>
                <a:cs typeface="Times New Roman" panose="02020603050405020304" pitchFamily="18" charset="0"/>
              </a:rPr>
              <a:t>Tĩnh</a:t>
            </a:r>
            <a:r>
              <a:rPr lang="en-US" sz="2400" b="0" i="0" dirty="0">
                <a:solidFill>
                  <a:srgbClr val="313131"/>
                </a:solidFill>
                <a:effectLst/>
                <a:latin typeface="Times New Roman" panose="02020603050405020304" pitchFamily="18" charset="0"/>
                <a:cs typeface="Times New Roman" panose="02020603050405020304" pitchFamily="18" charset="0"/>
              </a:rPr>
              <a:t>, </a:t>
            </a:r>
            <a:r>
              <a:rPr lang="en-US" sz="2400" b="0" i="0" dirty="0" err="1">
                <a:solidFill>
                  <a:srgbClr val="313131"/>
                </a:solidFill>
                <a:effectLst/>
                <a:latin typeface="Times New Roman" panose="02020603050405020304" pitchFamily="18" charset="0"/>
                <a:cs typeface="Times New Roman" panose="02020603050405020304" pitchFamily="18" charset="0"/>
              </a:rPr>
              <a:t>Quảng</a:t>
            </a:r>
            <a:r>
              <a:rPr lang="en-US" sz="2400" b="0" i="0" dirty="0">
                <a:solidFill>
                  <a:srgbClr val="313131"/>
                </a:solidFill>
                <a:effectLst/>
                <a:latin typeface="Times New Roman" panose="02020603050405020304" pitchFamily="18" charset="0"/>
                <a:cs typeface="Times New Roman" panose="02020603050405020304" pitchFamily="18" charset="0"/>
              </a:rPr>
              <a:t> </a:t>
            </a:r>
            <a:r>
              <a:rPr lang="en-US" sz="2400" b="0" i="0" dirty="0" err="1">
                <a:solidFill>
                  <a:srgbClr val="313131"/>
                </a:solidFill>
                <a:effectLst/>
                <a:latin typeface="Times New Roman" panose="02020603050405020304" pitchFamily="18" charset="0"/>
                <a:cs typeface="Times New Roman" panose="02020603050405020304" pitchFamily="18" charset="0"/>
              </a:rPr>
              <a:t>Bình</a:t>
            </a:r>
            <a:r>
              <a:rPr lang="en-US" sz="2400" b="0" i="0" dirty="0">
                <a:solidFill>
                  <a:srgbClr val="313131"/>
                </a:solidFill>
                <a:effectLst/>
                <a:latin typeface="Times New Roman" panose="02020603050405020304" pitchFamily="18" charset="0"/>
                <a:cs typeface="Times New Roman" panose="02020603050405020304" pitchFamily="18" charset="0"/>
              </a:rPr>
              <a:t>.</a:t>
            </a:r>
            <a:endParaRPr lang="x-none" sz="2400" dirty="0">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 xmlns:a16="http://schemas.microsoft.com/office/drawing/2014/main" id="{CCC77323-2F29-C84C-BC35-2B956335F70C}"/>
              </a:ext>
            </a:extLst>
          </p:cNvPr>
          <p:cNvSpPr/>
          <p:nvPr/>
        </p:nvSpPr>
        <p:spPr>
          <a:xfrm>
            <a:off x="5841823" y="5112630"/>
            <a:ext cx="4864277" cy="1200329"/>
          </a:xfrm>
          <a:prstGeom prst="rect">
            <a:avLst/>
          </a:prstGeom>
        </p:spPr>
        <p:txBody>
          <a:bodyPr wrap="square">
            <a:spAutoFit/>
          </a:bodyPr>
          <a:lstStyle/>
          <a:p>
            <a:pPr algn="just"/>
            <a:r>
              <a:rPr lang="vi-VN" sz="2400" dirty="0">
                <a:solidFill>
                  <a:srgbClr val="FF0000"/>
                </a:solidFill>
                <a:latin typeface="Times New Roman" panose="02020603050405020304" pitchFamily="18" charset="0"/>
                <a:cs typeface="Times New Roman" panose="02020603050405020304" pitchFamily="18" charset="0"/>
              </a:rPr>
              <a:t>+ 1885 –1888: xây dựng lực lượng . </a:t>
            </a:r>
          </a:p>
          <a:p>
            <a:pPr algn="just"/>
            <a:r>
              <a:rPr lang="vi-VN" sz="2400" dirty="0">
                <a:solidFill>
                  <a:srgbClr val="FF0000"/>
                </a:solidFill>
                <a:latin typeface="Times New Roman" panose="02020603050405020304" pitchFamily="18" charset="0"/>
                <a:cs typeface="Times New Roman" panose="02020603050405020304" pitchFamily="18" charset="0"/>
              </a:rPr>
              <a:t>+ 1889 –1896: Chiến đấu ác liệt giữa nghĩa quân và Pháp.</a:t>
            </a:r>
            <a:endParaRPr lang="x-none" sz="2400" dirty="0">
              <a:solidFill>
                <a:srgbClr val="FF0000"/>
              </a:solidFill>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 xmlns:a16="http://schemas.microsoft.com/office/drawing/2014/main" id="{675B0143-624B-AC48-A49B-A7671F2559CB}"/>
              </a:ext>
            </a:extLst>
          </p:cNvPr>
          <p:cNvSpPr/>
          <p:nvPr/>
        </p:nvSpPr>
        <p:spPr>
          <a:xfrm>
            <a:off x="11026770" y="5540076"/>
            <a:ext cx="1199367" cy="461665"/>
          </a:xfrm>
          <a:prstGeom prst="rect">
            <a:avLst/>
          </a:prstGeom>
        </p:spPr>
        <p:txBody>
          <a:bodyPr wrap="none">
            <a:spAutoFit/>
          </a:bodyPr>
          <a:lstStyle/>
          <a:p>
            <a:r>
              <a:rPr lang="en-US" sz="2400" b="0" i="0" dirty="0" err="1">
                <a:solidFill>
                  <a:srgbClr val="313131"/>
                </a:solidFill>
                <a:effectLst/>
                <a:latin typeface="Times New Roman" panose="02020603050405020304" pitchFamily="18" charset="0"/>
                <a:cs typeface="Times New Roman" panose="02020603050405020304" pitchFamily="18" charset="0"/>
              </a:rPr>
              <a:t>Thất</a:t>
            </a:r>
            <a:r>
              <a:rPr lang="en-US" sz="2400" b="0" i="0" dirty="0">
                <a:solidFill>
                  <a:srgbClr val="313131"/>
                </a:solidFill>
                <a:effectLst/>
                <a:latin typeface="Times New Roman" panose="02020603050405020304" pitchFamily="18" charset="0"/>
                <a:cs typeface="Times New Roman" panose="02020603050405020304" pitchFamily="18" charset="0"/>
              </a:rPr>
              <a:t> </a:t>
            </a:r>
            <a:r>
              <a:rPr lang="en-US" sz="2400" b="0" i="0" dirty="0" err="1">
                <a:solidFill>
                  <a:srgbClr val="313131"/>
                </a:solidFill>
                <a:effectLst/>
                <a:latin typeface="Times New Roman" panose="02020603050405020304" pitchFamily="18" charset="0"/>
                <a:cs typeface="Times New Roman" panose="02020603050405020304" pitchFamily="18" charset="0"/>
              </a:rPr>
              <a:t>bại</a:t>
            </a:r>
            <a:endParaRPr lang="x-none" sz="2400" dirty="0">
              <a:latin typeface="Times New Roman" panose="02020603050405020304" pitchFamily="18" charset="0"/>
              <a:cs typeface="Times New Roman" panose="02020603050405020304" pitchFamily="18" charset="0"/>
            </a:endParaRPr>
          </a:p>
        </p:txBody>
      </p:sp>
      <p:pic>
        <p:nvPicPr>
          <p:cNvPr id="29" name="Picture 28" descr="TOP 116 bài văn tả đồ vật lớp 4 - Tập làm văn lớp 4">
            <a:extLst>
              <a:ext uri="{FF2B5EF4-FFF2-40B4-BE49-F238E27FC236}">
                <a16:creationId xmlns="" xmlns:a16="http://schemas.microsoft.com/office/drawing/2014/main" xmlns:lc="http://schemas.openxmlformats.org/drawingml/2006/lockedCanvas" id="{D0BC40A3-31A1-466A-8830-C81B353D7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648" y="-59204"/>
            <a:ext cx="516756" cy="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61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out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out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out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outVertical)">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descr="Luoc do khoi nghia Huong K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7951" y="0"/>
            <a:ext cx="9144000" cy="59436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AutoShape 16"/>
          <p:cNvSpPr>
            <a:spLocks noChangeArrowheads="1"/>
          </p:cNvSpPr>
          <p:nvPr/>
        </p:nvSpPr>
        <p:spPr bwMode="auto">
          <a:xfrm>
            <a:off x="5990922" y="3068960"/>
            <a:ext cx="1682751" cy="1117600"/>
          </a:xfrm>
          <a:prstGeom prst="star32">
            <a:avLst>
              <a:gd name="adj" fmla="val 37500"/>
            </a:avLst>
          </a:prstGeom>
          <a:solidFill>
            <a:srgbClr val="663300"/>
          </a:solidFill>
          <a:ln w="38100">
            <a:solidFill>
              <a:srgbClr val="0000FF"/>
            </a:solidFill>
            <a:miter lim="800000"/>
            <a:headEnd/>
            <a:tailEnd/>
          </a:ln>
        </p:spPr>
        <p:txBody>
          <a:bodyPr wrap="none" anchor="ctr"/>
          <a:lstStyle/>
          <a:p>
            <a:pPr algn="ctr" fontAlgn="base">
              <a:spcBef>
                <a:spcPct val="0"/>
              </a:spcBef>
              <a:spcAft>
                <a:spcPct val="0"/>
              </a:spcAft>
            </a:pPr>
            <a:r>
              <a:rPr lang="en-US" sz="2000" b="1" dirty="0">
                <a:solidFill>
                  <a:srgbClr val="F8F8F8"/>
                </a:solidFill>
                <a:latin typeface="Times New Roman" pitchFamily="18" charset="0"/>
                <a:cs typeface="Times New Roman" pitchFamily="18" charset="0"/>
              </a:rPr>
              <a:t>NÚI</a:t>
            </a:r>
          </a:p>
          <a:p>
            <a:pPr algn="ctr" fontAlgn="base">
              <a:spcBef>
                <a:spcPct val="0"/>
              </a:spcBef>
              <a:spcAft>
                <a:spcPct val="0"/>
              </a:spcAft>
            </a:pPr>
            <a:r>
              <a:rPr lang="en-US" sz="2000" b="1" dirty="0" err="1">
                <a:solidFill>
                  <a:srgbClr val="F8F8F8"/>
                </a:solidFill>
                <a:latin typeface="Times New Roman" pitchFamily="18" charset="0"/>
                <a:cs typeface="Times New Roman" pitchFamily="18" charset="0"/>
              </a:rPr>
              <a:t>Vụ</a:t>
            </a:r>
            <a:r>
              <a:rPr lang="en-US" sz="2000" b="1" dirty="0">
                <a:solidFill>
                  <a:srgbClr val="F8F8F8"/>
                </a:solidFill>
                <a:latin typeface="Times New Roman" pitchFamily="18" charset="0"/>
                <a:cs typeface="Times New Roman" pitchFamily="18" charset="0"/>
              </a:rPr>
              <a:t> </a:t>
            </a:r>
            <a:r>
              <a:rPr lang="en-US" sz="2000" b="1" dirty="0" err="1">
                <a:solidFill>
                  <a:srgbClr val="F8F8F8"/>
                </a:solidFill>
                <a:latin typeface="Times New Roman" pitchFamily="18" charset="0"/>
                <a:cs typeface="Times New Roman" pitchFamily="18" charset="0"/>
              </a:rPr>
              <a:t>Quang</a:t>
            </a:r>
            <a:endParaRPr lang="en-US" sz="2000" b="1" dirty="0">
              <a:solidFill>
                <a:srgbClr val="F8F8F8"/>
              </a:solidFill>
              <a:latin typeface="Times New Roman" pitchFamily="18" charset="0"/>
              <a:cs typeface="Times New Roman" pitchFamily="18" charset="0"/>
            </a:endParaRPr>
          </a:p>
        </p:txBody>
      </p:sp>
      <p:sp>
        <p:nvSpPr>
          <p:cNvPr id="4" name="AutoShape 20"/>
          <p:cNvSpPr>
            <a:spLocks noChangeArrowheads="1"/>
          </p:cNvSpPr>
          <p:nvPr/>
        </p:nvSpPr>
        <p:spPr bwMode="auto">
          <a:xfrm>
            <a:off x="8509252" y="4532313"/>
            <a:ext cx="1947863" cy="412750"/>
          </a:xfrm>
          <a:prstGeom prst="flowChartAlternateProcess">
            <a:avLst/>
          </a:prstGeom>
          <a:solidFill>
            <a:srgbClr val="0000FF"/>
          </a:solidFill>
          <a:ln w="9525">
            <a:solidFill>
              <a:srgbClr val="000000"/>
            </a:solidFill>
            <a:miter lim="800000"/>
            <a:headEnd/>
            <a:tailEnd/>
          </a:ln>
        </p:spPr>
        <p:txBody>
          <a:bodyPr wrap="none" anchor="ctr"/>
          <a:lstStyle/>
          <a:p>
            <a:pPr algn="ctr" fontAlgn="base">
              <a:spcBef>
                <a:spcPct val="0"/>
              </a:spcBef>
              <a:spcAft>
                <a:spcPct val="0"/>
              </a:spcAft>
              <a:defRPr/>
            </a:pPr>
            <a:r>
              <a:rPr lang="en-US" sz="2000" b="1" kern="0">
                <a:solidFill>
                  <a:srgbClr val="F8F8F8"/>
                </a:solidFill>
                <a:latin typeface="Times New Roman" pitchFamily="18" charset="0"/>
                <a:cs typeface="Times New Roman" pitchFamily="18" charset="0"/>
              </a:rPr>
              <a:t>Quảng Bình</a:t>
            </a:r>
          </a:p>
        </p:txBody>
      </p:sp>
      <p:sp>
        <p:nvSpPr>
          <p:cNvPr id="5" name="AutoShape 21"/>
          <p:cNvSpPr>
            <a:spLocks noChangeArrowheads="1"/>
          </p:cNvSpPr>
          <p:nvPr/>
        </p:nvSpPr>
        <p:spPr bwMode="auto">
          <a:xfrm>
            <a:off x="7607552" y="457200"/>
            <a:ext cx="1947863" cy="412750"/>
          </a:xfrm>
          <a:prstGeom prst="flowChartAlternateProcess">
            <a:avLst/>
          </a:prstGeom>
          <a:solidFill>
            <a:srgbClr val="0000FF"/>
          </a:solidFill>
          <a:ln w="9525">
            <a:solidFill>
              <a:srgbClr val="000000"/>
            </a:solidFill>
            <a:miter lim="800000"/>
            <a:headEnd/>
            <a:tailEnd/>
          </a:ln>
        </p:spPr>
        <p:txBody>
          <a:bodyPr wrap="none" anchor="ctr"/>
          <a:lstStyle/>
          <a:p>
            <a:pPr algn="ctr" fontAlgn="base">
              <a:spcBef>
                <a:spcPct val="0"/>
              </a:spcBef>
              <a:spcAft>
                <a:spcPct val="0"/>
              </a:spcAft>
              <a:defRPr/>
            </a:pPr>
            <a:r>
              <a:rPr lang="en-US" sz="2000" b="1" kern="0">
                <a:solidFill>
                  <a:srgbClr val="F8F8F8"/>
                </a:solidFill>
                <a:latin typeface="Times New Roman" pitchFamily="18" charset="0"/>
                <a:cs typeface="Times New Roman" pitchFamily="18" charset="0"/>
              </a:rPr>
              <a:t>Thanh Hóa</a:t>
            </a:r>
          </a:p>
        </p:txBody>
      </p:sp>
      <p:sp>
        <p:nvSpPr>
          <p:cNvPr id="6" name="Line 22"/>
          <p:cNvSpPr>
            <a:spLocks noChangeShapeType="1"/>
          </p:cNvSpPr>
          <p:nvPr/>
        </p:nvSpPr>
        <p:spPr bwMode="auto">
          <a:xfrm>
            <a:off x="8064751" y="838200"/>
            <a:ext cx="0" cy="129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kern="0">
              <a:solidFill>
                <a:srgbClr val="000000"/>
              </a:solidFill>
            </a:endParaRPr>
          </a:p>
        </p:txBody>
      </p:sp>
      <p:sp>
        <p:nvSpPr>
          <p:cNvPr id="7" name="Line 23"/>
          <p:cNvSpPr>
            <a:spLocks noChangeShapeType="1"/>
          </p:cNvSpPr>
          <p:nvPr/>
        </p:nvSpPr>
        <p:spPr bwMode="auto">
          <a:xfrm>
            <a:off x="9523665" y="3536950"/>
            <a:ext cx="1587" cy="990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kern="0">
              <a:solidFill>
                <a:srgbClr val="000000"/>
              </a:solidFill>
            </a:endParaRPr>
          </a:p>
        </p:txBody>
      </p:sp>
      <p:sp>
        <p:nvSpPr>
          <p:cNvPr id="8" name="Freeform 24"/>
          <p:cNvSpPr>
            <a:spLocks/>
          </p:cNvSpPr>
          <p:nvPr/>
        </p:nvSpPr>
        <p:spPr bwMode="auto">
          <a:xfrm>
            <a:off x="8064751" y="2590800"/>
            <a:ext cx="914400" cy="1143000"/>
          </a:xfrm>
          <a:custGeom>
            <a:avLst/>
            <a:gdLst>
              <a:gd name="T0" fmla="*/ 0 w 624"/>
              <a:gd name="T1" fmla="*/ 0 h 576"/>
              <a:gd name="T2" fmla="*/ 0 w 624"/>
              <a:gd name="T3" fmla="*/ 576 h 576"/>
              <a:gd name="T4" fmla="*/ 624 w 624"/>
              <a:gd name="T5" fmla="*/ 432 h 576"/>
              <a:gd name="T6" fmla="*/ 0 60000 65536"/>
              <a:gd name="T7" fmla="*/ 0 60000 65536"/>
              <a:gd name="T8" fmla="*/ 0 60000 65536"/>
              <a:gd name="T9" fmla="*/ 0 w 624"/>
              <a:gd name="T10" fmla="*/ 0 h 576"/>
              <a:gd name="T11" fmla="*/ 624 w 624"/>
              <a:gd name="T12" fmla="*/ 576 h 576"/>
            </a:gdLst>
            <a:ahLst/>
            <a:cxnLst>
              <a:cxn ang="T6">
                <a:pos x="T0" y="T1"/>
              </a:cxn>
              <a:cxn ang="T7">
                <a:pos x="T2" y="T3"/>
              </a:cxn>
              <a:cxn ang="T8">
                <a:pos x="T4" y="T5"/>
              </a:cxn>
            </a:cxnLst>
            <a:rect l="T9" t="T10" r="T11" b="T12"/>
            <a:pathLst>
              <a:path w="624" h="576">
                <a:moveTo>
                  <a:pt x="0" y="0"/>
                </a:moveTo>
                <a:lnTo>
                  <a:pt x="0" y="576"/>
                </a:lnTo>
                <a:lnTo>
                  <a:pt x="624" y="432"/>
                </a:lnTo>
              </a:path>
            </a:pathLst>
          </a:custGeom>
          <a:noFill/>
          <a:ln w="762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kern="0">
              <a:solidFill>
                <a:srgbClr val="000000"/>
              </a:solidFill>
            </a:endParaRPr>
          </a:p>
        </p:txBody>
      </p:sp>
      <p:sp>
        <p:nvSpPr>
          <p:cNvPr id="9" name="AutoShape 25"/>
          <p:cNvSpPr>
            <a:spLocks noChangeArrowheads="1"/>
          </p:cNvSpPr>
          <p:nvPr/>
        </p:nvSpPr>
        <p:spPr bwMode="auto">
          <a:xfrm>
            <a:off x="8979152" y="3124200"/>
            <a:ext cx="1947863" cy="412750"/>
          </a:xfrm>
          <a:prstGeom prst="flowChartAlternateProcess">
            <a:avLst/>
          </a:prstGeom>
          <a:solidFill>
            <a:srgbClr val="0000FF"/>
          </a:solidFill>
          <a:ln w="9525">
            <a:solidFill>
              <a:srgbClr val="000000"/>
            </a:solidFill>
            <a:miter lim="800000"/>
            <a:headEnd/>
            <a:tailEnd/>
          </a:ln>
        </p:spPr>
        <p:txBody>
          <a:bodyPr wrap="none" anchor="ctr"/>
          <a:lstStyle/>
          <a:p>
            <a:pPr algn="ctr" fontAlgn="base">
              <a:spcBef>
                <a:spcPct val="0"/>
              </a:spcBef>
              <a:spcAft>
                <a:spcPct val="0"/>
              </a:spcAft>
              <a:defRPr/>
            </a:pPr>
            <a:r>
              <a:rPr lang="en-US" sz="2000" b="1" kern="0">
                <a:solidFill>
                  <a:srgbClr val="F8F8F8"/>
                </a:solidFill>
                <a:latin typeface="Times New Roman" pitchFamily="18" charset="0"/>
                <a:cs typeface="Times New Roman" pitchFamily="18" charset="0"/>
              </a:rPr>
              <a:t>Hà Tĩnh</a:t>
            </a:r>
          </a:p>
        </p:txBody>
      </p:sp>
      <p:sp>
        <p:nvSpPr>
          <p:cNvPr id="10" name="AutoShape 26"/>
          <p:cNvSpPr>
            <a:spLocks noChangeArrowheads="1"/>
          </p:cNvSpPr>
          <p:nvPr/>
        </p:nvSpPr>
        <p:spPr bwMode="auto">
          <a:xfrm>
            <a:off x="7912352" y="2133600"/>
            <a:ext cx="1947863" cy="412750"/>
          </a:xfrm>
          <a:prstGeom prst="flowChartAlternateProcess">
            <a:avLst/>
          </a:prstGeom>
          <a:solidFill>
            <a:srgbClr val="0000FF"/>
          </a:solidFill>
          <a:ln w="9525">
            <a:solidFill>
              <a:srgbClr val="000000"/>
            </a:solidFill>
            <a:miter lim="800000"/>
            <a:headEnd/>
            <a:tailEnd/>
          </a:ln>
        </p:spPr>
        <p:txBody>
          <a:bodyPr wrap="none" anchor="ctr"/>
          <a:lstStyle/>
          <a:p>
            <a:pPr algn="ctr" fontAlgn="base">
              <a:spcBef>
                <a:spcPct val="0"/>
              </a:spcBef>
              <a:spcAft>
                <a:spcPct val="0"/>
              </a:spcAft>
              <a:defRPr/>
            </a:pPr>
            <a:r>
              <a:rPr lang="en-US" sz="2000" b="1" kern="0">
                <a:solidFill>
                  <a:srgbClr val="F8F8F8"/>
                </a:solidFill>
                <a:latin typeface="Times New Roman" pitchFamily="18" charset="0"/>
                <a:cs typeface="Times New Roman" pitchFamily="18" charset="0"/>
              </a:rPr>
              <a:t>Nghệ An</a:t>
            </a:r>
          </a:p>
        </p:txBody>
      </p:sp>
      <p:pic>
        <p:nvPicPr>
          <p:cNvPr id="11"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40552" y="11430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83552" y="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40752" y="5334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31152" y="16002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07552" y="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12152" y="19050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74152" y="16002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45552" y="20574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97952" y="23622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69552" y="28956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93352" y="39624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50552" y="39624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88352" y="26670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55152" y="20574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40352" y="5257800"/>
            <a:ext cx="460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46">
            <a:hlinkClick r:id="" action="ppaction://noaction"/>
          </p:cNvPr>
          <p:cNvSpPr>
            <a:spLocks noChangeArrowheads="1"/>
          </p:cNvSpPr>
          <p:nvPr/>
        </p:nvSpPr>
        <p:spPr bwMode="auto">
          <a:xfrm>
            <a:off x="5269957" y="6172200"/>
            <a:ext cx="4754563" cy="400050"/>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fontAlgn="base">
              <a:spcBef>
                <a:spcPct val="0"/>
              </a:spcBef>
              <a:spcAft>
                <a:spcPct val="0"/>
              </a:spcAft>
            </a:pPr>
            <a:r>
              <a:rPr lang="en-US" sz="2000" b="1">
                <a:solidFill>
                  <a:srgbClr val="0000FF"/>
                </a:solidFill>
                <a:latin typeface="Times New Roman" pitchFamily="18" charset="0"/>
                <a:cs typeface="Times New Roman" pitchFamily="18" charset="0"/>
              </a:rPr>
              <a:t>LƯỢC ĐỒ KHỞI NGHĨA HƯƠNG KHÊ</a:t>
            </a:r>
          </a:p>
        </p:txBody>
      </p:sp>
      <p:grpSp>
        <p:nvGrpSpPr>
          <p:cNvPr id="27" name="Group 26">
            <a:extLst>
              <a:ext uri="{FF2B5EF4-FFF2-40B4-BE49-F238E27FC236}">
                <a16:creationId xmlns="" xmlns:a16="http://schemas.microsoft.com/office/drawing/2014/main" id="{E3357B91-DBB9-0C4C-B765-2FFD9EB7D447}"/>
              </a:ext>
            </a:extLst>
          </p:cNvPr>
          <p:cNvGrpSpPr/>
          <p:nvPr/>
        </p:nvGrpSpPr>
        <p:grpSpPr>
          <a:xfrm>
            <a:off x="130556" y="-264695"/>
            <a:ext cx="2800264" cy="1636295"/>
            <a:chOff x="1142127" y="-385011"/>
            <a:chExt cx="2830508" cy="1636295"/>
          </a:xfrm>
        </p:grpSpPr>
        <p:grpSp>
          <p:nvGrpSpPr>
            <p:cNvPr id="28" name="Group 27">
              <a:extLst>
                <a:ext uri="{FF2B5EF4-FFF2-40B4-BE49-F238E27FC236}">
                  <a16:creationId xmlns="" xmlns:a16="http://schemas.microsoft.com/office/drawing/2014/main" id="{9BE318B5-24D8-A14B-A4E3-56D79CEF33BB}"/>
                </a:ext>
              </a:extLst>
            </p:cNvPr>
            <p:cNvGrpSpPr/>
            <p:nvPr/>
          </p:nvGrpSpPr>
          <p:grpSpPr>
            <a:xfrm>
              <a:off x="1142127" y="-385011"/>
              <a:ext cx="2830508" cy="1636295"/>
              <a:chOff x="489285" y="962526"/>
              <a:chExt cx="3682261" cy="3128211"/>
            </a:xfrm>
          </p:grpSpPr>
          <p:sp>
            <p:nvSpPr>
              <p:cNvPr id="30" name="Rounded Rectangle 29">
                <a:extLst>
                  <a:ext uri="{FF2B5EF4-FFF2-40B4-BE49-F238E27FC236}">
                    <a16:creationId xmlns="" xmlns:a16="http://schemas.microsoft.com/office/drawing/2014/main" id="{FECB7EBC-1888-0C45-9B21-999EDF59B072}"/>
                  </a:ext>
                </a:extLst>
              </p:cNvPr>
              <p:cNvSpPr/>
              <p:nvPr/>
            </p:nvSpPr>
            <p:spPr>
              <a:xfrm>
                <a:off x="505326" y="1636295"/>
                <a:ext cx="3666220" cy="2454442"/>
              </a:xfrm>
              <a:prstGeom prst="roundRect">
                <a:avLst>
                  <a:gd name="adj" fmla="val 3529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pic>
            <p:nvPicPr>
              <p:cNvPr id="31" name="Picture 4">
                <a:extLst>
                  <a:ext uri="{FF2B5EF4-FFF2-40B4-BE49-F238E27FC236}">
                    <a16:creationId xmlns="" xmlns:a16="http://schemas.microsoft.com/office/drawing/2014/main" id="{873ADDBE-A481-644F-9A59-AC34810A0D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16" t="26316" r="5789" b="24421"/>
              <a:stretch/>
            </p:blipFill>
            <p:spPr bwMode="auto">
              <a:xfrm>
                <a:off x="489285" y="962526"/>
                <a:ext cx="3682261" cy="3128211"/>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Rectangle 28">
              <a:extLst>
                <a:ext uri="{FF2B5EF4-FFF2-40B4-BE49-F238E27FC236}">
                  <a16:creationId xmlns="" xmlns:a16="http://schemas.microsoft.com/office/drawing/2014/main" id="{A7E20DAE-D331-3C48-B27A-C6E865373138}"/>
                </a:ext>
              </a:extLst>
            </p:cNvPr>
            <p:cNvSpPr/>
            <p:nvPr/>
          </p:nvSpPr>
          <p:spPr>
            <a:xfrm>
              <a:off x="1607207" y="193854"/>
              <a:ext cx="1900349"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Khởi nghĩa Hương Khê</a:t>
              </a:r>
            </a:p>
          </p:txBody>
        </p:sp>
      </p:grpSp>
    </p:spTree>
    <p:extLst>
      <p:ext uri="{BB962C8B-B14F-4D97-AF65-F5344CB8AC3E}">
        <p14:creationId xmlns:p14="http://schemas.microsoft.com/office/powerpoint/2010/main" val="3712640472"/>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par>
                                <p:cTn id="9" presetID="31" presetClass="entr" presetSubtype="0" fill="hold" nodeType="withEffect">
                                  <p:stCondLst>
                                    <p:cond delay="0"/>
                                  </p:stCondLst>
                                  <p:iterate type="lt">
                                    <p:tmPct val="5000"/>
                                  </p:iterate>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11"/>
                                        </p:tgtEl>
                                        <p:attrNameLst>
                                          <p:attrName>ppt_y</p:attrName>
                                        </p:attrNameLst>
                                      </p:cBhvr>
                                      <p:tavLst>
                                        <p:tav tm="0">
                                          <p:val>
                                            <p:strVal val="#ppt_y"/>
                                          </p:val>
                                        </p:tav>
                                        <p:tav tm="100000">
                                          <p:val>
                                            <p:strVal val="#ppt_y"/>
                                          </p:val>
                                        </p:tav>
                                      </p:tavLst>
                                    </p:anim>
                                  </p:childTnLst>
                                </p:cTn>
                              </p:par>
                              <p:par>
                                <p:cTn id="23" presetID="39" presetClass="entr" presetSubtype="0" accel="10000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26"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27"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
                                          </p:val>
                                        </p:tav>
                                        <p:tav tm="100000">
                                          <p:val>
                                            <p:strVal val="#ppt_y"/>
                                          </p:val>
                                        </p:tav>
                                      </p:tavLst>
                                    </p:anim>
                                  </p:childTnLst>
                                </p:cTn>
                              </p:par>
                              <p:par>
                                <p:cTn id="29" presetID="39" presetClass="entr" presetSubtype="0" accel="10000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3"/>
                                        </p:tgtEl>
                                        <p:attrNameLst>
                                          <p:attrName>ppt_y</p:attrName>
                                        </p:attrNameLst>
                                      </p:cBhvr>
                                      <p:tavLst>
                                        <p:tav tm="0">
                                          <p:val>
                                            <p:strVal val="#ppt_y"/>
                                          </p:val>
                                        </p:tav>
                                        <p:tav tm="100000">
                                          <p:val>
                                            <p:strVal val="#ppt_y"/>
                                          </p:val>
                                        </p:tav>
                                      </p:tavLst>
                                    </p:anim>
                                  </p:childTnLst>
                                </p:cTn>
                              </p:par>
                              <p:par>
                                <p:cTn id="35" presetID="39" presetClass="entr" presetSubtype="0" accel="10000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14"/>
                                        </p:tgtEl>
                                        <p:attrNameLst>
                                          <p:attrName>ppt_y</p:attrName>
                                        </p:attrNameLst>
                                      </p:cBhvr>
                                      <p:tavLst>
                                        <p:tav tm="0">
                                          <p:val>
                                            <p:strVal val="#ppt_y"/>
                                          </p:val>
                                        </p:tav>
                                        <p:tav tm="100000">
                                          <p:val>
                                            <p:strVal val="#ppt_y"/>
                                          </p:val>
                                        </p:tav>
                                      </p:tavLst>
                                    </p:anim>
                                  </p:childTnLst>
                                </p:cTn>
                              </p:par>
                              <p:par>
                                <p:cTn id="41" presetID="39" presetClass="entr" presetSubtype="0" accel="10000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15"/>
                                        </p:tgtEl>
                                        <p:attrNameLst>
                                          <p:attrName>ppt_y</p:attrName>
                                        </p:attrNameLst>
                                      </p:cBhvr>
                                      <p:tavLst>
                                        <p:tav tm="0">
                                          <p:val>
                                            <p:strVal val="#ppt_y"/>
                                          </p:val>
                                        </p:tav>
                                        <p:tav tm="100000">
                                          <p:val>
                                            <p:strVal val="#ppt_y"/>
                                          </p:val>
                                        </p:tav>
                                      </p:tavLst>
                                    </p:anim>
                                  </p:childTnLst>
                                </p:cTn>
                              </p:par>
                              <p:par>
                                <p:cTn id="47" presetID="39" presetClass="entr" presetSubtype="0" accel="10000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50" dur="5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51" dur="5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52" dur="500" fill="hold"/>
                                        <p:tgtEl>
                                          <p:spTgt spid="16"/>
                                        </p:tgtEl>
                                        <p:attrNameLst>
                                          <p:attrName>ppt_y</p:attrName>
                                        </p:attrNameLst>
                                      </p:cBhvr>
                                      <p:tavLst>
                                        <p:tav tm="0">
                                          <p:val>
                                            <p:strVal val="#ppt_y"/>
                                          </p:val>
                                        </p:tav>
                                        <p:tav tm="100000">
                                          <p:val>
                                            <p:strVal val="#ppt_y"/>
                                          </p:val>
                                        </p:tav>
                                      </p:tavLst>
                                    </p:anim>
                                  </p:childTnLst>
                                </p:cTn>
                              </p:par>
                              <p:par>
                                <p:cTn id="53" presetID="39" presetClass="entr" presetSubtype="0" accel="10000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17"/>
                                        </p:tgtEl>
                                        <p:attrNameLst>
                                          <p:attrName>ppt_y</p:attrName>
                                        </p:attrNameLst>
                                      </p:cBhvr>
                                      <p:tavLst>
                                        <p:tav tm="0">
                                          <p:val>
                                            <p:strVal val="#ppt_y"/>
                                          </p:val>
                                        </p:tav>
                                        <p:tav tm="100000">
                                          <p:val>
                                            <p:strVal val="#ppt_y"/>
                                          </p:val>
                                        </p:tav>
                                      </p:tavLst>
                                    </p:anim>
                                  </p:childTnLst>
                                </p:cTn>
                              </p:par>
                              <p:par>
                                <p:cTn id="59" presetID="39" presetClass="entr" presetSubtype="0" accel="100000"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p:cTn id="61" dur="5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62" dur="5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63" dur="5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64" dur="500" fill="hold"/>
                                        <p:tgtEl>
                                          <p:spTgt spid="18"/>
                                        </p:tgtEl>
                                        <p:attrNameLst>
                                          <p:attrName>ppt_y</p:attrName>
                                        </p:attrNameLst>
                                      </p:cBhvr>
                                      <p:tavLst>
                                        <p:tav tm="0">
                                          <p:val>
                                            <p:strVal val="#ppt_y"/>
                                          </p:val>
                                        </p:tav>
                                        <p:tav tm="100000">
                                          <p:val>
                                            <p:strVal val="#ppt_y"/>
                                          </p:val>
                                        </p:tav>
                                      </p:tavLst>
                                    </p:anim>
                                  </p:childTnLst>
                                </p:cTn>
                              </p:par>
                              <p:par>
                                <p:cTn id="65" presetID="39" presetClass="entr" presetSubtype="0" accel="10000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68" dur="5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69" dur="5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70" dur="500" fill="hold"/>
                                        <p:tgtEl>
                                          <p:spTgt spid="19"/>
                                        </p:tgtEl>
                                        <p:attrNameLst>
                                          <p:attrName>ppt_y</p:attrName>
                                        </p:attrNameLst>
                                      </p:cBhvr>
                                      <p:tavLst>
                                        <p:tav tm="0">
                                          <p:val>
                                            <p:strVal val="#ppt_y"/>
                                          </p:val>
                                        </p:tav>
                                        <p:tav tm="100000">
                                          <p:val>
                                            <p:strVal val="#ppt_y"/>
                                          </p:val>
                                        </p:tav>
                                      </p:tavLst>
                                    </p:anim>
                                  </p:childTnLst>
                                </p:cTn>
                              </p:par>
                              <p:par>
                                <p:cTn id="71" presetID="39" presetClass="entr" presetSubtype="0" accel="100000" fill="hold"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p:cTn id="73" dur="500" fill="hold"/>
                                        <p:tgtEl>
                                          <p:spTgt spid="20"/>
                                        </p:tgtEl>
                                        <p:attrNameLst>
                                          <p:attrName>ppt_h</p:attrName>
                                        </p:attrNameLst>
                                      </p:cBhvr>
                                      <p:tavLst>
                                        <p:tav tm="0">
                                          <p:val>
                                            <p:strVal val="#ppt_h/20"/>
                                          </p:val>
                                        </p:tav>
                                        <p:tav tm="50000">
                                          <p:val>
                                            <p:strVal val="#ppt_h/20"/>
                                          </p:val>
                                        </p:tav>
                                        <p:tav tm="100000">
                                          <p:val>
                                            <p:strVal val="#ppt_h"/>
                                          </p:val>
                                        </p:tav>
                                      </p:tavLst>
                                    </p:anim>
                                    <p:anim calcmode="lin" valueType="num">
                                      <p:cBhvr>
                                        <p:cTn id="74" dur="500" fill="hold"/>
                                        <p:tgtEl>
                                          <p:spTgt spid="20"/>
                                        </p:tgtEl>
                                        <p:attrNameLst>
                                          <p:attrName>ppt_w</p:attrName>
                                        </p:attrNameLst>
                                      </p:cBhvr>
                                      <p:tavLst>
                                        <p:tav tm="0">
                                          <p:val>
                                            <p:strVal val="#ppt_w+.3"/>
                                          </p:val>
                                        </p:tav>
                                        <p:tav tm="50000">
                                          <p:val>
                                            <p:strVal val="#ppt_w+.3"/>
                                          </p:val>
                                        </p:tav>
                                        <p:tav tm="100000">
                                          <p:val>
                                            <p:strVal val="#ppt_w"/>
                                          </p:val>
                                        </p:tav>
                                      </p:tavLst>
                                    </p:anim>
                                    <p:anim calcmode="lin" valueType="num">
                                      <p:cBhvr>
                                        <p:cTn id="75" dur="500" fill="hold"/>
                                        <p:tgtEl>
                                          <p:spTgt spid="20"/>
                                        </p:tgtEl>
                                        <p:attrNameLst>
                                          <p:attrName>ppt_x</p:attrName>
                                        </p:attrNameLst>
                                      </p:cBhvr>
                                      <p:tavLst>
                                        <p:tav tm="0">
                                          <p:val>
                                            <p:strVal val="#ppt_x-.3"/>
                                          </p:val>
                                        </p:tav>
                                        <p:tav tm="50000">
                                          <p:val>
                                            <p:strVal val="#ppt_x"/>
                                          </p:val>
                                        </p:tav>
                                        <p:tav tm="100000">
                                          <p:val>
                                            <p:strVal val="#ppt_x"/>
                                          </p:val>
                                        </p:tav>
                                      </p:tavLst>
                                    </p:anim>
                                    <p:anim calcmode="lin" valueType="num">
                                      <p:cBhvr>
                                        <p:cTn id="76" dur="500" fill="hold"/>
                                        <p:tgtEl>
                                          <p:spTgt spid="20"/>
                                        </p:tgtEl>
                                        <p:attrNameLst>
                                          <p:attrName>ppt_y</p:attrName>
                                        </p:attrNameLst>
                                      </p:cBhvr>
                                      <p:tavLst>
                                        <p:tav tm="0">
                                          <p:val>
                                            <p:strVal val="#ppt_y"/>
                                          </p:val>
                                        </p:tav>
                                        <p:tav tm="100000">
                                          <p:val>
                                            <p:strVal val="#ppt_y"/>
                                          </p:val>
                                        </p:tav>
                                      </p:tavLst>
                                    </p:anim>
                                  </p:childTnLst>
                                </p:cTn>
                              </p:par>
                              <p:par>
                                <p:cTn id="77" presetID="39" presetClass="entr" presetSubtype="0" accel="100000" fill="hold" nodeType="with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p:cTn id="79" dur="500" fill="hold"/>
                                        <p:tgtEl>
                                          <p:spTgt spid="21"/>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21"/>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21"/>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21"/>
                                        </p:tgtEl>
                                        <p:attrNameLst>
                                          <p:attrName>ppt_y</p:attrName>
                                        </p:attrNameLst>
                                      </p:cBhvr>
                                      <p:tavLst>
                                        <p:tav tm="0">
                                          <p:val>
                                            <p:strVal val="#ppt_y"/>
                                          </p:val>
                                        </p:tav>
                                        <p:tav tm="100000">
                                          <p:val>
                                            <p:strVal val="#ppt_y"/>
                                          </p:val>
                                        </p:tav>
                                      </p:tavLst>
                                    </p:anim>
                                  </p:childTnLst>
                                </p:cTn>
                              </p:par>
                              <p:par>
                                <p:cTn id="83" presetID="39" presetClass="entr" presetSubtype="0" accel="100000" fill="hold" nodeType="with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p:cTn id="85" dur="500" fill="hold"/>
                                        <p:tgtEl>
                                          <p:spTgt spid="22"/>
                                        </p:tgtEl>
                                        <p:attrNameLst>
                                          <p:attrName>ppt_h</p:attrName>
                                        </p:attrNameLst>
                                      </p:cBhvr>
                                      <p:tavLst>
                                        <p:tav tm="0">
                                          <p:val>
                                            <p:strVal val="#ppt_h/20"/>
                                          </p:val>
                                        </p:tav>
                                        <p:tav tm="50000">
                                          <p:val>
                                            <p:strVal val="#ppt_h/20"/>
                                          </p:val>
                                        </p:tav>
                                        <p:tav tm="100000">
                                          <p:val>
                                            <p:strVal val="#ppt_h"/>
                                          </p:val>
                                        </p:tav>
                                      </p:tavLst>
                                    </p:anim>
                                    <p:anim calcmode="lin" valueType="num">
                                      <p:cBhvr>
                                        <p:cTn id="86" dur="500" fill="hold"/>
                                        <p:tgtEl>
                                          <p:spTgt spid="22"/>
                                        </p:tgtEl>
                                        <p:attrNameLst>
                                          <p:attrName>ppt_w</p:attrName>
                                        </p:attrNameLst>
                                      </p:cBhvr>
                                      <p:tavLst>
                                        <p:tav tm="0">
                                          <p:val>
                                            <p:strVal val="#ppt_w+.3"/>
                                          </p:val>
                                        </p:tav>
                                        <p:tav tm="50000">
                                          <p:val>
                                            <p:strVal val="#ppt_w+.3"/>
                                          </p:val>
                                        </p:tav>
                                        <p:tav tm="100000">
                                          <p:val>
                                            <p:strVal val="#ppt_w"/>
                                          </p:val>
                                        </p:tav>
                                      </p:tavLst>
                                    </p:anim>
                                    <p:anim calcmode="lin" valueType="num">
                                      <p:cBhvr>
                                        <p:cTn id="87" dur="500" fill="hold"/>
                                        <p:tgtEl>
                                          <p:spTgt spid="22"/>
                                        </p:tgtEl>
                                        <p:attrNameLst>
                                          <p:attrName>ppt_x</p:attrName>
                                        </p:attrNameLst>
                                      </p:cBhvr>
                                      <p:tavLst>
                                        <p:tav tm="0">
                                          <p:val>
                                            <p:strVal val="#ppt_x-.3"/>
                                          </p:val>
                                        </p:tav>
                                        <p:tav tm="50000">
                                          <p:val>
                                            <p:strVal val="#ppt_x"/>
                                          </p:val>
                                        </p:tav>
                                        <p:tav tm="100000">
                                          <p:val>
                                            <p:strVal val="#ppt_x"/>
                                          </p:val>
                                        </p:tav>
                                      </p:tavLst>
                                    </p:anim>
                                    <p:anim calcmode="lin" valueType="num">
                                      <p:cBhvr>
                                        <p:cTn id="88" dur="500" fill="hold"/>
                                        <p:tgtEl>
                                          <p:spTgt spid="22"/>
                                        </p:tgtEl>
                                        <p:attrNameLst>
                                          <p:attrName>ppt_y</p:attrName>
                                        </p:attrNameLst>
                                      </p:cBhvr>
                                      <p:tavLst>
                                        <p:tav tm="0">
                                          <p:val>
                                            <p:strVal val="#ppt_y"/>
                                          </p:val>
                                        </p:tav>
                                        <p:tav tm="100000">
                                          <p:val>
                                            <p:strVal val="#ppt_y"/>
                                          </p:val>
                                        </p:tav>
                                      </p:tavLst>
                                    </p:anim>
                                  </p:childTnLst>
                                </p:cTn>
                              </p:par>
                              <p:par>
                                <p:cTn id="89" presetID="39" presetClass="entr" presetSubtype="0" accel="100000" fill="hold" nodeType="with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p:cTn id="91" dur="500" fill="hold"/>
                                        <p:tgtEl>
                                          <p:spTgt spid="23"/>
                                        </p:tgtEl>
                                        <p:attrNameLst>
                                          <p:attrName>ppt_h</p:attrName>
                                        </p:attrNameLst>
                                      </p:cBhvr>
                                      <p:tavLst>
                                        <p:tav tm="0">
                                          <p:val>
                                            <p:strVal val="#ppt_h/20"/>
                                          </p:val>
                                        </p:tav>
                                        <p:tav tm="50000">
                                          <p:val>
                                            <p:strVal val="#ppt_h/20"/>
                                          </p:val>
                                        </p:tav>
                                        <p:tav tm="100000">
                                          <p:val>
                                            <p:strVal val="#ppt_h"/>
                                          </p:val>
                                        </p:tav>
                                      </p:tavLst>
                                    </p:anim>
                                    <p:anim calcmode="lin" valueType="num">
                                      <p:cBhvr>
                                        <p:cTn id="92" dur="500" fill="hold"/>
                                        <p:tgtEl>
                                          <p:spTgt spid="23"/>
                                        </p:tgtEl>
                                        <p:attrNameLst>
                                          <p:attrName>ppt_w</p:attrName>
                                        </p:attrNameLst>
                                      </p:cBhvr>
                                      <p:tavLst>
                                        <p:tav tm="0">
                                          <p:val>
                                            <p:strVal val="#ppt_w+.3"/>
                                          </p:val>
                                        </p:tav>
                                        <p:tav tm="50000">
                                          <p:val>
                                            <p:strVal val="#ppt_w+.3"/>
                                          </p:val>
                                        </p:tav>
                                        <p:tav tm="100000">
                                          <p:val>
                                            <p:strVal val="#ppt_w"/>
                                          </p:val>
                                        </p:tav>
                                      </p:tavLst>
                                    </p:anim>
                                    <p:anim calcmode="lin" valueType="num">
                                      <p:cBhvr>
                                        <p:cTn id="93" dur="500" fill="hold"/>
                                        <p:tgtEl>
                                          <p:spTgt spid="23"/>
                                        </p:tgtEl>
                                        <p:attrNameLst>
                                          <p:attrName>ppt_x</p:attrName>
                                        </p:attrNameLst>
                                      </p:cBhvr>
                                      <p:tavLst>
                                        <p:tav tm="0">
                                          <p:val>
                                            <p:strVal val="#ppt_x-.3"/>
                                          </p:val>
                                        </p:tav>
                                        <p:tav tm="50000">
                                          <p:val>
                                            <p:strVal val="#ppt_x"/>
                                          </p:val>
                                        </p:tav>
                                        <p:tav tm="100000">
                                          <p:val>
                                            <p:strVal val="#ppt_x"/>
                                          </p:val>
                                        </p:tav>
                                      </p:tavLst>
                                    </p:anim>
                                    <p:anim calcmode="lin" valueType="num">
                                      <p:cBhvr>
                                        <p:cTn id="94" dur="500" fill="hold"/>
                                        <p:tgtEl>
                                          <p:spTgt spid="23"/>
                                        </p:tgtEl>
                                        <p:attrNameLst>
                                          <p:attrName>ppt_y</p:attrName>
                                        </p:attrNameLst>
                                      </p:cBhvr>
                                      <p:tavLst>
                                        <p:tav tm="0">
                                          <p:val>
                                            <p:strVal val="#ppt_y"/>
                                          </p:val>
                                        </p:tav>
                                        <p:tav tm="100000">
                                          <p:val>
                                            <p:strVal val="#ppt_y"/>
                                          </p:val>
                                        </p:tav>
                                      </p:tavLst>
                                    </p:anim>
                                  </p:childTnLst>
                                </p:cTn>
                              </p:par>
                              <p:par>
                                <p:cTn id="95" presetID="39" presetClass="entr" presetSubtype="0" accel="100000" fill="hold" nodeType="withEffect">
                                  <p:stCondLst>
                                    <p:cond delay="0"/>
                                  </p:stCondLst>
                                  <p:childTnLst>
                                    <p:set>
                                      <p:cBhvr>
                                        <p:cTn id="96" dur="1" fill="hold">
                                          <p:stCondLst>
                                            <p:cond delay="0"/>
                                          </p:stCondLst>
                                        </p:cTn>
                                        <p:tgtEl>
                                          <p:spTgt spid="24"/>
                                        </p:tgtEl>
                                        <p:attrNameLst>
                                          <p:attrName>style.visibility</p:attrName>
                                        </p:attrNameLst>
                                      </p:cBhvr>
                                      <p:to>
                                        <p:strVal val="visible"/>
                                      </p:to>
                                    </p:set>
                                    <p:anim calcmode="lin" valueType="num">
                                      <p:cBhvr>
                                        <p:cTn id="97"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98"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99"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00" dur="500" fill="hold"/>
                                        <p:tgtEl>
                                          <p:spTgt spid="24"/>
                                        </p:tgtEl>
                                        <p:attrNameLst>
                                          <p:attrName>ppt_y</p:attrName>
                                        </p:attrNameLst>
                                      </p:cBhvr>
                                      <p:tavLst>
                                        <p:tav tm="0">
                                          <p:val>
                                            <p:strVal val="#ppt_y"/>
                                          </p:val>
                                        </p:tav>
                                        <p:tav tm="100000">
                                          <p:val>
                                            <p:strVal val="#ppt_y"/>
                                          </p:val>
                                        </p:tav>
                                      </p:tavLst>
                                    </p:anim>
                                  </p:childTnLst>
                                </p:cTn>
                              </p:par>
                              <p:par>
                                <p:cTn id="101" presetID="39" presetClass="entr" presetSubtype="0" accel="100000" fill="hold" nodeType="with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p:cTn id="103" dur="500" fill="hold"/>
                                        <p:tgtEl>
                                          <p:spTgt spid="25"/>
                                        </p:tgtEl>
                                        <p:attrNameLst>
                                          <p:attrName>ppt_h</p:attrName>
                                        </p:attrNameLst>
                                      </p:cBhvr>
                                      <p:tavLst>
                                        <p:tav tm="0">
                                          <p:val>
                                            <p:strVal val="#ppt_h/20"/>
                                          </p:val>
                                        </p:tav>
                                        <p:tav tm="50000">
                                          <p:val>
                                            <p:strVal val="#ppt_h/20"/>
                                          </p:val>
                                        </p:tav>
                                        <p:tav tm="100000">
                                          <p:val>
                                            <p:strVal val="#ppt_h"/>
                                          </p:val>
                                        </p:tav>
                                      </p:tavLst>
                                    </p:anim>
                                    <p:anim calcmode="lin" valueType="num">
                                      <p:cBhvr>
                                        <p:cTn id="104" dur="500" fill="hold"/>
                                        <p:tgtEl>
                                          <p:spTgt spid="25"/>
                                        </p:tgtEl>
                                        <p:attrNameLst>
                                          <p:attrName>ppt_w</p:attrName>
                                        </p:attrNameLst>
                                      </p:cBhvr>
                                      <p:tavLst>
                                        <p:tav tm="0">
                                          <p:val>
                                            <p:strVal val="#ppt_w+.3"/>
                                          </p:val>
                                        </p:tav>
                                        <p:tav tm="50000">
                                          <p:val>
                                            <p:strVal val="#ppt_w+.3"/>
                                          </p:val>
                                        </p:tav>
                                        <p:tav tm="100000">
                                          <p:val>
                                            <p:strVal val="#ppt_w"/>
                                          </p:val>
                                        </p:tav>
                                      </p:tavLst>
                                    </p:anim>
                                    <p:anim calcmode="lin" valueType="num">
                                      <p:cBhvr>
                                        <p:cTn id="105" dur="500" fill="hold"/>
                                        <p:tgtEl>
                                          <p:spTgt spid="25"/>
                                        </p:tgtEl>
                                        <p:attrNameLst>
                                          <p:attrName>ppt_x</p:attrName>
                                        </p:attrNameLst>
                                      </p:cBhvr>
                                      <p:tavLst>
                                        <p:tav tm="0">
                                          <p:val>
                                            <p:strVal val="#ppt_x-.3"/>
                                          </p:val>
                                        </p:tav>
                                        <p:tav tm="50000">
                                          <p:val>
                                            <p:strVal val="#ppt_x"/>
                                          </p:val>
                                        </p:tav>
                                        <p:tav tm="100000">
                                          <p:val>
                                            <p:strVal val="#ppt_x"/>
                                          </p:val>
                                        </p:tav>
                                      </p:tavLst>
                                    </p:anim>
                                    <p:anim calcmode="lin" valueType="num">
                                      <p:cBhvr>
                                        <p:cTn id="106" dur="500" fill="hold"/>
                                        <p:tgtEl>
                                          <p:spTgt spid="25"/>
                                        </p:tgtEl>
                                        <p:attrNameLst>
                                          <p:attrName>ppt_y</p:attrName>
                                        </p:attrNameLst>
                                      </p:cBhvr>
                                      <p:tavLst>
                                        <p:tav tm="0">
                                          <p:val>
                                            <p:strVal val="#ppt_y"/>
                                          </p:val>
                                        </p:tav>
                                        <p:tav tm="100000">
                                          <p:val>
                                            <p:strVal val="#ppt_y"/>
                                          </p:val>
                                        </p:tav>
                                      </p:tavLst>
                                    </p:anim>
                                  </p:childTnLst>
                                </p:cTn>
                              </p:par>
                            </p:childTnLst>
                          </p:cTn>
                        </p:par>
                        <p:par>
                          <p:cTn id="107" fill="hold">
                            <p:stCondLst>
                              <p:cond delay="500"/>
                            </p:stCondLst>
                            <p:childTnLst>
                              <p:par>
                                <p:cTn id="108" presetID="23" presetClass="entr" presetSubtype="16" fill="hold" nodeType="afterEffect">
                                  <p:stCondLst>
                                    <p:cond delay="0"/>
                                  </p:stCondLst>
                                  <p:childTnLst>
                                    <p:set>
                                      <p:cBhvr>
                                        <p:cTn id="109" dur="1" fill="hold">
                                          <p:stCondLst>
                                            <p:cond delay="0"/>
                                          </p:stCondLst>
                                        </p:cTn>
                                        <p:tgtEl>
                                          <p:spTgt spid="3"/>
                                        </p:tgtEl>
                                        <p:attrNameLst>
                                          <p:attrName>style.visibility</p:attrName>
                                        </p:attrNameLst>
                                      </p:cBhvr>
                                      <p:to>
                                        <p:strVal val="visible"/>
                                      </p:to>
                                    </p:set>
                                    <p:anim calcmode="lin" valueType="num">
                                      <p:cBhvr>
                                        <p:cTn id="110" dur="500" fill="hold"/>
                                        <p:tgtEl>
                                          <p:spTgt spid="3"/>
                                        </p:tgtEl>
                                        <p:attrNameLst>
                                          <p:attrName>ppt_w</p:attrName>
                                        </p:attrNameLst>
                                      </p:cBhvr>
                                      <p:tavLst>
                                        <p:tav tm="0">
                                          <p:val>
                                            <p:fltVal val="0"/>
                                          </p:val>
                                        </p:tav>
                                        <p:tav tm="100000">
                                          <p:val>
                                            <p:strVal val="#ppt_w"/>
                                          </p:val>
                                        </p:tav>
                                      </p:tavLst>
                                    </p:anim>
                                    <p:anim calcmode="lin" valueType="num">
                                      <p:cBhvr>
                                        <p:cTn id="111" dur="500" fill="hold"/>
                                        <p:tgtEl>
                                          <p:spTgt spid="3"/>
                                        </p:tgtEl>
                                        <p:attrNameLst>
                                          <p:attrName>ppt_h</p:attrName>
                                        </p:attrNameLst>
                                      </p:cBhvr>
                                      <p:tavLst>
                                        <p:tav tm="0">
                                          <p:val>
                                            <p:fltVal val="0"/>
                                          </p:val>
                                        </p:tav>
                                        <p:tav tm="100000">
                                          <p:val>
                                            <p:strVal val="#ppt_h"/>
                                          </p:val>
                                        </p:tav>
                                      </p:tavLst>
                                    </p:anim>
                                  </p:childTnLst>
                                </p:cTn>
                              </p:par>
                            </p:childTnLst>
                          </p:cTn>
                        </p:par>
                        <p:par>
                          <p:cTn id="112" fill="hold">
                            <p:stCondLst>
                              <p:cond delay="1000"/>
                            </p:stCondLst>
                            <p:childTnLst>
                              <p:par>
                                <p:cTn id="113" presetID="23" presetClass="entr" presetSubtype="16" fill="hold" grpId="0" nodeType="afterEffect">
                                  <p:stCondLst>
                                    <p:cond delay="0"/>
                                  </p:stCondLst>
                                  <p:childTnLst>
                                    <p:set>
                                      <p:cBhvr>
                                        <p:cTn id="114" dur="1" fill="hold">
                                          <p:stCondLst>
                                            <p:cond delay="0"/>
                                          </p:stCondLst>
                                        </p:cTn>
                                        <p:tgtEl>
                                          <p:spTgt spid="5"/>
                                        </p:tgtEl>
                                        <p:attrNameLst>
                                          <p:attrName>style.visibility</p:attrName>
                                        </p:attrNameLst>
                                      </p:cBhvr>
                                      <p:to>
                                        <p:strVal val="visible"/>
                                      </p:to>
                                    </p:set>
                                    <p:anim calcmode="lin" valueType="num">
                                      <p:cBhvr>
                                        <p:cTn id="115" dur="500" fill="hold"/>
                                        <p:tgtEl>
                                          <p:spTgt spid="5"/>
                                        </p:tgtEl>
                                        <p:attrNameLst>
                                          <p:attrName>ppt_w</p:attrName>
                                        </p:attrNameLst>
                                      </p:cBhvr>
                                      <p:tavLst>
                                        <p:tav tm="0">
                                          <p:val>
                                            <p:fltVal val="0"/>
                                          </p:val>
                                        </p:tav>
                                        <p:tav tm="100000">
                                          <p:val>
                                            <p:strVal val="#ppt_w"/>
                                          </p:val>
                                        </p:tav>
                                      </p:tavLst>
                                    </p:anim>
                                    <p:anim calcmode="lin" valueType="num">
                                      <p:cBhvr>
                                        <p:cTn id="116" dur="500" fill="hold"/>
                                        <p:tgtEl>
                                          <p:spTgt spid="5"/>
                                        </p:tgtEl>
                                        <p:attrNameLst>
                                          <p:attrName>ppt_h</p:attrName>
                                        </p:attrNameLst>
                                      </p:cBhvr>
                                      <p:tavLst>
                                        <p:tav tm="0">
                                          <p:val>
                                            <p:fltVal val="0"/>
                                          </p:val>
                                        </p:tav>
                                        <p:tav tm="100000">
                                          <p:val>
                                            <p:strVal val="#ppt_h"/>
                                          </p:val>
                                        </p:tav>
                                      </p:tavLst>
                                    </p:anim>
                                  </p:childTnLst>
                                </p:cTn>
                              </p:par>
                            </p:childTnLst>
                          </p:cTn>
                        </p:par>
                        <p:par>
                          <p:cTn id="117" fill="hold">
                            <p:stCondLst>
                              <p:cond delay="1500"/>
                            </p:stCondLst>
                            <p:childTnLst>
                              <p:par>
                                <p:cTn id="118" presetID="23" presetClass="entr" presetSubtype="16" fill="hold" grpId="0" nodeType="afterEffect">
                                  <p:stCondLst>
                                    <p:cond delay="0"/>
                                  </p:stCondLst>
                                  <p:childTnLst>
                                    <p:set>
                                      <p:cBhvr>
                                        <p:cTn id="119" dur="1" fill="hold">
                                          <p:stCondLst>
                                            <p:cond delay="0"/>
                                          </p:stCondLst>
                                        </p:cTn>
                                        <p:tgtEl>
                                          <p:spTgt spid="10"/>
                                        </p:tgtEl>
                                        <p:attrNameLst>
                                          <p:attrName>style.visibility</p:attrName>
                                        </p:attrNameLst>
                                      </p:cBhvr>
                                      <p:to>
                                        <p:strVal val="visible"/>
                                      </p:to>
                                    </p:set>
                                    <p:anim calcmode="lin" valueType="num">
                                      <p:cBhvr>
                                        <p:cTn id="120" dur="500" fill="hold"/>
                                        <p:tgtEl>
                                          <p:spTgt spid="10"/>
                                        </p:tgtEl>
                                        <p:attrNameLst>
                                          <p:attrName>ppt_w</p:attrName>
                                        </p:attrNameLst>
                                      </p:cBhvr>
                                      <p:tavLst>
                                        <p:tav tm="0">
                                          <p:val>
                                            <p:fltVal val="0"/>
                                          </p:val>
                                        </p:tav>
                                        <p:tav tm="100000">
                                          <p:val>
                                            <p:strVal val="#ppt_w"/>
                                          </p:val>
                                        </p:tav>
                                      </p:tavLst>
                                    </p:anim>
                                    <p:anim calcmode="lin" valueType="num">
                                      <p:cBhvr>
                                        <p:cTn id="121" dur="500" fill="hold"/>
                                        <p:tgtEl>
                                          <p:spTgt spid="10"/>
                                        </p:tgtEl>
                                        <p:attrNameLst>
                                          <p:attrName>ppt_h</p:attrName>
                                        </p:attrNameLst>
                                      </p:cBhvr>
                                      <p:tavLst>
                                        <p:tav tm="0">
                                          <p:val>
                                            <p:fltVal val="0"/>
                                          </p:val>
                                        </p:tav>
                                        <p:tav tm="100000">
                                          <p:val>
                                            <p:strVal val="#ppt_h"/>
                                          </p:val>
                                        </p:tav>
                                      </p:tavLst>
                                    </p:anim>
                                  </p:childTnLst>
                                </p:cTn>
                              </p:par>
                            </p:childTnLst>
                          </p:cTn>
                        </p:par>
                        <p:par>
                          <p:cTn id="122" fill="hold">
                            <p:stCondLst>
                              <p:cond delay="2000"/>
                            </p:stCondLst>
                            <p:childTnLst>
                              <p:par>
                                <p:cTn id="123" presetID="23" presetClass="entr" presetSubtype="16" fill="hold" grpId="0" nodeType="afterEffect">
                                  <p:stCondLst>
                                    <p:cond delay="0"/>
                                  </p:stCondLst>
                                  <p:childTnLst>
                                    <p:set>
                                      <p:cBhvr>
                                        <p:cTn id="124" dur="1" fill="hold">
                                          <p:stCondLst>
                                            <p:cond delay="0"/>
                                          </p:stCondLst>
                                        </p:cTn>
                                        <p:tgtEl>
                                          <p:spTgt spid="9"/>
                                        </p:tgtEl>
                                        <p:attrNameLst>
                                          <p:attrName>style.visibility</p:attrName>
                                        </p:attrNameLst>
                                      </p:cBhvr>
                                      <p:to>
                                        <p:strVal val="visible"/>
                                      </p:to>
                                    </p:set>
                                    <p:anim calcmode="lin" valueType="num">
                                      <p:cBhvr>
                                        <p:cTn id="125" dur="500" fill="hold"/>
                                        <p:tgtEl>
                                          <p:spTgt spid="9"/>
                                        </p:tgtEl>
                                        <p:attrNameLst>
                                          <p:attrName>ppt_w</p:attrName>
                                        </p:attrNameLst>
                                      </p:cBhvr>
                                      <p:tavLst>
                                        <p:tav tm="0">
                                          <p:val>
                                            <p:fltVal val="0"/>
                                          </p:val>
                                        </p:tav>
                                        <p:tav tm="100000">
                                          <p:val>
                                            <p:strVal val="#ppt_w"/>
                                          </p:val>
                                        </p:tav>
                                      </p:tavLst>
                                    </p:anim>
                                    <p:anim calcmode="lin" valueType="num">
                                      <p:cBhvr>
                                        <p:cTn id="126" dur="500" fill="hold"/>
                                        <p:tgtEl>
                                          <p:spTgt spid="9"/>
                                        </p:tgtEl>
                                        <p:attrNameLst>
                                          <p:attrName>ppt_h</p:attrName>
                                        </p:attrNameLst>
                                      </p:cBhvr>
                                      <p:tavLst>
                                        <p:tav tm="0">
                                          <p:val>
                                            <p:fltVal val="0"/>
                                          </p:val>
                                        </p:tav>
                                        <p:tav tm="100000">
                                          <p:val>
                                            <p:strVal val="#ppt_h"/>
                                          </p:val>
                                        </p:tav>
                                      </p:tavLst>
                                    </p:anim>
                                  </p:childTnLst>
                                </p:cTn>
                              </p:par>
                            </p:childTnLst>
                          </p:cTn>
                        </p:par>
                        <p:par>
                          <p:cTn id="127" fill="hold">
                            <p:stCondLst>
                              <p:cond delay="2500"/>
                            </p:stCondLst>
                            <p:childTnLst>
                              <p:par>
                                <p:cTn id="128" presetID="23" presetClass="entr" presetSubtype="16" fill="hold" grpId="0" nodeType="afterEffect">
                                  <p:stCondLst>
                                    <p:cond delay="0"/>
                                  </p:stCondLst>
                                  <p:childTnLst>
                                    <p:set>
                                      <p:cBhvr>
                                        <p:cTn id="129" dur="1" fill="hold">
                                          <p:stCondLst>
                                            <p:cond delay="0"/>
                                          </p:stCondLst>
                                        </p:cTn>
                                        <p:tgtEl>
                                          <p:spTgt spid="4"/>
                                        </p:tgtEl>
                                        <p:attrNameLst>
                                          <p:attrName>style.visibility</p:attrName>
                                        </p:attrNameLst>
                                      </p:cBhvr>
                                      <p:to>
                                        <p:strVal val="visible"/>
                                      </p:to>
                                    </p:set>
                                    <p:anim calcmode="lin" valueType="num">
                                      <p:cBhvr>
                                        <p:cTn id="130" dur="500" fill="hold"/>
                                        <p:tgtEl>
                                          <p:spTgt spid="4"/>
                                        </p:tgtEl>
                                        <p:attrNameLst>
                                          <p:attrName>ppt_w</p:attrName>
                                        </p:attrNameLst>
                                      </p:cBhvr>
                                      <p:tavLst>
                                        <p:tav tm="0">
                                          <p:val>
                                            <p:fltVal val="0"/>
                                          </p:val>
                                        </p:tav>
                                        <p:tav tm="100000">
                                          <p:val>
                                            <p:strVal val="#ppt_w"/>
                                          </p:val>
                                        </p:tav>
                                      </p:tavLst>
                                    </p:anim>
                                    <p:anim calcmode="lin" valueType="num">
                                      <p:cBhvr>
                                        <p:cTn id="131" dur="500" fill="hold"/>
                                        <p:tgtEl>
                                          <p:spTgt spid="4"/>
                                        </p:tgtEl>
                                        <p:attrNameLst>
                                          <p:attrName>ppt_h</p:attrName>
                                        </p:attrNameLst>
                                      </p:cBhvr>
                                      <p:tavLst>
                                        <p:tav tm="0">
                                          <p:val>
                                            <p:fltVal val="0"/>
                                          </p:val>
                                        </p:tav>
                                        <p:tav tm="100000">
                                          <p:val>
                                            <p:strVal val="#ppt_h"/>
                                          </p:val>
                                        </p:tav>
                                      </p:tavLst>
                                    </p:anim>
                                  </p:childTnLst>
                                </p:cTn>
                              </p:par>
                            </p:childTnLst>
                          </p:cTn>
                        </p:par>
                        <p:par>
                          <p:cTn id="132" fill="hold">
                            <p:stCondLst>
                              <p:cond delay="3000"/>
                            </p:stCondLst>
                            <p:childTnLst>
                              <p:par>
                                <p:cTn id="133" presetID="18" presetClass="entr" presetSubtype="12" repeatCount="100000" fill="hold" grpId="0" nodeType="afterEffect">
                                  <p:stCondLst>
                                    <p:cond delay="0"/>
                                  </p:stCondLst>
                                  <p:childTnLst>
                                    <p:set>
                                      <p:cBhvr>
                                        <p:cTn id="134" dur="1" fill="hold">
                                          <p:stCondLst>
                                            <p:cond delay="0"/>
                                          </p:stCondLst>
                                        </p:cTn>
                                        <p:tgtEl>
                                          <p:spTgt spid="6"/>
                                        </p:tgtEl>
                                        <p:attrNameLst>
                                          <p:attrName>style.visibility</p:attrName>
                                        </p:attrNameLst>
                                      </p:cBhvr>
                                      <p:to>
                                        <p:strVal val="visible"/>
                                      </p:to>
                                    </p:set>
                                    <p:animEffect transition="in" filter="strips(downLeft)">
                                      <p:cBhvr>
                                        <p:cTn id="135" dur="1000"/>
                                        <p:tgtEl>
                                          <p:spTgt spid="6"/>
                                        </p:tgtEl>
                                      </p:cBhvr>
                                    </p:animEffect>
                                  </p:childTnLst>
                                </p:cTn>
                              </p:par>
                              <p:par>
                                <p:cTn id="136" presetID="5" presetClass="entr" presetSubtype="10" repeatCount="100000" fill="hold" grpId="0" nodeType="withEffect">
                                  <p:stCondLst>
                                    <p:cond delay="0"/>
                                  </p:stCondLst>
                                  <p:childTnLst>
                                    <p:set>
                                      <p:cBhvr>
                                        <p:cTn id="137" dur="1" fill="hold">
                                          <p:stCondLst>
                                            <p:cond delay="0"/>
                                          </p:stCondLst>
                                        </p:cTn>
                                        <p:tgtEl>
                                          <p:spTgt spid="8"/>
                                        </p:tgtEl>
                                        <p:attrNameLst>
                                          <p:attrName>style.visibility</p:attrName>
                                        </p:attrNameLst>
                                      </p:cBhvr>
                                      <p:to>
                                        <p:strVal val="visible"/>
                                      </p:to>
                                    </p:set>
                                    <p:animEffect transition="in" filter="checkerboard(across)">
                                      <p:cBhvr>
                                        <p:cTn id="138" dur="1000"/>
                                        <p:tgtEl>
                                          <p:spTgt spid="8"/>
                                        </p:tgtEl>
                                      </p:cBhvr>
                                    </p:animEffect>
                                  </p:childTnLst>
                                </p:cTn>
                              </p:par>
                              <p:par>
                                <p:cTn id="139" presetID="18" presetClass="entr" presetSubtype="12" repeatCount="100000" fill="hold" grpId="0" nodeType="withEffect">
                                  <p:stCondLst>
                                    <p:cond delay="0"/>
                                  </p:stCondLst>
                                  <p:childTnLst>
                                    <p:set>
                                      <p:cBhvr>
                                        <p:cTn id="140" dur="1" fill="hold">
                                          <p:stCondLst>
                                            <p:cond delay="0"/>
                                          </p:stCondLst>
                                        </p:cTn>
                                        <p:tgtEl>
                                          <p:spTgt spid="7"/>
                                        </p:tgtEl>
                                        <p:attrNameLst>
                                          <p:attrName>style.visibility</p:attrName>
                                        </p:attrNameLst>
                                      </p:cBhvr>
                                      <p:to>
                                        <p:strVal val="visible"/>
                                      </p:to>
                                    </p:set>
                                    <p:animEffect transition="in" filter="strips(downLeft)">
                                      <p:cBhvr>
                                        <p:cTn id="141" dur="1000"/>
                                        <p:tgtEl>
                                          <p:spTgt spid="7"/>
                                        </p:tgtEl>
                                      </p:cBhvr>
                                    </p:animEffect>
                                  </p:childTnLst>
                                </p:cTn>
                              </p:par>
                              <p:par>
                                <p:cTn id="142" presetID="3" presetClass="entr" presetSubtype="10" fill="hold" grpId="0" nodeType="withEffect">
                                  <p:stCondLst>
                                    <p:cond delay="0"/>
                                  </p:stCondLst>
                                  <p:childTnLst>
                                    <p:set>
                                      <p:cBhvr>
                                        <p:cTn id="143" dur="1" fill="hold">
                                          <p:stCondLst>
                                            <p:cond delay="0"/>
                                          </p:stCondLst>
                                        </p:cTn>
                                        <p:tgtEl>
                                          <p:spTgt spid="3"/>
                                        </p:tgtEl>
                                        <p:attrNameLst>
                                          <p:attrName>style.visibility</p:attrName>
                                        </p:attrNameLst>
                                      </p:cBhvr>
                                      <p:to>
                                        <p:strVal val="visible"/>
                                      </p:to>
                                    </p:set>
                                    <p:animEffect transition="in" filter="blinds(horizontal)">
                                      <p:cBhvr>
                                        <p:cTn id="144" dur="500"/>
                                        <p:tgtEl>
                                          <p:spTgt spid="3"/>
                                        </p:tgtEl>
                                      </p:cBhvr>
                                    </p:animEffect>
                                  </p:childTnLst>
                                </p:cTn>
                              </p:par>
                              <p:par>
                                <p:cTn id="145" presetID="3" presetClass="entr" presetSubtype="10" fill="hold" grpId="1"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blinds(horizontal)">
                                      <p:cBhvr>
                                        <p:cTn id="147" dur="500"/>
                                        <p:tgtEl>
                                          <p:spTgt spid="5"/>
                                        </p:tgtEl>
                                      </p:cBhvr>
                                    </p:animEffect>
                                  </p:childTnLst>
                                </p:cTn>
                              </p:par>
                              <p:par>
                                <p:cTn id="148" presetID="3" presetClass="entr" presetSubtype="10" fill="hold" grpId="1" nodeType="withEffect">
                                  <p:stCondLst>
                                    <p:cond delay="0"/>
                                  </p:stCondLst>
                                  <p:childTnLst>
                                    <p:set>
                                      <p:cBhvr>
                                        <p:cTn id="149" dur="1" fill="hold">
                                          <p:stCondLst>
                                            <p:cond delay="0"/>
                                          </p:stCondLst>
                                        </p:cTn>
                                        <p:tgtEl>
                                          <p:spTgt spid="10"/>
                                        </p:tgtEl>
                                        <p:attrNameLst>
                                          <p:attrName>style.visibility</p:attrName>
                                        </p:attrNameLst>
                                      </p:cBhvr>
                                      <p:to>
                                        <p:strVal val="visible"/>
                                      </p:to>
                                    </p:set>
                                    <p:animEffect transition="in" filter="blinds(horizontal)">
                                      <p:cBhvr>
                                        <p:cTn id="150" dur="500"/>
                                        <p:tgtEl>
                                          <p:spTgt spid="10"/>
                                        </p:tgtEl>
                                      </p:cBhvr>
                                    </p:animEffect>
                                  </p:childTnLst>
                                </p:cTn>
                              </p:par>
                              <p:par>
                                <p:cTn id="151" presetID="3" presetClass="entr" presetSubtype="10" fill="hold" grpId="1" nodeType="withEffect">
                                  <p:stCondLst>
                                    <p:cond delay="0"/>
                                  </p:stCondLst>
                                  <p:childTnLst>
                                    <p:set>
                                      <p:cBhvr>
                                        <p:cTn id="152" dur="1" fill="hold">
                                          <p:stCondLst>
                                            <p:cond delay="0"/>
                                          </p:stCondLst>
                                        </p:cTn>
                                        <p:tgtEl>
                                          <p:spTgt spid="4"/>
                                        </p:tgtEl>
                                        <p:attrNameLst>
                                          <p:attrName>style.visibility</p:attrName>
                                        </p:attrNameLst>
                                      </p:cBhvr>
                                      <p:to>
                                        <p:strVal val="visible"/>
                                      </p:to>
                                    </p:set>
                                    <p:animEffect transition="in" filter="blinds(horizontal)">
                                      <p:cBhvr>
                                        <p:cTn id="153" dur="500"/>
                                        <p:tgtEl>
                                          <p:spTgt spid="4"/>
                                        </p:tgtEl>
                                      </p:cBhvr>
                                    </p:animEffect>
                                  </p:childTnLst>
                                </p:cTn>
                              </p:par>
                              <p:par>
                                <p:cTn id="154" presetID="3" presetClass="entr" presetSubtype="10" fill="hold" grpId="1" nodeType="withEffect">
                                  <p:stCondLst>
                                    <p:cond delay="0"/>
                                  </p:stCondLst>
                                  <p:childTnLst>
                                    <p:set>
                                      <p:cBhvr>
                                        <p:cTn id="155" dur="1" fill="hold">
                                          <p:stCondLst>
                                            <p:cond delay="0"/>
                                          </p:stCondLst>
                                        </p:cTn>
                                        <p:tgtEl>
                                          <p:spTgt spid="6"/>
                                        </p:tgtEl>
                                        <p:attrNameLst>
                                          <p:attrName>style.visibility</p:attrName>
                                        </p:attrNameLst>
                                      </p:cBhvr>
                                      <p:to>
                                        <p:strVal val="visible"/>
                                      </p:to>
                                    </p:set>
                                    <p:animEffect transition="in" filter="blinds(horizontal)">
                                      <p:cBhvr>
                                        <p:cTn id="156" dur="500"/>
                                        <p:tgtEl>
                                          <p:spTgt spid="6"/>
                                        </p:tgtEl>
                                      </p:cBhvr>
                                    </p:animEffect>
                                  </p:childTnLst>
                                </p:cTn>
                              </p:par>
                              <p:par>
                                <p:cTn id="157" presetID="3" presetClass="entr" presetSubtype="10" fill="hold" grpId="1" nodeType="withEffect">
                                  <p:stCondLst>
                                    <p:cond delay="0"/>
                                  </p:stCondLst>
                                  <p:childTnLst>
                                    <p:set>
                                      <p:cBhvr>
                                        <p:cTn id="158" dur="1" fill="hold">
                                          <p:stCondLst>
                                            <p:cond delay="0"/>
                                          </p:stCondLst>
                                        </p:cTn>
                                        <p:tgtEl>
                                          <p:spTgt spid="7"/>
                                        </p:tgtEl>
                                        <p:attrNameLst>
                                          <p:attrName>style.visibility</p:attrName>
                                        </p:attrNameLst>
                                      </p:cBhvr>
                                      <p:to>
                                        <p:strVal val="visible"/>
                                      </p:to>
                                    </p:set>
                                    <p:animEffect transition="in" filter="blinds(horizontal)">
                                      <p:cBhvr>
                                        <p:cTn id="159" dur="500"/>
                                        <p:tgtEl>
                                          <p:spTgt spid="7"/>
                                        </p:tgtEl>
                                      </p:cBhvr>
                                    </p:animEffect>
                                  </p:childTnLst>
                                </p:cTn>
                              </p:par>
                              <p:par>
                                <p:cTn id="160" presetID="3" presetClass="entr" presetSubtype="10" fill="hold" grpId="1" nodeType="withEffect">
                                  <p:stCondLst>
                                    <p:cond delay="0"/>
                                  </p:stCondLst>
                                  <p:childTnLst>
                                    <p:set>
                                      <p:cBhvr>
                                        <p:cTn id="161" dur="1" fill="hold">
                                          <p:stCondLst>
                                            <p:cond delay="0"/>
                                          </p:stCondLst>
                                        </p:cTn>
                                        <p:tgtEl>
                                          <p:spTgt spid="8"/>
                                        </p:tgtEl>
                                        <p:attrNameLst>
                                          <p:attrName>style.visibility</p:attrName>
                                        </p:attrNameLst>
                                      </p:cBhvr>
                                      <p:to>
                                        <p:strVal val="visible"/>
                                      </p:to>
                                    </p:set>
                                    <p:animEffect transition="in" filter="blinds(horizontal)">
                                      <p:cBhvr>
                                        <p:cTn id="162" dur="500"/>
                                        <p:tgtEl>
                                          <p:spTgt spid="8"/>
                                        </p:tgtEl>
                                      </p:cBhvr>
                                    </p:animEffect>
                                  </p:childTnLst>
                                </p:cTn>
                              </p:par>
                              <p:par>
                                <p:cTn id="163" presetID="3" presetClass="entr" presetSubtype="10" fill="hold" grpId="1" nodeType="withEffect">
                                  <p:stCondLst>
                                    <p:cond delay="0"/>
                                  </p:stCondLst>
                                  <p:childTnLst>
                                    <p:set>
                                      <p:cBhvr>
                                        <p:cTn id="164" dur="1" fill="hold">
                                          <p:stCondLst>
                                            <p:cond delay="0"/>
                                          </p:stCondLst>
                                        </p:cTn>
                                        <p:tgtEl>
                                          <p:spTgt spid="9"/>
                                        </p:tgtEl>
                                        <p:attrNameLst>
                                          <p:attrName>style.visibility</p:attrName>
                                        </p:attrNameLst>
                                      </p:cBhvr>
                                      <p:to>
                                        <p:strVal val="visible"/>
                                      </p:to>
                                    </p:set>
                                    <p:animEffect transition="in" filter="blinds(horizontal)">
                                      <p:cBhvr>
                                        <p:cTn id="16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84958A07-66A8-9549-9950-EDDCCA859BBF}"/>
              </a:ext>
            </a:extLst>
          </p:cNvPr>
          <p:cNvGrpSpPr/>
          <p:nvPr/>
        </p:nvGrpSpPr>
        <p:grpSpPr>
          <a:xfrm>
            <a:off x="-256674" y="304800"/>
            <a:ext cx="3497179" cy="3560764"/>
            <a:chOff x="-256674" y="304800"/>
            <a:chExt cx="3497179" cy="3560764"/>
          </a:xfrm>
        </p:grpSpPr>
        <p:pic>
          <p:nvPicPr>
            <p:cNvPr id="3" name="Picture 2">
              <a:extLst>
                <a:ext uri="{FF2B5EF4-FFF2-40B4-BE49-F238E27FC236}">
                  <a16:creationId xmlns="" xmlns:a16="http://schemas.microsoft.com/office/drawing/2014/main" id="{76B1FDCD-C3DA-FB43-BF89-5BD3D604E25D}"/>
                </a:ext>
              </a:extLst>
            </p:cNvPr>
            <p:cNvPicPr>
              <a:picLocks noChangeAspect="1"/>
            </p:cNvPicPr>
            <p:nvPr/>
          </p:nvPicPr>
          <p:blipFill rotWithShape="1">
            <a:blip r:embed="rId2"/>
            <a:srcRect l="7978" t="7115" r="8486" b="8000"/>
            <a:stretch/>
          </p:blipFill>
          <p:spPr>
            <a:xfrm>
              <a:off x="-256674" y="304800"/>
              <a:ext cx="3497179" cy="3560764"/>
            </a:xfrm>
            <a:prstGeom prst="rect">
              <a:avLst/>
            </a:prstGeom>
          </p:spPr>
        </p:pic>
        <p:sp>
          <p:nvSpPr>
            <p:cNvPr id="5" name="Hexagon 4">
              <a:extLst>
                <a:ext uri="{FF2B5EF4-FFF2-40B4-BE49-F238E27FC236}">
                  <a16:creationId xmlns="" xmlns:a16="http://schemas.microsoft.com/office/drawing/2014/main" id="{FCF648D7-5889-D542-8223-A43FBF01C2C7}"/>
                </a:ext>
              </a:extLst>
            </p:cNvPr>
            <p:cNvSpPr/>
            <p:nvPr/>
          </p:nvSpPr>
          <p:spPr>
            <a:xfrm rot="1847337">
              <a:off x="539403" y="1211983"/>
              <a:ext cx="2052989" cy="1809541"/>
            </a:xfrm>
            <a:prstGeom prst="hexagon">
              <a:avLst>
                <a:gd name="adj" fmla="val 27103"/>
                <a:gd name="vf" fmla="val 115470"/>
              </a:avLst>
            </a:prstGeom>
            <a:blipFill dpi="0" rotWithShape="0">
              <a:blip r:embed="rId3"/>
              <a:srcRect/>
              <a:stretch>
                <a:fillRect t="-2000" b="-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grpSp>
      <p:grpSp>
        <p:nvGrpSpPr>
          <p:cNvPr id="7" name="Group 6">
            <a:extLst>
              <a:ext uri="{FF2B5EF4-FFF2-40B4-BE49-F238E27FC236}">
                <a16:creationId xmlns="" xmlns:a16="http://schemas.microsoft.com/office/drawing/2014/main" id="{DEAC0296-2C66-5E4B-850C-AE113913F34A}"/>
              </a:ext>
            </a:extLst>
          </p:cNvPr>
          <p:cNvGrpSpPr/>
          <p:nvPr/>
        </p:nvGrpSpPr>
        <p:grpSpPr>
          <a:xfrm>
            <a:off x="-256673" y="4003090"/>
            <a:ext cx="3497179" cy="3560764"/>
            <a:chOff x="-256673" y="4003090"/>
            <a:chExt cx="3497179" cy="3560764"/>
          </a:xfrm>
        </p:grpSpPr>
        <p:pic>
          <p:nvPicPr>
            <p:cNvPr id="4" name="Picture 3">
              <a:extLst>
                <a:ext uri="{FF2B5EF4-FFF2-40B4-BE49-F238E27FC236}">
                  <a16:creationId xmlns="" xmlns:a16="http://schemas.microsoft.com/office/drawing/2014/main" id="{9F2BFA6D-08B4-3B43-95DC-FE46991598C4}"/>
                </a:ext>
              </a:extLst>
            </p:cNvPr>
            <p:cNvPicPr>
              <a:picLocks noChangeAspect="1"/>
            </p:cNvPicPr>
            <p:nvPr/>
          </p:nvPicPr>
          <p:blipFill rotWithShape="1">
            <a:blip r:embed="rId2"/>
            <a:srcRect l="7978" t="7115" r="8486" b="8000"/>
            <a:stretch/>
          </p:blipFill>
          <p:spPr>
            <a:xfrm>
              <a:off x="-256673" y="4003090"/>
              <a:ext cx="3497179" cy="3560764"/>
            </a:xfrm>
            <a:prstGeom prst="rect">
              <a:avLst/>
            </a:prstGeom>
          </p:spPr>
        </p:pic>
        <p:sp>
          <p:nvSpPr>
            <p:cNvPr id="6" name="Hexagon 5">
              <a:extLst>
                <a:ext uri="{FF2B5EF4-FFF2-40B4-BE49-F238E27FC236}">
                  <a16:creationId xmlns="" xmlns:a16="http://schemas.microsoft.com/office/drawing/2014/main" id="{D6DDFA11-C51F-0742-A19B-906AE4A72CC8}"/>
                </a:ext>
              </a:extLst>
            </p:cNvPr>
            <p:cNvSpPr/>
            <p:nvPr/>
          </p:nvSpPr>
          <p:spPr>
            <a:xfrm rot="1847337">
              <a:off x="539402" y="4878701"/>
              <a:ext cx="2052989" cy="1809541"/>
            </a:xfrm>
            <a:prstGeom prst="hexagon">
              <a:avLst>
                <a:gd name="adj" fmla="val 27103"/>
                <a:gd name="vf" fmla="val 115470"/>
              </a:avLst>
            </a:prstGeom>
            <a:blipFill dpi="0" rotWithShape="0">
              <a:blip r:embed="rId4"/>
              <a:srcRect/>
              <a:stretch>
                <a:fillRect r="-2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grpSp>
      <p:grpSp>
        <p:nvGrpSpPr>
          <p:cNvPr id="10" name="Group 9">
            <a:extLst>
              <a:ext uri="{FF2B5EF4-FFF2-40B4-BE49-F238E27FC236}">
                <a16:creationId xmlns="" xmlns:a16="http://schemas.microsoft.com/office/drawing/2014/main" id="{FF2580D6-E2DC-8B4A-A30F-72B9F75D3B72}"/>
              </a:ext>
            </a:extLst>
          </p:cNvPr>
          <p:cNvGrpSpPr/>
          <p:nvPr/>
        </p:nvGrpSpPr>
        <p:grpSpPr>
          <a:xfrm>
            <a:off x="3240505" y="814063"/>
            <a:ext cx="8951495" cy="2828441"/>
            <a:chOff x="3240505" y="814063"/>
            <a:chExt cx="8951495" cy="2828441"/>
          </a:xfrm>
        </p:grpSpPr>
        <p:sp>
          <p:nvSpPr>
            <p:cNvPr id="8" name="Rounded Rectangle 7">
              <a:extLst>
                <a:ext uri="{FF2B5EF4-FFF2-40B4-BE49-F238E27FC236}">
                  <a16:creationId xmlns="" xmlns:a16="http://schemas.microsoft.com/office/drawing/2014/main" id="{973D7C6E-4469-BE4D-B87C-B6910BEB0B61}"/>
                </a:ext>
              </a:extLst>
            </p:cNvPr>
            <p:cNvSpPr/>
            <p:nvPr/>
          </p:nvSpPr>
          <p:spPr>
            <a:xfrm>
              <a:off x="3240505" y="814063"/>
              <a:ext cx="8951495" cy="2605381"/>
            </a:xfrm>
            <a:prstGeom prst="roundRect">
              <a:avLst/>
            </a:prstGeom>
            <a:solidFill>
              <a:schemeClr val="accent3">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Rectangle 10">
              <a:extLst>
                <a:ext uri="{FF2B5EF4-FFF2-40B4-BE49-F238E27FC236}">
                  <a16:creationId xmlns="" xmlns:a16="http://schemas.microsoft.com/office/drawing/2014/main" id="{FD3B94C5-A969-5B44-B116-3FA4534E5225}"/>
                </a:ext>
              </a:extLst>
            </p:cNvPr>
            <p:cNvSpPr/>
            <p:nvPr/>
          </p:nvSpPr>
          <p:spPr>
            <a:xfrm>
              <a:off x="3240505" y="964848"/>
              <a:ext cx="8864057" cy="2677656"/>
            </a:xfrm>
            <a:prstGeom prst="rect">
              <a:avLst/>
            </a:prstGeom>
          </p:spPr>
          <p:txBody>
            <a:bodyPr wrap="square">
              <a:spAutoFit/>
            </a:bodyPr>
            <a:lstStyle/>
            <a:p>
              <a:pPr algn="just"/>
              <a:r>
                <a:rPr lang="x-none" sz="2400" dirty="0">
                  <a:latin typeface="Times New Roman" panose="02020603050405020304" pitchFamily="18" charset="0"/>
                  <a:cs typeface="Times New Roman" panose="02020603050405020304" pitchFamily="18" charset="0"/>
                </a:rPr>
                <a:t>Phan Đình Phùng sinh ra và lớn lên tại làng Đông Thái, huyện La Sơn (nay là xã Tùng Ảnh, huyện Đức Thọ), tỉnh Hà Tĩnh, trong một gia đình nho học. </a:t>
              </a:r>
            </a:p>
            <a:p>
              <a:pPr algn="just"/>
              <a:r>
                <a:rPr lang="x-none" sz="2400" dirty="0">
                  <a:latin typeface="Times New Roman" panose="02020603050405020304" pitchFamily="18" charset="0"/>
                  <a:cs typeface="Times New Roman" panose="02020603050405020304" pitchFamily="18" charset="0"/>
                </a:rPr>
                <a:t>Phan Đình Phùng (1847 - 1895) hiệu: Châu Phong, là nhà thơ và là lãnh tụ cuộc khởi nghĩa Hương Khê (1885-1896) trong phong trào Cần Vương chống Pháp ở cuối thế kỷ 19 trong lịch sử Việt Nam.</a:t>
              </a:r>
            </a:p>
            <a:p>
              <a:pPr algn="just"/>
              <a:endParaRPr lang="x-none" sz="2400" dirty="0">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 xmlns:a16="http://schemas.microsoft.com/office/drawing/2014/main" id="{4D196255-D091-9345-8207-339F7A98DD20}"/>
              </a:ext>
            </a:extLst>
          </p:cNvPr>
          <p:cNvGrpSpPr/>
          <p:nvPr/>
        </p:nvGrpSpPr>
        <p:grpSpPr>
          <a:xfrm>
            <a:off x="3240505" y="4258989"/>
            <a:ext cx="8951495" cy="2721219"/>
            <a:chOff x="3240505" y="4258989"/>
            <a:chExt cx="8951495" cy="2721219"/>
          </a:xfrm>
        </p:grpSpPr>
        <p:sp>
          <p:nvSpPr>
            <p:cNvPr id="9" name="Rounded Rectangle 8">
              <a:extLst>
                <a:ext uri="{FF2B5EF4-FFF2-40B4-BE49-F238E27FC236}">
                  <a16:creationId xmlns="" xmlns:a16="http://schemas.microsoft.com/office/drawing/2014/main" id="{519CFE6D-C4BD-754C-8FAB-4D6493A06C5F}"/>
                </a:ext>
              </a:extLst>
            </p:cNvPr>
            <p:cNvSpPr/>
            <p:nvPr/>
          </p:nvSpPr>
          <p:spPr>
            <a:xfrm>
              <a:off x="3240505" y="4258989"/>
              <a:ext cx="8951495" cy="2721219"/>
            </a:xfrm>
            <a:prstGeom prst="roundRect">
              <a:avLst/>
            </a:prstGeom>
            <a:solidFill>
              <a:srgbClr val="FFF8D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Rectangle 12">
              <a:extLst>
                <a:ext uri="{FF2B5EF4-FFF2-40B4-BE49-F238E27FC236}">
                  <a16:creationId xmlns="" xmlns:a16="http://schemas.microsoft.com/office/drawing/2014/main" id="{963C639E-41CB-C64B-84B8-B63B0F30DD03}"/>
                </a:ext>
              </a:extLst>
            </p:cNvPr>
            <p:cNvSpPr/>
            <p:nvPr/>
          </p:nvSpPr>
          <p:spPr>
            <a:xfrm>
              <a:off x="3424959" y="4302552"/>
              <a:ext cx="8582588" cy="2677656"/>
            </a:xfrm>
            <a:prstGeom prst="rect">
              <a:avLst/>
            </a:prstGeom>
          </p:spPr>
          <p:txBody>
            <a:bodyPr wrap="square">
              <a:spAutoFit/>
            </a:bodyPr>
            <a:lstStyle/>
            <a:p>
              <a:pPr algn="just"/>
              <a:r>
                <a:rPr lang="vi-VN" sz="2400" dirty="0">
                  <a:solidFill>
                    <a:srgbClr val="0000CC"/>
                  </a:solidFill>
                  <a:latin typeface="Times New Roman" panose="02020603050405020304" pitchFamily="18" charset="0"/>
                </a:rPr>
                <a:t>Ông Cao Thắng (1864-1893)  sinh trưởng trong một gia đình nông dân tại làng Tuần Lễ, Hương Sơn, Hà Tỉnh.</a:t>
              </a:r>
            </a:p>
            <a:p>
              <a:pPr algn="just"/>
              <a:r>
                <a:rPr lang="vi-VN" sz="2400" dirty="0">
                  <a:solidFill>
                    <a:srgbClr val="0000CC"/>
                  </a:solidFill>
                  <a:latin typeface="Times New Roman" panose="02020603050405020304" pitchFamily="18" charset="0"/>
                </a:rPr>
                <a:t>Năm 1885, cụ Phan Đình Phùng hưởng ứng chiếu Cần vương, được vua Hàm Nghi giao trọng trách tổ chức phong trào kháng Pháp ở Hà Tĩnh.  Ông Cao Thắng gia nhập nghĩa quân. Ông được cụ Phan Đình Phùng phong chức Quản cơ, lo việc đôn đốc tổ chức nghĩa quân.</a:t>
              </a:r>
            </a:p>
            <a:p>
              <a:pPr algn="just"/>
              <a:r>
                <a:rPr lang="vi-VN" sz="2400" dirty="0">
                  <a:solidFill>
                    <a:srgbClr val="0000CC"/>
                  </a:solidFill>
                  <a:latin typeface="Times New Roman" panose="02020603050405020304" pitchFamily="18" charset="0"/>
                </a:rPr>
                <a:t>Năm 1893 ông bị trúng đạn mà mất.</a:t>
              </a:r>
              <a:endParaRPr lang="x-none" sz="2400" dirty="0"/>
            </a:p>
          </p:txBody>
        </p:sp>
      </p:grpSp>
    </p:spTree>
    <p:extLst>
      <p:ext uri="{BB962C8B-B14F-4D97-AF65-F5344CB8AC3E}">
        <p14:creationId xmlns:p14="http://schemas.microsoft.com/office/powerpoint/2010/main" val="384046951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14:presetBounceEnd="5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14:presetBounceEnd="50000">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14:bounceEnd="50000">
                                          <p:cBhvr additive="base">
                                            <p:cTn id="1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7"/>
                                            </p:tgtEl>
                                            <p:attrNameLst>
                                              <p:attrName>ppt_y</p:attrName>
                                            </p:attrNameLst>
                                          </p:cBhvr>
                                          <p:tavLst>
                                            <p:tav tm="0">
                                              <p:val>
                                                <p:strVal val="0-#ppt_h/2"/>
                                              </p:val>
                                            </p:tav>
                                            <p:tav tm="100000">
                                              <p:val>
                                                <p:strVal val="#ppt_y"/>
                                              </p:val>
                                            </p:tav>
                                          </p:tavLst>
                                        </p:anim>
                                      </p:childTnLst>
                                    </p:cTn>
                                  </p:par>
                                  <p:par>
                                    <p:cTn id="19" presetID="2" presetClass="entr" presetSubtype="2" fill="hold" nodeType="withEffect" p14:presetBounceEnd="50000">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14:bounceEnd="50000">
                                          <p:cBhvr additive="base">
                                            <p:cTn id="21" dur="5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1+#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ao Thắng">
            <a:extLst>
              <a:ext uri="{FF2B5EF4-FFF2-40B4-BE49-F238E27FC236}">
                <a16:creationId xmlns="" xmlns:a16="http://schemas.microsoft.com/office/drawing/2014/main" id="{3AD9225F-0398-E142-B6C5-4437FF098F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7515"/>
            <a:ext cx="6059488" cy="57591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 xmlns:a16="http://schemas.microsoft.com/office/drawing/2014/main" id="{C199DF87-2BC8-4E4F-A8A6-9DDBF94C6D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77515"/>
            <a:ext cx="6096000" cy="1536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BD1CDC0D-DCFB-1A49-BC7D-C206F5DA4843}"/>
              </a:ext>
            </a:extLst>
          </p:cNvPr>
          <p:cNvSpPr/>
          <p:nvPr/>
        </p:nvSpPr>
        <p:spPr>
          <a:xfrm>
            <a:off x="6949695" y="2114215"/>
            <a:ext cx="4884671" cy="523220"/>
          </a:xfrm>
          <a:prstGeom prst="rect">
            <a:avLst/>
          </a:prstGeom>
        </p:spPr>
        <p:txBody>
          <a:bodyPr wrap="none">
            <a:spAutoFit/>
          </a:bodyPr>
          <a:lstStyle/>
          <a:p>
            <a:r>
              <a:rPr lang="vi-VN" sz="2800" dirty="0">
                <a:solidFill>
                  <a:srgbClr val="111111"/>
                </a:solidFill>
                <a:latin typeface="Times New Roman" panose="02020603050405020304" pitchFamily="18" charset="0"/>
                <a:cs typeface="Times New Roman" panose="02020603050405020304" pitchFamily="18" charset="0"/>
              </a:rPr>
              <a:t>Súng trường kiểu 1874 của Pháp</a:t>
            </a:r>
            <a:endParaRPr lang="x-none" sz="2800" dirty="0">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 xmlns:a16="http://schemas.microsoft.com/office/drawing/2014/main" id="{8F17DE41-6306-4C49-99D8-797054497DDD}"/>
              </a:ext>
            </a:extLst>
          </p:cNvPr>
          <p:cNvGrpSpPr/>
          <p:nvPr/>
        </p:nvGrpSpPr>
        <p:grpSpPr>
          <a:xfrm>
            <a:off x="6091292" y="2637435"/>
            <a:ext cx="6096000" cy="3643050"/>
            <a:chOff x="6096000" y="2637436"/>
            <a:chExt cx="6096000" cy="3643050"/>
          </a:xfrm>
        </p:grpSpPr>
        <p:sp>
          <p:nvSpPr>
            <p:cNvPr id="3" name="Rounded Rectangle 2">
              <a:extLst>
                <a:ext uri="{FF2B5EF4-FFF2-40B4-BE49-F238E27FC236}">
                  <a16:creationId xmlns="" xmlns:a16="http://schemas.microsoft.com/office/drawing/2014/main" id="{AF112D1E-9AC3-B847-8C82-1CCC3D264E83}"/>
                </a:ext>
              </a:extLst>
            </p:cNvPr>
            <p:cNvSpPr/>
            <p:nvPr/>
          </p:nvSpPr>
          <p:spPr>
            <a:xfrm>
              <a:off x="6096000" y="2637436"/>
              <a:ext cx="6096000" cy="3643050"/>
            </a:xfrm>
            <a:prstGeom prst="roundRect">
              <a:avLst>
                <a:gd name="adj" fmla="val 9537"/>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4" name="Rectangle 3">
              <a:extLst>
                <a:ext uri="{FF2B5EF4-FFF2-40B4-BE49-F238E27FC236}">
                  <a16:creationId xmlns="" xmlns:a16="http://schemas.microsoft.com/office/drawing/2014/main" id="{1F5FA719-76C0-F24D-A4A8-693D7F1EBD82}"/>
                </a:ext>
              </a:extLst>
            </p:cNvPr>
            <p:cNvSpPr/>
            <p:nvPr/>
          </p:nvSpPr>
          <p:spPr>
            <a:xfrm>
              <a:off x="6170404" y="2750801"/>
              <a:ext cx="5947191" cy="3416320"/>
            </a:xfrm>
            <a:prstGeom prst="rect">
              <a:avLst/>
            </a:prstGeom>
          </p:spPr>
          <p:txBody>
            <a:bodyPr wrap="square">
              <a:spAutoFit/>
            </a:bodyPr>
            <a:lstStyle/>
            <a:p>
              <a:pPr algn="just"/>
              <a:r>
                <a:rPr lang="vi-VN" sz="2400" dirty="0">
                  <a:solidFill>
                    <a:srgbClr val="CC0000"/>
                  </a:solidFill>
                  <a:latin typeface="Times New Roman" panose="02020603050405020304" pitchFamily="18" charset="0"/>
                  <a:cs typeface="Times New Roman" panose="02020603050405020304" pitchFamily="18" charset="0"/>
                </a:rPr>
                <a:t>Sử gia Phạm Văn Sơn kể:  </a:t>
              </a:r>
              <a:r>
                <a:rPr lang="vi-VN" sz="2400" dirty="0">
                  <a:solidFill>
                    <a:srgbClr val="0070C0"/>
                  </a:solidFill>
                  <a:latin typeface="Times New Roman" panose="02020603050405020304" pitchFamily="18" charset="0"/>
                  <a:cs typeface="Times New Roman" panose="02020603050405020304" pitchFamily="18" charset="0"/>
                </a:rPr>
                <a:t>"Ở đồn Nỏ chỉ có trăm quân. Liệu sức không chống nổi, thiếu úy đồn trưởng tên Phiến chia quân ra làm hai, một nửa ở giữ đồn, một nửa ra ngoài mai phục. Khi Cao Thắng phát lệnh tấn công, thì quân ông bất ngờ bị hỏa lực của đối phương đánh kẹp từ cả hai phía trước và sau. Cao Thắng không may bị đạn, chết tại trận tiền lúc 29 tuổi, gây tổn thất lớn cho nghĩa quân Hương Khê..."</a:t>
              </a:r>
              <a:endParaRPr lang="x-none" sz="2400" dirty="0">
                <a:solidFill>
                  <a:srgbClr val="0070C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9828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par>
                                <p:cTn id="10" presetID="55"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p:cTn id="12" dur="1000" fill="hold"/>
                                        <p:tgtEl>
                                          <p:spTgt spid="3076"/>
                                        </p:tgtEl>
                                        <p:attrNameLst>
                                          <p:attrName>ppt_w</p:attrName>
                                        </p:attrNameLst>
                                      </p:cBhvr>
                                      <p:tavLst>
                                        <p:tav tm="0">
                                          <p:val>
                                            <p:strVal val="#ppt_w*0.70"/>
                                          </p:val>
                                        </p:tav>
                                        <p:tav tm="100000">
                                          <p:val>
                                            <p:strVal val="#ppt_w"/>
                                          </p:val>
                                        </p:tav>
                                      </p:tavLst>
                                    </p:anim>
                                    <p:anim calcmode="lin" valueType="num">
                                      <p:cBhvr>
                                        <p:cTn id="13" dur="1000" fill="hold"/>
                                        <p:tgtEl>
                                          <p:spTgt spid="3076"/>
                                        </p:tgtEl>
                                        <p:attrNameLst>
                                          <p:attrName>ppt_h</p:attrName>
                                        </p:attrNameLst>
                                      </p:cBhvr>
                                      <p:tavLst>
                                        <p:tav tm="0">
                                          <p:val>
                                            <p:strVal val="#ppt_h"/>
                                          </p:val>
                                        </p:tav>
                                        <p:tav tm="100000">
                                          <p:val>
                                            <p:strVal val="#ppt_h"/>
                                          </p:val>
                                        </p:tav>
                                      </p:tavLst>
                                    </p:anim>
                                    <p:animEffect transition="in" filter="fade">
                                      <p:cBhvr>
                                        <p:cTn id="14" dur="1000"/>
                                        <p:tgtEl>
                                          <p:spTgt spid="307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ppt_w*0.70"/>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Effect transition="in" filter="fade">
                                      <p:cBhvr>
                                        <p:cTn id="19" dur="1000"/>
                                        <p:tgtEl>
                                          <p:spTgt spid="2"/>
                                        </p:tgtEl>
                                      </p:cBhvr>
                                    </p:animEffect>
                                  </p:childTnLst>
                                </p:cTn>
                              </p:par>
                              <p:par>
                                <p:cTn id="20" presetID="5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0.70"/>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 xmlns:a16="http://schemas.microsoft.com/office/drawing/2014/main" id="{916E9A21-ABAB-104B-9BAF-87FA34982F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8159"/>
            <a:ext cx="6059488" cy="58770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FF45FB5C-D0BA-B940-8A14-7F6C5E841EAF}"/>
              </a:ext>
            </a:extLst>
          </p:cNvPr>
          <p:cNvSpPr/>
          <p:nvPr/>
        </p:nvSpPr>
        <p:spPr>
          <a:xfrm>
            <a:off x="0" y="6262104"/>
            <a:ext cx="6096000" cy="1015663"/>
          </a:xfrm>
          <a:prstGeom prst="rect">
            <a:avLst/>
          </a:prstGeom>
        </p:spPr>
        <p:txBody>
          <a:bodyPr>
            <a:spAutoFit/>
          </a:bodyPr>
          <a:lstStyle/>
          <a:p>
            <a:pPr algn="ctr"/>
            <a:r>
              <a:rPr lang="vi-VN" sz="2000" dirty="0">
                <a:solidFill>
                  <a:srgbClr val="333333"/>
                </a:solidFill>
                <a:latin typeface="Times New Roman" panose="02020603050405020304" pitchFamily="18" charset="0"/>
                <a:cs typeface="Times New Roman" panose="02020603050405020304" pitchFamily="18" charset="0"/>
              </a:rPr>
              <a:t>Đài tưởng niệm chí sĩ yêu nước Phan Đình Phùng và nghĩa quân tham gia khởi nghĩa Hương Khê tại thị trấn Vũ Quang, huyện Vũ Quang, tỉnh Hà Tĩnh.</a:t>
            </a:r>
            <a:endParaRPr lang="x-none" sz="2000" dirty="0">
              <a:latin typeface="Times New Roman" panose="02020603050405020304" pitchFamily="18" charset="0"/>
              <a:cs typeface="Times New Roman" panose="02020603050405020304" pitchFamily="18" charset="0"/>
            </a:endParaRPr>
          </a:p>
        </p:txBody>
      </p:sp>
      <p:pic>
        <p:nvPicPr>
          <p:cNvPr id="4100" name="Picture 4" descr="phan đình phùng 1">
            <a:extLst>
              <a:ext uri="{FF2B5EF4-FFF2-40B4-BE49-F238E27FC236}">
                <a16:creationId xmlns="" xmlns:a16="http://schemas.microsoft.com/office/drawing/2014/main" id="{2DCCCC4E-43AD-D24A-9B9E-15384369E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488" y="371306"/>
            <a:ext cx="6132512" cy="58770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0C75094E-87A2-E04F-9D2D-B8AB4694438C}"/>
              </a:ext>
            </a:extLst>
          </p:cNvPr>
          <p:cNvSpPr/>
          <p:nvPr/>
        </p:nvSpPr>
        <p:spPr>
          <a:xfrm>
            <a:off x="7734497" y="6354437"/>
            <a:ext cx="3041217" cy="400110"/>
          </a:xfrm>
          <a:prstGeom prst="rect">
            <a:avLst/>
          </a:prstGeom>
        </p:spPr>
        <p:txBody>
          <a:bodyPr wrap="none">
            <a:spAutoFit/>
          </a:bodyPr>
          <a:lstStyle/>
          <a:p>
            <a:pPr algn="ctr"/>
            <a:r>
              <a:rPr lang="vi-VN" sz="2000" dirty="0">
                <a:solidFill>
                  <a:srgbClr val="333333"/>
                </a:solidFill>
                <a:latin typeface="Times New Roman" panose="02020603050405020304" pitchFamily="18" charset="0"/>
                <a:cs typeface="Times New Roman" panose="02020603050405020304" pitchFamily="18" charset="0"/>
              </a:rPr>
              <a:t>Lăng mộ Phan Đình Phùng </a:t>
            </a:r>
            <a:endParaRPr lang="x-none"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282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wipe(down)">
                                      <p:cBhvr>
                                        <p:cTn id="13" dur="500"/>
                                        <p:tgtEl>
                                          <p:spTgt spid="410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ED8E125-AF0B-074C-9F49-74B5A3A719C9}"/>
              </a:ext>
            </a:extLst>
          </p:cNvPr>
          <p:cNvPicPr>
            <a:picLocks noChangeAspect="1"/>
          </p:cNvPicPr>
          <p:nvPr/>
        </p:nvPicPr>
        <p:blipFill>
          <a:blip r:embed="rId2"/>
          <a:stretch>
            <a:fillRect/>
          </a:stretch>
        </p:blipFill>
        <p:spPr>
          <a:xfrm>
            <a:off x="-176463" y="254000"/>
            <a:ext cx="12737431" cy="6350000"/>
          </a:xfrm>
          <a:prstGeom prst="rect">
            <a:avLst/>
          </a:prstGeom>
        </p:spPr>
      </p:pic>
      <p:sp>
        <p:nvSpPr>
          <p:cNvPr id="5" name="TextBox 4">
            <a:extLst>
              <a:ext uri="{FF2B5EF4-FFF2-40B4-BE49-F238E27FC236}">
                <a16:creationId xmlns="" xmlns:a16="http://schemas.microsoft.com/office/drawing/2014/main" id="{4A5EBF82-5CCE-554B-B2D8-7B8AF041E1C0}"/>
              </a:ext>
            </a:extLst>
          </p:cNvPr>
          <p:cNvSpPr txBox="1"/>
          <p:nvPr/>
        </p:nvSpPr>
        <p:spPr>
          <a:xfrm>
            <a:off x="2091280" y="2387497"/>
            <a:ext cx="8201944" cy="1754326"/>
          </a:xfrm>
          <a:prstGeom prst="rect">
            <a:avLst/>
          </a:prstGeom>
          <a:noFill/>
        </p:spPr>
        <p:txBody>
          <a:bodyPr wrap="square" rtlCol="0">
            <a:spAutoFit/>
          </a:bodyPr>
          <a:lstStyle/>
          <a:p>
            <a:pPr algn="ctr"/>
            <a:r>
              <a:rPr lang="x-none" sz="3600" b="1" dirty="0">
                <a:solidFill>
                  <a:srgbClr val="FF0000"/>
                </a:solidFill>
                <a:latin typeface="Times New Roman" panose="02020603050405020304" pitchFamily="18" charset="0"/>
                <a:cs typeface="Times New Roman" panose="02020603050405020304" pitchFamily="18" charset="0"/>
              </a:rPr>
              <a:t>Tại sao các cuộc khởi nghĩa trong phong trào Cần Vương đều thất bại? </a:t>
            </a:r>
            <a:r>
              <a:rPr lang="en-US" sz="3600" b="1" dirty="0">
                <a:solidFill>
                  <a:srgbClr val="FF0000"/>
                </a:solidFill>
                <a:latin typeface="Times New Roman" panose="02020603050405020304" pitchFamily="18" charset="0"/>
                <a:cs typeface="Times New Roman" panose="02020603050405020304" pitchFamily="18" charset="0"/>
              </a:rPr>
              <a:t>V</a:t>
            </a:r>
            <a:r>
              <a:rPr lang="x-none" sz="3600" b="1" dirty="0">
                <a:solidFill>
                  <a:srgbClr val="FF0000"/>
                </a:solidFill>
                <a:latin typeface="Times New Roman" panose="02020603050405020304" pitchFamily="18" charset="0"/>
                <a:cs typeface="Times New Roman" panose="02020603050405020304" pitchFamily="18" charset="0"/>
              </a:rPr>
              <a:t>à cho biết ý nghĩa của các phong trào này?</a:t>
            </a:r>
          </a:p>
        </p:txBody>
      </p:sp>
    </p:spTree>
    <p:extLst>
      <p:ext uri="{BB962C8B-B14F-4D97-AF65-F5344CB8AC3E}">
        <p14:creationId xmlns:p14="http://schemas.microsoft.com/office/powerpoint/2010/main" val="33971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5" name="Google Shape;265;p36"/>
          <p:cNvPicPr preferRelativeResize="0"/>
          <p:nvPr/>
        </p:nvPicPr>
        <p:blipFill>
          <a:blip r:embed="rId3">
            <a:alphaModFix/>
          </a:blip>
          <a:stretch>
            <a:fillRect/>
          </a:stretch>
        </p:blipFill>
        <p:spPr>
          <a:xfrm rot="-695467">
            <a:off x="651401" y="4803512"/>
            <a:ext cx="1501190" cy="1659215"/>
          </a:xfrm>
          <a:prstGeom prst="rect">
            <a:avLst/>
          </a:prstGeom>
          <a:noFill/>
          <a:ln>
            <a:noFill/>
          </a:ln>
          <a:effectLst>
            <a:outerShdw blurRad="57150" dist="19050" dir="5400000" algn="bl" rotWithShape="0">
              <a:srgbClr val="000000">
                <a:alpha val="50000"/>
              </a:srgbClr>
            </a:outerShdw>
          </a:effectLst>
        </p:spPr>
      </p:pic>
      <p:sp>
        <p:nvSpPr>
          <p:cNvPr id="266" name="Google Shape;266;p36"/>
          <p:cNvSpPr txBox="1">
            <a:spLocks noGrp="1"/>
          </p:cNvSpPr>
          <p:nvPr>
            <p:ph type="title" idx="4"/>
          </p:nvPr>
        </p:nvSpPr>
        <p:spPr>
          <a:xfrm rot="-695454">
            <a:off x="920667" y="5495686"/>
            <a:ext cx="1156383" cy="658199"/>
          </a:xfrm>
          <a:prstGeom prst="rect">
            <a:avLst/>
          </a:prstGeom>
        </p:spPr>
        <p:txBody>
          <a:bodyPr spcFirstLastPara="1" wrap="square" lIns="121900" tIns="121900" rIns="121900" bIns="121900" anchor="b" anchorCtr="0">
            <a:noAutofit/>
          </a:bodyPr>
          <a:lstStyle/>
          <a:p>
            <a:pPr algn="ctr"/>
            <a:r>
              <a:rPr lang="en" sz="1867">
                <a:solidFill>
                  <a:schemeClr val="dk2"/>
                </a:solidFill>
                <a:latin typeface="Anonymous Pro"/>
                <a:ea typeface="Anonymous Pro"/>
                <a:cs typeface="Anonymous Pro"/>
                <a:sym typeface="Anonymous Pro"/>
              </a:rPr>
              <a:t>Exam content</a:t>
            </a:r>
            <a:endParaRPr sz="2133">
              <a:solidFill>
                <a:schemeClr val="dk2"/>
              </a:solidFill>
              <a:latin typeface="Anonymous Pro"/>
              <a:ea typeface="Anonymous Pro"/>
              <a:cs typeface="Anonymous Pro"/>
              <a:sym typeface="Anonymous Pro"/>
            </a:endParaRPr>
          </a:p>
        </p:txBody>
      </p:sp>
      <p:grpSp>
        <p:nvGrpSpPr>
          <p:cNvPr id="267" name="Google Shape;267;p36"/>
          <p:cNvGrpSpPr/>
          <p:nvPr/>
        </p:nvGrpSpPr>
        <p:grpSpPr>
          <a:xfrm>
            <a:off x="923015" y="5350929"/>
            <a:ext cx="309458" cy="465363"/>
            <a:chOff x="1312450" y="4093350"/>
            <a:chExt cx="685350" cy="1090200"/>
          </a:xfrm>
        </p:grpSpPr>
        <p:sp>
          <p:nvSpPr>
            <p:cNvPr id="268" name="Google Shape;268;p36"/>
            <p:cNvSpPr/>
            <p:nvPr/>
          </p:nvSpPr>
          <p:spPr>
            <a:xfrm>
              <a:off x="1312450" y="4093350"/>
              <a:ext cx="685350" cy="1090200"/>
            </a:xfrm>
            <a:custGeom>
              <a:avLst/>
              <a:gdLst/>
              <a:ahLst/>
              <a:cxnLst/>
              <a:rect l="l" t="t" r="r" b="b"/>
              <a:pathLst>
                <a:path w="27414" h="43608" extrusionOk="0">
                  <a:moveTo>
                    <a:pt x="5201" y="10009"/>
                  </a:moveTo>
                  <a:lnTo>
                    <a:pt x="5201" y="10009"/>
                  </a:lnTo>
                  <a:cubicBezTo>
                    <a:pt x="5040" y="10996"/>
                    <a:pt x="5002" y="11987"/>
                    <a:pt x="5102" y="12937"/>
                  </a:cubicBezTo>
                  <a:cubicBezTo>
                    <a:pt x="5170" y="13571"/>
                    <a:pt x="5297" y="14196"/>
                    <a:pt x="5478" y="14807"/>
                  </a:cubicBezTo>
                  <a:cubicBezTo>
                    <a:pt x="4743" y="13294"/>
                    <a:pt x="4728" y="11634"/>
                    <a:pt x="5201" y="10009"/>
                  </a:cubicBezTo>
                  <a:close/>
                  <a:moveTo>
                    <a:pt x="15811" y="1265"/>
                  </a:moveTo>
                  <a:cubicBezTo>
                    <a:pt x="20541" y="1265"/>
                    <a:pt x="25145" y="5101"/>
                    <a:pt x="25884" y="9796"/>
                  </a:cubicBezTo>
                  <a:cubicBezTo>
                    <a:pt x="26649" y="14663"/>
                    <a:pt x="23581" y="19908"/>
                    <a:pt x="18734" y="21156"/>
                  </a:cubicBezTo>
                  <a:lnTo>
                    <a:pt x="18733" y="21156"/>
                  </a:lnTo>
                  <a:cubicBezTo>
                    <a:pt x="17919" y="21366"/>
                    <a:pt x="17082" y="21467"/>
                    <a:pt x="16245" y="21467"/>
                  </a:cubicBezTo>
                  <a:cubicBezTo>
                    <a:pt x="12150" y="21467"/>
                    <a:pt x="8059" y="19044"/>
                    <a:pt x="6641" y="15088"/>
                  </a:cubicBezTo>
                  <a:cubicBezTo>
                    <a:pt x="5469" y="11816"/>
                    <a:pt x="6172" y="7764"/>
                    <a:pt x="8270" y="4955"/>
                  </a:cubicBezTo>
                  <a:cubicBezTo>
                    <a:pt x="9623" y="3549"/>
                    <a:pt x="11222" y="2430"/>
                    <a:pt x="12774" y="1829"/>
                  </a:cubicBezTo>
                  <a:cubicBezTo>
                    <a:pt x="13408" y="1665"/>
                    <a:pt x="14061" y="1582"/>
                    <a:pt x="14715" y="1582"/>
                  </a:cubicBezTo>
                  <a:cubicBezTo>
                    <a:pt x="14773" y="1582"/>
                    <a:pt x="14831" y="1582"/>
                    <a:pt x="14889" y="1584"/>
                  </a:cubicBezTo>
                  <a:cubicBezTo>
                    <a:pt x="14890" y="1584"/>
                    <a:pt x="14891" y="1584"/>
                    <a:pt x="14891" y="1584"/>
                  </a:cubicBezTo>
                  <a:cubicBezTo>
                    <a:pt x="15042" y="1584"/>
                    <a:pt x="15084" y="1340"/>
                    <a:pt x="14936" y="1309"/>
                  </a:cubicBezTo>
                  <a:cubicBezTo>
                    <a:pt x="15228" y="1279"/>
                    <a:pt x="15519" y="1265"/>
                    <a:pt x="15811" y="1265"/>
                  </a:cubicBezTo>
                  <a:close/>
                  <a:moveTo>
                    <a:pt x="11744" y="28418"/>
                  </a:moveTo>
                  <a:lnTo>
                    <a:pt x="11744" y="28418"/>
                  </a:lnTo>
                  <a:cubicBezTo>
                    <a:pt x="12408" y="28787"/>
                    <a:pt x="13268" y="28878"/>
                    <a:pt x="14064" y="28978"/>
                  </a:cubicBezTo>
                  <a:cubicBezTo>
                    <a:pt x="13489" y="31053"/>
                    <a:pt x="12936" y="33136"/>
                    <a:pt x="12378" y="35217"/>
                  </a:cubicBezTo>
                  <a:lnTo>
                    <a:pt x="12377" y="35217"/>
                  </a:lnTo>
                  <a:lnTo>
                    <a:pt x="11752" y="37548"/>
                  </a:lnTo>
                  <a:cubicBezTo>
                    <a:pt x="11436" y="37515"/>
                    <a:pt x="11118" y="37500"/>
                    <a:pt x="10804" y="37432"/>
                  </a:cubicBezTo>
                  <a:cubicBezTo>
                    <a:pt x="10450" y="37354"/>
                    <a:pt x="10108" y="37230"/>
                    <a:pt x="9772" y="37098"/>
                  </a:cubicBezTo>
                  <a:cubicBezTo>
                    <a:pt x="9899" y="36422"/>
                    <a:pt x="10035" y="35749"/>
                    <a:pt x="10185" y="35077"/>
                  </a:cubicBezTo>
                  <a:cubicBezTo>
                    <a:pt x="10425" y="33999"/>
                    <a:pt x="10695" y="32928"/>
                    <a:pt x="10992" y="31864"/>
                  </a:cubicBezTo>
                  <a:cubicBezTo>
                    <a:pt x="11305" y="30745"/>
                    <a:pt x="11807" y="29661"/>
                    <a:pt x="11760" y="28491"/>
                  </a:cubicBezTo>
                  <a:cubicBezTo>
                    <a:pt x="11757" y="28467"/>
                    <a:pt x="11752" y="28442"/>
                    <a:pt x="11744" y="28418"/>
                  </a:cubicBezTo>
                  <a:close/>
                  <a:moveTo>
                    <a:pt x="9701" y="37483"/>
                  </a:moveTo>
                  <a:cubicBezTo>
                    <a:pt x="10246" y="37833"/>
                    <a:pt x="10942" y="38077"/>
                    <a:pt x="11595" y="38077"/>
                  </a:cubicBezTo>
                  <a:cubicBezTo>
                    <a:pt x="11600" y="38077"/>
                    <a:pt x="11605" y="38077"/>
                    <a:pt x="11609" y="38077"/>
                  </a:cubicBezTo>
                  <a:lnTo>
                    <a:pt x="11609" y="38077"/>
                  </a:lnTo>
                  <a:cubicBezTo>
                    <a:pt x="11580" y="38193"/>
                    <a:pt x="11549" y="38311"/>
                    <a:pt x="11517" y="38428"/>
                  </a:cubicBezTo>
                  <a:lnTo>
                    <a:pt x="11517" y="38427"/>
                  </a:lnTo>
                  <a:cubicBezTo>
                    <a:pt x="11470" y="38603"/>
                    <a:pt x="11418" y="38860"/>
                    <a:pt x="11359" y="39156"/>
                  </a:cubicBezTo>
                  <a:cubicBezTo>
                    <a:pt x="11204" y="39085"/>
                    <a:pt x="11033" y="39072"/>
                    <a:pt x="10858" y="39072"/>
                  </a:cubicBezTo>
                  <a:cubicBezTo>
                    <a:pt x="10752" y="39072"/>
                    <a:pt x="10645" y="39077"/>
                    <a:pt x="10540" y="39077"/>
                  </a:cubicBezTo>
                  <a:cubicBezTo>
                    <a:pt x="10481" y="39077"/>
                    <a:pt x="10423" y="39075"/>
                    <a:pt x="10366" y="39070"/>
                  </a:cubicBezTo>
                  <a:cubicBezTo>
                    <a:pt x="10056" y="39046"/>
                    <a:pt x="9752" y="38970"/>
                    <a:pt x="9446" y="38922"/>
                  </a:cubicBezTo>
                  <a:cubicBezTo>
                    <a:pt x="9465" y="38818"/>
                    <a:pt x="9482" y="38724"/>
                    <a:pt x="9492" y="38655"/>
                  </a:cubicBezTo>
                  <a:cubicBezTo>
                    <a:pt x="9556" y="38264"/>
                    <a:pt x="9631" y="37874"/>
                    <a:pt x="9701" y="37483"/>
                  </a:cubicBezTo>
                  <a:close/>
                  <a:moveTo>
                    <a:pt x="9371" y="39374"/>
                  </a:moveTo>
                  <a:cubicBezTo>
                    <a:pt x="9633" y="39480"/>
                    <a:pt x="9916" y="39543"/>
                    <a:pt x="10196" y="39580"/>
                  </a:cubicBezTo>
                  <a:cubicBezTo>
                    <a:pt x="10388" y="39606"/>
                    <a:pt x="10607" y="39642"/>
                    <a:pt x="10819" y="39642"/>
                  </a:cubicBezTo>
                  <a:cubicBezTo>
                    <a:pt x="10980" y="39642"/>
                    <a:pt x="11137" y="39622"/>
                    <a:pt x="11275" y="39560"/>
                  </a:cubicBezTo>
                  <a:lnTo>
                    <a:pt x="11275" y="39560"/>
                  </a:lnTo>
                  <a:cubicBezTo>
                    <a:pt x="11189" y="39985"/>
                    <a:pt x="11082" y="40437"/>
                    <a:pt x="10950" y="40815"/>
                  </a:cubicBezTo>
                  <a:cubicBezTo>
                    <a:pt x="10924" y="40814"/>
                    <a:pt x="10899" y="40814"/>
                    <a:pt x="10873" y="40814"/>
                  </a:cubicBezTo>
                  <a:cubicBezTo>
                    <a:pt x="10639" y="40814"/>
                    <a:pt x="10398" y="40862"/>
                    <a:pt x="10159" y="40862"/>
                  </a:cubicBezTo>
                  <a:cubicBezTo>
                    <a:pt x="10125" y="40862"/>
                    <a:pt x="10090" y="40861"/>
                    <a:pt x="10056" y="40859"/>
                  </a:cubicBezTo>
                  <a:cubicBezTo>
                    <a:pt x="9795" y="40841"/>
                    <a:pt x="9538" y="40801"/>
                    <a:pt x="9284" y="40736"/>
                  </a:cubicBezTo>
                  <a:cubicBezTo>
                    <a:pt x="9251" y="40301"/>
                    <a:pt x="9306" y="39796"/>
                    <a:pt x="9371" y="39374"/>
                  </a:cubicBezTo>
                  <a:close/>
                  <a:moveTo>
                    <a:pt x="9402" y="41289"/>
                  </a:moveTo>
                  <a:lnTo>
                    <a:pt x="9402" y="41289"/>
                  </a:lnTo>
                  <a:cubicBezTo>
                    <a:pt x="9559" y="41334"/>
                    <a:pt x="9718" y="41367"/>
                    <a:pt x="9881" y="41388"/>
                  </a:cubicBezTo>
                  <a:cubicBezTo>
                    <a:pt x="10049" y="41410"/>
                    <a:pt x="10255" y="41433"/>
                    <a:pt x="10462" y="41433"/>
                  </a:cubicBezTo>
                  <a:cubicBezTo>
                    <a:pt x="10528" y="41433"/>
                    <a:pt x="10593" y="41431"/>
                    <a:pt x="10658" y="41426"/>
                  </a:cubicBezTo>
                  <a:lnTo>
                    <a:pt x="10658" y="41426"/>
                  </a:lnTo>
                  <a:cubicBezTo>
                    <a:pt x="10569" y="41553"/>
                    <a:pt x="10471" y="41645"/>
                    <a:pt x="10362" y="41677"/>
                  </a:cubicBezTo>
                  <a:cubicBezTo>
                    <a:pt x="10234" y="41715"/>
                    <a:pt x="10121" y="41733"/>
                    <a:pt x="10020" y="41733"/>
                  </a:cubicBezTo>
                  <a:cubicBezTo>
                    <a:pt x="9703" y="41733"/>
                    <a:pt x="9511" y="41557"/>
                    <a:pt x="9402" y="41289"/>
                  </a:cubicBezTo>
                  <a:close/>
                  <a:moveTo>
                    <a:pt x="15893" y="1"/>
                  </a:moveTo>
                  <a:cubicBezTo>
                    <a:pt x="15395" y="1"/>
                    <a:pt x="14894" y="37"/>
                    <a:pt x="14392" y="112"/>
                  </a:cubicBezTo>
                  <a:cubicBezTo>
                    <a:pt x="8294" y="1027"/>
                    <a:pt x="1" y="10835"/>
                    <a:pt x="5909" y="16358"/>
                  </a:cubicBezTo>
                  <a:cubicBezTo>
                    <a:pt x="5961" y="16407"/>
                    <a:pt x="6017" y="16426"/>
                    <a:pt x="6069" y="16426"/>
                  </a:cubicBezTo>
                  <a:cubicBezTo>
                    <a:pt x="6083" y="16426"/>
                    <a:pt x="6096" y="16425"/>
                    <a:pt x="6110" y="16423"/>
                  </a:cubicBezTo>
                  <a:cubicBezTo>
                    <a:pt x="7517" y="19288"/>
                    <a:pt x="10185" y="21363"/>
                    <a:pt x="13288" y="22188"/>
                  </a:cubicBezTo>
                  <a:cubicBezTo>
                    <a:pt x="12902" y="23062"/>
                    <a:pt x="12749" y="24055"/>
                    <a:pt x="12540" y="24979"/>
                  </a:cubicBezTo>
                  <a:cubicBezTo>
                    <a:pt x="12385" y="25662"/>
                    <a:pt x="12080" y="26433"/>
                    <a:pt x="12061" y="27162"/>
                  </a:cubicBezTo>
                  <a:cubicBezTo>
                    <a:pt x="11762" y="27201"/>
                    <a:pt x="11473" y="27285"/>
                    <a:pt x="11204" y="27442"/>
                  </a:cubicBezTo>
                  <a:cubicBezTo>
                    <a:pt x="11018" y="27550"/>
                    <a:pt x="11015" y="27777"/>
                    <a:pt x="11142" y="27928"/>
                  </a:cubicBezTo>
                  <a:cubicBezTo>
                    <a:pt x="11145" y="27935"/>
                    <a:pt x="11150" y="27938"/>
                    <a:pt x="11155" y="27944"/>
                  </a:cubicBezTo>
                  <a:cubicBezTo>
                    <a:pt x="11028" y="27948"/>
                    <a:pt x="10910" y="28008"/>
                    <a:pt x="10832" y="28108"/>
                  </a:cubicBezTo>
                  <a:cubicBezTo>
                    <a:pt x="9928" y="29229"/>
                    <a:pt x="9683" y="30715"/>
                    <a:pt x="9312" y="32089"/>
                  </a:cubicBezTo>
                  <a:cubicBezTo>
                    <a:pt x="8852" y="33796"/>
                    <a:pt x="8465" y="35519"/>
                    <a:pt x="8149" y="37259"/>
                  </a:cubicBezTo>
                  <a:cubicBezTo>
                    <a:pt x="7935" y="38433"/>
                    <a:pt x="7369" y="40158"/>
                    <a:pt x="7613" y="41356"/>
                  </a:cubicBezTo>
                  <a:cubicBezTo>
                    <a:pt x="7832" y="42434"/>
                    <a:pt x="8920" y="43013"/>
                    <a:pt x="9873" y="43417"/>
                  </a:cubicBezTo>
                  <a:cubicBezTo>
                    <a:pt x="10183" y="43548"/>
                    <a:pt x="10458" y="43608"/>
                    <a:pt x="10702" y="43608"/>
                  </a:cubicBezTo>
                  <a:cubicBezTo>
                    <a:pt x="12509" y="43608"/>
                    <a:pt x="12630" y="40342"/>
                    <a:pt x="13029" y="38845"/>
                  </a:cubicBezTo>
                  <a:cubicBezTo>
                    <a:pt x="13941" y="35420"/>
                    <a:pt x="14878" y="31999"/>
                    <a:pt x="15749" y="28562"/>
                  </a:cubicBezTo>
                  <a:cubicBezTo>
                    <a:pt x="15842" y="28197"/>
                    <a:pt x="15632" y="27698"/>
                    <a:pt x="15220" y="27630"/>
                  </a:cubicBezTo>
                  <a:cubicBezTo>
                    <a:pt x="14854" y="27569"/>
                    <a:pt x="14466" y="27473"/>
                    <a:pt x="14071" y="27380"/>
                  </a:cubicBezTo>
                  <a:cubicBezTo>
                    <a:pt x="14478" y="25797"/>
                    <a:pt x="14896" y="24136"/>
                    <a:pt x="15010" y="22508"/>
                  </a:cubicBezTo>
                  <a:cubicBezTo>
                    <a:pt x="15443" y="22557"/>
                    <a:pt x="15877" y="22582"/>
                    <a:pt x="16312" y="22582"/>
                  </a:cubicBezTo>
                  <a:cubicBezTo>
                    <a:pt x="16645" y="22582"/>
                    <a:pt x="16978" y="22568"/>
                    <a:pt x="17310" y="22539"/>
                  </a:cubicBezTo>
                  <a:cubicBezTo>
                    <a:pt x="23190" y="22007"/>
                    <a:pt x="27413" y="16567"/>
                    <a:pt x="27170" y="10774"/>
                  </a:cubicBezTo>
                  <a:cubicBezTo>
                    <a:pt x="26925" y="4930"/>
                    <a:pt x="21682" y="1"/>
                    <a:pt x="1589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36"/>
            <p:cNvSpPr/>
            <p:nvPr/>
          </p:nvSpPr>
          <p:spPr>
            <a:xfrm>
              <a:off x="1477975" y="4161250"/>
              <a:ext cx="487250" cy="450450"/>
            </a:xfrm>
            <a:custGeom>
              <a:avLst/>
              <a:gdLst/>
              <a:ahLst/>
              <a:cxnLst/>
              <a:rect l="l" t="t" r="r" b="b"/>
              <a:pathLst>
                <a:path w="19490" h="18018" extrusionOk="0">
                  <a:moveTo>
                    <a:pt x="1614" y="7205"/>
                  </a:moveTo>
                  <a:cubicBezTo>
                    <a:pt x="1122" y="9193"/>
                    <a:pt x="1161" y="11265"/>
                    <a:pt x="1871" y="12865"/>
                  </a:cubicBezTo>
                  <a:cubicBezTo>
                    <a:pt x="1911" y="12957"/>
                    <a:pt x="1956" y="13046"/>
                    <a:pt x="2001" y="13135"/>
                  </a:cubicBezTo>
                  <a:cubicBezTo>
                    <a:pt x="1442" y="12197"/>
                    <a:pt x="1127" y="11132"/>
                    <a:pt x="1088" y="10040"/>
                  </a:cubicBezTo>
                  <a:cubicBezTo>
                    <a:pt x="1052" y="9061"/>
                    <a:pt x="1251" y="8105"/>
                    <a:pt x="1614" y="7205"/>
                  </a:cubicBezTo>
                  <a:close/>
                  <a:moveTo>
                    <a:pt x="8769" y="1099"/>
                  </a:moveTo>
                  <a:cubicBezTo>
                    <a:pt x="10213" y="1099"/>
                    <a:pt x="11739" y="1834"/>
                    <a:pt x="12928" y="2514"/>
                  </a:cubicBezTo>
                  <a:cubicBezTo>
                    <a:pt x="15190" y="3806"/>
                    <a:pt x="17154" y="5801"/>
                    <a:pt x="17151" y="8562"/>
                  </a:cubicBezTo>
                  <a:cubicBezTo>
                    <a:pt x="17150" y="11027"/>
                    <a:pt x="16062" y="14041"/>
                    <a:pt x="14176" y="15676"/>
                  </a:cubicBezTo>
                  <a:cubicBezTo>
                    <a:pt x="13112" y="16598"/>
                    <a:pt x="11835" y="16976"/>
                    <a:pt x="10526" y="16976"/>
                  </a:cubicBezTo>
                  <a:cubicBezTo>
                    <a:pt x="8796" y="16976"/>
                    <a:pt x="7009" y="16315"/>
                    <a:pt x="5579" y="15381"/>
                  </a:cubicBezTo>
                  <a:cubicBezTo>
                    <a:pt x="2756" y="13536"/>
                    <a:pt x="1781" y="10776"/>
                    <a:pt x="2574" y="7531"/>
                  </a:cubicBezTo>
                  <a:cubicBezTo>
                    <a:pt x="2925" y="6098"/>
                    <a:pt x="3537" y="4567"/>
                    <a:pt x="4464" y="3322"/>
                  </a:cubicBezTo>
                  <a:cubicBezTo>
                    <a:pt x="4471" y="3316"/>
                    <a:pt x="4477" y="3308"/>
                    <a:pt x="4485" y="3302"/>
                  </a:cubicBezTo>
                  <a:cubicBezTo>
                    <a:pt x="5475" y="2436"/>
                    <a:pt x="6694" y="1440"/>
                    <a:pt x="8014" y="1172"/>
                  </a:cubicBezTo>
                  <a:cubicBezTo>
                    <a:pt x="8262" y="1122"/>
                    <a:pt x="8514" y="1099"/>
                    <a:pt x="8769" y="1099"/>
                  </a:cubicBezTo>
                  <a:close/>
                  <a:moveTo>
                    <a:pt x="8887" y="1"/>
                  </a:moveTo>
                  <a:cubicBezTo>
                    <a:pt x="8837" y="1"/>
                    <a:pt x="8788" y="1"/>
                    <a:pt x="8738" y="3"/>
                  </a:cubicBezTo>
                  <a:cubicBezTo>
                    <a:pt x="6181" y="71"/>
                    <a:pt x="3888" y="2245"/>
                    <a:pt x="2440" y="4180"/>
                  </a:cubicBezTo>
                  <a:cubicBezTo>
                    <a:pt x="877" y="6267"/>
                    <a:pt x="1" y="8911"/>
                    <a:pt x="661" y="11505"/>
                  </a:cubicBezTo>
                  <a:cubicBezTo>
                    <a:pt x="1175" y="13521"/>
                    <a:pt x="2542" y="15297"/>
                    <a:pt x="4474" y="15997"/>
                  </a:cubicBezTo>
                  <a:cubicBezTo>
                    <a:pt x="6169" y="17258"/>
                    <a:pt x="8337" y="18017"/>
                    <a:pt x="10414" y="18017"/>
                  </a:cubicBezTo>
                  <a:cubicBezTo>
                    <a:pt x="12074" y="18017"/>
                    <a:pt x="13676" y="17532"/>
                    <a:pt x="14932" y="16430"/>
                  </a:cubicBezTo>
                  <a:cubicBezTo>
                    <a:pt x="18721" y="13109"/>
                    <a:pt x="19489" y="6595"/>
                    <a:pt x="15668" y="3108"/>
                  </a:cubicBezTo>
                  <a:cubicBezTo>
                    <a:pt x="13933" y="1526"/>
                    <a:pt x="11308" y="1"/>
                    <a:pt x="888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36"/>
            <p:cNvSpPr/>
            <p:nvPr/>
          </p:nvSpPr>
          <p:spPr>
            <a:xfrm>
              <a:off x="1611400" y="4264325"/>
              <a:ext cx="204725" cy="224825"/>
            </a:xfrm>
            <a:custGeom>
              <a:avLst/>
              <a:gdLst/>
              <a:ahLst/>
              <a:cxnLst/>
              <a:rect l="l" t="t" r="r" b="b"/>
              <a:pathLst>
                <a:path w="8189" h="8993" extrusionOk="0">
                  <a:moveTo>
                    <a:pt x="3561" y="0"/>
                  </a:moveTo>
                  <a:cubicBezTo>
                    <a:pt x="1727" y="0"/>
                    <a:pt x="0" y="1490"/>
                    <a:pt x="935" y="3575"/>
                  </a:cubicBezTo>
                  <a:cubicBezTo>
                    <a:pt x="1077" y="3892"/>
                    <a:pt x="1311" y="4020"/>
                    <a:pt x="1557" y="4020"/>
                  </a:cubicBezTo>
                  <a:cubicBezTo>
                    <a:pt x="2000" y="4020"/>
                    <a:pt x="2483" y="3607"/>
                    <a:pt x="2546" y="3138"/>
                  </a:cubicBezTo>
                  <a:cubicBezTo>
                    <a:pt x="2652" y="2350"/>
                    <a:pt x="3006" y="2037"/>
                    <a:pt x="3405" y="2037"/>
                  </a:cubicBezTo>
                  <a:cubicBezTo>
                    <a:pt x="4054" y="2037"/>
                    <a:pt x="4819" y="2864"/>
                    <a:pt x="4821" y="3825"/>
                  </a:cubicBezTo>
                  <a:cubicBezTo>
                    <a:pt x="4825" y="5165"/>
                    <a:pt x="3942" y="6358"/>
                    <a:pt x="3228" y="7421"/>
                  </a:cubicBezTo>
                  <a:cubicBezTo>
                    <a:pt x="2689" y="8221"/>
                    <a:pt x="3437" y="8993"/>
                    <a:pt x="4195" y="8993"/>
                  </a:cubicBezTo>
                  <a:cubicBezTo>
                    <a:pt x="4522" y="8993"/>
                    <a:pt x="4850" y="8849"/>
                    <a:pt x="5078" y="8503"/>
                  </a:cubicBezTo>
                  <a:cubicBezTo>
                    <a:pt x="6537" y="6287"/>
                    <a:pt x="8188" y="2626"/>
                    <a:pt x="5438" y="602"/>
                  </a:cubicBezTo>
                  <a:cubicBezTo>
                    <a:pt x="4875" y="188"/>
                    <a:pt x="4211" y="0"/>
                    <a:pt x="356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36"/>
            <p:cNvSpPr/>
            <p:nvPr/>
          </p:nvSpPr>
          <p:spPr>
            <a:xfrm>
              <a:off x="1688575" y="4506825"/>
              <a:ext cx="60375" cy="62375"/>
            </a:xfrm>
            <a:custGeom>
              <a:avLst/>
              <a:gdLst/>
              <a:ahLst/>
              <a:cxnLst/>
              <a:rect l="l" t="t" r="r" b="b"/>
              <a:pathLst>
                <a:path w="2415" h="2495" extrusionOk="0">
                  <a:moveTo>
                    <a:pt x="1242" y="0"/>
                  </a:moveTo>
                  <a:cubicBezTo>
                    <a:pt x="1230" y="0"/>
                    <a:pt x="1219" y="1"/>
                    <a:pt x="1207" y="1"/>
                  </a:cubicBezTo>
                  <a:cubicBezTo>
                    <a:pt x="1005" y="10"/>
                    <a:pt x="807" y="63"/>
                    <a:pt x="629" y="158"/>
                  </a:cubicBezTo>
                  <a:cubicBezTo>
                    <a:pt x="403" y="277"/>
                    <a:pt x="150" y="585"/>
                    <a:pt x="103" y="841"/>
                  </a:cubicBezTo>
                  <a:cubicBezTo>
                    <a:pt x="93" y="897"/>
                    <a:pt x="83" y="952"/>
                    <a:pt x="73" y="1007"/>
                  </a:cubicBezTo>
                  <a:cubicBezTo>
                    <a:pt x="0" y="1417"/>
                    <a:pt x="50" y="1851"/>
                    <a:pt x="375" y="2151"/>
                  </a:cubicBezTo>
                  <a:cubicBezTo>
                    <a:pt x="605" y="2361"/>
                    <a:pt x="887" y="2495"/>
                    <a:pt x="1207" y="2495"/>
                  </a:cubicBezTo>
                  <a:cubicBezTo>
                    <a:pt x="1517" y="2490"/>
                    <a:pt x="1814" y="2367"/>
                    <a:pt x="2037" y="2151"/>
                  </a:cubicBezTo>
                  <a:cubicBezTo>
                    <a:pt x="2354" y="1833"/>
                    <a:pt x="2415" y="1430"/>
                    <a:pt x="2339" y="1007"/>
                  </a:cubicBezTo>
                  <a:cubicBezTo>
                    <a:pt x="2329" y="952"/>
                    <a:pt x="2319" y="897"/>
                    <a:pt x="2309" y="841"/>
                  </a:cubicBezTo>
                  <a:cubicBezTo>
                    <a:pt x="2267" y="605"/>
                    <a:pt x="2080" y="387"/>
                    <a:pt x="1900" y="247"/>
                  </a:cubicBezTo>
                  <a:cubicBezTo>
                    <a:pt x="1716" y="105"/>
                    <a:pt x="1480" y="0"/>
                    <a:pt x="124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 name="Group 3">
            <a:extLst>
              <a:ext uri="{FF2B5EF4-FFF2-40B4-BE49-F238E27FC236}">
                <a16:creationId xmlns="" xmlns:a16="http://schemas.microsoft.com/office/drawing/2014/main" id="{9343B939-F529-9B49-B78B-0E10AE0B7D1C}"/>
              </a:ext>
            </a:extLst>
          </p:cNvPr>
          <p:cNvGrpSpPr/>
          <p:nvPr/>
        </p:nvGrpSpPr>
        <p:grpSpPr>
          <a:xfrm>
            <a:off x="6681248" y="4543043"/>
            <a:ext cx="591948" cy="424560"/>
            <a:chOff x="6681248" y="4543043"/>
            <a:chExt cx="591948" cy="424560"/>
          </a:xfrm>
        </p:grpSpPr>
        <p:sp>
          <p:nvSpPr>
            <p:cNvPr id="263" name="Google Shape;263;p36"/>
            <p:cNvSpPr/>
            <p:nvPr/>
          </p:nvSpPr>
          <p:spPr>
            <a:xfrm>
              <a:off x="6681248" y="4569203"/>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272;p36"/>
            <p:cNvSpPr/>
            <p:nvPr/>
          </p:nvSpPr>
          <p:spPr>
            <a:xfrm>
              <a:off x="6737348" y="4543043"/>
              <a:ext cx="535848" cy="398105"/>
            </a:xfrm>
            <a:custGeom>
              <a:avLst/>
              <a:gdLst/>
              <a:ahLst/>
              <a:cxnLst/>
              <a:rect l="l" t="t" r="r" b="b"/>
              <a:pathLst>
                <a:path w="285532" h="196111" extrusionOk="0">
                  <a:moveTo>
                    <a:pt x="269081" y="0"/>
                  </a:moveTo>
                  <a:lnTo>
                    <a:pt x="78609" y="158394"/>
                  </a:lnTo>
                  <a:lnTo>
                    <a:pt x="21130" y="75516"/>
                  </a:lnTo>
                  <a:lnTo>
                    <a:pt x="0" y="90186"/>
                  </a:lnTo>
                  <a:lnTo>
                    <a:pt x="73490" y="196110"/>
                  </a:lnTo>
                  <a:lnTo>
                    <a:pt x="285531" y="19789"/>
                  </a:lnTo>
                  <a:lnTo>
                    <a:pt x="269081"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 name="Group 2">
            <a:extLst>
              <a:ext uri="{FF2B5EF4-FFF2-40B4-BE49-F238E27FC236}">
                <a16:creationId xmlns="" xmlns:a16="http://schemas.microsoft.com/office/drawing/2014/main" id="{2817232D-B13E-EB47-87E9-BB45E148C585}"/>
              </a:ext>
            </a:extLst>
          </p:cNvPr>
          <p:cNvGrpSpPr/>
          <p:nvPr/>
        </p:nvGrpSpPr>
        <p:grpSpPr>
          <a:xfrm>
            <a:off x="6681248" y="3186188"/>
            <a:ext cx="584464" cy="449327"/>
            <a:chOff x="6681248" y="3186188"/>
            <a:chExt cx="584464" cy="449327"/>
          </a:xfrm>
        </p:grpSpPr>
        <p:sp>
          <p:nvSpPr>
            <p:cNvPr id="282" name="Google Shape;282;p36"/>
            <p:cNvSpPr/>
            <p:nvPr/>
          </p:nvSpPr>
          <p:spPr>
            <a:xfrm>
              <a:off x="6681248" y="3237115"/>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36"/>
            <p:cNvSpPr/>
            <p:nvPr/>
          </p:nvSpPr>
          <p:spPr>
            <a:xfrm>
              <a:off x="6729864" y="3186188"/>
              <a:ext cx="535848" cy="398105"/>
            </a:xfrm>
            <a:custGeom>
              <a:avLst/>
              <a:gdLst/>
              <a:ahLst/>
              <a:cxnLst/>
              <a:rect l="l" t="t" r="r" b="b"/>
              <a:pathLst>
                <a:path w="285532" h="196111" extrusionOk="0">
                  <a:moveTo>
                    <a:pt x="269081" y="0"/>
                  </a:moveTo>
                  <a:lnTo>
                    <a:pt x="78609" y="158394"/>
                  </a:lnTo>
                  <a:lnTo>
                    <a:pt x="21130" y="75516"/>
                  </a:lnTo>
                  <a:lnTo>
                    <a:pt x="0" y="90186"/>
                  </a:lnTo>
                  <a:lnTo>
                    <a:pt x="73490" y="196110"/>
                  </a:lnTo>
                  <a:lnTo>
                    <a:pt x="285531" y="19789"/>
                  </a:lnTo>
                  <a:lnTo>
                    <a:pt x="269081" y="0"/>
                  </a:lnTo>
                  <a:close/>
                </a:path>
              </a:pathLst>
            </a:cu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 name="Terminator 19">
            <a:extLst>
              <a:ext uri="{FF2B5EF4-FFF2-40B4-BE49-F238E27FC236}">
                <a16:creationId xmlns="" xmlns:a16="http://schemas.microsoft.com/office/drawing/2014/main" id="{CBE09705-7CC8-2D4D-8B1C-0178AC5C2645}"/>
              </a:ext>
            </a:extLst>
          </p:cNvPr>
          <p:cNvSpPr/>
          <p:nvPr/>
        </p:nvSpPr>
        <p:spPr>
          <a:xfrm>
            <a:off x="711199" y="622300"/>
            <a:ext cx="4799553" cy="2806700"/>
          </a:xfrm>
          <a:prstGeom prst="flowChartTerminator">
            <a:avLst/>
          </a:prstGeom>
          <a:solidFill>
            <a:srgbClr val="E6ED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Nguyên nhân thất bại và ý nghĩa lịch sử của các cuộc khởi nghĩa trong phong trào Cần Vương</a:t>
            </a:r>
          </a:p>
        </p:txBody>
      </p:sp>
      <p:grpSp>
        <p:nvGrpSpPr>
          <p:cNvPr id="5" name="Group 4">
            <a:extLst>
              <a:ext uri="{FF2B5EF4-FFF2-40B4-BE49-F238E27FC236}">
                <a16:creationId xmlns="" xmlns:a16="http://schemas.microsoft.com/office/drawing/2014/main" id="{DA83242B-D71E-B240-B0D4-0EB5D6D87E16}"/>
              </a:ext>
            </a:extLst>
          </p:cNvPr>
          <p:cNvGrpSpPr/>
          <p:nvPr/>
        </p:nvGrpSpPr>
        <p:grpSpPr>
          <a:xfrm>
            <a:off x="6681248" y="5613312"/>
            <a:ext cx="584464" cy="449327"/>
            <a:chOff x="6681248" y="5613312"/>
            <a:chExt cx="584464" cy="449327"/>
          </a:xfrm>
        </p:grpSpPr>
        <p:sp>
          <p:nvSpPr>
            <p:cNvPr id="44" name="Google Shape;282;p36">
              <a:extLst>
                <a:ext uri="{FF2B5EF4-FFF2-40B4-BE49-F238E27FC236}">
                  <a16:creationId xmlns="" xmlns:a16="http://schemas.microsoft.com/office/drawing/2014/main" id="{576F1D4E-E1CA-4346-A5CD-A931EE83B4CD}"/>
                </a:ext>
              </a:extLst>
            </p:cNvPr>
            <p:cNvSpPr/>
            <p:nvPr/>
          </p:nvSpPr>
          <p:spPr>
            <a:xfrm>
              <a:off x="6681248" y="5664239"/>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83;p36">
              <a:extLst>
                <a:ext uri="{FF2B5EF4-FFF2-40B4-BE49-F238E27FC236}">
                  <a16:creationId xmlns="" xmlns:a16="http://schemas.microsoft.com/office/drawing/2014/main" id="{C57755D5-9FAC-9D4E-8B2C-771C442AF1A1}"/>
                </a:ext>
              </a:extLst>
            </p:cNvPr>
            <p:cNvSpPr/>
            <p:nvPr/>
          </p:nvSpPr>
          <p:spPr>
            <a:xfrm>
              <a:off x="6729864" y="5613312"/>
              <a:ext cx="535848" cy="398105"/>
            </a:xfrm>
            <a:custGeom>
              <a:avLst/>
              <a:gdLst/>
              <a:ahLst/>
              <a:cxnLst/>
              <a:rect l="l" t="t" r="r" b="b"/>
              <a:pathLst>
                <a:path w="285532" h="196111" extrusionOk="0">
                  <a:moveTo>
                    <a:pt x="269081" y="0"/>
                  </a:moveTo>
                  <a:lnTo>
                    <a:pt x="78609" y="158394"/>
                  </a:lnTo>
                  <a:lnTo>
                    <a:pt x="21130" y="75516"/>
                  </a:lnTo>
                  <a:lnTo>
                    <a:pt x="0" y="90186"/>
                  </a:lnTo>
                  <a:lnTo>
                    <a:pt x="73490" y="196110"/>
                  </a:lnTo>
                  <a:lnTo>
                    <a:pt x="285531" y="19789"/>
                  </a:lnTo>
                  <a:lnTo>
                    <a:pt x="269081" y="0"/>
                  </a:lnTo>
                  <a:close/>
                </a:path>
              </a:pathLst>
            </a:cu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normalizeH="0" baseline="0" noProof="0">
                <a:ln w="22225">
                  <a:solidFill>
                    <a:schemeClr val="accent2"/>
                  </a:solidFill>
                  <a:prstDash val="solid"/>
                </a:ln>
                <a:solidFill>
                  <a:schemeClr val="accent2">
                    <a:lumMod val="40000"/>
                    <a:lumOff val="60000"/>
                  </a:schemeClr>
                </a:solidFill>
                <a:uLnTx/>
                <a:uFillTx/>
                <a:latin typeface="Arial"/>
                <a:ea typeface="+mn-ea"/>
                <a:cs typeface="Arial"/>
                <a:sym typeface="Arial"/>
              </a:endParaRPr>
            </a:p>
          </p:txBody>
        </p:sp>
      </p:grpSp>
      <p:sp>
        <p:nvSpPr>
          <p:cNvPr id="31" name="Rectangle 30">
            <a:extLst>
              <a:ext uri="{FF2B5EF4-FFF2-40B4-BE49-F238E27FC236}">
                <a16:creationId xmlns="" xmlns:a16="http://schemas.microsoft.com/office/drawing/2014/main" id="{41F239A4-42E5-D140-ABB2-E5F600DDC0A3}"/>
              </a:ext>
            </a:extLst>
          </p:cNvPr>
          <p:cNvSpPr/>
          <p:nvPr/>
        </p:nvSpPr>
        <p:spPr>
          <a:xfrm>
            <a:off x="7314328" y="3077347"/>
            <a:ext cx="4332240" cy="1200329"/>
          </a:xfrm>
          <a:prstGeom prst="rect">
            <a:avLst/>
          </a:prstGeom>
        </p:spPr>
        <p:txBody>
          <a:bodyPr wrap="square">
            <a:spAutoFit/>
          </a:bodyPr>
          <a:lstStyle/>
          <a:p>
            <a:pPr algn="just"/>
            <a:r>
              <a:rPr lang="vi-VN" sz="2400" dirty="0">
                <a:solidFill>
                  <a:srgbClr val="0070C0"/>
                </a:solidFill>
                <a:latin typeface="Times New Roman" panose="02020603050405020304" pitchFamily="18" charset="0"/>
                <a:cs typeface="Times New Roman" panose="02020603050405020304" pitchFamily="18" charset="0"/>
              </a:rPr>
              <a:t>- Diễn ra lẻ tẻ, mang tính địa phương, chưa phát triển thành cuộc kháng chiến toàn quốc</a:t>
            </a:r>
            <a:endParaRPr lang="x-none" sz="2400" dirty="0">
              <a:solidFill>
                <a:srgbClr val="0070C0"/>
              </a:solidFill>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 xmlns:a16="http://schemas.microsoft.com/office/drawing/2014/main" id="{8DCB78CB-BBC0-4E47-927E-5FC223906F9D}"/>
              </a:ext>
            </a:extLst>
          </p:cNvPr>
          <p:cNvSpPr/>
          <p:nvPr/>
        </p:nvSpPr>
        <p:spPr>
          <a:xfrm>
            <a:off x="7442175" y="4442599"/>
            <a:ext cx="4191211" cy="1200329"/>
          </a:xfrm>
          <a:prstGeom prst="rect">
            <a:avLst/>
          </a:prstGeom>
        </p:spPr>
        <p:txBody>
          <a:bodyPr wrap="square">
            <a:spAutoFit/>
          </a:bodyPr>
          <a:lstStyle/>
          <a:p>
            <a:pPr algn="just"/>
            <a:r>
              <a:rPr lang="vi-VN" sz="2400" dirty="0">
                <a:solidFill>
                  <a:srgbClr val="FF0000"/>
                </a:solidFill>
                <a:latin typeface="Times New Roman" panose="02020603050405020304" pitchFamily="18" charset="0"/>
                <a:cs typeface="Times New Roman" panose="02020603050405020304" pitchFamily="18" charset="0"/>
              </a:rPr>
              <a:t>- Chưa có sự lãnh đạo và đường lối đúng đắn (những hạn chế của thời đại).</a:t>
            </a:r>
            <a:endParaRPr lang="x-none" sz="2400" dirty="0">
              <a:solidFill>
                <a:srgbClr val="FF0000"/>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 xmlns:a16="http://schemas.microsoft.com/office/drawing/2014/main" id="{C526D1D2-FFBA-254C-81AF-29864417B379}"/>
              </a:ext>
            </a:extLst>
          </p:cNvPr>
          <p:cNvSpPr/>
          <p:nvPr/>
        </p:nvSpPr>
        <p:spPr>
          <a:xfrm>
            <a:off x="7265712" y="5725968"/>
            <a:ext cx="4191210" cy="461665"/>
          </a:xfrm>
          <a:prstGeom prst="rect">
            <a:avLst/>
          </a:prstGeom>
        </p:spPr>
        <p:txBody>
          <a:bodyPr wrap="square">
            <a:spAutoFit/>
          </a:bodyPr>
          <a:lstStyle/>
          <a:p>
            <a:pPr algn="just"/>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Thực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dân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Pháp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đàn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áp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dã</a:t>
            </a:r>
            <a:r>
              <a:rPr lang="en-US" sz="2400" dirty="0">
                <a:solidFill>
                  <a:srgbClr val="0070C0"/>
                </a:solidFill>
                <a:latin typeface="Times New Roman" panose="02020603050405020304" pitchFamily="18" charset="0"/>
                <a:cs typeface="Times New Roman" panose="02020603050405020304" pitchFamily="18" charset="0"/>
              </a:rPr>
              <a:t> man.</a:t>
            </a:r>
            <a:endParaRPr lang="x-none" sz="2400" dirty="0">
              <a:solidFill>
                <a:srgbClr val="0070C0"/>
              </a:solidFill>
              <a:latin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 xmlns:a16="http://schemas.microsoft.com/office/drawing/2014/main" id="{56E15DE8-4AFC-7C46-A367-D2EB58CB10C7}"/>
              </a:ext>
            </a:extLst>
          </p:cNvPr>
          <p:cNvSpPr/>
          <p:nvPr/>
        </p:nvSpPr>
        <p:spPr>
          <a:xfrm>
            <a:off x="7273196" y="2081427"/>
            <a:ext cx="4373372" cy="830997"/>
          </a:xfrm>
          <a:prstGeom prst="rect">
            <a:avLst/>
          </a:prstGeom>
        </p:spPr>
        <p:txBody>
          <a:bodyPr wrap="square">
            <a:spAutoFit/>
          </a:bodyPr>
          <a:lstStyle/>
          <a:p>
            <a:pPr algn="just"/>
            <a:r>
              <a:rPr lang="vi-VN" sz="2400" dirty="0">
                <a:solidFill>
                  <a:srgbClr val="FF0000"/>
                </a:solidFill>
                <a:latin typeface="Times New Roman" panose="02020603050405020304" pitchFamily="18" charset="0"/>
                <a:cs typeface="Times New Roman" panose="02020603050405020304" pitchFamily="18" charset="0"/>
              </a:rPr>
              <a:t>- Tổ chức, lực lượng còn yếu kém</a:t>
            </a:r>
            <a:br>
              <a:rPr lang="vi-VN" sz="2400" dirty="0">
                <a:solidFill>
                  <a:srgbClr val="FF0000"/>
                </a:solidFill>
                <a:latin typeface="Times New Roman" panose="02020603050405020304" pitchFamily="18" charset="0"/>
                <a:cs typeface="Times New Roman" panose="02020603050405020304" pitchFamily="18" charset="0"/>
              </a:rPr>
            </a:br>
            <a:endParaRPr lang="x-none" sz="2400" dirty="0">
              <a:solidFill>
                <a:srgbClr val="FF0000"/>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 xmlns:a16="http://schemas.microsoft.com/office/drawing/2014/main" id="{2AEB6276-4601-C547-B336-C9151E25D12C}"/>
              </a:ext>
            </a:extLst>
          </p:cNvPr>
          <p:cNvGrpSpPr/>
          <p:nvPr/>
        </p:nvGrpSpPr>
        <p:grpSpPr>
          <a:xfrm>
            <a:off x="6673764" y="2093938"/>
            <a:ext cx="591948" cy="424560"/>
            <a:chOff x="6673764" y="2093938"/>
            <a:chExt cx="591948" cy="424560"/>
          </a:xfrm>
        </p:grpSpPr>
        <p:sp>
          <p:nvSpPr>
            <p:cNvPr id="35" name="Google Shape;263;p36">
              <a:extLst>
                <a:ext uri="{FF2B5EF4-FFF2-40B4-BE49-F238E27FC236}">
                  <a16:creationId xmlns="" xmlns:a16="http://schemas.microsoft.com/office/drawing/2014/main" id="{2E48FE31-2A05-5E44-8763-E9D14B7148AB}"/>
                </a:ext>
              </a:extLst>
            </p:cNvPr>
            <p:cNvSpPr/>
            <p:nvPr/>
          </p:nvSpPr>
          <p:spPr>
            <a:xfrm>
              <a:off x="6673764" y="2120098"/>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72;p36">
              <a:extLst>
                <a:ext uri="{FF2B5EF4-FFF2-40B4-BE49-F238E27FC236}">
                  <a16:creationId xmlns="" xmlns:a16="http://schemas.microsoft.com/office/drawing/2014/main" id="{4AFBA7BA-A857-D049-9622-04862C247CB6}"/>
                </a:ext>
              </a:extLst>
            </p:cNvPr>
            <p:cNvSpPr/>
            <p:nvPr/>
          </p:nvSpPr>
          <p:spPr>
            <a:xfrm>
              <a:off x="6729864" y="2093938"/>
              <a:ext cx="535848" cy="398105"/>
            </a:xfrm>
            <a:custGeom>
              <a:avLst/>
              <a:gdLst/>
              <a:ahLst/>
              <a:cxnLst/>
              <a:rect l="l" t="t" r="r" b="b"/>
              <a:pathLst>
                <a:path w="285532" h="196111" extrusionOk="0">
                  <a:moveTo>
                    <a:pt x="269081" y="0"/>
                  </a:moveTo>
                  <a:lnTo>
                    <a:pt x="78609" y="158394"/>
                  </a:lnTo>
                  <a:lnTo>
                    <a:pt x="21130" y="75516"/>
                  </a:lnTo>
                  <a:lnTo>
                    <a:pt x="0" y="90186"/>
                  </a:lnTo>
                  <a:lnTo>
                    <a:pt x="73490" y="196110"/>
                  </a:lnTo>
                  <a:lnTo>
                    <a:pt x="285531" y="19789"/>
                  </a:lnTo>
                  <a:lnTo>
                    <a:pt x="269081"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 name="Group 39">
            <a:extLst>
              <a:ext uri="{FF2B5EF4-FFF2-40B4-BE49-F238E27FC236}">
                <a16:creationId xmlns="" xmlns:a16="http://schemas.microsoft.com/office/drawing/2014/main" id="{2CA7BE00-2B86-6049-AA36-CE82139F9AAF}"/>
              </a:ext>
            </a:extLst>
          </p:cNvPr>
          <p:cNvGrpSpPr/>
          <p:nvPr/>
        </p:nvGrpSpPr>
        <p:grpSpPr>
          <a:xfrm>
            <a:off x="6872964" y="477121"/>
            <a:ext cx="4607837" cy="1388598"/>
            <a:chOff x="2414015" y="-20906"/>
            <a:chExt cx="2935223" cy="769643"/>
          </a:xfrm>
        </p:grpSpPr>
        <p:pic>
          <p:nvPicPr>
            <p:cNvPr id="41" name="Picture 40">
              <a:extLst>
                <a:ext uri="{FF2B5EF4-FFF2-40B4-BE49-F238E27FC236}">
                  <a16:creationId xmlns="" xmlns:a16="http://schemas.microsoft.com/office/drawing/2014/main" id="{F6470592-357B-5D4A-AB00-6793005177C4}"/>
                </a:ext>
              </a:extLst>
            </p:cNvPr>
            <p:cNvPicPr>
              <a:picLocks noChangeAspect="1"/>
            </p:cNvPicPr>
            <p:nvPr/>
          </p:nvPicPr>
          <p:blipFill rotWithShape="1">
            <a:blip r:embed="rId4"/>
            <a:srcRect l="13023" t="37333" r="12845" b="37600"/>
            <a:stretch/>
          </p:blipFill>
          <p:spPr>
            <a:xfrm>
              <a:off x="2414015" y="-20906"/>
              <a:ext cx="2935223" cy="769643"/>
            </a:xfrm>
            <a:prstGeom prst="rect">
              <a:avLst/>
            </a:prstGeom>
          </p:spPr>
        </p:pic>
        <p:sp>
          <p:nvSpPr>
            <p:cNvPr id="43" name="TextBox 42">
              <a:extLst>
                <a:ext uri="{FF2B5EF4-FFF2-40B4-BE49-F238E27FC236}">
                  <a16:creationId xmlns="" xmlns:a16="http://schemas.microsoft.com/office/drawing/2014/main" id="{812535A7-9F53-B448-90C7-E33687CBBE65}"/>
                </a:ext>
              </a:extLst>
            </p:cNvPr>
            <p:cNvSpPr txBox="1"/>
            <p:nvPr/>
          </p:nvSpPr>
          <p:spPr>
            <a:xfrm>
              <a:off x="2930650" y="208992"/>
              <a:ext cx="1901952" cy="358235"/>
            </a:xfrm>
            <a:prstGeom prst="rect">
              <a:avLst/>
            </a:prstGeom>
            <a:noFill/>
          </p:spPr>
          <p:txBody>
            <a:bodyPr wrap="square" rtlCol="0">
              <a:spAutoFit/>
            </a:bodyPr>
            <a:lstStyle/>
            <a:p>
              <a:pPr algn="ctr">
                <a:buClr>
                  <a:srgbClr val="000000"/>
                </a:buClr>
                <a:buFont typeface="Arial"/>
                <a:buNone/>
              </a:pPr>
              <a:r>
                <a:rPr lang="x-none" sz="3600" b="1" kern="0" dirty="0">
                  <a:solidFill>
                    <a:srgbClr val="FF0000"/>
                  </a:solidFill>
                  <a:latin typeface="Times New Roman" panose="02020603050405020304" pitchFamily="18" charset="0"/>
                  <a:cs typeface="Times New Roman" panose="02020603050405020304" pitchFamily="18" charset="0"/>
                  <a:sym typeface="Arial"/>
                </a:rPr>
                <a:t>Nguyên nhân</a:t>
              </a:r>
            </a:p>
          </p:txBody>
        </p:sp>
      </p:grpSp>
    </p:spTree>
    <p:extLst>
      <p:ext uri="{BB962C8B-B14F-4D97-AF65-F5344CB8AC3E}">
        <p14:creationId xmlns:p14="http://schemas.microsoft.com/office/powerpoint/2010/main" val="34700857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1000"/>
                                        <p:tgtEl>
                                          <p:spTgt spid="33"/>
                                        </p:tgtEl>
                                      </p:cBhvr>
                                    </p:animEffect>
                                    <p:anim calcmode="lin" valueType="num">
                                      <p:cBhvr>
                                        <p:cTn id="49" dur="1000" fill="hold"/>
                                        <p:tgtEl>
                                          <p:spTgt spid="33"/>
                                        </p:tgtEl>
                                        <p:attrNameLst>
                                          <p:attrName>ppt_x</p:attrName>
                                        </p:attrNameLst>
                                      </p:cBhvr>
                                      <p:tavLst>
                                        <p:tav tm="0">
                                          <p:val>
                                            <p:strVal val="#ppt_x"/>
                                          </p:val>
                                        </p:tav>
                                        <p:tav tm="100000">
                                          <p:val>
                                            <p:strVal val="#ppt_x"/>
                                          </p:val>
                                        </p:tav>
                                      </p:tavLst>
                                    </p:anim>
                                    <p:anim calcmode="lin" valueType="num">
                                      <p:cBhvr>
                                        <p:cTn id="5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5" name="Google Shape;265;p36"/>
          <p:cNvPicPr preferRelativeResize="0"/>
          <p:nvPr/>
        </p:nvPicPr>
        <p:blipFill>
          <a:blip r:embed="rId3">
            <a:alphaModFix/>
          </a:blip>
          <a:stretch>
            <a:fillRect/>
          </a:stretch>
        </p:blipFill>
        <p:spPr>
          <a:xfrm rot="-695467">
            <a:off x="651401" y="4803512"/>
            <a:ext cx="1501190" cy="1659215"/>
          </a:xfrm>
          <a:prstGeom prst="rect">
            <a:avLst/>
          </a:prstGeom>
          <a:noFill/>
          <a:ln>
            <a:noFill/>
          </a:ln>
          <a:effectLst>
            <a:outerShdw blurRad="57150" dist="19050" dir="5400000" algn="bl" rotWithShape="0">
              <a:srgbClr val="000000">
                <a:alpha val="50000"/>
              </a:srgbClr>
            </a:outerShdw>
          </a:effectLst>
        </p:spPr>
      </p:pic>
      <p:sp>
        <p:nvSpPr>
          <p:cNvPr id="266" name="Google Shape;266;p36"/>
          <p:cNvSpPr txBox="1">
            <a:spLocks noGrp="1"/>
          </p:cNvSpPr>
          <p:nvPr>
            <p:ph type="title" idx="4"/>
          </p:nvPr>
        </p:nvSpPr>
        <p:spPr>
          <a:xfrm rot="-695454">
            <a:off x="920667" y="5495686"/>
            <a:ext cx="1156383" cy="658199"/>
          </a:xfrm>
          <a:prstGeom prst="rect">
            <a:avLst/>
          </a:prstGeom>
        </p:spPr>
        <p:txBody>
          <a:bodyPr spcFirstLastPara="1" wrap="square" lIns="121900" tIns="121900" rIns="121900" bIns="121900" anchor="b" anchorCtr="0">
            <a:noAutofit/>
          </a:bodyPr>
          <a:lstStyle/>
          <a:p>
            <a:pPr algn="ctr"/>
            <a:r>
              <a:rPr lang="en" sz="1867">
                <a:solidFill>
                  <a:schemeClr val="dk2"/>
                </a:solidFill>
                <a:latin typeface="Anonymous Pro"/>
                <a:ea typeface="Anonymous Pro"/>
                <a:cs typeface="Anonymous Pro"/>
                <a:sym typeface="Anonymous Pro"/>
              </a:rPr>
              <a:t>Exam content</a:t>
            </a:r>
            <a:endParaRPr sz="2133">
              <a:solidFill>
                <a:schemeClr val="dk2"/>
              </a:solidFill>
              <a:latin typeface="Anonymous Pro"/>
              <a:ea typeface="Anonymous Pro"/>
              <a:cs typeface="Anonymous Pro"/>
              <a:sym typeface="Anonymous Pro"/>
            </a:endParaRPr>
          </a:p>
        </p:txBody>
      </p:sp>
      <p:grpSp>
        <p:nvGrpSpPr>
          <p:cNvPr id="267" name="Google Shape;267;p36"/>
          <p:cNvGrpSpPr/>
          <p:nvPr/>
        </p:nvGrpSpPr>
        <p:grpSpPr>
          <a:xfrm>
            <a:off x="923015" y="5350929"/>
            <a:ext cx="309458" cy="465363"/>
            <a:chOff x="1312450" y="4093350"/>
            <a:chExt cx="685350" cy="1090200"/>
          </a:xfrm>
        </p:grpSpPr>
        <p:sp>
          <p:nvSpPr>
            <p:cNvPr id="268" name="Google Shape;268;p36"/>
            <p:cNvSpPr/>
            <p:nvPr/>
          </p:nvSpPr>
          <p:spPr>
            <a:xfrm>
              <a:off x="1312450" y="4093350"/>
              <a:ext cx="685350" cy="1090200"/>
            </a:xfrm>
            <a:custGeom>
              <a:avLst/>
              <a:gdLst/>
              <a:ahLst/>
              <a:cxnLst/>
              <a:rect l="l" t="t" r="r" b="b"/>
              <a:pathLst>
                <a:path w="27414" h="43608" extrusionOk="0">
                  <a:moveTo>
                    <a:pt x="5201" y="10009"/>
                  </a:moveTo>
                  <a:lnTo>
                    <a:pt x="5201" y="10009"/>
                  </a:lnTo>
                  <a:cubicBezTo>
                    <a:pt x="5040" y="10996"/>
                    <a:pt x="5002" y="11987"/>
                    <a:pt x="5102" y="12937"/>
                  </a:cubicBezTo>
                  <a:cubicBezTo>
                    <a:pt x="5170" y="13571"/>
                    <a:pt x="5297" y="14196"/>
                    <a:pt x="5478" y="14807"/>
                  </a:cubicBezTo>
                  <a:cubicBezTo>
                    <a:pt x="4743" y="13294"/>
                    <a:pt x="4728" y="11634"/>
                    <a:pt x="5201" y="10009"/>
                  </a:cubicBezTo>
                  <a:close/>
                  <a:moveTo>
                    <a:pt x="15811" y="1265"/>
                  </a:moveTo>
                  <a:cubicBezTo>
                    <a:pt x="20541" y="1265"/>
                    <a:pt x="25145" y="5101"/>
                    <a:pt x="25884" y="9796"/>
                  </a:cubicBezTo>
                  <a:cubicBezTo>
                    <a:pt x="26649" y="14663"/>
                    <a:pt x="23581" y="19908"/>
                    <a:pt x="18734" y="21156"/>
                  </a:cubicBezTo>
                  <a:lnTo>
                    <a:pt x="18733" y="21156"/>
                  </a:lnTo>
                  <a:cubicBezTo>
                    <a:pt x="17919" y="21366"/>
                    <a:pt x="17082" y="21467"/>
                    <a:pt x="16245" y="21467"/>
                  </a:cubicBezTo>
                  <a:cubicBezTo>
                    <a:pt x="12150" y="21467"/>
                    <a:pt x="8059" y="19044"/>
                    <a:pt x="6641" y="15088"/>
                  </a:cubicBezTo>
                  <a:cubicBezTo>
                    <a:pt x="5469" y="11816"/>
                    <a:pt x="6172" y="7764"/>
                    <a:pt x="8270" y="4955"/>
                  </a:cubicBezTo>
                  <a:cubicBezTo>
                    <a:pt x="9623" y="3549"/>
                    <a:pt x="11222" y="2430"/>
                    <a:pt x="12774" y="1829"/>
                  </a:cubicBezTo>
                  <a:cubicBezTo>
                    <a:pt x="13408" y="1665"/>
                    <a:pt x="14061" y="1582"/>
                    <a:pt x="14715" y="1582"/>
                  </a:cubicBezTo>
                  <a:cubicBezTo>
                    <a:pt x="14773" y="1582"/>
                    <a:pt x="14831" y="1582"/>
                    <a:pt x="14889" y="1584"/>
                  </a:cubicBezTo>
                  <a:cubicBezTo>
                    <a:pt x="14890" y="1584"/>
                    <a:pt x="14891" y="1584"/>
                    <a:pt x="14891" y="1584"/>
                  </a:cubicBezTo>
                  <a:cubicBezTo>
                    <a:pt x="15042" y="1584"/>
                    <a:pt x="15084" y="1340"/>
                    <a:pt x="14936" y="1309"/>
                  </a:cubicBezTo>
                  <a:cubicBezTo>
                    <a:pt x="15228" y="1279"/>
                    <a:pt x="15519" y="1265"/>
                    <a:pt x="15811" y="1265"/>
                  </a:cubicBezTo>
                  <a:close/>
                  <a:moveTo>
                    <a:pt x="11744" y="28418"/>
                  </a:moveTo>
                  <a:lnTo>
                    <a:pt x="11744" y="28418"/>
                  </a:lnTo>
                  <a:cubicBezTo>
                    <a:pt x="12408" y="28787"/>
                    <a:pt x="13268" y="28878"/>
                    <a:pt x="14064" y="28978"/>
                  </a:cubicBezTo>
                  <a:cubicBezTo>
                    <a:pt x="13489" y="31053"/>
                    <a:pt x="12936" y="33136"/>
                    <a:pt x="12378" y="35217"/>
                  </a:cubicBezTo>
                  <a:lnTo>
                    <a:pt x="12377" y="35217"/>
                  </a:lnTo>
                  <a:lnTo>
                    <a:pt x="11752" y="37548"/>
                  </a:lnTo>
                  <a:cubicBezTo>
                    <a:pt x="11436" y="37515"/>
                    <a:pt x="11118" y="37500"/>
                    <a:pt x="10804" y="37432"/>
                  </a:cubicBezTo>
                  <a:cubicBezTo>
                    <a:pt x="10450" y="37354"/>
                    <a:pt x="10108" y="37230"/>
                    <a:pt x="9772" y="37098"/>
                  </a:cubicBezTo>
                  <a:cubicBezTo>
                    <a:pt x="9899" y="36422"/>
                    <a:pt x="10035" y="35749"/>
                    <a:pt x="10185" y="35077"/>
                  </a:cubicBezTo>
                  <a:cubicBezTo>
                    <a:pt x="10425" y="33999"/>
                    <a:pt x="10695" y="32928"/>
                    <a:pt x="10992" y="31864"/>
                  </a:cubicBezTo>
                  <a:cubicBezTo>
                    <a:pt x="11305" y="30745"/>
                    <a:pt x="11807" y="29661"/>
                    <a:pt x="11760" y="28491"/>
                  </a:cubicBezTo>
                  <a:cubicBezTo>
                    <a:pt x="11757" y="28467"/>
                    <a:pt x="11752" y="28442"/>
                    <a:pt x="11744" y="28418"/>
                  </a:cubicBezTo>
                  <a:close/>
                  <a:moveTo>
                    <a:pt x="9701" y="37483"/>
                  </a:moveTo>
                  <a:cubicBezTo>
                    <a:pt x="10246" y="37833"/>
                    <a:pt x="10942" y="38077"/>
                    <a:pt x="11595" y="38077"/>
                  </a:cubicBezTo>
                  <a:cubicBezTo>
                    <a:pt x="11600" y="38077"/>
                    <a:pt x="11605" y="38077"/>
                    <a:pt x="11609" y="38077"/>
                  </a:cubicBezTo>
                  <a:lnTo>
                    <a:pt x="11609" y="38077"/>
                  </a:lnTo>
                  <a:cubicBezTo>
                    <a:pt x="11580" y="38193"/>
                    <a:pt x="11549" y="38311"/>
                    <a:pt x="11517" y="38428"/>
                  </a:cubicBezTo>
                  <a:lnTo>
                    <a:pt x="11517" y="38427"/>
                  </a:lnTo>
                  <a:cubicBezTo>
                    <a:pt x="11470" y="38603"/>
                    <a:pt x="11418" y="38860"/>
                    <a:pt x="11359" y="39156"/>
                  </a:cubicBezTo>
                  <a:cubicBezTo>
                    <a:pt x="11204" y="39085"/>
                    <a:pt x="11033" y="39072"/>
                    <a:pt x="10858" y="39072"/>
                  </a:cubicBezTo>
                  <a:cubicBezTo>
                    <a:pt x="10752" y="39072"/>
                    <a:pt x="10645" y="39077"/>
                    <a:pt x="10540" y="39077"/>
                  </a:cubicBezTo>
                  <a:cubicBezTo>
                    <a:pt x="10481" y="39077"/>
                    <a:pt x="10423" y="39075"/>
                    <a:pt x="10366" y="39070"/>
                  </a:cubicBezTo>
                  <a:cubicBezTo>
                    <a:pt x="10056" y="39046"/>
                    <a:pt x="9752" y="38970"/>
                    <a:pt x="9446" y="38922"/>
                  </a:cubicBezTo>
                  <a:cubicBezTo>
                    <a:pt x="9465" y="38818"/>
                    <a:pt x="9482" y="38724"/>
                    <a:pt x="9492" y="38655"/>
                  </a:cubicBezTo>
                  <a:cubicBezTo>
                    <a:pt x="9556" y="38264"/>
                    <a:pt x="9631" y="37874"/>
                    <a:pt x="9701" y="37483"/>
                  </a:cubicBezTo>
                  <a:close/>
                  <a:moveTo>
                    <a:pt x="9371" y="39374"/>
                  </a:moveTo>
                  <a:cubicBezTo>
                    <a:pt x="9633" y="39480"/>
                    <a:pt x="9916" y="39543"/>
                    <a:pt x="10196" y="39580"/>
                  </a:cubicBezTo>
                  <a:cubicBezTo>
                    <a:pt x="10388" y="39606"/>
                    <a:pt x="10607" y="39642"/>
                    <a:pt x="10819" y="39642"/>
                  </a:cubicBezTo>
                  <a:cubicBezTo>
                    <a:pt x="10980" y="39642"/>
                    <a:pt x="11137" y="39622"/>
                    <a:pt x="11275" y="39560"/>
                  </a:cubicBezTo>
                  <a:lnTo>
                    <a:pt x="11275" y="39560"/>
                  </a:lnTo>
                  <a:cubicBezTo>
                    <a:pt x="11189" y="39985"/>
                    <a:pt x="11082" y="40437"/>
                    <a:pt x="10950" y="40815"/>
                  </a:cubicBezTo>
                  <a:cubicBezTo>
                    <a:pt x="10924" y="40814"/>
                    <a:pt x="10899" y="40814"/>
                    <a:pt x="10873" y="40814"/>
                  </a:cubicBezTo>
                  <a:cubicBezTo>
                    <a:pt x="10639" y="40814"/>
                    <a:pt x="10398" y="40862"/>
                    <a:pt x="10159" y="40862"/>
                  </a:cubicBezTo>
                  <a:cubicBezTo>
                    <a:pt x="10125" y="40862"/>
                    <a:pt x="10090" y="40861"/>
                    <a:pt x="10056" y="40859"/>
                  </a:cubicBezTo>
                  <a:cubicBezTo>
                    <a:pt x="9795" y="40841"/>
                    <a:pt x="9538" y="40801"/>
                    <a:pt x="9284" y="40736"/>
                  </a:cubicBezTo>
                  <a:cubicBezTo>
                    <a:pt x="9251" y="40301"/>
                    <a:pt x="9306" y="39796"/>
                    <a:pt x="9371" y="39374"/>
                  </a:cubicBezTo>
                  <a:close/>
                  <a:moveTo>
                    <a:pt x="9402" y="41289"/>
                  </a:moveTo>
                  <a:lnTo>
                    <a:pt x="9402" y="41289"/>
                  </a:lnTo>
                  <a:cubicBezTo>
                    <a:pt x="9559" y="41334"/>
                    <a:pt x="9718" y="41367"/>
                    <a:pt x="9881" y="41388"/>
                  </a:cubicBezTo>
                  <a:cubicBezTo>
                    <a:pt x="10049" y="41410"/>
                    <a:pt x="10255" y="41433"/>
                    <a:pt x="10462" y="41433"/>
                  </a:cubicBezTo>
                  <a:cubicBezTo>
                    <a:pt x="10528" y="41433"/>
                    <a:pt x="10593" y="41431"/>
                    <a:pt x="10658" y="41426"/>
                  </a:cubicBezTo>
                  <a:lnTo>
                    <a:pt x="10658" y="41426"/>
                  </a:lnTo>
                  <a:cubicBezTo>
                    <a:pt x="10569" y="41553"/>
                    <a:pt x="10471" y="41645"/>
                    <a:pt x="10362" y="41677"/>
                  </a:cubicBezTo>
                  <a:cubicBezTo>
                    <a:pt x="10234" y="41715"/>
                    <a:pt x="10121" y="41733"/>
                    <a:pt x="10020" y="41733"/>
                  </a:cubicBezTo>
                  <a:cubicBezTo>
                    <a:pt x="9703" y="41733"/>
                    <a:pt x="9511" y="41557"/>
                    <a:pt x="9402" y="41289"/>
                  </a:cubicBezTo>
                  <a:close/>
                  <a:moveTo>
                    <a:pt x="15893" y="1"/>
                  </a:moveTo>
                  <a:cubicBezTo>
                    <a:pt x="15395" y="1"/>
                    <a:pt x="14894" y="37"/>
                    <a:pt x="14392" y="112"/>
                  </a:cubicBezTo>
                  <a:cubicBezTo>
                    <a:pt x="8294" y="1027"/>
                    <a:pt x="1" y="10835"/>
                    <a:pt x="5909" y="16358"/>
                  </a:cubicBezTo>
                  <a:cubicBezTo>
                    <a:pt x="5961" y="16407"/>
                    <a:pt x="6017" y="16426"/>
                    <a:pt x="6069" y="16426"/>
                  </a:cubicBezTo>
                  <a:cubicBezTo>
                    <a:pt x="6083" y="16426"/>
                    <a:pt x="6096" y="16425"/>
                    <a:pt x="6110" y="16423"/>
                  </a:cubicBezTo>
                  <a:cubicBezTo>
                    <a:pt x="7517" y="19288"/>
                    <a:pt x="10185" y="21363"/>
                    <a:pt x="13288" y="22188"/>
                  </a:cubicBezTo>
                  <a:cubicBezTo>
                    <a:pt x="12902" y="23062"/>
                    <a:pt x="12749" y="24055"/>
                    <a:pt x="12540" y="24979"/>
                  </a:cubicBezTo>
                  <a:cubicBezTo>
                    <a:pt x="12385" y="25662"/>
                    <a:pt x="12080" y="26433"/>
                    <a:pt x="12061" y="27162"/>
                  </a:cubicBezTo>
                  <a:cubicBezTo>
                    <a:pt x="11762" y="27201"/>
                    <a:pt x="11473" y="27285"/>
                    <a:pt x="11204" y="27442"/>
                  </a:cubicBezTo>
                  <a:cubicBezTo>
                    <a:pt x="11018" y="27550"/>
                    <a:pt x="11015" y="27777"/>
                    <a:pt x="11142" y="27928"/>
                  </a:cubicBezTo>
                  <a:cubicBezTo>
                    <a:pt x="11145" y="27935"/>
                    <a:pt x="11150" y="27938"/>
                    <a:pt x="11155" y="27944"/>
                  </a:cubicBezTo>
                  <a:cubicBezTo>
                    <a:pt x="11028" y="27948"/>
                    <a:pt x="10910" y="28008"/>
                    <a:pt x="10832" y="28108"/>
                  </a:cubicBezTo>
                  <a:cubicBezTo>
                    <a:pt x="9928" y="29229"/>
                    <a:pt x="9683" y="30715"/>
                    <a:pt x="9312" y="32089"/>
                  </a:cubicBezTo>
                  <a:cubicBezTo>
                    <a:pt x="8852" y="33796"/>
                    <a:pt x="8465" y="35519"/>
                    <a:pt x="8149" y="37259"/>
                  </a:cubicBezTo>
                  <a:cubicBezTo>
                    <a:pt x="7935" y="38433"/>
                    <a:pt x="7369" y="40158"/>
                    <a:pt x="7613" y="41356"/>
                  </a:cubicBezTo>
                  <a:cubicBezTo>
                    <a:pt x="7832" y="42434"/>
                    <a:pt x="8920" y="43013"/>
                    <a:pt x="9873" y="43417"/>
                  </a:cubicBezTo>
                  <a:cubicBezTo>
                    <a:pt x="10183" y="43548"/>
                    <a:pt x="10458" y="43608"/>
                    <a:pt x="10702" y="43608"/>
                  </a:cubicBezTo>
                  <a:cubicBezTo>
                    <a:pt x="12509" y="43608"/>
                    <a:pt x="12630" y="40342"/>
                    <a:pt x="13029" y="38845"/>
                  </a:cubicBezTo>
                  <a:cubicBezTo>
                    <a:pt x="13941" y="35420"/>
                    <a:pt x="14878" y="31999"/>
                    <a:pt x="15749" y="28562"/>
                  </a:cubicBezTo>
                  <a:cubicBezTo>
                    <a:pt x="15842" y="28197"/>
                    <a:pt x="15632" y="27698"/>
                    <a:pt x="15220" y="27630"/>
                  </a:cubicBezTo>
                  <a:cubicBezTo>
                    <a:pt x="14854" y="27569"/>
                    <a:pt x="14466" y="27473"/>
                    <a:pt x="14071" y="27380"/>
                  </a:cubicBezTo>
                  <a:cubicBezTo>
                    <a:pt x="14478" y="25797"/>
                    <a:pt x="14896" y="24136"/>
                    <a:pt x="15010" y="22508"/>
                  </a:cubicBezTo>
                  <a:cubicBezTo>
                    <a:pt x="15443" y="22557"/>
                    <a:pt x="15877" y="22582"/>
                    <a:pt x="16312" y="22582"/>
                  </a:cubicBezTo>
                  <a:cubicBezTo>
                    <a:pt x="16645" y="22582"/>
                    <a:pt x="16978" y="22568"/>
                    <a:pt x="17310" y="22539"/>
                  </a:cubicBezTo>
                  <a:cubicBezTo>
                    <a:pt x="23190" y="22007"/>
                    <a:pt x="27413" y="16567"/>
                    <a:pt x="27170" y="10774"/>
                  </a:cubicBezTo>
                  <a:cubicBezTo>
                    <a:pt x="26925" y="4930"/>
                    <a:pt x="21682" y="1"/>
                    <a:pt x="1589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36"/>
            <p:cNvSpPr/>
            <p:nvPr/>
          </p:nvSpPr>
          <p:spPr>
            <a:xfrm>
              <a:off x="1477975" y="4161250"/>
              <a:ext cx="487250" cy="450450"/>
            </a:xfrm>
            <a:custGeom>
              <a:avLst/>
              <a:gdLst/>
              <a:ahLst/>
              <a:cxnLst/>
              <a:rect l="l" t="t" r="r" b="b"/>
              <a:pathLst>
                <a:path w="19490" h="18018" extrusionOk="0">
                  <a:moveTo>
                    <a:pt x="1614" y="7205"/>
                  </a:moveTo>
                  <a:cubicBezTo>
                    <a:pt x="1122" y="9193"/>
                    <a:pt x="1161" y="11265"/>
                    <a:pt x="1871" y="12865"/>
                  </a:cubicBezTo>
                  <a:cubicBezTo>
                    <a:pt x="1911" y="12957"/>
                    <a:pt x="1956" y="13046"/>
                    <a:pt x="2001" y="13135"/>
                  </a:cubicBezTo>
                  <a:cubicBezTo>
                    <a:pt x="1442" y="12197"/>
                    <a:pt x="1127" y="11132"/>
                    <a:pt x="1088" y="10040"/>
                  </a:cubicBezTo>
                  <a:cubicBezTo>
                    <a:pt x="1052" y="9061"/>
                    <a:pt x="1251" y="8105"/>
                    <a:pt x="1614" y="7205"/>
                  </a:cubicBezTo>
                  <a:close/>
                  <a:moveTo>
                    <a:pt x="8769" y="1099"/>
                  </a:moveTo>
                  <a:cubicBezTo>
                    <a:pt x="10213" y="1099"/>
                    <a:pt x="11739" y="1834"/>
                    <a:pt x="12928" y="2514"/>
                  </a:cubicBezTo>
                  <a:cubicBezTo>
                    <a:pt x="15190" y="3806"/>
                    <a:pt x="17154" y="5801"/>
                    <a:pt x="17151" y="8562"/>
                  </a:cubicBezTo>
                  <a:cubicBezTo>
                    <a:pt x="17150" y="11027"/>
                    <a:pt x="16062" y="14041"/>
                    <a:pt x="14176" y="15676"/>
                  </a:cubicBezTo>
                  <a:cubicBezTo>
                    <a:pt x="13112" y="16598"/>
                    <a:pt x="11835" y="16976"/>
                    <a:pt x="10526" y="16976"/>
                  </a:cubicBezTo>
                  <a:cubicBezTo>
                    <a:pt x="8796" y="16976"/>
                    <a:pt x="7009" y="16315"/>
                    <a:pt x="5579" y="15381"/>
                  </a:cubicBezTo>
                  <a:cubicBezTo>
                    <a:pt x="2756" y="13536"/>
                    <a:pt x="1781" y="10776"/>
                    <a:pt x="2574" y="7531"/>
                  </a:cubicBezTo>
                  <a:cubicBezTo>
                    <a:pt x="2925" y="6098"/>
                    <a:pt x="3537" y="4567"/>
                    <a:pt x="4464" y="3322"/>
                  </a:cubicBezTo>
                  <a:cubicBezTo>
                    <a:pt x="4471" y="3316"/>
                    <a:pt x="4477" y="3308"/>
                    <a:pt x="4485" y="3302"/>
                  </a:cubicBezTo>
                  <a:cubicBezTo>
                    <a:pt x="5475" y="2436"/>
                    <a:pt x="6694" y="1440"/>
                    <a:pt x="8014" y="1172"/>
                  </a:cubicBezTo>
                  <a:cubicBezTo>
                    <a:pt x="8262" y="1122"/>
                    <a:pt x="8514" y="1099"/>
                    <a:pt x="8769" y="1099"/>
                  </a:cubicBezTo>
                  <a:close/>
                  <a:moveTo>
                    <a:pt x="8887" y="1"/>
                  </a:moveTo>
                  <a:cubicBezTo>
                    <a:pt x="8837" y="1"/>
                    <a:pt x="8788" y="1"/>
                    <a:pt x="8738" y="3"/>
                  </a:cubicBezTo>
                  <a:cubicBezTo>
                    <a:pt x="6181" y="71"/>
                    <a:pt x="3888" y="2245"/>
                    <a:pt x="2440" y="4180"/>
                  </a:cubicBezTo>
                  <a:cubicBezTo>
                    <a:pt x="877" y="6267"/>
                    <a:pt x="1" y="8911"/>
                    <a:pt x="661" y="11505"/>
                  </a:cubicBezTo>
                  <a:cubicBezTo>
                    <a:pt x="1175" y="13521"/>
                    <a:pt x="2542" y="15297"/>
                    <a:pt x="4474" y="15997"/>
                  </a:cubicBezTo>
                  <a:cubicBezTo>
                    <a:pt x="6169" y="17258"/>
                    <a:pt x="8337" y="18017"/>
                    <a:pt x="10414" y="18017"/>
                  </a:cubicBezTo>
                  <a:cubicBezTo>
                    <a:pt x="12074" y="18017"/>
                    <a:pt x="13676" y="17532"/>
                    <a:pt x="14932" y="16430"/>
                  </a:cubicBezTo>
                  <a:cubicBezTo>
                    <a:pt x="18721" y="13109"/>
                    <a:pt x="19489" y="6595"/>
                    <a:pt x="15668" y="3108"/>
                  </a:cubicBezTo>
                  <a:cubicBezTo>
                    <a:pt x="13933" y="1526"/>
                    <a:pt x="11308" y="1"/>
                    <a:pt x="888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36"/>
            <p:cNvSpPr/>
            <p:nvPr/>
          </p:nvSpPr>
          <p:spPr>
            <a:xfrm>
              <a:off x="1611400" y="4264325"/>
              <a:ext cx="204725" cy="224825"/>
            </a:xfrm>
            <a:custGeom>
              <a:avLst/>
              <a:gdLst/>
              <a:ahLst/>
              <a:cxnLst/>
              <a:rect l="l" t="t" r="r" b="b"/>
              <a:pathLst>
                <a:path w="8189" h="8993" extrusionOk="0">
                  <a:moveTo>
                    <a:pt x="3561" y="0"/>
                  </a:moveTo>
                  <a:cubicBezTo>
                    <a:pt x="1727" y="0"/>
                    <a:pt x="0" y="1490"/>
                    <a:pt x="935" y="3575"/>
                  </a:cubicBezTo>
                  <a:cubicBezTo>
                    <a:pt x="1077" y="3892"/>
                    <a:pt x="1311" y="4020"/>
                    <a:pt x="1557" y="4020"/>
                  </a:cubicBezTo>
                  <a:cubicBezTo>
                    <a:pt x="2000" y="4020"/>
                    <a:pt x="2483" y="3607"/>
                    <a:pt x="2546" y="3138"/>
                  </a:cubicBezTo>
                  <a:cubicBezTo>
                    <a:pt x="2652" y="2350"/>
                    <a:pt x="3006" y="2037"/>
                    <a:pt x="3405" y="2037"/>
                  </a:cubicBezTo>
                  <a:cubicBezTo>
                    <a:pt x="4054" y="2037"/>
                    <a:pt x="4819" y="2864"/>
                    <a:pt x="4821" y="3825"/>
                  </a:cubicBezTo>
                  <a:cubicBezTo>
                    <a:pt x="4825" y="5165"/>
                    <a:pt x="3942" y="6358"/>
                    <a:pt x="3228" y="7421"/>
                  </a:cubicBezTo>
                  <a:cubicBezTo>
                    <a:pt x="2689" y="8221"/>
                    <a:pt x="3437" y="8993"/>
                    <a:pt x="4195" y="8993"/>
                  </a:cubicBezTo>
                  <a:cubicBezTo>
                    <a:pt x="4522" y="8993"/>
                    <a:pt x="4850" y="8849"/>
                    <a:pt x="5078" y="8503"/>
                  </a:cubicBezTo>
                  <a:cubicBezTo>
                    <a:pt x="6537" y="6287"/>
                    <a:pt x="8188" y="2626"/>
                    <a:pt x="5438" y="602"/>
                  </a:cubicBezTo>
                  <a:cubicBezTo>
                    <a:pt x="4875" y="188"/>
                    <a:pt x="4211" y="0"/>
                    <a:pt x="356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36"/>
            <p:cNvSpPr/>
            <p:nvPr/>
          </p:nvSpPr>
          <p:spPr>
            <a:xfrm>
              <a:off x="1688575" y="4506825"/>
              <a:ext cx="60375" cy="62375"/>
            </a:xfrm>
            <a:custGeom>
              <a:avLst/>
              <a:gdLst/>
              <a:ahLst/>
              <a:cxnLst/>
              <a:rect l="l" t="t" r="r" b="b"/>
              <a:pathLst>
                <a:path w="2415" h="2495" extrusionOk="0">
                  <a:moveTo>
                    <a:pt x="1242" y="0"/>
                  </a:moveTo>
                  <a:cubicBezTo>
                    <a:pt x="1230" y="0"/>
                    <a:pt x="1219" y="1"/>
                    <a:pt x="1207" y="1"/>
                  </a:cubicBezTo>
                  <a:cubicBezTo>
                    <a:pt x="1005" y="10"/>
                    <a:pt x="807" y="63"/>
                    <a:pt x="629" y="158"/>
                  </a:cubicBezTo>
                  <a:cubicBezTo>
                    <a:pt x="403" y="277"/>
                    <a:pt x="150" y="585"/>
                    <a:pt x="103" y="841"/>
                  </a:cubicBezTo>
                  <a:cubicBezTo>
                    <a:pt x="93" y="897"/>
                    <a:pt x="83" y="952"/>
                    <a:pt x="73" y="1007"/>
                  </a:cubicBezTo>
                  <a:cubicBezTo>
                    <a:pt x="0" y="1417"/>
                    <a:pt x="50" y="1851"/>
                    <a:pt x="375" y="2151"/>
                  </a:cubicBezTo>
                  <a:cubicBezTo>
                    <a:pt x="605" y="2361"/>
                    <a:pt x="887" y="2495"/>
                    <a:pt x="1207" y="2495"/>
                  </a:cubicBezTo>
                  <a:cubicBezTo>
                    <a:pt x="1517" y="2490"/>
                    <a:pt x="1814" y="2367"/>
                    <a:pt x="2037" y="2151"/>
                  </a:cubicBezTo>
                  <a:cubicBezTo>
                    <a:pt x="2354" y="1833"/>
                    <a:pt x="2415" y="1430"/>
                    <a:pt x="2339" y="1007"/>
                  </a:cubicBezTo>
                  <a:cubicBezTo>
                    <a:pt x="2329" y="952"/>
                    <a:pt x="2319" y="897"/>
                    <a:pt x="2309" y="841"/>
                  </a:cubicBezTo>
                  <a:cubicBezTo>
                    <a:pt x="2267" y="605"/>
                    <a:pt x="2080" y="387"/>
                    <a:pt x="1900" y="247"/>
                  </a:cubicBezTo>
                  <a:cubicBezTo>
                    <a:pt x="1716" y="105"/>
                    <a:pt x="1480" y="0"/>
                    <a:pt x="124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2" name="Google Shape;282;p36"/>
          <p:cNvSpPr/>
          <p:nvPr/>
        </p:nvSpPr>
        <p:spPr>
          <a:xfrm>
            <a:off x="6639575" y="4844156"/>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36"/>
          <p:cNvSpPr/>
          <p:nvPr/>
        </p:nvSpPr>
        <p:spPr>
          <a:xfrm>
            <a:off x="6688191" y="4793229"/>
            <a:ext cx="535848" cy="398105"/>
          </a:xfrm>
          <a:custGeom>
            <a:avLst/>
            <a:gdLst/>
            <a:ahLst/>
            <a:cxnLst/>
            <a:rect l="l" t="t" r="r" b="b"/>
            <a:pathLst>
              <a:path w="285532" h="196111" extrusionOk="0">
                <a:moveTo>
                  <a:pt x="269081" y="0"/>
                </a:moveTo>
                <a:lnTo>
                  <a:pt x="78609" y="158394"/>
                </a:lnTo>
                <a:lnTo>
                  <a:pt x="21130" y="75516"/>
                </a:lnTo>
                <a:lnTo>
                  <a:pt x="0" y="90186"/>
                </a:lnTo>
                <a:lnTo>
                  <a:pt x="73490" y="196110"/>
                </a:lnTo>
                <a:lnTo>
                  <a:pt x="285531" y="19789"/>
                </a:lnTo>
                <a:lnTo>
                  <a:pt x="269081" y="0"/>
                </a:lnTo>
                <a:close/>
              </a:path>
            </a:pathLst>
          </a:cu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Terminator 19">
            <a:extLst>
              <a:ext uri="{FF2B5EF4-FFF2-40B4-BE49-F238E27FC236}">
                <a16:creationId xmlns="" xmlns:a16="http://schemas.microsoft.com/office/drawing/2014/main" id="{CBE09705-7CC8-2D4D-8B1C-0178AC5C2645}"/>
              </a:ext>
            </a:extLst>
          </p:cNvPr>
          <p:cNvSpPr/>
          <p:nvPr/>
        </p:nvSpPr>
        <p:spPr>
          <a:xfrm>
            <a:off x="711199" y="622300"/>
            <a:ext cx="4799553" cy="2806700"/>
          </a:xfrm>
          <a:prstGeom prst="flowChartTerminator">
            <a:avLst/>
          </a:prstGeom>
          <a:solidFill>
            <a:srgbClr val="E6ED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Nguyên nhân thất bại và ý nghĩa lịch sử của các cuộc khởi nghĩa trong phong trào Cần Vương</a:t>
            </a:r>
          </a:p>
        </p:txBody>
      </p:sp>
      <p:sp>
        <p:nvSpPr>
          <p:cNvPr id="31" name="Rectangle 30">
            <a:extLst>
              <a:ext uri="{FF2B5EF4-FFF2-40B4-BE49-F238E27FC236}">
                <a16:creationId xmlns="" xmlns:a16="http://schemas.microsoft.com/office/drawing/2014/main" id="{41F239A4-42E5-D140-ABB2-E5F600DDC0A3}"/>
              </a:ext>
            </a:extLst>
          </p:cNvPr>
          <p:cNvSpPr/>
          <p:nvPr/>
        </p:nvSpPr>
        <p:spPr>
          <a:xfrm>
            <a:off x="7262130" y="4475776"/>
            <a:ext cx="4332240" cy="1200329"/>
          </a:xfrm>
          <a:prstGeom prst="rect">
            <a:avLst/>
          </a:prstGeom>
        </p:spPr>
        <p:txBody>
          <a:bodyPr wrap="square">
            <a:spAutoFit/>
          </a:bodyPr>
          <a:lstStyle/>
          <a:p>
            <a:pPr algn="just"/>
            <a:r>
              <a:rPr lang="vi-VN" sz="2400" dirty="0">
                <a:solidFill>
                  <a:srgbClr val="0070C0"/>
                </a:solidFill>
                <a:latin typeface="Times New Roman" panose="02020603050405020304" pitchFamily="18" charset="0"/>
                <a:cs typeface="Times New Roman" panose="02020603050405020304" pitchFamily="18" charset="0"/>
              </a:rPr>
              <a:t>- Để lại bài học về xây dựng căn cứ, tổ chức kháng chiến trong giai đoạn sau.</a:t>
            </a:r>
            <a:endParaRPr lang="x-none" sz="2400" dirty="0">
              <a:solidFill>
                <a:srgbClr val="0070C0"/>
              </a:solidFill>
              <a:latin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 xmlns:a16="http://schemas.microsoft.com/office/drawing/2014/main" id="{56E15DE8-4AFC-7C46-A367-D2EB58CB10C7}"/>
              </a:ext>
            </a:extLst>
          </p:cNvPr>
          <p:cNvSpPr/>
          <p:nvPr/>
        </p:nvSpPr>
        <p:spPr>
          <a:xfrm>
            <a:off x="7273196" y="2081427"/>
            <a:ext cx="4373372" cy="1569660"/>
          </a:xfrm>
          <a:prstGeom prst="rect">
            <a:avLst/>
          </a:prstGeom>
        </p:spPr>
        <p:txBody>
          <a:bodyPr wrap="square">
            <a:spAutoFit/>
          </a:bodyPr>
          <a:lstStyle/>
          <a:p>
            <a:pPr algn="just"/>
            <a:r>
              <a:rPr lang="vi-VN" sz="2400" dirty="0">
                <a:solidFill>
                  <a:srgbClr val="FF0000"/>
                </a:solidFill>
                <a:latin typeface="Times New Roman" panose="02020603050405020304" pitchFamily="18" charset="0"/>
                <a:cs typeface="Times New Roman" panose="02020603050405020304" pitchFamily="18" charset="0"/>
              </a:rPr>
              <a:t>- Thể hiện tinh thần yêu nước, kiên cường, bất khuất của dân tộc. Làm chậm lại quá trình bình định của thực dân Pháp.</a:t>
            </a:r>
            <a:endParaRPr lang="x-none" sz="2400" dirty="0">
              <a:solidFill>
                <a:srgbClr val="FF0000"/>
              </a:solidFill>
              <a:latin typeface="Times New Roman" panose="02020603050405020304" pitchFamily="18" charset="0"/>
              <a:cs typeface="Times New Roman" panose="02020603050405020304" pitchFamily="18" charset="0"/>
            </a:endParaRPr>
          </a:p>
        </p:txBody>
      </p:sp>
      <p:sp>
        <p:nvSpPr>
          <p:cNvPr id="35" name="Google Shape;263;p36">
            <a:extLst>
              <a:ext uri="{FF2B5EF4-FFF2-40B4-BE49-F238E27FC236}">
                <a16:creationId xmlns="" xmlns:a16="http://schemas.microsoft.com/office/drawing/2014/main" id="{2E48FE31-2A05-5E44-8763-E9D14B7148AB}"/>
              </a:ext>
            </a:extLst>
          </p:cNvPr>
          <p:cNvSpPr/>
          <p:nvPr/>
        </p:nvSpPr>
        <p:spPr>
          <a:xfrm>
            <a:off x="6576532" y="2601361"/>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72;p36">
            <a:extLst>
              <a:ext uri="{FF2B5EF4-FFF2-40B4-BE49-F238E27FC236}">
                <a16:creationId xmlns="" xmlns:a16="http://schemas.microsoft.com/office/drawing/2014/main" id="{4AFBA7BA-A857-D049-9622-04862C247CB6}"/>
              </a:ext>
            </a:extLst>
          </p:cNvPr>
          <p:cNvSpPr/>
          <p:nvPr/>
        </p:nvSpPr>
        <p:spPr>
          <a:xfrm>
            <a:off x="6632632" y="2575201"/>
            <a:ext cx="535848" cy="398105"/>
          </a:xfrm>
          <a:custGeom>
            <a:avLst/>
            <a:gdLst/>
            <a:ahLst/>
            <a:cxnLst/>
            <a:rect l="l" t="t" r="r" b="b"/>
            <a:pathLst>
              <a:path w="285532" h="196111" extrusionOk="0">
                <a:moveTo>
                  <a:pt x="269081" y="0"/>
                </a:moveTo>
                <a:lnTo>
                  <a:pt x="78609" y="158394"/>
                </a:lnTo>
                <a:lnTo>
                  <a:pt x="21130" y="75516"/>
                </a:lnTo>
                <a:lnTo>
                  <a:pt x="0" y="90186"/>
                </a:lnTo>
                <a:lnTo>
                  <a:pt x="73490" y="196110"/>
                </a:lnTo>
                <a:lnTo>
                  <a:pt x="285531" y="19789"/>
                </a:lnTo>
                <a:lnTo>
                  <a:pt x="269081"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0" name="Group 39">
            <a:extLst>
              <a:ext uri="{FF2B5EF4-FFF2-40B4-BE49-F238E27FC236}">
                <a16:creationId xmlns="" xmlns:a16="http://schemas.microsoft.com/office/drawing/2014/main" id="{2CA7BE00-2B86-6049-AA36-CE82139F9AAF}"/>
              </a:ext>
            </a:extLst>
          </p:cNvPr>
          <p:cNvGrpSpPr/>
          <p:nvPr/>
        </p:nvGrpSpPr>
        <p:grpSpPr>
          <a:xfrm>
            <a:off x="6872964" y="477121"/>
            <a:ext cx="4607837" cy="1388598"/>
            <a:chOff x="2414015" y="-20906"/>
            <a:chExt cx="2935223" cy="769643"/>
          </a:xfrm>
        </p:grpSpPr>
        <p:pic>
          <p:nvPicPr>
            <p:cNvPr id="41" name="Picture 40">
              <a:extLst>
                <a:ext uri="{FF2B5EF4-FFF2-40B4-BE49-F238E27FC236}">
                  <a16:creationId xmlns="" xmlns:a16="http://schemas.microsoft.com/office/drawing/2014/main" id="{F6470592-357B-5D4A-AB00-6793005177C4}"/>
                </a:ext>
              </a:extLst>
            </p:cNvPr>
            <p:cNvPicPr>
              <a:picLocks noChangeAspect="1"/>
            </p:cNvPicPr>
            <p:nvPr/>
          </p:nvPicPr>
          <p:blipFill rotWithShape="1">
            <a:blip r:embed="rId4"/>
            <a:srcRect l="13023" t="37333" r="12845" b="37600"/>
            <a:stretch/>
          </p:blipFill>
          <p:spPr>
            <a:xfrm>
              <a:off x="2414015" y="-20906"/>
              <a:ext cx="2935223" cy="769643"/>
            </a:xfrm>
            <a:prstGeom prst="rect">
              <a:avLst/>
            </a:prstGeom>
          </p:spPr>
        </p:pic>
        <p:sp>
          <p:nvSpPr>
            <p:cNvPr id="43" name="TextBox 42">
              <a:extLst>
                <a:ext uri="{FF2B5EF4-FFF2-40B4-BE49-F238E27FC236}">
                  <a16:creationId xmlns="" xmlns:a16="http://schemas.microsoft.com/office/drawing/2014/main" id="{812535A7-9F53-B448-90C7-E33687CBBE65}"/>
                </a:ext>
              </a:extLst>
            </p:cNvPr>
            <p:cNvSpPr txBox="1"/>
            <p:nvPr/>
          </p:nvSpPr>
          <p:spPr>
            <a:xfrm>
              <a:off x="2930650" y="208992"/>
              <a:ext cx="1901952" cy="358235"/>
            </a:xfrm>
            <a:prstGeom prst="rect">
              <a:avLst/>
            </a:prstGeom>
            <a:noFill/>
          </p:spPr>
          <p:txBody>
            <a:bodyPr wrap="square" rtlCol="0">
              <a:spAutoFit/>
            </a:bodyPr>
            <a:lstStyle/>
            <a:p>
              <a:pPr algn="ctr">
                <a:buClr>
                  <a:srgbClr val="000000"/>
                </a:buClr>
                <a:buFont typeface="Arial"/>
                <a:buNone/>
              </a:pPr>
              <a:r>
                <a:rPr lang="en-US" sz="3600" b="1" kern="0" dirty="0" err="1">
                  <a:solidFill>
                    <a:srgbClr val="FF0000"/>
                  </a:solidFill>
                  <a:latin typeface="Times New Roman" panose="02020603050405020304" pitchFamily="18" charset="0"/>
                  <a:cs typeface="Times New Roman" panose="02020603050405020304" pitchFamily="18" charset="0"/>
                  <a:sym typeface="Arial"/>
                </a:rPr>
                <a:t>Ý</a:t>
              </a:r>
              <a:r>
                <a:rPr lang="x-none" sz="3600" b="1" kern="0" dirty="0">
                  <a:solidFill>
                    <a:srgbClr val="FF0000"/>
                  </a:solidFill>
                  <a:latin typeface="Times New Roman" panose="02020603050405020304" pitchFamily="18" charset="0"/>
                  <a:cs typeface="Times New Roman" panose="02020603050405020304" pitchFamily="18" charset="0"/>
                  <a:sym typeface="Arial"/>
                </a:rPr>
                <a:t> NGHĨA </a:t>
              </a:r>
            </a:p>
          </p:txBody>
        </p:sp>
      </p:grpSp>
    </p:spTree>
    <p:extLst>
      <p:ext uri="{BB962C8B-B14F-4D97-AF65-F5344CB8AC3E}">
        <p14:creationId xmlns:p14="http://schemas.microsoft.com/office/powerpoint/2010/main" val="35129366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82"/>
                                        </p:tgtEl>
                                        <p:attrNameLst>
                                          <p:attrName>style.visibility</p:attrName>
                                        </p:attrNameLst>
                                      </p:cBhvr>
                                      <p:to>
                                        <p:strVal val="visible"/>
                                      </p:to>
                                    </p:set>
                                    <p:animEffect transition="in" filter="wipe(down)">
                                      <p:cBhvr>
                                        <p:cTn id="18" dur="500"/>
                                        <p:tgtEl>
                                          <p:spTgt spid="28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83"/>
                                        </p:tgtEl>
                                        <p:attrNameLst>
                                          <p:attrName>style.visibility</p:attrName>
                                        </p:attrNameLst>
                                      </p:cBhvr>
                                      <p:to>
                                        <p:strVal val="visible"/>
                                      </p:to>
                                    </p:set>
                                    <p:animEffect transition="in" filter="wipe(down)">
                                      <p:cBhvr>
                                        <p:cTn id="21" dur="500"/>
                                        <p:tgtEl>
                                          <p:spTgt spid="28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0" animBg="1"/>
      <p:bldP spid="283" grpId="0" animBg="1"/>
      <p:bldP spid="31" grpId="0"/>
      <p:bldP spid="34" grpId="0"/>
      <p:bldP spid="35" grpId="0" animBg="1"/>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àm thế nào để xây dựng và củng cố lòng tự tôn cho trẻ vị thành niên – TÂM  LÝ VÀ ĐỜI SỐNG">
            <a:extLst>
              <a:ext uri="{FF2B5EF4-FFF2-40B4-BE49-F238E27FC236}">
                <a16:creationId xmlns="" xmlns:a16="http://schemas.microsoft.com/office/drawing/2014/main" id="{104DDA5A-4A94-6540-A872-48B20482D1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9404"/>
            <a:ext cx="12192000" cy="53065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49FBFA23-919B-6540-803F-1F0B3BFBF71B}"/>
              </a:ext>
            </a:extLst>
          </p:cNvPr>
          <p:cNvSpPr/>
          <p:nvPr/>
        </p:nvSpPr>
        <p:spPr>
          <a:xfrm>
            <a:off x="4193878" y="2967335"/>
            <a:ext cx="3804248" cy="1323439"/>
          </a:xfrm>
          <a:prstGeom prst="rect">
            <a:avLst/>
          </a:prstGeom>
          <a:noFill/>
        </p:spPr>
        <p:txBody>
          <a:bodyPr wrap="none" lIns="91440" tIns="45720" rIns="91440" bIns="45720">
            <a:spAutoFit/>
          </a:bodyPr>
          <a:lstStyle/>
          <a:p>
            <a:pPr algn="ctr"/>
            <a:r>
              <a:rPr lang="en-US" sz="8000" b="1" cap="none" spc="0" dirty="0" err="1">
                <a:ln w="12700" cmpd="sng">
                  <a:solidFill>
                    <a:schemeClr val="accent4"/>
                  </a:solidFill>
                  <a:prstDash val="solid"/>
                </a:ln>
                <a:solidFill>
                  <a:srgbClr val="00B050"/>
                </a:solidFill>
                <a:effectLst/>
                <a:latin typeface="Times New Roman" panose="02020603050405020304" pitchFamily="18" charset="0"/>
                <a:cs typeface="Times New Roman" panose="02020603050405020304" pitchFamily="18" charset="0"/>
              </a:rPr>
              <a:t>Củng</a:t>
            </a:r>
            <a:r>
              <a:rPr lang="en-US" sz="8000" b="1" cap="none" spc="0" dirty="0">
                <a:ln w="12700" cmpd="sng">
                  <a:solidFill>
                    <a:schemeClr val="accent4"/>
                  </a:solidFill>
                  <a:prstDash val="solid"/>
                </a:ln>
                <a:solidFill>
                  <a:srgbClr val="00B050"/>
                </a:solidFill>
                <a:effectLst/>
                <a:latin typeface="Times New Roman" panose="02020603050405020304" pitchFamily="18" charset="0"/>
                <a:cs typeface="Times New Roman" panose="02020603050405020304" pitchFamily="18" charset="0"/>
              </a:rPr>
              <a:t> </a:t>
            </a:r>
            <a:r>
              <a:rPr lang="en-US" sz="8000" b="1" cap="none" spc="0" dirty="0" err="1">
                <a:ln w="12700" cmpd="sng">
                  <a:solidFill>
                    <a:schemeClr val="accent4"/>
                  </a:solidFill>
                  <a:prstDash val="solid"/>
                </a:ln>
                <a:solidFill>
                  <a:srgbClr val="00B050"/>
                </a:solidFill>
                <a:effectLst/>
                <a:latin typeface="Times New Roman" panose="02020603050405020304" pitchFamily="18" charset="0"/>
                <a:cs typeface="Times New Roman" panose="02020603050405020304" pitchFamily="18" charset="0"/>
              </a:rPr>
              <a:t>cố</a:t>
            </a:r>
            <a:endParaRPr lang="en-US" sz="8000" b="1" cap="none" spc="0" dirty="0">
              <a:ln w="12700" cmpd="sng">
                <a:solidFill>
                  <a:schemeClr val="accent4"/>
                </a:solidFill>
                <a:prstDash val="solid"/>
              </a:ln>
              <a:solidFill>
                <a:srgbClr val="00B05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231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2000" fill="hold" grpId="0" nodeType="withEffect">
                                  <p:stCondLst>
                                    <p:cond delay="0"/>
                                  </p:stCondLst>
                                  <p:iterate type="lt">
                                    <p:tmPct val="10000"/>
                                  </p:iterate>
                                  <p:childTnLst>
                                    <p:animMotion origin="layout" path="M 0.0 0.0 L 0.0 -0.07213" pathEditMode="relative" ptsTypes="">
                                      <p:cBhvr>
                                        <p:cTn id="6" dur="500" accel="50000" decel="50000" autoRev="1" fill="hold">
                                          <p:stCondLst>
                                            <p:cond delay="0"/>
                                          </p:stCondLst>
                                        </p:cTn>
                                        <p:tgtEl>
                                          <p:spTgt spid="4"/>
                                        </p:tgtEl>
                                        <p:attrNameLst>
                                          <p:attrName>ppt_x</p:attrName>
                                          <p:attrName>ppt_y</p:attrName>
                                        </p:attrNameLst>
                                      </p:cBhvr>
                                    </p:animMotion>
                                    <p:animRot by="1500000">
                                      <p:cBhvr>
                                        <p:cTn id="7" dur="250" fill="hold">
                                          <p:stCondLst>
                                            <p:cond delay="0"/>
                                          </p:stCondLst>
                                        </p:cTn>
                                        <p:tgtEl>
                                          <p:spTgt spid="4"/>
                                        </p:tgtEl>
                                        <p:attrNameLst>
                                          <p:attrName>r</p:attrName>
                                        </p:attrNameLst>
                                      </p:cBhvr>
                                    </p:animRot>
                                    <p:animRot by="-1500000">
                                      <p:cBhvr>
                                        <p:cTn id="8" dur="250" fill="hold">
                                          <p:stCondLst>
                                            <p:cond delay="250"/>
                                          </p:stCondLst>
                                        </p:cTn>
                                        <p:tgtEl>
                                          <p:spTgt spid="4"/>
                                        </p:tgtEl>
                                        <p:attrNameLst>
                                          <p:attrName>r</p:attrName>
                                        </p:attrNameLst>
                                      </p:cBhvr>
                                    </p:animRot>
                                    <p:animRot by="-1500000">
                                      <p:cBhvr>
                                        <p:cTn id="9" dur="250" fill="hold">
                                          <p:stCondLst>
                                            <p:cond delay="500"/>
                                          </p:stCondLst>
                                        </p:cTn>
                                        <p:tgtEl>
                                          <p:spTgt spid="4"/>
                                        </p:tgtEl>
                                        <p:attrNameLst>
                                          <p:attrName>r</p:attrName>
                                        </p:attrNameLst>
                                      </p:cBhvr>
                                    </p:animRot>
                                    <p:animRot by="1500000">
                                      <p:cBhvr>
                                        <p:cTn id="10" dur="250" fill="hold">
                                          <p:stCondLst>
                                            <p:cond delay="75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8" name="Rectangle 7">
            <a:extLst>
              <a:ext uri="{FF2B5EF4-FFF2-40B4-BE49-F238E27FC236}">
                <a16:creationId xmlns="" xmlns:a16="http://schemas.microsoft.com/office/drawing/2014/main" id="{5CC0997E-7076-2648-B275-69A4E7EC43DB}"/>
              </a:ext>
            </a:extLst>
          </p:cNvPr>
          <p:cNvSpPr/>
          <p:nvPr/>
        </p:nvSpPr>
        <p:spPr>
          <a:xfrm>
            <a:off x="0" y="754984"/>
            <a:ext cx="121920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Times New Roman" pitchFamily="18" charset="0"/>
              </a:rPr>
              <a:t>BÀI 26: PHONG TRÀO KHÁNG CHIẾN CHỐNG PHÁP TRONG NHỮNG NĂM CUỐI THẾ KỶ XIX (T2)</a:t>
            </a:r>
            <a:endParaRPr kumimoji="0" lang="x-none" sz="2800" b="0" i="0" u="none" strike="noStrike" kern="1200" cap="none" spc="0" normalizeH="0" baseline="0" noProof="0" dirty="0">
              <a:ln>
                <a:noFill/>
              </a:ln>
              <a:solidFill>
                <a:srgbClr val="696E72"/>
              </a:solidFill>
              <a:effectLst/>
              <a:uLnTx/>
              <a:uFillTx/>
              <a:latin typeface="Arial"/>
              <a:ea typeface="+mn-ea"/>
              <a:cs typeface="+mn-cs"/>
            </a:endParaRPr>
          </a:p>
        </p:txBody>
      </p:sp>
      <p:sp>
        <p:nvSpPr>
          <p:cNvPr id="6" name="TextBox 5">
            <a:extLst>
              <a:ext uri="{FF2B5EF4-FFF2-40B4-BE49-F238E27FC236}">
                <a16:creationId xmlns="" xmlns:a16="http://schemas.microsoft.com/office/drawing/2014/main" id="{E716A5FA-7CEE-7742-9CD3-9C0F4C247CD4}"/>
              </a:ext>
            </a:extLst>
          </p:cNvPr>
          <p:cNvSpPr txBox="1"/>
          <p:nvPr/>
        </p:nvSpPr>
        <p:spPr>
          <a:xfrm>
            <a:off x="0" y="1709091"/>
            <a:ext cx="66057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H</a:t>
            </a:r>
            <a:r>
              <a:rPr kumimoji="0" lang="x-none"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oàn cảnh của phong trào Cần Vương</a:t>
            </a:r>
          </a:p>
        </p:txBody>
      </p:sp>
      <p:sp>
        <p:nvSpPr>
          <p:cNvPr id="4" name="TextBox 3">
            <a:extLst>
              <a:ext uri="{FF2B5EF4-FFF2-40B4-BE49-F238E27FC236}">
                <a16:creationId xmlns="" xmlns:a16="http://schemas.microsoft.com/office/drawing/2014/main" id="{CD8D596F-1FE0-0349-965A-8E886D20D803}"/>
              </a:ext>
            </a:extLst>
          </p:cNvPr>
          <p:cNvSpPr txBox="1"/>
          <p:nvPr/>
        </p:nvSpPr>
        <p:spPr>
          <a:xfrm>
            <a:off x="-112677" y="2237789"/>
            <a:ext cx="683110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800" b="1" dirty="0">
                <a:solidFill>
                  <a:srgbClr val="0070C0"/>
                </a:solidFill>
                <a:latin typeface="Times New Roman" panose="02020603050405020304" pitchFamily="18" charset="0"/>
                <a:cs typeface="Times New Roman" panose="02020603050405020304" pitchFamily="18" charset="0"/>
              </a:rPr>
              <a:t>2</a:t>
            </a:r>
            <a:r>
              <a:rPr kumimoji="0" lang="x-none"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Những cuộc khởi nghĩa lớn trong phong trào Cần Vương</a:t>
            </a:r>
            <a:endParaRPr kumimoji="0" lang="x-none"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Connector 2">
            <a:extLst>
              <a:ext uri="{FF2B5EF4-FFF2-40B4-BE49-F238E27FC236}">
                <a16:creationId xmlns="" xmlns:a16="http://schemas.microsoft.com/office/drawing/2014/main" id="{CBA2FC20-D90C-F74F-A09A-883E7497B12D}"/>
              </a:ext>
            </a:extLst>
          </p:cNvPr>
          <p:cNvCxnSpPr>
            <a:cxnSpLocks/>
          </p:cNvCxnSpPr>
          <p:nvPr/>
        </p:nvCxnSpPr>
        <p:spPr>
          <a:xfrm flipH="1">
            <a:off x="6618455" y="1613647"/>
            <a:ext cx="1" cy="4489369"/>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 xmlns:a16="http://schemas.microsoft.com/office/drawing/2014/main" id="{91217795-9EB9-8A4A-998E-D787C1CF7258}"/>
              </a:ext>
            </a:extLst>
          </p:cNvPr>
          <p:cNvPicPr>
            <a:picLocks noChangeAspect="1"/>
          </p:cNvPicPr>
          <p:nvPr/>
        </p:nvPicPr>
        <p:blipFill rotWithShape="1">
          <a:blip r:embed="rId3"/>
          <a:srcRect t="4802" b="5029"/>
          <a:stretch/>
        </p:blipFill>
        <p:spPr>
          <a:xfrm>
            <a:off x="6618455" y="1709092"/>
            <a:ext cx="5565916" cy="4393924"/>
          </a:xfrm>
          <a:prstGeom prst="rect">
            <a:avLst/>
          </a:prstGeom>
          <a:ln>
            <a:solidFill>
              <a:srgbClr val="FF0000"/>
            </a:solidFill>
          </a:ln>
        </p:spPr>
      </p:pic>
      <p:grpSp>
        <p:nvGrpSpPr>
          <p:cNvPr id="11" name="Group 10">
            <a:extLst>
              <a:ext uri="{FF2B5EF4-FFF2-40B4-BE49-F238E27FC236}">
                <a16:creationId xmlns="" xmlns:a16="http://schemas.microsoft.com/office/drawing/2014/main" id="{0A98CAF2-C354-8446-B66E-66EECA594D79}"/>
              </a:ext>
            </a:extLst>
          </p:cNvPr>
          <p:cNvGrpSpPr/>
          <p:nvPr/>
        </p:nvGrpSpPr>
        <p:grpSpPr>
          <a:xfrm>
            <a:off x="240632" y="3465514"/>
            <a:ext cx="5438273" cy="2486108"/>
            <a:chOff x="240632" y="3465514"/>
            <a:chExt cx="5438273" cy="2486108"/>
          </a:xfrm>
        </p:grpSpPr>
        <p:sp>
          <p:nvSpPr>
            <p:cNvPr id="7" name="Preparation 6">
              <a:extLst>
                <a:ext uri="{FF2B5EF4-FFF2-40B4-BE49-F238E27FC236}">
                  <a16:creationId xmlns="" xmlns:a16="http://schemas.microsoft.com/office/drawing/2014/main" id="{3946FFD2-79C0-9345-8A03-BEE7989843E3}"/>
                </a:ext>
              </a:extLst>
            </p:cNvPr>
            <p:cNvSpPr/>
            <p:nvPr/>
          </p:nvSpPr>
          <p:spPr>
            <a:xfrm>
              <a:off x="240632" y="3465514"/>
              <a:ext cx="5438273" cy="2486108"/>
            </a:xfrm>
            <a:prstGeom prst="flowChartPreparation">
              <a:avLst/>
            </a:prstGeom>
            <a:solidFill>
              <a:schemeClr val="accent1">
                <a:lumMod val="40000"/>
                <a:lumOff val="60000"/>
              </a:schemeClr>
            </a:solidFill>
            <a:ln w="12700">
              <a:solidFill>
                <a:srgbClr val="FF0000"/>
              </a:solidFill>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0" name="TextBox 9">
              <a:extLst>
                <a:ext uri="{FF2B5EF4-FFF2-40B4-BE49-F238E27FC236}">
                  <a16:creationId xmlns="" xmlns:a16="http://schemas.microsoft.com/office/drawing/2014/main" id="{C1E405DC-C2E2-0147-9BBA-5BD013EF7E8F}"/>
                </a:ext>
              </a:extLst>
            </p:cNvPr>
            <p:cNvSpPr txBox="1"/>
            <p:nvPr/>
          </p:nvSpPr>
          <p:spPr>
            <a:xfrm>
              <a:off x="947571" y="4016070"/>
              <a:ext cx="4024394" cy="1384995"/>
            </a:xfrm>
            <a:prstGeom prst="rect">
              <a:avLst/>
            </a:prstGeom>
            <a:noFill/>
          </p:spPr>
          <p:txBody>
            <a:bodyPr wrap="square" rtlCol="0">
              <a:spAutoFit/>
            </a:bodyPr>
            <a:lstStyle/>
            <a:p>
              <a:pPr algn="ctr"/>
              <a:r>
                <a:rPr lang="x-none" sz="2800" dirty="0">
                  <a:solidFill>
                    <a:srgbClr val="FF0000"/>
                  </a:solidFill>
                  <a:latin typeface="Times New Roman" panose="02020603050405020304" pitchFamily="18" charset="0"/>
                  <a:cs typeface="Times New Roman" panose="02020603050405020304" pitchFamily="18" charset="0"/>
                </a:rPr>
                <a:t>Lập bảng thống kê các cuộc khởi nghĩa lớn trong phong trào Cần Vương</a:t>
              </a:r>
            </a:p>
          </p:txBody>
        </p:sp>
      </p:grpSp>
      <p:pic>
        <p:nvPicPr>
          <p:cNvPr id="12" name="Picture 11" descr="TOP 116 bài văn tả đồ vật lớp 4 - Tập làm văn lớp 4">
            <a:extLst>
              <a:ext uri="{FF2B5EF4-FFF2-40B4-BE49-F238E27FC236}">
                <a16:creationId xmlns="" xmlns:a16="http://schemas.microsoft.com/office/drawing/2014/main" xmlns:lc="http://schemas.openxmlformats.org/drawingml/2006/lockedCanvas" id="{D0BC40A3-31A1-466A-8830-C81B353D7E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32" y="1232037"/>
            <a:ext cx="516756" cy="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803866" y="617267"/>
            <a:ext cx="9457733" cy="692800"/>
          </a:xfrm>
        </p:spPr>
        <p:txBody>
          <a:bodyPr/>
          <a:lstStyle/>
          <a:p>
            <a:r>
              <a:rPr lang="en-US" b="1" dirty="0" err="1" smtClean="0">
                <a:solidFill>
                  <a:srgbClr val="FF0000"/>
                </a:solidFill>
              </a:rPr>
              <a:t>Vì</a:t>
            </a:r>
            <a:r>
              <a:rPr lang="en-US" b="1" dirty="0" smtClean="0">
                <a:solidFill>
                  <a:srgbClr val="FF0000"/>
                </a:solidFill>
              </a:rPr>
              <a:t> </a:t>
            </a:r>
            <a:r>
              <a:rPr lang="en-US" b="1" dirty="0" err="1" smtClean="0">
                <a:solidFill>
                  <a:srgbClr val="FF0000"/>
                </a:solidFill>
              </a:rPr>
              <a:t>sao</a:t>
            </a:r>
            <a:r>
              <a:rPr lang="en-US" b="1" dirty="0" smtClean="0">
                <a:solidFill>
                  <a:srgbClr val="FF0000"/>
                </a:solidFill>
              </a:rPr>
              <a:t> k</a:t>
            </a:r>
            <a:r>
              <a:rPr lang="vi-VN" b="1" dirty="0" smtClean="0">
                <a:solidFill>
                  <a:srgbClr val="FF0000"/>
                </a:solidFill>
              </a:rPr>
              <a:t>hởi </a:t>
            </a:r>
            <a:r>
              <a:rPr lang="vi-VN" b="1" dirty="0">
                <a:solidFill>
                  <a:srgbClr val="FF0000"/>
                </a:solidFill>
              </a:rPr>
              <a:t>nghĩa Hương Khê là cuộc khởi nghĩa tiêu biểu nhất trong phong trào Cần Vương</a:t>
            </a:r>
            <a:r>
              <a:rPr lang="vi-VN" b="1" dirty="0" smtClean="0">
                <a:solidFill>
                  <a:srgbClr val="FF0000"/>
                </a:solidFill>
              </a:rPr>
              <a:t>.</a:t>
            </a:r>
            <a:r>
              <a:rPr lang="en-US" b="1" dirty="0" smtClean="0">
                <a:solidFill>
                  <a:srgbClr val="FF0000"/>
                </a:solidFill>
              </a:rPr>
              <a:t>?</a:t>
            </a:r>
            <a:endParaRPr lang="en-US" dirty="0">
              <a:solidFill>
                <a:srgbClr val="FF0000"/>
              </a:solidFill>
            </a:endParaRPr>
          </a:p>
          <a:p>
            <a:endParaRPr lang="en-US" dirty="0">
              <a:solidFill>
                <a:srgbClr val="FF0000"/>
              </a:solidFill>
            </a:endParaRPr>
          </a:p>
        </p:txBody>
      </p:sp>
      <p:sp>
        <p:nvSpPr>
          <p:cNvPr id="3" name="Slide Number Placeholder 2"/>
          <p:cNvSpPr>
            <a:spLocks noGrp="1"/>
          </p:cNvSpPr>
          <p:nvPr>
            <p:ph type="sldNum" idx="12"/>
          </p:nvPr>
        </p:nvSpPr>
        <p:spPr/>
        <p:txBody>
          <a:bodyPr/>
          <a:lstStyle/>
          <a:p>
            <a:fld id="{00000000-1234-1234-1234-123412341234}" type="slidenum">
              <a:rPr lang="en" smtClean="0"/>
              <a:pPr/>
              <a:t>20</a:t>
            </a:fld>
            <a:endParaRPr lang="en"/>
          </a:p>
        </p:txBody>
      </p:sp>
      <p:sp>
        <p:nvSpPr>
          <p:cNvPr id="4" name="Rectangle 3"/>
          <p:cNvSpPr/>
          <p:nvPr/>
        </p:nvSpPr>
        <p:spPr>
          <a:xfrm>
            <a:off x="381000" y="1443841"/>
            <a:ext cx="11506200" cy="2308324"/>
          </a:xfrm>
          <a:prstGeom prst="rect">
            <a:avLst/>
          </a:prstGeom>
        </p:spPr>
        <p:txBody>
          <a:bodyPr wrap="square">
            <a:spAutoFit/>
          </a:bodyPr>
          <a:lstStyle/>
          <a:p>
            <a:r>
              <a:rPr lang="vi-VN" dirty="0" smtClean="0">
                <a:solidFill>
                  <a:srgbClr val="0070C0"/>
                </a:solidFill>
              </a:rPr>
              <a:t>- </a:t>
            </a:r>
            <a:r>
              <a:rPr lang="vi-VN" b="1" dirty="0">
                <a:solidFill>
                  <a:srgbClr val="0070C0"/>
                </a:solidFill>
              </a:rPr>
              <a:t>Lãnh đạo</a:t>
            </a:r>
            <a:r>
              <a:rPr lang="vi-VN" dirty="0">
                <a:solidFill>
                  <a:srgbClr val="0070C0"/>
                </a:solidFill>
              </a:rPr>
              <a:t> : Văn thân, sĩ phu Phan Đình Phùng, Cao Thắng.</a:t>
            </a:r>
            <a:endParaRPr lang="en-US" dirty="0">
              <a:solidFill>
                <a:srgbClr val="0070C0"/>
              </a:solidFill>
            </a:endParaRPr>
          </a:p>
          <a:p>
            <a:r>
              <a:rPr lang="vi-VN" dirty="0">
                <a:solidFill>
                  <a:srgbClr val="0070C0"/>
                </a:solidFill>
              </a:rPr>
              <a:t>- </a:t>
            </a:r>
            <a:r>
              <a:rPr lang="vi-VN" b="1" dirty="0">
                <a:solidFill>
                  <a:srgbClr val="0070C0"/>
                </a:solidFill>
              </a:rPr>
              <a:t>Quy mô</a:t>
            </a:r>
            <a:r>
              <a:rPr lang="en-US" dirty="0">
                <a:solidFill>
                  <a:srgbClr val="0070C0"/>
                </a:solidFill>
              </a:rPr>
              <a:t>:</a:t>
            </a:r>
            <a:r>
              <a:rPr lang="vi-VN" dirty="0">
                <a:solidFill>
                  <a:srgbClr val="0070C0"/>
                </a:solidFill>
              </a:rPr>
              <a:t> rộng lớn</a:t>
            </a:r>
            <a:r>
              <a:rPr lang="en-US" dirty="0">
                <a:solidFill>
                  <a:srgbClr val="0070C0"/>
                </a:solidFill>
              </a:rPr>
              <a:t>,</a:t>
            </a:r>
            <a:r>
              <a:rPr lang="vi-VN" dirty="0">
                <a:solidFill>
                  <a:srgbClr val="0070C0"/>
                </a:solidFill>
              </a:rPr>
              <a:t> hoạt động tr</a:t>
            </a:r>
            <a:r>
              <a:rPr lang="en-US" dirty="0" err="1">
                <a:solidFill>
                  <a:srgbClr val="0070C0"/>
                </a:solidFill>
              </a:rPr>
              <a:t>ên</a:t>
            </a:r>
            <a:r>
              <a:rPr lang="vi-VN" dirty="0">
                <a:solidFill>
                  <a:srgbClr val="0070C0"/>
                </a:solidFill>
              </a:rPr>
              <a:t> bốn tỉnh Thanh Hóa, Nghệ An, Hà Tĩnh, Quảng Bình. </a:t>
            </a:r>
            <a:endParaRPr lang="en-US" dirty="0">
              <a:solidFill>
                <a:srgbClr val="0070C0"/>
              </a:solidFill>
            </a:endParaRPr>
          </a:p>
          <a:p>
            <a:r>
              <a:rPr lang="en-US" b="1" dirty="0" smtClean="0">
                <a:solidFill>
                  <a:srgbClr val="0070C0"/>
                </a:solidFill>
              </a:rPr>
              <a:t>- </a:t>
            </a:r>
            <a:r>
              <a:rPr lang="vi-VN" b="1" dirty="0" smtClean="0">
                <a:solidFill>
                  <a:srgbClr val="0070C0"/>
                </a:solidFill>
              </a:rPr>
              <a:t>Trình </a:t>
            </a:r>
            <a:r>
              <a:rPr lang="vi-VN" b="1" dirty="0">
                <a:solidFill>
                  <a:srgbClr val="0070C0"/>
                </a:solidFill>
              </a:rPr>
              <a:t>độ tổ chức</a:t>
            </a:r>
            <a:r>
              <a:rPr lang="en-US" dirty="0">
                <a:solidFill>
                  <a:srgbClr val="0070C0"/>
                </a:solidFill>
              </a:rPr>
              <a:t>:</a:t>
            </a:r>
            <a:r>
              <a:rPr lang="vi-VN" dirty="0">
                <a:solidFill>
                  <a:srgbClr val="0070C0"/>
                </a:solidFill>
              </a:rPr>
              <a:t> cao</a:t>
            </a:r>
            <a:r>
              <a:rPr lang="en-US" dirty="0">
                <a:solidFill>
                  <a:srgbClr val="0070C0"/>
                </a:solidFill>
              </a:rPr>
              <a:t>. </a:t>
            </a:r>
            <a:endParaRPr lang="en-US" dirty="0" smtClean="0">
              <a:solidFill>
                <a:srgbClr val="0070C0"/>
              </a:solidFill>
            </a:endParaRPr>
          </a:p>
          <a:p>
            <a:r>
              <a:rPr lang="en-US" b="1" dirty="0" smtClean="0">
                <a:solidFill>
                  <a:srgbClr val="0070C0"/>
                </a:solidFill>
              </a:rPr>
              <a:t>- T</a:t>
            </a:r>
            <a:r>
              <a:rPr lang="vi-VN" b="1" dirty="0">
                <a:solidFill>
                  <a:srgbClr val="0070C0"/>
                </a:solidFill>
              </a:rPr>
              <a:t>ính chất</a:t>
            </a:r>
            <a:r>
              <a:rPr lang="en-US" dirty="0">
                <a:solidFill>
                  <a:srgbClr val="0070C0"/>
                </a:solidFill>
              </a:rPr>
              <a:t>:</a:t>
            </a:r>
            <a:r>
              <a:rPr lang="vi-VN" dirty="0">
                <a:solidFill>
                  <a:srgbClr val="0070C0"/>
                </a:solidFill>
              </a:rPr>
              <a:t> ác liệt</a:t>
            </a:r>
            <a:r>
              <a:rPr lang="en-US" dirty="0">
                <a:solidFill>
                  <a:srgbClr val="0070C0"/>
                </a:solidFill>
              </a:rPr>
              <a:t>. N</a:t>
            </a:r>
            <a:r>
              <a:rPr lang="vi-VN" dirty="0">
                <a:solidFill>
                  <a:srgbClr val="0070C0"/>
                </a:solidFill>
              </a:rPr>
              <a:t>ghĩa quân chia thành 15 quân thứ.</a:t>
            </a:r>
            <a:endParaRPr lang="en-US" dirty="0">
              <a:solidFill>
                <a:srgbClr val="0070C0"/>
              </a:solidFill>
            </a:endParaRPr>
          </a:p>
          <a:p>
            <a:r>
              <a:rPr lang="vi-VN" dirty="0">
                <a:solidFill>
                  <a:srgbClr val="0070C0"/>
                </a:solidFill>
              </a:rPr>
              <a:t>- </a:t>
            </a:r>
            <a:r>
              <a:rPr lang="en-US" b="1" dirty="0">
                <a:solidFill>
                  <a:srgbClr val="0070C0"/>
                </a:solidFill>
              </a:rPr>
              <a:t>L</a:t>
            </a:r>
            <a:r>
              <a:rPr lang="vi-VN" b="1" dirty="0">
                <a:solidFill>
                  <a:srgbClr val="0070C0"/>
                </a:solidFill>
              </a:rPr>
              <a:t>ối đánh</a:t>
            </a:r>
            <a:r>
              <a:rPr lang="en-US" dirty="0">
                <a:solidFill>
                  <a:srgbClr val="0070C0"/>
                </a:solidFill>
              </a:rPr>
              <a:t>: </a:t>
            </a:r>
            <a:r>
              <a:rPr lang="vi-VN" dirty="0">
                <a:solidFill>
                  <a:srgbClr val="0070C0"/>
                </a:solidFill>
              </a:rPr>
              <a:t>linh hoạt phòng ngự, chủ động tấn công, đánh đồn, diệt viện.</a:t>
            </a:r>
            <a:endParaRPr lang="en-US" dirty="0">
              <a:solidFill>
                <a:srgbClr val="0070C0"/>
              </a:solidFill>
            </a:endParaRPr>
          </a:p>
          <a:p>
            <a:r>
              <a:rPr lang="vi-VN" dirty="0">
                <a:solidFill>
                  <a:srgbClr val="0070C0"/>
                </a:solidFill>
              </a:rPr>
              <a:t>- Tồn tại mười năm</a:t>
            </a:r>
            <a:r>
              <a:rPr lang="en-US" dirty="0">
                <a:solidFill>
                  <a:srgbClr val="0070C0"/>
                </a:solidFill>
              </a:rPr>
              <a:t>. M</a:t>
            </a:r>
            <a:r>
              <a:rPr lang="vi-VN" dirty="0">
                <a:solidFill>
                  <a:srgbClr val="0070C0"/>
                </a:solidFill>
              </a:rPr>
              <a:t>ục đích</a:t>
            </a:r>
            <a:r>
              <a:rPr lang="en-US" dirty="0">
                <a:solidFill>
                  <a:srgbClr val="0070C0"/>
                </a:solidFill>
              </a:rPr>
              <a:t>:</a:t>
            </a:r>
            <a:r>
              <a:rPr lang="vi-VN" dirty="0">
                <a:solidFill>
                  <a:srgbClr val="0070C0"/>
                </a:solidFill>
              </a:rPr>
              <a:t> chống Pháp và phong kiến.</a:t>
            </a:r>
            <a:endParaRPr lang="en-US" dirty="0">
              <a:solidFill>
                <a:srgbClr val="0070C0"/>
              </a:solidFill>
            </a:endParaRPr>
          </a:p>
          <a:p>
            <a:r>
              <a:rPr lang="vi-VN" dirty="0">
                <a:solidFill>
                  <a:srgbClr val="0070C0"/>
                </a:solidFill>
              </a:rPr>
              <a:t>- Được đông đảo nhân dân ủng hộ: như người </a:t>
            </a:r>
            <a:r>
              <a:rPr lang="en-US" dirty="0">
                <a:solidFill>
                  <a:srgbClr val="0070C0"/>
                </a:solidFill>
              </a:rPr>
              <a:t>K</a:t>
            </a:r>
            <a:r>
              <a:rPr lang="vi-VN" dirty="0">
                <a:solidFill>
                  <a:srgbClr val="0070C0"/>
                </a:solidFill>
              </a:rPr>
              <a:t>inh, dân tộc thiểu số, người Lào. Lập nhiều chiến công. Bước đầu có sự liên lạc với các cuộc khởi nghĩa khác.</a:t>
            </a:r>
            <a:endParaRPr lang="en-US" dirty="0">
              <a:solidFill>
                <a:srgbClr val="0070C0"/>
              </a:solidFill>
            </a:endParaRPr>
          </a:p>
        </p:txBody>
      </p:sp>
    </p:spTree>
    <p:extLst>
      <p:ext uri="{BB962C8B-B14F-4D97-AF65-F5344CB8AC3E}">
        <p14:creationId xmlns:p14="http://schemas.microsoft.com/office/powerpoint/2010/main" val="271675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Vector bé nấu bánh chưng ngày tết">
            <a:extLst>
              <a:ext uri="{FF2B5EF4-FFF2-40B4-BE49-F238E27FC236}">
                <a16:creationId xmlns="" xmlns:a16="http://schemas.microsoft.com/office/drawing/2014/main" id="{8FA5B4F4-0D9E-F349-BE4E-8C969F4133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14" b="9380"/>
          <a:stretch/>
        </p:blipFill>
        <p:spPr bwMode="auto">
          <a:xfrm>
            <a:off x="24484" y="50527"/>
            <a:ext cx="6040614" cy="41393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 xmlns:a16="http://schemas.microsoft.com/office/drawing/2014/main" id="{0A0B5EE8-91BB-794E-97FB-5D6100E0E6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9552" y="2048256"/>
            <a:ext cx="6632448" cy="50997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 xmlns:a16="http://schemas.microsoft.com/office/drawing/2014/main" id="{BE7225F7-9ACE-B445-89D0-3299DF2353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92" r="12585"/>
          <a:stretch/>
        </p:blipFill>
        <p:spPr bwMode="auto">
          <a:xfrm>
            <a:off x="7845552" y="0"/>
            <a:ext cx="4346448" cy="31638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198A5BE2-F8C3-1F43-9739-C29B00D6406B}"/>
              </a:ext>
            </a:extLst>
          </p:cNvPr>
          <p:cNvSpPr/>
          <p:nvPr/>
        </p:nvSpPr>
        <p:spPr>
          <a:xfrm>
            <a:off x="5512842" y="13135"/>
            <a:ext cx="2332710" cy="212365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NẤU BÁNH CHƯNG</a:t>
            </a:r>
          </a:p>
        </p:txBody>
      </p:sp>
      <p:pic>
        <p:nvPicPr>
          <p:cNvPr id="2056" name="Picture 8" descr="Ảnh động Powerpoint CTU">
            <a:extLst>
              <a:ext uri="{FF2B5EF4-FFF2-40B4-BE49-F238E27FC236}">
                <a16:creationId xmlns="" xmlns:a16="http://schemas.microsoft.com/office/drawing/2014/main" id="{C085ABE5-1997-B74A-93FB-669748EC84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5332" y="601620"/>
            <a:ext cx="507154" cy="4733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Ảnh động Powerpoint CTU">
            <a:extLst>
              <a:ext uri="{FF2B5EF4-FFF2-40B4-BE49-F238E27FC236}">
                <a16:creationId xmlns="" xmlns:a16="http://schemas.microsoft.com/office/drawing/2014/main" id="{076C831C-5665-334E-9A8B-ED5AB94C0E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8674" y="1138214"/>
            <a:ext cx="507154" cy="473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Ảnh động Powerpoint CTU">
            <a:extLst>
              <a:ext uri="{FF2B5EF4-FFF2-40B4-BE49-F238E27FC236}">
                <a16:creationId xmlns="" xmlns:a16="http://schemas.microsoft.com/office/drawing/2014/main" id="{FFF1EB1A-28E6-D743-8F1F-06CB23659D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10108666" y="314112"/>
            <a:ext cx="507154" cy="4733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Ảnh động Powerpoint CTU">
            <a:extLst>
              <a:ext uri="{FF2B5EF4-FFF2-40B4-BE49-F238E27FC236}">
                <a16:creationId xmlns="" xmlns:a16="http://schemas.microsoft.com/office/drawing/2014/main" id="{658C3240-9839-F14B-8AB1-D0DC259BF4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11677267" y="92353"/>
            <a:ext cx="507154" cy="473344"/>
          </a:xfrm>
          <a:prstGeom prst="rect">
            <a:avLst/>
          </a:prstGeom>
          <a:noFill/>
          <a:extLst>
            <a:ext uri="{909E8E84-426E-40DD-AFC4-6F175D3DCCD1}">
              <a14:hiddenFill xmlns:a14="http://schemas.microsoft.com/office/drawing/2010/main">
                <a:solidFill>
                  <a:srgbClr val="FFFFFF"/>
                </a:solidFill>
              </a14:hiddenFill>
            </a:ext>
          </a:extLst>
        </p:spPr>
      </p:pic>
      <p:pic>
        <p:nvPicPr>
          <p:cNvPr id="3" name="2">
            <a:hlinkClick r:id="rId6" action="ppaction://hlinksldjump"/>
            <a:extLst>
              <a:ext uri="{FF2B5EF4-FFF2-40B4-BE49-F238E27FC236}">
                <a16:creationId xmlns="" xmlns:a16="http://schemas.microsoft.com/office/drawing/2014/main" id="{3608BB3D-5649-734C-8F95-BA382E3D60C7}"/>
              </a:ext>
            </a:extLst>
          </p:cNvPr>
          <p:cNvPicPr>
            <a:picLocks noChangeAspect="1"/>
          </p:cNvPicPr>
          <p:nvPr/>
        </p:nvPicPr>
        <p:blipFill>
          <a:blip r:embed="rId7"/>
          <a:stretch>
            <a:fillRect/>
          </a:stretch>
        </p:blipFill>
        <p:spPr>
          <a:xfrm>
            <a:off x="2171211" y="3665500"/>
            <a:ext cx="1701800" cy="1803400"/>
          </a:xfrm>
          <a:prstGeom prst="rect">
            <a:avLst/>
          </a:prstGeom>
        </p:spPr>
      </p:pic>
      <p:pic>
        <p:nvPicPr>
          <p:cNvPr id="6" name="3">
            <a:hlinkClick r:id="rId8" action="ppaction://hlinksldjump"/>
            <a:extLst>
              <a:ext uri="{FF2B5EF4-FFF2-40B4-BE49-F238E27FC236}">
                <a16:creationId xmlns="" xmlns:a16="http://schemas.microsoft.com/office/drawing/2014/main" id="{C5DAF064-8051-474F-B4D5-741B1805AC3F}"/>
              </a:ext>
            </a:extLst>
          </p:cNvPr>
          <p:cNvPicPr>
            <a:picLocks noChangeAspect="1"/>
          </p:cNvPicPr>
          <p:nvPr/>
        </p:nvPicPr>
        <p:blipFill>
          <a:blip r:embed="rId9"/>
          <a:stretch>
            <a:fillRect/>
          </a:stretch>
        </p:blipFill>
        <p:spPr>
          <a:xfrm>
            <a:off x="4165365" y="3803073"/>
            <a:ext cx="1701800" cy="1676400"/>
          </a:xfrm>
          <a:prstGeom prst="rect">
            <a:avLst/>
          </a:prstGeom>
        </p:spPr>
      </p:pic>
      <p:pic>
        <p:nvPicPr>
          <p:cNvPr id="27" name="4">
            <a:hlinkClick r:id="rId10" action="ppaction://hlinksldjump"/>
            <a:extLst>
              <a:ext uri="{FF2B5EF4-FFF2-40B4-BE49-F238E27FC236}">
                <a16:creationId xmlns="" xmlns:a16="http://schemas.microsoft.com/office/drawing/2014/main" id="{F247F270-8FF1-9140-9F07-E91B93A89974}"/>
              </a:ext>
            </a:extLst>
          </p:cNvPr>
          <p:cNvPicPr>
            <a:picLocks noChangeAspect="1"/>
          </p:cNvPicPr>
          <p:nvPr/>
        </p:nvPicPr>
        <p:blipFill>
          <a:blip r:embed="rId11"/>
          <a:stretch>
            <a:fillRect/>
          </a:stretch>
        </p:blipFill>
        <p:spPr>
          <a:xfrm>
            <a:off x="101020" y="5219700"/>
            <a:ext cx="1689100" cy="1676400"/>
          </a:xfrm>
          <a:prstGeom prst="rect">
            <a:avLst/>
          </a:prstGeom>
        </p:spPr>
      </p:pic>
      <p:pic>
        <p:nvPicPr>
          <p:cNvPr id="32" name="5">
            <a:hlinkClick r:id="rId12" action="ppaction://hlinksldjump"/>
            <a:extLst>
              <a:ext uri="{FF2B5EF4-FFF2-40B4-BE49-F238E27FC236}">
                <a16:creationId xmlns="" xmlns:a16="http://schemas.microsoft.com/office/drawing/2014/main" id="{6A096AB8-CDBA-D64E-BAD8-28D164906C50}"/>
              </a:ext>
            </a:extLst>
          </p:cNvPr>
          <p:cNvPicPr>
            <a:picLocks noChangeAspect="1"/>
          </p:cNvPicPr>
          <p:nvPr/>
        </p:nvPicPr>
        <p:blipFill>
          <a:blip r:embed="rId13"/>
          <a:stretch>
            <a:fillRect/>
          </a:stretch>
        </p:blipFill>
        <p:spPr>
          <a:xfrm>
            <a:off x="2002763" y="5092700"/>
            <a:ext cx="1701800" cy="1803400"/>
          </a:xfrm>
          <a:prstGeom prst="rect">
            <a:avLst/>
          </a:prstGeom>
        </p:spPr>
      </p:pic>
      <p:pic>
        <p:nvPicPr>
          <p:cNvPr id="34" name="6">
            <a:hlinkClick r:id="rId14" action="ppaction://hlinksldjump"/>
            <a:extLst>
              <a:ext uri="{FF2B5EF4-FFF2-40B4-BE49-F238E27FC236}">
                <a16:creationId xmlns="" xmlns:a16="http://schemas.microsoft.com/office/drawing/2014/main" id="{CC0D2A62-5373-2146-B4E1-D279F5659CC5}"/>
              </a:ext>
            </a:extLst>
          </p:cNvPr>
          <p:cNvPicPr>
            <a:picLocks noChangeAspect="1"/>
          </p:cNvPicPr>
          <p:nvPr/>
        </p:nvPicPr>
        <p:blipFill>
          <a:blip r:embed="rId15"/>
          <a:stretch>
            <a:fillRect/>
          </a:stretch>
        </p:blipFill>
        <p:spPr>
          <a:xfrm>
            <a:off x="4026814" y="5168900"/>
            <a:ext cx="1701800" cy="1727200"/>
          </a:xfrm>
          <a:prstGeom prst="rect">
            <a:avLst/>
          </a:prstGeom>
        </p:spPr>
      </p:pic>
      <p:pic>
        <p:nvPicPr>
          <p:cNvPr id="36" name="1">
            <a:hlinkClick r:id="rId16" action="ppaction://hlinksldjump"/>
            <a:extLst>
              <a:ext uri="{FF2B5EF4-FFF2-40B4-BE49-F238E27FC236}">
                <a16:creationId xmlns="" xmlns:a16="http://schemas.microsoft.com/office/drawing/2014/main" id="{FD58A08A-84EC-154E-A9C4-56417761F765}"/>
              </a:ext>
            </a:extLst>
          </p:cNvPr>
          <p:cNvPicPr>
            <a:picLocks noChangeAspect="1"/>
          </p:cNvPicPr>
          <p:nvPr/>
        </p:nvPicPr>
        <p:blipFill>
          <a:blip r:embed="rId17"/>
          <a:stretch>
            <a:fillRect/>
          </a:stretch>
        </p:blipFill>
        <p:spPr>
          <a:xfrm>
            <a:off x="71825" y="3621050"/>
            <a:ext cx="1701800" cy="1892300"/>
          </a:xfrm>
          <a:prstGeom prst="rect">
            <a:avLst/>
          </a:prstGeom>
        </p:spPr>
      </p:pic>
    </p:spTree>
    <p:extLst>
      <p:ext uri="{BB962C8B-B14F-4D97-AF65-F5344CB8AC3E}">
        <p14:creationId xmlns:p14="http://schemas.microsoft.com/office/powerpoint/2010/main" val="127286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xEl>
                                              <p:pRg st="0" end="0"/>
                                            </p:txEl>
                                          </p:spTgt>
                                        </p:tgtEl>
                                        <p:attrNameLst>
                                          <p:attrName>r</p:attrName>
                                        </p:attrNameLst>
                                      </p:cBhvr>
                                    </p:animRot>
                                    <p:animRot by="-240000">
                                      <p:cBhvr>
                                        <p:cTn id="7" dur="200" fill="hold">
                                          <p:stCondLst>
                                            <p:cond delay="200"/>
                                          </p:stCondLst>
                                        </p:cTn>
                                        <p:tgtEl>
                                          <p:spTgt spid="4">
                                            <p:txEl>
                                              <p:pRg st="0" end="0"/>
                                            </p:txEl>
                                          </p:spTgt>
                                        </p:tgtEl>
                                        <p:attrNameLst>
                                          <p:attrName>r</p:attrName>
                                        </p:attrNameLst>
                                      </p:cBhvr>
                                    </p:animRot>
                                    <p:animRot by="240000">
                                      <p:cBhvr>
                                        <p:cTn id="8" dur="200" fill="hold">
                                          <p:stCondLst>
                                            <p:cond delay="400"/>
                                          </p:stCondLst>
                                        </p:cTn>
                                        <p:tgtEl>
                                          <p:spTgt spid="4">
                                            <p:txEl>
                                              <p:pRg st="0" end="0"/>
                                            </p:txEl>
                                          </p:spTgt>
                                        </p:tgtEl>
                                        <p:attrNameLst>
                                          <p:attrName>r</p:attrName>
                                        </p:attrNameLst>
                                      </p:cBhvr>
                                    </p:animRot>
                                    <p:animRot by="-240000">
                                      <p:cBhvr>
                                        <p:cTn id="9" dur="200" fill="hold">
                                          <p:stCondLst>
                                            <p:cond delay="600"/>
                                          </p:stCondLst>
                                        </p:cTn>
                                        <p:tgtEl>
                                          <p:spTgt spid="4">
                                            <p:txEl>
                                              <p:pRg st="0" end="0"/>
                                            </p:txEl>
                                          </p:spTgt>
                                        </p:tgtEl>
                                        <p:attrNameLst>
                                          <p:attrName>r</p:attrName>
                                        </p:attrNameLst>
                                      </p:cBhvr>
                                    </p:animRot>
                                    <p:animRot by="120000">
                                      <p:cBhvr>
                                        <p:cTn id="10" dur="200" fill="hold">
                                          <p:stCondLst>
                                            <p:cond delay="800"/>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6"/>
                    </p:tgtEl>
                  </p:cond>
                </p:stCondLst>
                <p:endSync evt="end" delay="0">
                  <p:rtn val="all"/>
                </p:endSync>
                <p:childTnLst>
                  <p:par>
                    <p:cTn id="12" fill="hold">
                      <p:stCondLst>
                        <p:cond delay="0"/>
                      </p:stCondLst>
                      <p:childTnLst>
                        <p:par>
                          <p:cTn id="13" fill="hold">
                            <p:stCondLst>
                              <p:cond delay="0"/>
                            </p:stCondLst>
                            <p:childTnLst>
                              <p:par>
                                <p:cTn id="14" presetID="3" presetClass="exit" presetSubtype="10" fill="hold" nodeType="clickEffect">
                                  <p:stCondLst>
                                    <p:cond delay="0"/>
                                  </p:stCondLst>
                                  <p:childTnLst>
                                    <p:animEffect transition="out" filter="blinds(horizontal)">
                                      <p:cBhvr>
                                        <p:cTn id="15" dur="500"/>
                                        <p:tgtEl>
                                          <p:spTgt spid="36"/>
                                        </p:tgtEl>
                                      </p:cBhvr>
                                    </p:animEffect>
                                    <p:set>
                                      <p:cBhvr>
                                        <p:cTn id="1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3" presetClass="exit" presetSubtype="10" fill="hold" nodeType="clickEffect">
                                  <p:stCondLst>
                                    <p:cond delay="0"/>
                                  </p:stCondLst>
                                  <p:childTnLst>
                                    <p:animEffect transition="out" filter="blinds(horizontal)">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3" presetClass="exit" presetSubtype="10" fill="hold" nodeType="clickEffect">
                                  <p:stCondLst>
                                    <p:cond delay="0"/>
                                  </p:stCondLst>
                                  <p:childTnLst>
                                    <p:animEffect transition="out" filter="blinds(horizontal)">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5" restart="whenNotActive" fill="hold" evtFilter="cancelBubble" nodeType="interactiveSeq">
                <p:stCondLst>
                  <p:cond evt="onClick" delay="0">
                    <p:tgtEl>
                      <p:spTgt spid="32"/>
                    </p:tgtEl>
                  </p:cond>
                </p:stCondLst>
                <p:endSync evt="end" delay="0">
                  <p:rtn val="all"/>
                </p:endSync>
                <p:childTnLst>
                  <p:par>
                    <p:cTn id="36" fill="hold">
                      <p:stCondLst>
                        <p:cond delay="0"/>
                      </p:stCondLst>
                      <p:childTnLst>
                        <p:par>
                          <p:cTn id="37" fill="hold">
                            <p:stCondLst>
                              <p:cond delay="0"/>
                            </p:stCondLst>
                            <p:childTnLst>
                              <p:par>
                                <p:cTn id="38" presetID="3" presetClass="exit" presetSubtype="10" fill="hold" nodeType="clickEffect">
                                  <p:stCondLst>
                                    <p:cond delay="0"/>
                                  </p:stCondLst>
                                  <p:childTnLst>
                                    <p:animEffect transition="out" filter="blinds(horizontal)">
                                      <p:cBhvr>
                                        <p:cTn id="39" dur="500"/>
                                        <p:tgtEl>
                                          <p:spTgt spid="32"/>
                                        </p:tgtEl>
                                      </p:cBhvr>
                                    </p:animEffect>
                                    <p:set>
                                      <p:cBhvr>
                                        <p:cTn id="40"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41" restart="whenNotActive" fill="hold" evtFilter="cancelBubble" nodeType="interactiveSeq">
                <p:stCondLst>
                  <p:cond evt="onClick" delay="0">
                    <p:tgtEl>
                      <p:spTgt spid="34"/>
                    </p:tgtEl>
                  </p:cond>
                </p:stCondLst>
                <p:endSync evt="end" delay="0">
                  <p:rtn val="all"/>
                </p:endSync>
                <p:childTnLst>
                  <p:par>
                    <p:cTn id="42" fill="hold">
                      <p:stCondLst>
                        <p:cond delay="0"/>
                      </p:stCondLst>
                      <p:childTnLst>
                        <p:par>
                          <p:cTn id="43" fill="hold">
                            <p:stCondLst>
                              <p:cond delay="0"/>
                            </p:stCondLst>
                            <p:childTnLst>
                              <p:par>
                                <p:cTn id="44" presetID="3" presetClass="exit" presetSubtype="10" fill="hold" nodeType="clickEffect">
                                  <p:stCondLst>
                                    <p:cond delay="0"/>
                                  </p:stCondLst>
                                  <p:childTnLst>
                                    <p:animEffect transition="out" filter="blinds(horizontal)">
                                      <p:cBhvr>
                                        <p:cTn id="45" dur="500"/>
                                        <p:tgtEl>
                                          <p:spTgt spid="34"/>
                                        </p:tgtEl>
                                      </p:cBhvr>
                                    </p:animEffect>
                                    <p:set>
                                      <p:cBhvr>
                                        <p:cTn id="4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2" name="Google Shape;222;p33"/>
          <p:cNvPicPr preferRelativeResize="0"/>
          <p:nvPr/>
        </p:nvPicPr>
        <p:blipFill>
          <a:blip r:embed="rId3">
            <a:alphaModFix amt="56000"/>
          </a:blip>
          <a:stretch>
            <a:fillRect/>
          </a:stretch>
        </p:blipFill>
        <p:spPr>
          <a:xfrm rot="10800000">
            <a:off x="1670352" y="1871584"/>
            <a:ext cx="2558433" cy="288267"/>
          </a:xfrm>
          <a:prstGeom prst="rect">
            <a:avLst/>
          </a:prstGeom>
          <a:noFill/>
          <a:ln>
            <a:noFill/>
          </a:ln>
        </p:spPr>
      </p:pic>
      <p:sp>
        <p:nvSpPr>
          <p:cNvPr id="226" name="Google Shape;226;p33"/>
          <p:cNvSpPr/>
          <p:nvPr/>
        </p:nvSpPr>
        <p:spPr>
          <a:xfrm rot="-2148808">
            <a:off x="4941433" y="770693"/>
            <a:ext cx="863219" cy="355096"/>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595959"/>
              </a:solidFill>
              <a:latin typeface="Arial"/>
              <a:cs typeface="Arial"/>
              <a:sym typeface="Arial"/>
            </a:endParaRPr>
          </a:p>
        </p:txBody>
      </p:sp>
      <p:sp>
        <p:nvSpPr>
          <p:cNvPr id="15" name="Google Shape;543;p52">
            <a:extLst>
              <a:ext uri="{FF2B5EF4-FFF2-40B4-BE49-F238E27FC236}">
                <a16:creationId xmlns="" xmlns:a16="http://schemas.microsoft.com/office/drawing/2014/main" id="{ACE24F4D-04B8-D74F-9B8E-70B60FBAB600}"/>
              </a:ext>
            </a:extLst>
          </p:cNvPr>
          <p:cNvSpPr txBox="1">
            <a:spLocks noGrp="1"/>
          </p:cNvSpPr>
          <p:nvPr>
            <p:ph type="title"/>
          </p:nvPr>
        </p:nvSpPr>
        <p:spPr>
          <a:xfrm>
            <a:off x="1670351" y="863176"/>
            <a:ext cx="3736800" cy="963200"/>
          </a:xfrm>
          <a:prstGeom prst="rect">
            <a:avLst/>
          </a:prstGeom>
        </p:spPr>
        <p:txBody>
          <a:bodyPr spcFirstLastPara="1" wrap="square" lIns="121900" tIns="121900" rIns="121900" bIns="121900" anchor="b" anchorCtr="0">
            <a:noAutofit/>
          </a:bodyPr>
          <a:lstStyle/>
          <a:p>
            <a:r>
              <a:rPr lang="en" sz="7200" dirty="0"/>
              <a:t>Thanks!</a:t>
            </a:r>
            <a:endParaRPr sz="7200" dirty="0"/>
          </a:p>
        </p:txBody>
      </p:sp>
      <p:grpSp>
        <p:nvGrpSpPr>
          <p:cNvPr id="9" name="Group 8">
            <a:extLst>
              <a:ext uri="{FF2B5EF4-FFF2-40B4-BE49-F238E27FC236}">
                <a16:creationId xmlns="" xmlns:a16="http://schemas.microsoft.com/office/drawing/2014/main" id="{C3D410FD-F12B-6844-9548-6D4A5A87DBCC}"/>
              </a:ext>
            </a:extLst>
          </p:cNvPr>
          <p:cNvGrpSpPr/>
          <p:nvPr/>
        </p:nvGrpSpPr>
        <p:grpSpPr>
          <a:xfrm>
            <a:off x="6365065" y="948242"/>
            <a:ext cx="3502836" cy="2480759"/>
            <a:chOff x="4773798" y="711181"/>
            <a:chExt cx="2627127" cy="1860569"/>
          </a:xfrm>
        </p:grpSpPr>
        <p:pic>
          <p:nvPicPr>
            <p:cNvPr id="7170" name="Picture 2" descr="In giấy note, giấy ghi chú - Chất lượng - Giá cạnh tranh - Tốc độ nhanh.">
              <a:extLst>
                <a:ext uri="{FF2B5EF4-FFF2-40B4-BE49-F238E27FC236}">
                  <a16:creationId xmlns="" xmlns:a16="http://schemas.microsoft.com/office/drawing/2014/main" id="{577247CD-F947-5A4C-8D92-6108F82585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443" t="16945" r="21875" b="12587"/>
            <a:stretch/>
          </p:blipFill>
          <p:spPr bwMode="auto">
            <a:xfrm>
              <a:off x="4773798" y="711181"/>
              <a:ext cx="2627127" cy="18605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 xmlns:a16="http://schemas.microsoft.com/office/drawing/2014/main" id="{E722901E-7B16-6944-B83D-B01E48B825C0}"/>
                </a:ext>
              </a:extLst>
            </p:cNvPr>
            <p:cNvSpPr/>
            <p:nvPr/>
          </p:nvSpPr>
          <p:spPr>
            <a:xfrm>
              <a:off x="4843462" y="1165792"/>
              <a:ext cx="2487798" cy="1292614"/>
            </a:xfrm>
            <a:prstGeom prst="rect">
              <a:avLst/>
            </a:prstGeom>
          </p:spPr>
          <p:txBody>
            <a:bodyPr wrap="square">
              <a:spAutoFit/>
            </a:bodyPr>
            <a:lstStyle/>
            <a:p>
              <a:pPr algn="just" defTabSz="1219170">
                <a:lnSpc>
                  <a:spcPct val="115000"/>
                </a:lnSpc>
                <a:buClr>
                  <a:srgbClr val="000000"/>
                </a:buClr>
              </a:pPr>
              <a:r>
                <a:rPr lang="x-none"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Về nhà học bài theo nội dung câu hỏi sách giáo khoa, làm các bài tập ở sách bài tập .</a:t>
              </a:r>
              <a:endParaRPr lang="x-none" sz="18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algn="just" defTabSz="1219170">
                <a:lnSpc>
                  <a:spcPct val="115000"/>
                </a:lnSpc>
                <a:buClr>
                  <a:srgbClr val="000000"/>
                </a:buClr>
              </a:pPr>
              <a:r>
                <a:rPr lang="x-none"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 Soạn trước bài mới vào vở soạn.</a:t>
              </a:r>
              <a:endParaRPr lang="x-none" sz="18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grpSp>
        <p:nvGrpSpPr>
          <p:cNvPr id="10" name="Group 9">
            <a:extLst>
              <a:ext uri="{FF2B5EF4-FFF2-40B4-BE49-F238E27FC236}">
                <a16:creationId xmlns="" xmlns:a16="http://schemas.microsoft.com/office/drawing/2014/main" id="{9FD3EC54-4870-8941-BCE2-285BE5864FA5}"/>
              </a:ext>
            </a:extLst>
          </p:cNvPr>
          <p:cNvGrpSpPr/>
          <p:nvPr/>
        </p:nvGrpSpPr>
        <p:grpSpPr>
          <a:xfrm>
            <a:off x="8353004" y="3298254"/>
            <a:ext cx="3134147" cy="3185985"/>
            <a:chOff x="6264753" y="2473690"/>
            <a:chExt cx="2350610" cy="2389488"/>
          </a:xfrm>
        </p:grpSpPr>
        <p:pic>
          <p:nvPicPr>
            <p:cNvPr id="18" name="Picture 2" descr="In giấy note, giấy ghi chú - Chất lượng - Giá cạnh tranh - Tốc độ nhanh.">
              <a:extLst>
                <a:ext uri="{FF2B5EF4-FFF2-40B4-BE49-F238E27FC236}">
                  <a16:creationId xmlns="" xmlns:a16="http://schemas.microsoft.com/office/drawing/2014/main" id="{1ABF7943-0A0F-0C41-A51A-6AF93EAE19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443" t="16945" r="21875" b="12587"/>
            <a:stretch/>
          </p:blipFill>
          <p:spPr bwMode="auto">
            <a:xfrm>
              <a:off x="6264753" y="2473690"/>
              <a:ext cx="2350610" cy="216974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 xmlns:a16="http://schemas.microsoft.com/office/drawing/2014/main" id="{17E15FF2-05AE-2549-990C-24A08E09CB9E}"/>
                </a:ext>
              </a:extLst>
            </p:cNvPr>
            <p:cNvSpPr/>
            <p:nvPr/>
          </p:nvSpPr>
          <p:spPr>
            <a:xfrm>
              <a:off x="6364765" y="3073794"/>
              <a:ext cx="2150585" cy="1789384"/>
            </a:xfrm>
            <a:prstGeom prst="rect">
              <a:avLst/>
            </a:prstGeom>
          </p:spPr>
          <p:txBody>
            <a:bodyPr wrap="square">
              <a:spAutoFit/>
            </a:bodyPr>
            <a:lstStyle/>
            <a:p>
              <a:pPr algn="just" defTabSz="1219170">
                <a:lnSpc>
                  <a:spcPct val="115000"/>
                </a:lnSpc>
                <a:buClr>
                  <a:srgbClr val="000000"/>
                </a:buClr>
              </a:pPr>
              <a:r>
                <a:rPr lang="x-none"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Đọc và tim kiếm các thông tin bài tiếp theo. Bài 27: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Khởi</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nghĩa</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Yên</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Thế</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và</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phong</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trào</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chống</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Pháp</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của</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đồng</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bào</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miền</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núi</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cuối</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thế</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kỉ</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XIX</a:t>
              </a:r>
            </a:p>
            <a:p>
              <a:pPr algn="just" defTabSz="1219170">
                <a:lnSpc>
                  <a:spcPct val="115000"/>
                </a:lnSpc>
                <a:buClr>
                  <a:srgbClr val="000000"/>
                </a:buClr>
              </a:pPr>
              <a:endParaRPr lang="x-none" sz="1867"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pic>
        <p:nvPicPr>
          <p:cNvPr id="7172" name="Picture 4">
            <a:extLst>
              <a:ext uri="{FF2B5EF4-FFF2-40B4-BE49-F238E27FC236}">
                <a16:creationId xmlns="" xmlns:a16="http://schemas.microsoft.com/office/drawing/2014/main" id="{73A7B499-FE89-0F4A-ADAE-D7C8ED97AD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938" t="4156" b="11933"/>
          <a:stretch/>
        </p:blipFill>
        <p:spPr bwMode="auto">
          <a:xfrm>
            <a:off x="838200" y="2205060"/>
            <a:ext cx="5257800" cy="40840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1000" t="-4000" r="-11000" b="-10000"/>
          </a:stretch>
        </a:blipFill>
        <a:effectLst/>
      </p:bgPr>
    </p:bg>
    <p:spTree>
      <p:nvGrpSpPr>
        <p:cNvPr id="1" name=""/>
        <p:cNvGrpSpPr/>
        <p:nvPr/>
      </p:nvGrpSpPr>
      <p:grpSpPr>
        <a:xfrm>
          <a:off x="0" y="0"/>
          <a:ext cx="0" cy="0"/>
          <a:chOff x="0" y="0"/>
          <a:chExt cx="0" cy="0"/>
        </a:xfrm>
      </p:grpSpPr>
      <p:sp>
        <p:nvSpPr>
          <p:cNvPr id="2" name="AutoShape 2">
            <a:extLst>
              <a:ext uri="{FF2B5EF4-FFF2-40B4-BE49-F238E27FC236}">
                <a16:creationId xmlns="" xmlns:a16="http://schemas.microsoft.com/office/drawing/2014/main" id="{331BAA7E-739B-C243-A100-096269E3C3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40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5696A40F-AED6-FF4C-8BC3-12B9EC05395A}"/>
              </a:ext>
            </a:extLst>
          </p:cNvPr>
          <p:cNvPicPr>
            <a:picLocks noChangeAspect="1"/>
          </p:cNvPicPr>
          <p:nvPr/>
        </p:nvPicPr>
        <p:blipFill rotWithShape="1">
          <a:blip r:embed="rId6"/>
          <a:srcRect b="34916"/>
          <a:stretch/>
        </p:blipFill>
        <p:spPr>
          <a:xfrm>
            <a:off x="8767510" y="858632"/>
            <a:ext cx="3424490" cy="3017520"/>
          </a:xfrm>
          <a:prstGeom prst="rect">
            <a:avLst/>
          </a:prstGeom>
        </p:spPr>
      </p:pic>
      <p:pic>
        <p:nvPicPr>
          <p:cNvPr id="7" name="Picture 6">
            <a:extLst>
              <a:ext uri="{FF2B5EF4-FFF2-40B4-BE49-F238E27FC236}">
                <a16:creationId xmlns="" xmlns:a16="http://schemas.microsoft.com/office/drawing/2014/main" id="{068BFAB9-5923-1B44-B92A-1E5A7CC84E5A}"/>
              </a:ext>
            </a:extLst>
          </p:cNvPr>
          <p:cNvPicPr>
            <a:picLocks noChangeAspect="1"/>
          </p:cNvPicPr>
          <p:nvPr/>
        </p:nvPicPr>
        <p:blipFill rotWithShape="1">
          <a:blip r:embed="rId7"/>
          <a:srcRect l="27717" t="17557" r="41085" b="52892"/>
          <a:stretch/>
        </p:blipFill>
        <p:spPr>
          <a:xfrm>
            <a:off x="9139380" y="4416855"/>
            <a:ext cx="3751280" cy="2699486"/>
          </a:xfrm>
          <a:prstGeom prst="rect">
            <a:avLst/>
          </a:prstGeom>
        </p:spPr>
      </p:pic>
      <p:pic>
        <p:nvPicPr>
          <p:cNvPr id="8" name="Picture 7">
            <a:extLst>
              <a:ext uri="{FF2B5EF4-FFF2-40B4-BE49-F238E27FC236}">
                <a16:creationId xmlns="" xmlns:a16="http://schemas.microsoft.com/office/drawing/2014/main" id="{A31DA411-1CCA-8140-B84A-F643A107E240}"/>
              </a:ext>
            </a:extLst>
          </p:cNvPr>
          <p:cNvPicPr>
            <a:picLocks noChangeAspect="1"/>
          </p:cNvPicPr>
          <p:nvPr/>
        </p:nvPicPr>
        <p:blipFill rotWithShape="1">
          <a:blip r:embed="rId7"/>
          <a:srcRect l="27717" t="17557" r="41085" b="52892"/>
          <a:stretch/>
        </p:blipFill>
        <p:spPr>
          <a:xfrm>
            <a:off x="7037280" y="4983783"/>
            <a:ext cx="3020440" cy="1975611"/>
          </a:xfrm>
          <a:prstGeom prst="rect">
            <a:avLst/>
          </a:prstGeom>
        </p:spPr>
      </p:pic>
      <p:sp>
        <p:nvSpPr>
          <p:cNvPr id="10" name="Rectangle 9">
            <a:extLst>
              <a:ext uri="{FF2B5EF4-FFF2-40B4-BE49-F238E27FC236}">
                <a16:creationId xmlns="" xmlns:a16="http://schemas.microsoft.com/office/drawing/2014/main" id="{36A47593-59F6-D144-8732-B4B041943266}"/>
              </a:ext>
            </a:extLst>
          </p:cNvPr>
          <p:cNvSpPr/>
          <p:nvPr/>
        </p:nvSpPr>
        <p:spPr>
          <a:xfrm>
            <a:off x="0" y="2678606"/>
            <a:ext cx="3796825" cy="992153"/>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kumimoji="0" lang="vi-VN" sz="2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vi-VN" sz="2400" dirty="0">
                <a:solidFill>
                  <a:prstClr val="black"/>
                </a:solidFill>
                <a:latin typeface="Times New Roman" panose="02020603050405020304" pitchFamily="18" charset="0"/>
                <a:cs typeface="Times New Roman" panose="02020603050405020304" pitchFamily="18" charset="0"/>
              </a:rPr>
              <a:t>Địa hình bất lợi trong quá trình đấu tranh.</a:t>
            </a:r>
            <a:endParaRPr kumimoji="0" lang="vi-VN" sz="2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a:extLst>
              <a:ext uri="{FF2B5EF4-FFF2-40B4-BE49-F238E27FC236}">
                <a16:creationId xmlns="" xmlns:a16="http://schemas.microsoft.com/office/drawing/2014/main" id="{1E3D33E4-D331-0E47-9361-35737676CA46}"/>
              </a:ext>
            </a:extLst>
          </p:cNvPr>
          <p:cNvSpPr/>
          <p:nvPr/>
        </p:nvSpPr>
        <p:spPr>
          <a:xfrm>
            <a:off x="4891993" y="2626154"/>
            <a:ext cx="3424490" cy="104460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kumimoji="0" lang="vi-VN" sz="2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vi-VN" sz="2400" dirty="0">
                <a:solidFill>
                  <a:prstClr val="black"/>
                </a:solidFill>
                <a:latin typeface="Times New Roman" panose="02020603050405020304" pitchFamily="18" charset="0"/>
                <a:cs typeface="Times New Roman" panose="02020603050405020304" pitchFamily="18" charset="0"/>
              </a:rPr>
              <a:t>Thiếu một giai cấp tiên tiến đủ sức lãnh đạo.</a:t>
            </a:r>
            <a:endParaRPr kumimoji="0" lang="vi-VN" sz="2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 xmlns:a16="http://schemas.microsoft.com/office/drawing/2014/main" id="{6C581BBF-DDD4-EB4D-A8BE-8D80CEAFB4D1}"/>
              </a:ext>
            </a:extLst>
          </p:cNvPr>
          <p:cNvSpPr/>
          <p:nvPr/>
        </p:nvSpPr>
        <p:spPr>
          <a:xfrm>
            <a:off x="0" y="3860770"/>
            <a:ext cx="3796825" cy="118292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kumimoji="0" lang="vi-VN" sz="2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2400" dirty="0">
                <a:solidFill>
                  <a:prstClr val="black"/>
                </a:solidFill>
                <a:latin typeface="Times New Roman" panose="02020603050405020304" pitchFamily="18" charset="0"/>
                <a:cs typeface="Times New Roman" panose="02020603050405020304" pitchFamily="18" charset="0"/>
              </a:rPr>
              <a:t>Vua Hàm Nghi bị thực dân Pháp bắt.</a:t>
            </a:r>
            <a:endParaRPr kumimoji="0" lang="vi-VN" sz="2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 xmlns:a16="http://schemas.microsoft.com/office/drawing/2014/main" id="{CA22A0B5-C969-B240-9597-092484AE4133}"/>
              </a:ext>
            </a:extLst>
          </p:cNvPr>
          <p:cNvSpPr/>
          <p:nvPr/>
        </p:nvSpPr>
        <p:spPr>
          <a:xfrm>
            <a:off x="4847628" y="3864958"/>
            <a:ext cx="3547549" cy="1178736"/>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kumimoji="0" lang="vi-VN" sz="2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lang="vi-VN" sz="2400" dirty="0">
                <a:solidFill>
                  <a:prstClr val="black"/>
                </a:solidFill>
                <a:latin typeface="Times New Roman" panose="02020603050405020304" pitchFamily="18" charset="0"/>
                <a:cs typeface="Times New Roman" panose="02020603050405020304" pitchFamily="18" charset="0"/>
              </a:rPr>
              <a:t>Không được tầng lớp nhân dân ủng hộ.</a:t>
            </a:r>
            <a:endParaRPr kumimoji="0" lang="vi-VN" sz="2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 xmlns:a16="http://schemas.microsoft.com/office/drawing/2014/main" id="{47A8DD91-BAB7-4F4F-A4AD-CEB012662F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1319" y="2820652"/>
            <a:ext cx="805723" cy="708060"/>
          </a:xfrm>
          <a:prstGeom prst="rect">
            <a:avLst/>
          </a:prstGeom>
        </p:spPr>
      </p:pic>
      <p:pic>
        <p:nvPicPr>
          <p:cNvPr id="15" name="Picture 14">
            <a:extLst>
              <a:ext uri="{FF2B5EF4-FFF2-40B4-BE49-F238E27FC236}">
                <a16:creationId xmlns="" xmlns:a16="http://schemas.microsoft.com/office/drawing/2014/main" id="{02D1C02B-84B1-FA46-948F-619BBA5C256E}"/>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2737662" y="4064811"/>
            <a:ext cx="804536" cy="704088"/>
          </a:xfrm>
          <a:prstGeom prst="rect">
            <a:avLst/>
          </a:prstGeom>
        </p:spPr>
      </p:pic>
      <p:pic>
        <p:nvPicPr>
          <p:cNvPr id="16" name="Picture 15">
            <a:extLst>
              <a:ext uri="{FF2B5EF4-FFF2-40B4-BE49-F238E27FC236}">
                <a16:creationId xmlns="" xmlns:a16="http://schemas.microsoft.com/office/drawing/2014/main" id="{8112119B-E568-D946-92C8-7DA280B1A3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3834" y="4134297"/>
            <a:ext cx="918340" cy="707197"/>
          </a:xfrm>
          <a:prstGeom prst="rect">
            <a:avLst/>
          </a:prstGeom>
        </p:spPr>
      </p:pic>
      <p:pic>
        <p:nvPicPr>
          <p:cNvPr id="17" name="Picture 16">
            <a:extLst>
              <a:ext uri="{FF2B5EF4-FFF2-40B4-BE49-F238E27FC236}">
                <a16:creationId xmlns="" xmlns:a16="http://schemas.microsoft.com/office/drawing/2014/main" id="{22B48F26-60FF-7343-8F41-7A27FA4730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05583" y="2782600"/>
            <a:ext cx="804743" cy="643793"/>
          </a:xfrm>
          <a:prstGeom prst="rect">
            <a:avLst/>
          </a:prstGeom>
        </p:spPr>
      </p:pic>
      <p:grpSp>
        <p:nvGrpSpPr>
          <p:cNvPr id="19" name="Group 18">
            <a:extLst>
              <a:ext uri="{FF2B5EF4-FFF2-40B4-BE49-F238E27FC236}">
                <a16:creationId xmlns="" xmlns:a16="http://schemas.microsoft.com/office/drawing/2014/main" id="{D055D0D5-B81A-C041-BFFC-5DBAED562538}"/>
              </a:ext>
            </a:extLst>
          </p:cNvPr>
          <p:cNvGrpSpPr/>
          <p:nvPr/>
        </p:nvGrpSpPr>
        <p:grpSpPr>
          <a:xfrm>
            <a:off x="14688" y="124384"/>
            <a:ext cx="8357616" cy="1664208"/>
            <a:chOff x="-91545" y="1"/>
            <a:chExt cx="8357616" cy="1664208"/>
          </a:xfrm>
        </p:grpSpPr>
        <p:sp>
          <p:nvSpPr>
            <p:cNvPr id="9" name="Terminator 8">
              <a:extLst>
                <a:ext uri="{FF2B5EF4-FFF2-40B4-BE49-F238E27FC236}">
                  <a16:creationId xmlns="" xmlns:a16="http://schemas.microsoft.com/office/drawing/2014/main" id="{F9968638-5D3B-124C-B464-3CBBB50708F2}"/>
                </a:ext>
              </a:extLst>
            </p:cNvPr>
            <p:cNvSpPr/>
            <p:nvPr/>
          </p:nvSpPr>
          <p:spPr>
            <a:xfrm>
              <a:off x="-91545" y="1"/>
              <a:ext cx="8357616" cy="1664208"/>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 xmlns:a16="http://schemas.microsoft.com/office/drawing/2014/main" id="{3197041D-7016-2545-A2FC-22F7D9106087}"/>
                </a:ext>
              </a:extLst>
            </p:cNvPr>
            <p:cNvSpPr/>
            <p:nvPr/>
          </p:nvSpPr>
          <p:spPr>
            <a:xfrm>
              <a:off x="730696" y="258467"/>
              <a:ext cx="6713132" cy="1200329"/>
            </a:xfrm>
            <a:prstGeom prst="rect">
              <a:avLst/>
            </a:prstGeom>
          </p:spPr>
          <p:txBody>
            <a:bodyPr wrap="square">
              <a:spAutoFit/>
            </a:bodyPr>
            <a:lstStyle/>
            <a:p>
              <a:pPr lvl="0" algn="ctr" defTabSz="914377">
                <a:defRPr/>
              </a:pPr>
              <a:r>
                <a:rPr lang="vi-VN" sz="3600" b="1" dirty="0">
                  <a:solidFill>
                    <a:prstClr val="black"/>
                  </a:solidFill>
                  <a:latin typeface="Times New Roman" panose="02020603050405020304" pitchFamily="18" charset="0"/>
                  <a:cs typeface="Times New Roman" panose="02020603050405020304" pitchFamily="18" charset="0"/>
                </a:rPr>
                <a:t>Vì sao phong trào Cần vương thất bại?</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20" name="về" descr="Free Download Of - Clipart Icon Home Png Transparent Png (#425245) -  PinClipart">
            <a:hlinkClick r:id="rId11" action="ppaction://hlinksldjump"/>
            <a:extLst>
              <a:ext uri="{FF2B5EF4-FFF2-40B4-BE49-F238E27FC236}">
                <a16:creationId xmlns="" xmlns:a16="http://schemas.microsoft.com/office/drawing/2014/main" id="{41B6588A-B119-484A-B41C-11B77AA9802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933" t="5829" r="7365" b="11413"/>
          <a:stretch/>
        </p:blipFill>
        <p:spPr bwMode="auto">
          <a:xfrm>
            <a:off x="3534164" y="5449824"/>
            <a:ext cx="1634711" cy="1366007"/>
          </a:xfrm>
          <a:prstGeom prst="ellipse">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46EA3636-5701-0341-87D6-07A01EA8ED06}"/>
              </a:ext>
            </a:extLst>
          </p:cNvPr>
          <p:cNvSpPr txBox="1"/>
          <p:nvPr/>
        </p:nvSpPr>
        <p:spPr>
          <a:xfrm>
            <a:off x="9713809" y="2873663"/>
            <a:ext cx="652088" cy="461665"/>
          </a:xfrm>
          <a:prstGeom prst="rect">
            <a:avLst/>
          </a:prstGeom>
          <a:solidFill>
            <a:srgbClr val="CA3B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Tết</a:t>
            </a:r>
          </a:p>
        </p:txBody>
      </p:sp>
    </p:spTree>
    <p:extLst>
      <p:ext uri="{BB962C8B-B14F-4D97-AF65-F5344CB8AC3E}">
        <p14:creationId xmlns:p14="http://schemas.microsoft.com/office/powerpoint/2010/main" val="585972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par>
                                <p:cTn id="30" presetID="16" presetClass="entr" presetSubtype="42" fill="hold" nodeType="withEffect">
                                  <p:stCondLst>
                                    <p:cond delay="2000"/>
                                  </p:stCondLst>
                                  <p:childTnLst>
                                    <p:set>
                                      <p:cBhvr>
                                        <p:cTn id="31" dur="1" fill="hold">
                                          <p:stCondLst>
                                            <p:cond delay="0"/>
                                          </p:stCondLst>
                                        </p:cTn>
                                        <p:tgtEl>
                                          <p:spTgt spid="20"/>
                                        </p:tgtEl>
                                        <p:attrNameLst>
                                          <p:attrName>style.visibility</p:attrName>
                                        </p:attrNameLst>
                                      </p:cBhvr>
                                      <p:to>
                                        <p:strVal val="visible"/>
                                      </p:to>
                                    </p:set>
                                    <p:animEffect transition="in" filter="barn(out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0"/>
                                        </p:tgtEl>
                                        <p:attrNameLst>
                                          <p:attrName>fillcolor</p:attrName>
                                        </p:attrNameLst>
                                      </p:cBhvr>
                                      <p:to>
                                        <a:srgbClr val="FFF2CC"/>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50" fill="hold"/>
                                        <p:tgtEl>
                                          <p:spTgt spid="14"/>
                                        </p:tgtEl>
                                        <p:attrNameLst>
                                          <p:attrName>ppt_w</p:attrName>
                                        </p:attrNameLst>
                                      </p:cBhvr>
                                      <p:tavLst>
                                        <p:tav tm="0">
                                          <p:val>
                                            <p:strVal val="4*#ppt_w"/>
                                          </p:val>
                                        </p:tav>
                                        <p:tav tm="100000">
                                          <p:val>
                                            <p:strVal val="#ppt_w"/>
                                          </p:val>
                                        </p:tav>
                                      </p:tavLst>
                                    </p:anim>
                                    <p:anim calcmode="lin" valueType="num">
                                      <p:cBhvr>
                                        <p:cTn id="4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10"/>
                                        </p:tgtEl>
                                        <p:attrNameLst>
                                          <p:attrName>fillcolor</p:attrName>
                                        </p:attrNameLst>
                                      </p:cBhvr>
                                      <p:to>
                                        <a:srgbClr val="FFFF00"/>
                                      </p:to>
                                    </p:animClr>
                                    <p:set>
                                      <p:cBhvr>
                                        <p:cTn id="46" dur="250" fill="hold"/>
                                        <p:tgtEl>
                                          <p:spTgt spid="10"/>
                                        </p:tgtEl>
                                        <p:attrNameLst>
                                          <p:attrName>fill.type</p:attrName>
                                        </p:attrNameLst>
                                      </p:cBhvr>
                                      <p:to>
                                        <p:strVal val="solid"/>
                                      </p:to>
                                    </p:set>
                                    <p:set>
                                      <p:cBhvr>
                                        <p:cTn id="47"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1"/>
                                        </p:tgtEl>
                                        <p:attrNameLst>
                                          <p:attrName>fillcolor</p:attrName>
                                        </p:attrNameLst>
                                      </p:cBhvr>
                                      <p:to>
                                        <a:srgbClr val="FFF2CC"/>
                                      </p:to>
                                    </p:animClr>
                                    <p:set>
                                      <p:cBhvr>
                                        <p:cTn id="53" dur="250" fill="hold"/>
                                        <p:tgtEl>
                                          <p:spTgt spid="11"/>
                                        </p:tgtEl>
                                        <p:attrNameLst>
                                          <p:attrName>fill.type</p:attrName>
                                        </p:attrNameLst>
                                      </p:cBhvr>
                                      <p:to>
                                        <p:strVal val="solid"/>
                                      </p:to>
                                    </p:set>
                                    <p:set>
                                      <p:cBhvr>
                                        <p:cTn id="54" dur="25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7"/>
                                        </p:tgtEl>
                                        <p:attrNameLst>
                                          <p:attrName>style.visibility</p:attrName>
                                        </p:attrNameLst>
                                      </p:cBhvr>
                                      <p:to>
                                        <p:strVal val="visible"/>
                                      </p:to>
                                    </p:set>
                                    <p:anim calcmode="lin" valueType="num">
                                      <p:cBhvr>
                                        <p:cTn id="57" dur="250" fill="hold"/>
                                        <p:tgtEl>
                                          <p:spTgt spid="17"/>
                                        </p:tgtEl>
                                        <p:attrNameLst>
                                          <p:attrName>ppt_w</p:attrName>
                                        </p:attrNameLst>
                                      </p:cBhvr>
                                      <p:tavLst>
                                        <p:tav tm="0">
                                          <p:val>
                                            <p:strVal val="4*#ppt_w"/>
                                          </p:val>
                                        </p:tav>
                                        <p:tav tm="100000">
                                          <p:val>
                                            <p:strVal val="#ppt_w"/>
                                          </p:val>
                                        </p:tav>
                                      </p:tavLst>
                                    </p:anim>
                                    <p:anim calcmode="lin" valueType="num">
                                      <p:cBhvr>
                                        <p:cTn id="58"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11"/>
                                        </p:tgtEl>
                                        <p:attrNameLst>
                                          <p:attrName>fillcolor</p:attrName>
                                        </p:attrNameLst>
                                      </p:cBhvr>
                                      <p:to>
                                        <a:srgbClr val="00B050"/>
                                      </p:to>
                                    </p:animClr>
                                    <p:set>
                                      <p:cBhvr>
                                        <p:cTn id="61" dur="250" fill="hold"/>
                                        <p:tgtEl>
                                          <p:spTgt spid="11"/>
                                        </p:tgtEl>
                                        <p:attrNameLst>
                                          <p:attrName>fill.type</p:attrName>
                                        </p:attrNameLst>
                                      </p:cBhvr>
                                      <p:to>
                                        <p:strVal val="solid"/>
                                      </p:to>
                                    </p:set>
                                    <p:set>
                                      <p:cBhvr>
                                        <p:cTn id="62"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5"/>
                                        </p:tgtEl>
                                        <p:attrNameLst>
                                          <p:attrName>style.visibility</p:attrName>
                                        </p:attrNameLst>
                                      </p:cBhvr>
                                      <p:to>
                                        <p:strVal val="visible"/>
                                      </p:to>
                                    </p:set>
                                    <p:anim calcmode="lin" valueType="num">
                                      <p:cBhvr>
                                        <p:cTn id="72" dur="250" fill="hold"/>
                                        <p:tgtEl>
                                          <p:spTgt spid="15"/>
                                        </p:tgtEl>
                                        <p:attrNameLst>
                                          <p:attrName>ppt_w</p:attrName>
                                        </p:attrNameLst>
                                      </p:cBhvr>
                                      <p:tavLst>
                                        <p:tav tm="0">
                                          <p:val>
                                            <p:strVal val="4*#ppt_w"/>
                                          </p:val>
                                        </p:tav>
                                        <p:tav tm="100000">
                                          <p:val>
                                            <p:strVal val="#ppt_w"/>
                                          </p:val>
                                        </p:tav>
                                      </p:tavLst>
                                    </p:anim>
                                    <p:anim calcmode="lin" valueType="num">
                                      <p:cBhvr>
                                        <p:cTn id="7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12"/>
                                        </p:tgtEl>
                                        <p:attrNameLst>
                                          <p:attrName>fillcolor</p:attrName>
                                        </p:attrNameLst>
                                      </p:cBhvr>
                                      <p:to>
                                        <a:srgbClr val="FFFF00"/>
                                      </p:to>
                                    </p:animClr>
                                    <p:set>
                                      <p:cBhvr>
                                        <p:cTn id="76" dur="250" fill="hold"/>
                                        <p:tgtEl>
                                          <p:spTgt spid="12"/>
                                        </p:tgtEl>
                                        <p:attrNameLst>
                                          <p:attrName>fill.type</p:attrName>
                                        </p:attrNameLst>
                                      </p:cBhvr>
                                      <p:to>
                                        <p:strVal val="solid"/>
                                      </p:to>
                                    </p:set>
                                    <p:set>
                                      <p:cBhvr>
                                        <p:cTn id="77"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8" restart="whenNotActive" fill="hold" evtFilter="cancelBubble" nodeType="interactiveSeq">
                <p:stCondLst>
                  <p:cond evt="onClick" delay="0">
                    <p:tgtEl>
                      <p:spTgt spid="1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13"/>
                                        </p:tgtEl>
                                        <p:attrNameLst>
                                          <p:attrName>fillcolor</p:attrName>
                                        </p:attrNameLst>
                                      </p:cBhvr>
                                      <p:to>
                                        <a:srgbClr val="FFF2CC"/>
                                      </p:to>
                                    </p:animClr>
                                    <p:set>
                                      <p:cBhvr>
                                        <p:cTn id="83" dur="250" fill="hold"/>
                                        <p:tgtEl>
                                          <p:spTgt spid="13"/>
                                        </p:tgtEl>
                                        <p:attrNameLst>
                                          <p:attrName>fill.type</p:attrName>
                                        </p:attrNameLst>
                                      </p:cBhvr>
                                      <p:to>
                                        <p:strVal val="solid"/>
                                      </p:to>
                                    </p:set>
                                    <p:set>
                                      <p:cBhvr>
                                        <p:cTn id="84" dur="250" fill="hold"/>
                                        <p:tgtEl>
                                          <p:spTgt spid="1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6"/>
                                        </p:tgtEl>
                                        <p:attrNameLst>
                                          <p:attrName>style.visibility</p:attrName>
                                        </p:attrNameLst>
                                      </p:cBhvr>
                                      <p:to>
                                        <p:strVal val="visible"/>
                                      </p:to>
                                    </p:set>
                                    <p:anim calcmode="lin" valueType="num">
                                      <p:cBhvr>
                                        <p:cTn id="87" dur="250" fill="hold"/>
                                        <p:tgtEl>
                                          <p:spTgt spid="16"/>
                                        </p:tgtEl>
                                        <p:attrNameLst>
                                          <p:attrName>ppt_w</p:attrName>
                                        </p:attrNameLst>
                                      </p:cBhvr>
                                      <p:tavLst>
                                        <p:tav tm="0">
                                          <p:val>
                                            <p:strVal val="4*#ppt_w"/>
                                          </p:val>
                                        </p:tav>
                                        <p:tav tm="100000">
                                          <p:val>
                                            <p:strVal val="#ppt_w"/>
                                          </p:val>
                                        </p:tav>
                                      </p:tavLst>
                                    </p:anim>
                                    <p:anim calcmode="lin" valueType="num">
                                      <p:cBhvr>
                                        <p:cTn id="88"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13"/>
                                        </p:tgtEl>
                                        <p:attrNameLst>
                                          <p:attrName>fillcolor</p:attrName>
                                        </p:attrNameLst>
                                      </p:cBhvr>
                                      <p:to>
                                        <a:srgbClr val="FFFF00"/>
                                      </p:to>
                                    </p:animClr>
                                    <p:set>
                                      <p:cBhvr>
                                        <p:cTn id="91" dur="250" fill="hold"/>
                                        <p:tgtEl>
                                          <p:spTgt spid="13"/>
                                        </p:tgtEl>
                                        <p:attrNameLst>
                                          <p:attrName>fill.type</p:attrName>
                                        </p:attrNameLst>
                                      </p:cBhvr>
                                      <p:to>
                                        <p:strVal val="solid"/>
                                      </p:to>
                                    </p:set>
                                    <p:set>
                                      <p:cBhvr>
                                        <p:cTn id="92"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1000" t="-4000" r="-11000" b="-10000"/>
          </a:stretch>
        </a:blipFill>
        <a:effectLst/>
      </p:bgPr>
    </p:bg>
    <p:spTree>
      <p:nvGrpSpPr>
        <p:cNvPr id="1" name=""/>
        <p:cNvGrpSpPr/>
        <p:nvPr/>
      </p:nvGrpSpPr>
      <p:grpSpPr>
        <a:xfrm>
          <a:off x="0" y="0"/>
          <a:ext cx="0" cy="0"/>
          <a:chOff x="0" y="0"/>
          <a:chExt cx="0" cy="0"/>
        </a:xfrm>
      </p:grpSpPr>
      <p:sp>
        <p:nvSpPr>
          <p:cNvPr id="2" name="AutoShape 2">
            <a:extLst>
              <a:ext uri="{FF2B5EF4-FFF2-40B4-BE49-F238E27FC236}">
                <a16:creationId xmlns="" xmlns:a16="http://schemas.microsoft.com/office/drawing/2014/main" id="{331BAA7E-739B-C243-A100-096269E3C3B5}"/>
              </a:ext>
            </a:extLst>
          </p:cNvPr>
          <p:cNvSpPr>
            <a:spLocks noChangeAspect="1" noChangeArrowheads="1"/>
          </p:cNvSpPr>
          <p:nvPr/>
        </p:nvSpPr>
        <p:spPr bwMode="auto">
          <a:xfrm>
            <a:off x="5715447" y="464953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5696A40F-AED6-FF4C-8BC3-12B9EC05395A}"/>
              </a:ext>
            </a:extLst>
          </p:cNvPr>
          <p:cNvPicPr>
            <a:picLocks noChangeAspect="1"/>
          </p:cNvPicPr>
          <p:nvPr/>
        </p:nvPicPr>
        <p:blipFill rotWithShape="1">
          <a:blip r:embed="rId6"/>
          <a:srcRect b="34916"/>
          <a:stretch/>
        </p:blipFill>
        <p:spPr>
          <a:xfrm>
            <a:off x="8767510" y="858632"/>
            <a:ext cx="3424490" cy="3017520"/>
          </a:xfrm>
          <a:prstGeom prst="rect">
            <a:avLst/>
          </a:prstGeom>
        </p:spPr>
      </p:pic>
      <p:pic>
        <p:nvPicPr>
          <p:cNvPr id="7" name="Picture 6">
            <a:extLst>
              <a:ext uri="{FF2B5EF4-FFF2-40B4-BE49-F238E27FC236}">
                <a16:creationId xmlns="" xmlns:a16="http://schemas.microsoft.com/office/drawing/2014/main" id="{068BFAB9-5923-1B44-B92A-1E5A7CC84E5A}"/>
              </a:ext>
            </a:extLst>
          </p:cNvPr>
          <p:cNvPicPr>
            <a:picLocks noChangeAspect="1"/>
          </p:cNvPicPr>
          <p:nvPr/>
        </p:nvPicPr>
        <p:blipFill rotWithShape="1">
          <a:blip r:embed="rId7"/>
          <a:srcRect l="27717" t="17557" r="41085" b="52892"/>
          <a:stretch/>
        </p:blipFill>
        <p:spPr>
          <a:xfrm>
            <a:off x="9139380" y="4416855"/>
            <a:ext cx="3751280" cy="2699486"/>
          </a:xfrm>
          <a:prstGeom prst="rect">
            <a:avLst/>
          </a:prstGeom>
        </p:spPr>
      </p:pic>
      <p:pic>
        <p:nvPicPr>
          <p:cNvPr id="8" name="Picture 7">
            <a:extLst>
              <a:ext uri="{FF2B5EF4-FFF2-40B4-BE49-F238E27FC236}">
                <a16:creationId xmlns="" xmlns:a16="http://schemas.microsoft.com/office/drawing/2014/main" id="{A31DA411-1CCA-8140-B84A-F643A107E240}"/>
              </a:ext>
            </a:extLst>
          </p:cNvPr>
          <p:cNvPicPr>
            <a:picLocks noChangeAspect="1"/>
          </p:cNvPicPr>
          <p:nvPr/>
        </p:nvPicPr>
        <p:blipFill rotWithShape="1">
          <a:blip r:embed="rId7"/>
          <a:srcRect l="27717" t="17557" r="41085" b="52892"/>
          <a:stretch/>
        </p:blipFill>
        <p:spPr>
          <a:xfrm>
            <a:off x="7037280" y="4983783"/>
            <a:ext cx="3020440" cy="1975611"/>
          </a:xfrm>
          <a:prstGeom prst="rect">
            <a:avLst/>
          </a:prstGeom>
        </p:spPr>
      </p:pic>
      <p:sp>
        <p:nvSpPr>
          <p:cNvPr id="10" name="Rectangle 9">
            <a:extLst>
              <a:ext uri="{FF2B5EF4-FFF2-40B4-BE49-F238E27FC236}">
                <a16:creationId xmlns="" xmlns:a16="http://schemas.microsoft.com/office/drawing/2014/main" id="{36A47593-59F6-D144-8732-B4B041943266}"/>
              </a:ext>
            </a:extLst>
          </p:cNvPr>
          <p:cNvSpPr/>
          <p:nvPr/>
        </p:nvSpPr>
        <p:spPr>
          <a:xfrm>
            <a:off x="0" y="2678606"/>
            <a:ext cx="3796825" cy="992153"/>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vi-VN" sz="2400" b="1" dirty="0">
                <a:solidFill>
                  <a:prstClr val="black"/>
                </a:solidFill>
                <a:latin typeface="Times New Roman" panose="02020603050405020304" pitchFamily="18" charset="0"/>
                <a:cs typeface="Times New Roman" panose="02020603050405020304" pitchFamily="18" charset="0"/>
              </a:rPr>
              <a:t>Phong trào nông dân</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Rectangle 10">
            <a:extLst>
              <a:ext uri="{FF2B5EF4-FFF2-40B4-BE49-F238E27FC236}">
                <a16:creationId xmlns="" xmlns:a16="http://schemas.microsoft.com/office/drawing/2014/main" id="{1E3D33E4-D331-0E47-9361-35737676CA46}"/>
              </a:ext>
            </a:extLst>
          </p:cNvPr>
          <p:cNvSpPr/>
          <p:nvPr/>
        </p:nvSpPr>
        <p:spPr>
          <a:xfrm>
            <a:off x="4663840" y="3999090"/>
            <a:ext cx="3708464" cy="104460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lang="vi-VN" sz="2400" b="1" dirty="0">
                <a:solidFill>
                  <a:prstClr val="black"/>
                </a:solidFill>
                <a:latin typeface="Times New Roman" panose="02020603050405020304" pitchFamily="18" charset="0"/>
                <a:cs typeface="Times New Roman" panose="02020603050405020304" pitchFamily="18" charset="0"/>
              </a:rPr>
              <a:t>Phong trào Cần vương.</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 xmlns:a16="http://schemas.microsoft.com/office/drawing/2014/main" id="{6C581BBF-DDD4-EB4D-A8BE-8D80CEAFB4D1}"/>
              </a:ext>
            </a:extLst>
          </p:cNvPr>
          <p:cNvSpPr/>
          <p:nvPr/>
        </p:nvSpPr>
        <p:spPr>
          <a:xfrm>
            <a:off x="0" y="3860770"/>
            <a:ext cx="3796825" cy="118292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2400" b="1" dirty="0">
                <a:solidFill>
                  <a:prstClr val="black"/>
                </a:solidFill>
                <a:latin typeface="Times New Roman" panose="02020603050405020304" pitchFamily="18" charset="0"/>
                <a:cs typeface="Times New Roman" panose="02020603050405020304" pitchFamily="18" charset="0"/>
              </a:rPr>
              <a:t>Phong trào Duy Tân</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 xmlns:a16="http://schemas.microsoft.com/office/drawing/2014/main" id="{CA22A0B5-C969-B240-9597-092484AE4133}"/>
              </a:ext>
            </a:extLst>
          </p:cNvPr>
          <p:cNvSpPr/>
          <p:nvPr/>
        </p:nvSpPr>
        <p:spPr>
          <a:xfrm>
            <a:off x="4657399" y="2678606"/>
            <a:ext cx="3708464" cy="1178736"/>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vi-VN" sz="2400" b="1" dirty="0">
                <a:solidFill>
                  <a:prstClr val="black"/>
                </a:solidFill>
                <a:latin typeface="Times New Roman" panose="02020603050405020304" pitchFamily="18" charset="0"/>
                <a:cs typeface="Times New Roman" panose="02020603050405020304" pitchFamily="18" charset="0"/>
              </a:rPr>
              <a:t>Phong trào nông dân Yên Thế</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4" name="Picture 13">
            <a:extLst>
              <a:ext uri="{FF2B5EF4-FFF2-40B4-BE49-F238E27FC236}">
                <a16:creationId xmlns="" xmlns:a16="http://schemas.microsoft.com/office/drawing/2014/main" id="{47A8DD91-BAB7-4F4F-A4AD-CEB012662F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1319" y="2820652"/>
            <a:ext cx="805723" cy="708060"/>
          </a:xfrm>
          <a:prstGeom prst="rect">
            <a:avLst/>
          </a:prstGeom>
        </p:spPr>
      </p:pic>
      <p:pic>
        <p:nvPicPr>
          <p:cNvPr id="15" name="Picture 14">
            <a:extLst>
              <a:ext uri="{FF2B5EF4-FFF2-40B4-BE49-F238E27FC236}">
                <a16:creationId xmlns="" xmlns:a16="http://schemas.microsoft.com/office/drawing/2014/main" id="{02D1C02B-84B1-FA46-948F-619BBA5C256E}"/>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2737662" y="4064811"/>
            <a:ext cx="804536" cy="704088"/>
          </a:xfrm>
          <a:prstGeom prst="rect">
            <a:avLst/>
          </a:prstGeom>
        </p:spPr>
      </p:pic>
      <p:pic>
        <p:nvPicPr>
          <p:cNvPr id="16" name="Picture 15">
            <a:extLst>
              <a:ext uri="{FF2B5EF4-FFF2-40B4-BE49-F238E27FC236}">
                <a16:creationId xmlns="" xmlns:a16="http://schemas.microsoft.com/office/drawing/2014/main" id="{8112119B-E568-D946-92C8-7DA280B1A3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3605" y="2947945"/>
            <a:ext cx="918340" cy="707197"/>
          </a:xfrm>
          <a:prstGeom prst="rect">
            <a:avLst/>
          </a:prstGeom>
        </p:spPr>
      </p:pic>
      <p:pic>
        <p:nvPicPr>
          <p:cNvPr id="17" name="Picture 16">
            <a:extLst>
              <a:ext uri="{FF2B5EF4-FFF2-40B4-BE49-F238E27FC236}">
                <a16:creationId xmlns="" xmlns:a16="http://schemas.microsoft.com/office/drawing/2014/main" id="{22B48F26-60FF-7343-8F41-7A27FA4730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77430" y="4155536"/>
            <a:ext cx="804743" cy="643793"/>
          </a:xfrm>
          <a:prstGeom prst="rect">
            <a:avLst/>
          </a:prstGeom>
        </p:spPr>
      </p:pic>
      <p:grpSp>
        <p:nvGrpSpPr>
          <p:cNvPr id="19" name="Group 18">
            <a:extLst>
              <a:ext uri="{FF2B5EF4-FFF2-40B4-BE49-F238E27FC236}">
                <a16:creationId xmlns="" xmlns:a16="http://schemas.microsoft.com/office/drawing/2014/main" id="{D055D0D5-B81A-C041-BFFC-5DBAED562538}"/>
              </a:ext>
            </a:extLst>
          </p:cNvPr>
          <p:cNvGrpSpPr/>
          <p:nvPr/>
        </p:nvGrpSpPr>
        <p:grpSpPr>
          <a:xfrm>
            <a:off x="14688" y="124384"/>
            <a:ext cx="8357616" cy="1664208"/>
            <a:chOff x="-91545" y="1"/>
            <a:chExt cx="8357616" cy="1664208"/>
          </a:xfrm>
        </p:grpSpPr>
        <p:sp>
          <p:nvSpPr>
            <p:cNvPr id="9" name="Terminator 8">
              <a:extLst>
                <a:ext uri="{FF2B5EF4-FFF2-40B4-BE49-F238E27FC236}">
                  <a16:creationId xmlns="" xmlns:a16="http://schemas.microsoft.com/office/drawing/2014/main" id="{F9968638-5D3B-124C-B464-3CBBB50708F2}"/>
                </a:ext>
              </a:extLst>
            </p:cNvPr>
            <p:cNvSpPr/>
            <p:nvPr/>
          </p:nvSpPr>
          <p:spPr>
            <a:xfrm>
              <a:off x="-91545" y="1"/>
              <a:ext cx="8357616" cy="1664208"/>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 xmlns:a16="http://schemas.microsoft.com/office/drawing/2014/main" id="{3197041D-7016-2545-A2FC-22F7D9106087}"/>
                </a:ext>
              </a:extLst>
            </p:cNvPr>
            <p:cNvSpPr/>
            <p:nvPr/>
          </p:nvSpPr>
          <p:spPr>
            <a:xfrm>
              <a:off x="730696" y="258467"/>
              <a:ext cx="6713132" cy="1200329"/>
            </a:xfrm>
            <a:prstGeom prst="rect">
              <a:avLst/>
            </a:prstGeom>
          </p:spPr>
          <p:txBody>
            <a:bodyPr wrap="square">
              <a:spAutoFit/>
            </a:bodyPr>
            <a:lstStyle/>
            <a:p>
              <a:pPr lvl="0" algn="ctr" defTabSz="914377">
                <a:defRPr/>
              </a:pPr>
              <a:r>
                <a:rPr lang="vi-VN" sz="2400" b="1" dirty="0">
                  <a:solidFill>
                    <a:prstClr val="black"/>
                  </a:solidFill>
                  <a:latin typeface="Times New Roman" panose="02020603050405020304" pitchFamily="18" charset="0"/>
                  <a:cs typeface="Times New Roman" panose="02020603050405020304" pitchFamily="18" charset="0"/>
                </a:rPr>
                <a:t>Phong trào yêu nước chống xâm lược đã dâng lên sôi nổi, kéo dài từ năm 1885 đến cuối thế kỉ XIX được gọi là phong trào gì?</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1" name="TextBox 20">
            <a:extLst>
              <a:ext uri="{FF2B5EF4-FFF2-40B4-BE49-F238E27FC236}">
                <a16:creationId xmlns="" xmlns:a16="http://schemas.microsoft.com/office/drawing/2014/main" id="{B851F86D-5AD4-1F42-B969-C131103472AF}"/>
              </a:ext>
            </a:extLst>
          </p:cNvPr>
          <p:cNvSpPr txBox="1"/>
          <p:nvPr/>
        </p:nvSpPr>
        <p:spPr>
          <a:xfrm>
            <a:off x="9713809" y="2873663"/>
            <a:ext cx="652088" cy="461665"/>
          </a:xfrm>
          <a:prstGeom prst="rect">
            <a:avLst/>
          </a:prstGeom>
          <a:solidFill>
            <a:srgbClr val="CA3B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Tết</a:t>
            </a:r>
          </a:p>
        </p:txBody>
      </p:sp>
      <p:pic>
        <p:nvPicPr>
          <p:cNvPr id="22" name="về" descr="Free Download Of - Clipart Icon Home Png Transparent Png (#425245) -  PinClipart">
            <a:hlinkClick r:id="rId11" action="ppaction://hlinksldjump"/>
            <a:extLst>
              <a:ext uri="{FF2B5EF4-FFF2-40B4-BE49-F238E27FC236}">
                <a16:creationId xmlns="" xmlns:a16="http://schemas.microsoft.com/office/drawing/2014/main" id="{5CBC8414-A526-0B46-BE03-7AB8F3DA746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933" t="5829" r="7365" b="11413"/>
          <a:stretch/>
        </p:blipFill>
        <p:spPr bwMode="auto">
          <a:xfrm>
            <a:off x="3534164" y="5449824"/>
            <a:ext cx="1634711" cy="136600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54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16" presetClass="entr" presetSubtype="42" fill="hold" nodeType="withEffect">
                                  <p:stCondLst>
                                    <p:cond delay="2000"/>
                                  </p:stCondLst>
                                  <p:childTnLst>
                                    <p:set>
                                      <p:cBhvr>
                                        <p:cTn id="31" dur="1" fill="hold">
                                          <p:stCondLst>
                                            <p:cond delay="0"/>
                                          </p:stCondLst>
                                        </p:cTn>
                                        <p:tgtEl>
                                          <p:spTgt spid="22"/>
                                        </p:tgtEl>
                                        <p:attrNameLst>
                                          <p:attrName>style.visibility</p:attrName>
                                        </p:attrNameLst>
                                      </p:cBhvr>
                                      <p:to>
                                        <p:strVal val="visible"/>
                                      </p:to>
                                    </p:set>
                                    <p:animEffect transition="in" filter="barn(outHorizont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0"/>
                                        </p:tgtEl>
                                        <p:attrNameLst>
                                          <p:attrName>fillcolor</p:attrName>
                                        </p:attrNameLst>
                                      </p:cBhvr>
                                      <p:to>
                                        <a:srgbClr val="FFF2CC"/>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50" fill="hold"/>
                                        <p:tgtEl>
                                          <p:spTgt spid="14"/>
                                        </p:tgtEl>
                                        <p:attrNameLst>
                                          <p:attrName>ppt_w</p:attrName>
                                        </p:attrNameLst>
                                      </p:cBhvr>
                                      <p:tavLst>
                                        <p:tav tm="0">
                                          <p:val>
                                            <p:strVal val="4*#ppt_w"/>
                                          </p:val>
                                        </p:tav>
                                        <p:tav tm="100000">
                                          <p:val>
                                            <p:strVal val="#ppt_w"/>
                                          </p:val>
                                        </p:tav>
                                      </p:tavLst>
                                    </p:anim>
                                    <p:anim calcmode="lin" valueType="num">
                                      <p:cBhvr>
                                        <p:cTn id="4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10"/>
                                        </p:tgtEl>
                                        <p:attrNameLst>
                                          <p:attrName>fillcolor</p:attrName>
                                        </p:attrNameLst>
                                      </p:cBhvr>
                                      <p:to>
                                        <a:srgbClr val="FFFF00"/>
                                      </p:to>
                                    </p:animClr>
                                    <p:set>
                                      <p:cBhvr>
                                        <p:cTn id="46" dur="250" fill="hold"/>
                                        <p:tgtEl>
                                          <p:spTgt spid="10"/>
                                        </p:tgtEl>
                                        <p:attrNameLst>
                                          <p:attrName>fill.type</p:attrName>
                                        </p:attrNameLst>
                                      </p:cBhvr>
                                      <p:to>
                                        <p:strVal val="solid"/>
                                      </p:to>
                                    </p:set>
                                    <p:set>
                                      <p:cBhvr>
                                        <p:cTn id="47"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1"/>
                                        </p:tgtEl>
                                        <p:attrNameLst>
                                          <p:attrName>fillcolor</p:attrName>
                                        </p:attrNameLst>
                                      </p:cBhvr>
                                      <p:to>
                                        <a:srgbClr val="FFF2CC"/>
                                      </p:to>
                                    </p:animClr>
                                    <p:set>
                                      <p:cBhvr>
                                        <p:cTn id="53" dur="250" fill="hold"/>
                                        <p:tgtEl>
                                          <p:spTgt spid="11"/>
                                        </p:tgtEl>
                                        <p:attrNameLst>
                                          <p:attrName>fill.type</p:attrName>
                                        </p:attrNameLst>
                                      </p:cBhvr>
                                      <p:to>
                                        <p:strVal val="solid"/>
                                      </p:to>
                                    </p:set>
                                    <p:set>
                                      <p:cBhvr>
                                        <p:cTn id="54" dur="25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7"/>
                                        </p:tgtEl>
                                        <p:attrNameLst>
                                          <p:attrName>style.visibility</p:attrName>
                                        </p:attrNameLst>
                                      </p:cBhvr>
                                      <p:to>
                                        <p:strVal val="visible"/>
                                      </p:to>
                                    </p:set>
                                    <p:anim calcmode="lin" valueType="num">
                                      <p:cBhvr>
                                        <p:cTn id="57" dur="250" fill="hold"/>
                                        <p:tgtEl>
                                          <p:spTgt spid="17"/>
                                        </p:tgtEl>
                                        <p:attrNameLst>
                                          <p:attrName>ppt_w</p:attrName>
                                        </p:attrNameLst>
                                      </p:cBhvr>
                                      <p:tavLst>
                                        <p:tav tm="0">
                                          <p:val>
                                            <p:strVal val="4*#ppt_w"/>
                                          </p:val>
                                        </p:tav>
                                        <p:tav tm="100000">
                                          <p:val>
                                            <p:strVal val="#ppt_w"/>
                                          </p:val>
                                        </p:tav>
                                      </p:tavLst>
                                    </p:anim>
                                    <p:anim calcmode="lin" valueType="num">
                                      <p:cBhvr>
                                        <p:cTn id="58"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11"/>
                                        </p:tgtEl>
                                        <p:attrNameLst>
                                          <p:attrName>fillcolor</p:attrName>
                                        </p:attrNameLst>
                                      </p:cBhvr>
                                      <p:to>
                                        <a:srgbClr val="00B050"/>
                                      </p:to>
                                    </p:animClr>
                                    <p:set>
                                      <p:cBhvr>
                                        <p:cTn id="61" dur="250" fill="hold"/>
                                        <p:tgtEl>
                                          <p:spTgt spid="11"/>
                                        </p:tgtEl>
                                        <p:attrNameLst>
                                          <p:attrName>fill.type</p:attrName>
                                        </p:attrNameLst>
                                      </p:cBhvr>
                                      <p:to>
                                        <p:strVal val="solid"/>
                                      </p:to>
                                    </p:set>
                                    <p:set>
                                      <p:cBhvr>
                                        <p:cTn id="62"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5"/>
                                        </p:tgtEl>
                                        <p:attrNameLst>
                                          <p:attrName>style.visibility</p:attrName>
                                        </p:attrNameLst>
                                      </p:cBhvr>
                                      <p:to>
                                        <p:strVal val="visible"/>
                                      </p:to>
                                    </p:set>
                                    <p:anim calcmode="lin" valueType="num">
                                      <p:cBhvr>
                                        <p:cTn id="72" dur="250" fill="hold"/>
                                        <p:tgtEl>
                                          <p:spTgt spid="15"/>
                                        </p:tgtEl>
                                        <p:attrNameLst>
                                          <p:attrName>ppt_w</p:attrName>
                                        </p:attrNameLst>
                                      </p:cBhvr>
                                      <p:tavLst>
                                        <p:tav tm="0">
                                          <p:val>
                                            <p:strVal val="4*#ppt_w"/>
                                          </p:val>
                                        </p:tav>
                                        <p:tav tm="100000">
                                          <p:val>
                                            <p:strVal val="#ppt_w"/>
                                          </p:val>
                                        </p:tav>
                                      </p:tavLst>
                                    </p:anim>
                                    <p:anim calcmode="lin" valueType="num">
                                      <p:cBhvr>
                                        <p:cTn id="7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12"/>
                                        </p:tgtEl>
                                        <p:attrNameLst>
                                          <p:attrName>fillcolor</p:attrName>
                                        </p:attrNameLst>
                                      </p:cBhvr>
                                      <p:to>
                                        <a:srgbClr val="FFFF00"/>
                                      </p:to>
                                    </p:animClr>
                                    <p:set>
                                      <p:cBhvr>
                                        <p:cTn id="76" dur="250" fill="hold"/>
                                        <p:tgtEl>
                                          <p:spTgt spid="12"/>
                                        </p:tgtEl>
                                        <p:attrNameLst>
                                          <p:attrName>fill.type</p:attrName>
                                        </p:attrNameLst>
                                      </p:cBhvr>
                                      <p:to>
                                        <p:strVal val="solid"/>
                                      </p:to>
                                    </p:set>
                                    <p:set>
                                      <p:cBhvr>
                                        <p:cTn id="77"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8" restart="whenNotActive" fill="hold" evtFilter="cancelBubble" nodeType="interactiveSeq">
                <p:stCondLst>
                  <p:cond evt="onClick" delay="0">
                    <p:tgtEl>
                      <p:spTgt spid="1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13"/>
                                        </p:tgtEl>
                                        <p:attrNameLst>
                                          <p:attrName>fillcolor</p:attrName>
                                        </p:attrNameLst>
                                      </p:cBhvr>
                                      <p:to>
                                        <a:srgbClr val="FFF2CC"/>
                                      </p:to>
                                    </p:animClr>
                                    <p:set>
                                      <p:cBhvr>
                                        <p:cTn id="83" dur="250" fill="hold"/>
                                        <p:tgtEl>
                                          <p:spTgt spid="13"/>
                                        </p:tgtEl>
                                        <p:attrNameLst>
                                          <p:attrName>fill.type</p:attrName>
                                        </p:attrNameLst>
                                      </p:cBhvr>
                                      <p:to>
                                        <p:strVal val="solid"/>
                                      </p:to>
                                    </p:set>
                                    <p:set>
                                      <p:cBhvr>
                                        <p:cTn id="84" dur="250" fill="hold"/>
                                        <p:tgtEl>
                                          <p:spTgt spid="1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6"/>
                                        </p:tgtEl>
                                        <p:attrNameLst>
                                          <p:attrName>style.visibility</p:attrName>
                                        </p:attrNameLst>
                                      </p:cBhvr>
                                      <p:to>
                                        <p:strVal val="visible"/>
                                      </p:to>
                                    </p:set>
                                    <p:anim calcmode="lin" valueType="num">
                                      <p:cBhvr>
                                        <p:cTn id="87" dur="250" fill="hold"/>
                                        <p:tgtEl>
                                          <p:spTgt spid="16"/>
                                        </p:tgtEl>
                                        <p:attrNameLst>
                                          <p:attrName>ppt_w</p:attrName>
                                        </p:attrNameLst>
                                      </p:cBhvr>
                                      <p:tavLst>
                                        <p:tav tm="0">
                                          <p:val>
                                            <p:strVal val="4*#ppt_w"/>
                                          </p:val>
                                        </p:tav>
                                        <p:tav tm="100000">
                                          <p:val>
                                            <p:strVal val="#ppt_w"/>
                                          </p:val>
                                        </p:tav>
                                      </p:tavLst>
                                    </p:anim>
                                    <p:anim calcmode="lin" valueType="num">
                                      <p:cBhvr>
                                        <p:cTn id="88"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13"/>
                                        </p:tgtEl>
                                        <p:attrNameLst>
                                          <p:attrName>fillcolor</p:attrName>
                                        </p:attrNameLst>
                                      </p:cBhvr>
                                      <p:to>
                                        <a:srgbClr val="FFFF00"/>
                                      </p:to>
                                    </p:animClr>
                                    <p:set>
                                      <p:cBhvr>
                                        <p:cTn id="91" dur="250" fill="hold"/>
                                        <p:tgtEl>
                                          <p:spTgt spid="13"/>
                                        </p:tgtEl>
                                        <p:attrNameLst>
                                          <p:attrName>fill.type</p:attrName>
                                        </p:attrNameLst>
                                      </p:cBhvr>
                                      <p:to>
                                        <p:strVal val="solid"/>
                                      </p:to>
                                    </p:set>
                                    <p:set>
                                      <p:cBhvr>
                                        <p:cTn id="92"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1000" t="-4000" r="-11000" b="-10000"/>
          </a:stretch>
        </a:blipFill>
        <a:effectLst/>
      </p:bgPr>
    </p:bg>
    <p:spTree>
      <p:nvGrpSpPr>
        <p:cNvPr id="1" name=""/>
        <p:cNvGrpSpPr/>
        <p:nvPr/>
      </p:nvGrpSpPr>
      <p:grpSpPr>
        <a:xfrm>
          <a:off x="0" y="0"/>
          <a:ext cx="0" cy="0"/>
          <a:chOff x="0" y="0"/>
          <a:chExt cx="0" cy="0"/>
        </a:xfrm>
      </p:grpSpPr>
      <p:sp>
        <p:nvSpPr>
          <p:cNvPr id="2" name="AutoShape 2">
            <a:extLst>
              <a:ext uri="{FF2B5EF4-FFF2-40B4-BE49-F238E27FC236}">
                <a16:creationId xmlns="" xmlns:a16="http://schemas.microsoft.com/office/drawing/2014/main" id="{331BAA7E-739B-C243-A100-096269E3C3B5}"/>
              </a:ext>
            </a:extLst>
          </p:cNvPr>
          <p:cNvSpPr>
            <a:spLocks noChangeAspect="1" noChangeArrowheads="1"/>
          </p:cNvSpPr>
          <p:nvPr/>
        </p:nvSpPr>
        <p:spPr bwMode="auto">
          <a:xfrm>
            <a:off x="1051607" y="475839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5696A40F-AED6-FF4C-8BC3-12B9EC05395A}"/>
              </a:ext>
            </a:extLst>
          </p:cNvPr>
          <p:cNvPicPr>
            <a:picLocks noChangeAspect="1"/>
          </p:cNvPicPr>
          <p:nvPr/>
        </p:nvPicPr>
        <p:blipFill rotWithShape="1">
          <a:blip r:embed="rId6"/>
          <a:srcRect b="34916"/>
          <a:stretch/>
        </p:blipFill>
        <p:spPr>
          <a:xfrm>
            <a:off x="8767510" y="858632"/>
            <a:ext cx="3424490" cy="3017520"/>
          </a:xfrm>
          <a:prstGeom prst="rect">
            <a:avLst/>
          </a:prstGeom>
        </p:spPr>
      </p:pic>
      <p:pic>
        <p:nvPicPr>
          <p:cNvPr id="7" name="Picture 6">
            <a:extLst>
              <a:ext uri="{FF2B5EF4-FFF2-40B4-BE49-F238E27FC236}">
                <a16:creationId xmlns="" xmlns:a16="http://schemas.microsoft.com/office/drawing/2014/main" id="{068BFAB9-5923-1B44-B92A-1E5A7CC84E5A}"/>
              </a:ext>
            </a:extLst>
          </p:cNvPr>
          <p:cNvPicPr>
            <a:picLocks noChangeAspect="1"/>
          </p:cNvPicPr>
          <p:nvPr/>
        </p:nvPicPr>
        <p:blipFill rotWithShape="1">
          <a:blip r:embed="rId7"/>
          <a:srcRect l="27717" t="17557" r="41085" b="52892"/>
          <a:stretch/>
        </p:blipFill>
        <p:spPr>
          <a:xfrm>
            <a:off x="9139380" y="4416855"/>
            <a:ext cx="3751280" cy="2699486"/>
          </a:xfrm>
          <a:prstGeom prst="rect">
            <a:avLst/>
          </a:prstGeom>
        </p:spPr>
      </p:pic>
      <p:pic>
        <p:nvPicPr>
          <p:cNvPr id="8" name="Picture 7">
            <a:extLst>
              <a:ext uri="{FF2B5EF4-FFF2-40B4-BE49-F238E27FC236}">
                <a16:creationId xmlns="" xmlns:a16="http://schemas.microsoft.com/office/drawing/2014/main" id="{A31DA411-1CCA-8140-B84A-F643A107E240}"/>
              </a:ext>
            </a:extLst>
          </p:cNvPr>
          <p:cNvPicPr>
            <a:picLocks noChangeAspect="1"/>
          </p:cNvPicPr>
          <p:nvPr/>
        </p:nvPicPr>
        <p:blipFill rotWithShape="1">
          <a:blip r:embed="rId7"/>
          <a:srcRect l="27717" t="17557" r="41085" b="52892"/>
          <a:stretch/>
        </p:blipFill>
        <p:spPr>
          <a:xfrm>
            <a:off x="7037280" y="4983783"/>
            <a:ext cx="3020440" cy="1975611"/>
          </a:xfrm>
          <a:prstGeom prst="rect">
            <a:avLst/>
          </a:prstGeom>
        </p:spPr>
      </p:pic>
      <p:sp>
        <p:nvSpPr>
          <p:cNvPr id="10" name="Rectangle 9">
            <a:extLst>
              <a:ext uri="{FF2B5EF4-FFF2-40B4-BE49-F238E27FC236}">
                <a16:creationId xmlns="" xmlns:a16="http://schemas.microsoft.com/office/drawing/2014/main" id="{36A47593-59F6-D144-8732-B4B041943266}"/>
              </a:ext>
            </a:extLst>
          </p:cNvPr>
          <p:cNvSpPr/>
          <p:nvPr/>
        </p:nvSpPr>
        <p:spPr>
          <a:xfrm>
            <a:off x="0" y="2678606"/>
            <a:ext cx="3796825" cy="992153"/>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vi-VN" sz="2400" b="1" dirty="0">
                <a:solidFill>
                  <a:prstClr val="black"/>
                </a:solidFill>
                <a:latin typeface="Times New Roman" panose="02020603050405020304" pitchFamily="18" charset="0"/>
                <a:cs typeface="Times New Roman" panose="02020603050405020304" pitchFamily="18" charset="0"/>
              </a:rPr>
              <a:t>Khởi nghĩa Ba Đình</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Rectangle 10">
            <a:extLst>
              <a:ext uri="{FF2B5EF4-FFF2-40B4-BE49-F238E27FC236}">
                <a16:creationId xmlns="" xmlns:a16="http://schemas.microsoft.com/office/drawing/2014/main" id="{1E3D33E4-D331-0E47-9361-35737676CA46}"/>
              </a:ext>
            </a:extLst>
          </p:cNvPr>
          <p:cNvSpPr/>
          <p:nvPr/>
        </p:nvSpPr>
        <p:spPr>
          <a:xfrm>
            <a:off x="-1" y="4107953"/>
            <a:ext cx="3796825" cy="104460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2400" b="1" dirty="0">
                <a:solidFill>
                  <a:prstClr val="black"/>
                </a:solidFill>
                <a:latin typeface="Times New Roman" panose="02020603050405020304" pitchFamily="18" charset="0"/>
                <a:cs typeface="Times New Roman" panose="02020603050405020304" pitchFamily="18" charset="0"/>
              </a:rPr>
              <a:t>Khởi nghĩa Hương Khê</a:t>
            </a: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 xmlns:a16="http://schemas.microsoft.com/office/drawing/2014/main" id="{6C581BBF-DDD4-EB4D-A8BE-8D80CEAFB4D1}"/>
              </a:ext>
            </a:extLst>
          </p:cNvPr>
          <p:cNvSpPr/>
          <p:nvPr/>
        </p:nvSpPr>
        <p:spPr>
          <a:xfrm>
            <a:off x="4575479" y="4107953"/>
            <a:ext cx="3796825" cy="118292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kumimoji="0" lang="vi-VN" sz="2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400" b="1" dirty="0">
                <a:solidFill>
                  <a:prstClr val="black"/>
                </a:solidFill>
                <a:latin typeface="Times New Roman" panose="02020603050405020304" pitchFamily="18" charset="0"/>
                <a:cs typeface="Times New Roman" panose="02020603050405020304" pitchFamily="18" charset="0"/>
              </a:rPr>
              <a:t>Khởi nghĩa Yên Thế</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 xmlns:a16="http://schemas.microsoft.com/office/drawing/2014/main" id="{CA22A0B5-C969-B240-9597-092484AE4133}"/>
              </a:ext>
            </a:extLst>
          </p:cNvPr>
          <p:cNvSpPr/>
          <p:nvPr/>
        </p:nvSpPr>
        <p:spPr>
          <a:xfrm>
            <a:off x="4657399" y="2678606"/>
            <a:ext cx="3547549" cy="1178736"/>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vi-VN" sz="2400" b="1" dirty="0">
                <a:solidFill>
                  <a:prstClr val="black"/>
                </a:solidFill>
                <a:latin typeface="Times New Roman" panose="02020603050405020304" pitchFamily="18" charset="0"/>
                <a:cs typeface="Times New Roman" panose="02020603050405020304" pitchFamily="18" charset="0"/>
              </a:rPr>
              <a:t>Khởi nghĩa Bãi Sậy</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4" name="Picture 13">
            <a:extLst>
              <a:ext uri="{FF2B5EF4-FFF2-40B4-BE49-F238E27FC236}">
                <a16:creationId xmlns="" xmlns:a16="http://schemas.microsoft.com/office/drawing/2014/main" id="{47A8DD91-BAB7-4F4F-A4AD-CEB012662F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1319" y="2820652"/>
            <a:ext cx="805723" cy="708060"/>
          </a:xfrm>
          <a:prstGeom prst="rect">
            <a:avLst/>
          </a:prstGeom>
        </p:spPr>
      </p:pic>
      <p:pic>
        <p:nvPicPr>
          <p:cNvPr id="15" name="Picture 14">
            <a:extLst>
              <a:ext uri="{FF2B5EF4-FFF2-40B4-BE49-F238E27FC236}">
                <a16:creationId xmlns="" xmlns:a16="http://schemas.microsoft.com/office/drawing/2014/main" id="{02D1C02B-84B1-FA46-948F-619BBA5C256E}"/>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313141" y="4311994"/>
            <a:ext cx="804536" cy="704088"/>
          </a:xfrm>
          <a:prstGeom prst="rect">
            <a:avLst/>
          </a:prstGeom>
        </p:spPr>
      </p:pic>
      <p:pic>
        <p:nvPicPr>
          <p:cNvPr id="16" name="Picture 15">
            <a:extLst>
              <a:ext uri="{FF2B5EF4-FFF2-40B4-BE49-F238E27FC236}">
                <a16:creationId xmlns="" xmlns:a16="http://schemas.microsoft.com/office/drawing/2014/main" id="{8112119B-E568-D946-92C8-7DA280B1A3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13141" y="2963562"/>
            <a:ext cx="918340" cy="707197"/>
          </a:xfrm>
          <a:prstGeom prst="rect">
            <a:avLst/>
          </a:prstGeom>
        </p:spPr>
      </p:pic>
      <p:pic>
        <p:nvPicPr>
          <p:cNvPr id="17" name="Picture 16">
            <a:extLst>
              <a:ext uri="{FF2B5EF4-FFF2-40B4-BE49-F238E27FC236}">
                <a16:creationId xmlns="" xmlns:a16="http://schemas.microsoft.com/office/drawing/2014/main" id="{22B48F26-60FF-7343-8F41-7A27FA4730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04277" y="4238876"/>
            <a:ext cx="804743" cy="643793"/>
          </a:xfrm>
          <a:prstGeom prst="rect">
            <a:avLst/>
          </a:prstGeom>
        </p:spPr>
      </p:pic>
      <p:grpSp>
        <p:nvGrpSpPr>
          <p:cNvPr id="19" name="Group 18">
            <a:extLst>
              <a:ext uri="{FF2B5EF4-FFF2-40B4-BE49-F238E27FC236}">
                <a16:creationId xmlns="" xmlns:a16="http://schemas.microsoft.com/office/drawing/2014/main" id="{D055D0D5-B81A-C041-BFFC-5DBAED562538}"/>
              </a:ext>
            </a:extLst>
          </p:cNvPr>
          <p:cNvGrpSpPr/>
          <p:nvPr/>
        </p:nvGrpSpPr>
        <p:grpSpPr>
          <a:xfrm>
            <a:off x="14688" y="124384"/>
            <a:ext cx="8357616" cy="1664208"/>
            <a:chOff x="-91545" y="1"/>
            <a:chExt cx="8357616" cy="1664208"/>
          </a:xfrm>
        </p:grpSpPr>
        <p:sp>
          <p:nvSpPr>
            <p:cNvPr id="9" name="Terminator 8">
              <a:extLst>
                <a:ext uri="{FF2B5EF4-FFF2-40B4-BE49-F238E27FC236}">
                  <a16:creationId xmlns="" xmlns:a16="http://schemas.microsoft.com/office/drawing/2014/main" id="{F9968638-5D3B-124C-B464-3CBBB50708F2}"/>
                </a:ext>
              </a:extLst>
            </p:cNvPr>
            <p:cNvSpPr/>
            <p:nvPr/>
          </p:nvSpPr>
          <p:spPr>
            <a:xfrm>
              <a:off x="-91545" y="1"/>
              <a:ext cx="8357616" cy="1664208"/>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 xmlns:a16="http://schemas.microsoft.com/office/drawing/2014/main" id="{3197041D-7016-2545-A2FC-22F7D9106087}"/>
                </a:ext>
              </a:extLst>
            </p:cNvPr>
            <p:cNvSpPr/>
            <p:nvPr/>
          </p:nvSpPr>
          <p:spPr>
            <a:xfrm>
              <a:off x="674460" y="326340"/>
              <a:ext cx="6991618" cy="954107"/>
            </a:xfrm>
            <a:prstGeom prst="rect">
              <a:avLst/>
            </a:prstGeom>
          </p:spPr>
          <p:txBody>
            <a:bodyPr wrap="square">
              <a:spAutoFit/>
            </a:bodyPr>
            <a:lstStyle/>
            <a:p>
              <a:pPr lvl="0" algn="ctr" defTabSz="914377">
                <a:defRPr/>
              </a:pPr>
              <a:r>
                <a:rPr lang="vi-VN" sz="2800" b="1" dirty="0">
                  <a:solidFill>
                    <a:prstClr val="black"/>
                  </a:solidFill>
                  <a:latin typeface="Times New Roman" panose="02020603050405020304" pitchFamily="18" charset="0"/>
                  <a:cs typeface="Times New Roman" panose="02020603050405020304" pitchFamily="18" charset="0"/>
                </a:rPr>
                <a:t>Cuộc khởi nghĩa tiêu biểu nhất trong phong trào Cần vương là cuộc khởi nghĩa nào?</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1" name="TextBox 20">
            <a:extLst>
              <a:ext uri="{FF2B5EF4-FFF2-40B4-BE49-F238E27FC236}">
                <a16:creationId xmlns="" xmlns:a16="http://schemas.microsoft.com/office/drawing/2014/main" id="{0E3009D2-8DF9-B94C-9CD2-200E20E067A3}"/>
              </a:ext>
            </a:extLst>
          </p:cNvPr>
          <p:cNvSpPr txBox="1"/>
          <p:nvPr/>
        </p:nvSpPr>
        <p:spPr>
          <a:xfrm>
            <a:off x="9713809" y="2873663"/>
            <a:ext cx="652088" cy="461665"/>
          </a:xfrm>
          <a:prstGeom prst="rect">
            <a:avLst/>
          </a:prstGeom>
          <a:solidFill>
            <a:srgbClr val="CA3B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Tết</a:t>
            </a:r>
          </a:p>
        </p:txBody>
      </p:sp>
      <p:pic>
        <p:nvPicPr>
          <p:cNvPr id="22" name="về" descr="Free Download Of - Clipart Icon Home Png Transparent Png (#425245) -  PinClipart">
            <a:hlinkClick r:id="rId11" action="ppaction://hlinksldjump"/>
            <a:extLst>
              <a:ext uri="{FF2B5EF4-FFF2-40B4-BE49-F238E27FC236}">
                <a16:creationId xmlns="" xmlns:a16="http://schemas.microsoft.com/office/drawing/2014/main" id="{85FE9E6F-B85A-5C4A-B1F0-2FFB037EEB8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933" t="5829" r="7365" b="11413"/>
          <a:stretch/>
        </p:blipFill>
        <p:spPr bwMode="auto">
          <a:xfrm>
            <a:off x="3534164" y="5449824"/>
            <a:ext cx="1634711" cy="136600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536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16" presetClass="entr" presetSubtype="42" fill="hold" nodeType="withEffect">
                                  <p:stCondLst>
                                    <p:cond delay="2000"/>
                                  </p:stCondLst>
                                  <p:childTnLst>
                                    <p:set>
                                      <p:cBhvr>
                                        <p:cTn id="31" dur="1" fill="hold">
                                          <p:stCondLst>
                                            <p:cond delay="0"/>
                                          </p:stCondLst>
                                        </p:cTn>
                                        <p:tgtEl>
                                          <p:spTgt spid="22"/>
                                        </p:tgtEl>
                                        <p:attrNameLst>
                                          <p:attrName>style.visibility</p:attrName>
                                        </p:attrNameLst>
                                      </p:cBhvr>
                                      <p:to>
                                        <p:strVal val="visible"/>
                                      </p:to>
                                    </p:set>
                                    <p:animEffect transition="in" filter="barn(outHorizont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0"/>
                                        </p:tgtEl>
                                        <p:attrNameLst>
                                          <p:attrName>fillcolor</p:attrName>
                                        </p:attrNameLst>
                                      </p:cBhvr>
                                      <p:to>
                                        <a:srgbClr val="FFF2CC"/>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50" fill="hold"/>
                                        <p:tgtEl>
                                          <p:spTgt spid="14"/>
                                        </p:tgtEl>
                                        <p:attrNameLst>
                                          <p:attrName>ppt_w</p:attrName>
                                        </p:attrNameLst>
                                      </p:cBhvr>
                                      <p:tavLst>
                                        <p:tav tm="0">
                                          <p:val>
                                            <p:strVal val="4*#ppt_w"/>
                                          </p:val>
                                        </p:tav>
                                        <p:tav tm="100000">
                                          <p:val>
                                            <p:strVal val="#ppt_w"/>
                                          </p:val>
                                        </p:tav>
                                      </p:tavLst>
                                    </p:anim>
                                    <p:anim calcmode="lin" valueType="num">
                                      <p:cBhvr>
                                        <p:cTn id="4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10"/>
                                        </p:tgtEl>
                                        <p:attrNameLst>
                                          <p:attrName>fillcolor</p:attrName>
                                        </p:attrNameLst>
                                      </p:cBhvr>
                                      <p:to>
                                        <a:srgbClr val="FFFF00"/>
                                      </p:to>
                                    </p:animClr>
                                    <p:set>
                                      <p:cBhvr>
                                        <p:cTn id="46" dur="250" fill="hold"/>
                                        <p:tgtEl>
                                          <p:spTgt spid="10"/>
                                        </p:tgtEl>
                                        <p:attrNameLst>
                                          <p:attrName>fill.type</p:attrName>
                                        </p:attrNameLst>
                                      </p:cBhvr>
                                      <p:to>
                                        <p:strVal val="solid"/>
                                      </p:to>
                                    </p:set>
                                    <p:set>
                                      <p:cBhvr>
                                        <p:cTn id="47"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1"/>
                                        </p:tgtEl>
                                        <p:attrNameLst>
                                          <p:attrName>fillcolor</p:attrName>
                                        </p:attrNameLst>
                                      </p:cBhvr>
                                      <p:to>
                                        <a:srgbClr val="FFF2CC"/>
                                      </p:to>
                                    </p:animClr>
                                    <p:set>
                                      <p:cBhvr>
                                        <p:cTn id="53" dur="250" fill="hold"/>
                                        <p:tgtEl>
                                          <p:spTgt spid="11"/>
                                        </p:tgtEl>
                                        <p:attrNameLst>
                                          <p:attrName>fill.type</p:attrName>
                                        </p:attrNameLst>
                                      </p:cBhvr>
                                      <p:to>
                                        <p:strVal val="solid"/>
                                      </p:to>
                                    </p:set>
                                    <p:set>
                                      <p:cBhvr>
                                        <p:cTn id="54" dur="25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7"/>
                                        </p:tgtEl>
                                        <p:attrNameLst>
                                          <p:attrName>style.visibility</p:attrName>
                                        </p:attrNameLst>
                                      </p:cBhvr>
                                      <p:to>
                                        <p:strVal val="visible"/>
                                      </p:to>
                                    </p:set>
                                    <p:anim calcmode="lin" valueType="num">
                                      <p:cBhvr>
                                        <p:cTn id="57" dur="250" fill="hold"/>
                                        <p:tgtEl>
                                          <p:spTgt spid="17"/>
                                        </p:tgtEl>
                                        <p:attrNameLst>
                                          <p:attrName>ppt_w</p:attrName>
                                        </p:attrNameLst>
                                      </p:cBhvr>
                                      <p:tavLst>
                                        <p:tav tm="0">
                                          <p:val>
                                            <p:strVal val="4*#ppt_w"/>
                                          </p:val>
                                        </p:tav>
                                        <p:tav tm="100000">
                                          <p:val>
                                            <p:strVal val="#ppt_w"/>
                                          </p:val>
                                        </p:tav>
                                      </p:tavLst>
                                    </p:anim>
                                    <p:anim calcmode="lin" valueType="num">
                                      <p:cBhvr>
                                        <p:cTn id="58"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11"/>
                                        </p:tgtEl>
                                        <p:attrNameLst>
                                          <p:attrName>fillcolor</p:attrName>
                                        </p:attrNameLst>
                                      </p:cBhvr>
                                      <p:to>
                                        <a:srgbClr val="00B050"/>
                                      </p:to>
                                    </p:animClr>
                                    <p:set>
                                      <p:cBhvr>
                                        <p:cTn id="61" dur="250" fill="hold"/>
                                        <p:tgtEl>
                                          <p:spTgt spid="11"/>
                                        </p:tgtEl>
                                        <p:attrNameLst>
                                          <p:attrName>fill.type</p:attrName>
                                        </p:attrNameLst>
                                      </p:cBhvr>
                                      <p:to>
                                        <p:strVal val="solid"/>
                                      </p:to>
                                    </p:set>
                                    <p:set>
                                      <p:cBhvr>
                                        <p:cTn id="62"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5"/>
                                        </p:tgtEl>
                                        <p:attrNameLst>
                                          <p:attrName>style.visibility</p:attrName>
                                        </p:attrNameLst>
                                      </p:cBhvr>
                                      <p:to>
                                        <p:strVal val="visible"/>
                                      </p:to>
                                    </p:set>
                                    <p:anim calcmode="lin" valueType="num">
                                      <p:cBhvr>
                                        <p:cTn id="72" dur="250" fill="hold"/>
                                        <p:tgtEl>
                                          <p:spTgt spid="15"/>
                                        </p:tgtEl>
                                        <p:attrNameLst>
                                          <p:attrName>ppt_w</p:attrName>
                                        </p:attrNameLst>
                                      </p:cBhvr>
                                      <p:tavLst>
                                        <p:tav tm="0">
                                          <p:val>
                                            <p:strVal val="4*#ppt_w"/>
                                          </p:val>
                                        </p:tav>
                                        <p:tav tm="100000">
                                          <p:val>
                                            <p:strVal val="#ppt_w"/>
                                          </p:val>
                                        </p:tav>
                                      </p:tavLst>
                                    </p:anim>
                                    <p:anim calcmode="lin" valueType="num">
                                      <p:cBhvr>
                                        <p:cTn id="7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12"/>
                                        </p:tgtEl>
                                        <p:attrNameLst>
                                          <p:attrName>fillcolor</p:attrName>
                                        </p:attrNameLst>
                                      </p:cBhvr>
                                      <p:to>
                                        <a:srgbClr val="FFFF00"/>
                                      </p:to>
                                    </p:animClr>
                                    <p:set>
                                      <p:cBhvr>
                                        <p:cTn id="76" dur="250" fill="hold"/>
                                        <p:tgtEl>
                                          <p:spTgt spid="12"/>
                                        </p:tgtEl>
                                        <p:attrNameLst>
                                          <p:attrName>fill.type</p:attrName>
                                        </p:attrNameLst>
                                      </p:cBhvr>
                                      <p:to>
                                        <p:strVal val="solid"/>
                                      </p:to>
                                    </p:set>
                                    <p:set>
                                      <p:cBhvr>
                                        <p:cTn id="77"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8" restart="whenNotActive" fill="hold" evtFilter="cancelBubble" nodeType="interactiveSeq">
                <p:stCondLst>
                  <p:cond evt="onClick" delay="0">
                    <p:tgtEl>
                      <p:spTgt spid="1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13"/>
                                        </p:tgtEl>
                                        <p:attrNameLst>
                                          <p:attrName>fillcolor</p:attrName>
                                        </p:attrNameLst>
                                      </p:cBhvr>
                                      <p:to>
                                        <a:srgbClr val="FFF2CC"/>
                                      </p:to>
                                    </p:animClr>
                                    <p:set>
                                      <p:cBhvr>
                                        <p:cTn id="83" dur="250" fill="hold"/>
                                        <p:tgtEl>
                                          <p:spTgt spid="13"/>
                                        </p:tgtEl>
                                        <p:attrNameLst>
                                          <p:attrName>fill.type</p:attrName>
                                        </p:attrNameLst>
                                      </p:cBhvr>
                                      <p:to>
                                        <p:strVal val="solid"/>
                                      </p:to>
                                    </p:set>
                                    <p:set>
                                      <p:cBhvr>
                                        <p:cTn id="84" dur="250" fill="hold"/>
                                        <p:tgtEl>
                                          <p:spTgt spid="1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6"/>
                                        </p:tgtEl>
                                        <p:attrNameLst>
                                          <p:attrName>style.visibility</p:attrName>
                                        </p:attrNameLst>
                                      </p:cBhvr>
                                      <p:to>
                                        <p:strVal val="visible"/>
                                      </p:to>
                                    </p:set>
                                    <p:anim calcmode="lin" valueType="num">
                                      <p:cBhvr>
                                        <p:cTn id="87" dur="250" fill="hold"/>
                                        <p:tgtEl>
                                          <p:spTgt spid="16"/>
                                        </p:tgtEl>
                                        <p:attrNameLst>
                                          <p:attrName>ppt_w</p:attrName>
                                        </p:attrNameLst>
                                      </p:cBhvr>
                                      <p:tavLst>
                                        <p:tav tm="0">
                                          <p:val>
                                            <p:strVal val="4*#ppt_w"/>
                                          </p:val>
                                        </p:tav>
                                        <p:tav tm="100000">
                                          <p:val>
                                            <p:strVal val="#ppt_w"/>
                                          </p:val>
                                        </p:tav>
                                      </p:tavLst>
                                    </p:anim>
                                    <p:anim calcmode="lin" valueType="num">
                                      <p:cBhvr>
                                        <p:cTn id="88"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13"/>
                                        </p:tgtEl>
                                        <p:attrNameLst>
                                          <p:attrName>fillcolor</p:attrName>
                                        </p:attrNameLst>
                                      </p:cBhvr>
                                      <p:to>
                                        <a:srgbClr val="FFFF00"/>
                                      </p:to>
                                    </p:animClr>
                                    <p:set>
                                      <p:cBhvr>
                                        <p:cTn id="91" dur="250" fill="hold"/>
                                        <p:tgtEl>
                                          <p:spTgt spid="13"/>
                                        </p:tgtEl>
                                        <p:attrNameLst>
                                          <p:attrName>fill.type</p:attrName>
                                        </p:attrNameLst>
                                      </p:cBhvr>
                                      <p:to>
                                        <p:strVal val="solid"/>
                                      </p:to>
                                    </p:set>
                                    <p:set>
                                      <p:cBhvr>
                                        <p:cTn id="92"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1000" t="-4000" r="-11000" b="-10000"/>
          </a:stretch>
        </a:blipFill>
        <a:effectLst/>
      </p:bgPr>
    </p:bg>
    <p:spTree>
      <p:nvGrpSpPr>
        <p:cNvPr id="1" name=""/>
        <p:cNvGrpSpPr/>
        <p:nvPr/>
      </p:nvGrpSpPr>
      <p:grpSpPr>
        <a:xfrm>
          <a:off x="0" y="0"/>
          <a:ext cx="0" cy="0"/>
          <a:chOff x="0" y="0"/>
          <a:chExt cx="0" cy="0"/>
        </a:xfrm>
      </p:grpSpPr>
      <p:sp>
        <p:nvSpPr>
          <p:cNvPr id="2" name="AutoShape 2">
            <a:extLst>
              <a:ext uri="{FF2B5EF4-FFF2-40B4-BE49-F238E27FC236}">
                <a16:creationId xmlns="" xmlns:a16="http://schemas.microsoft.com/office/drawing/2014/main" id="{331BAA7E-739B-C243-A100-096269E3C3B5}"/>
              </a:ext>
            </a:extLst>
          </p:cNvPr>
          <p:cNvSpPr>
            <a:spLocks noChangeAspect="1" noChangeArrowheads="1"/>
          </p:cNvSpPr>
          <p:nvPr/>
        </p:nvSpPr>
        <p:spPr bwMode="auto">
          <a:xfrm>
            <a:off x="1066296"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80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5696A40F-AED6-FF4C-8BC3-12B9EC05395A}"/>
              </a:ext>
            </a:extLst>
          </p:cNvPr>
          <p:cNvPicPr>
            <a:picLocks noChangeAspect="1"/>
          </p:cNvPicPr>
          <p:nvPr/>
        </p:nvPicPr>
        <p:blipFill rotWithShape="1">
          <a:blip r:embed="rId6"/>
          <a:srcRect b="34916"/>
          <a:stretch/>
        </p:blipFill>
        <p:spPr>
          <a:xfrm>
            <a:off x="8767510" y="858632"/>
            <a:ext cx="3424490" cy="3017520"/>
          </a:xfrm>
          <a:prstGeom prst="rect">
            <a:avLst/>
          </a:prstGeom>
        </p:spPr>
      </p:pic>
      <p:pic>
        <p:nvPicPr>
          <p:cNvPr id="7" name="Picture 6">
            <a:extLst>
              <a:ext uri="{FF2B5EF4-FFF2-40B4-BE49-F238E27FC236}">
                <a16:creationId xmlns="" xmlns:a16="http://schemas.microsoft.com/office/drawing/2014/main" id="{068BFAB9-5923-1B44-B92A-1E5A7CC84E5A}"/>
              </a:ext>
            </a:extLst>
          </p:cNvPr>
          <p:cNvPicPr>
            <a:picLocks noChangeAspect="1"/>
          </p:cNvPicPr>
          <p:nvPr/>
        </p:nvPicPr>
        <p:blipFill rotWithShape="1">
          <a:blip r:embed="rId7"/>
          <a:srcRect l="27717" t="17557" r="41085" b="52892"/>
          <a:stretch/>
        </p:blipFill>
        <p:spPr>
          <a:xfrm>
            <a:off x="9139380" y="4416855"/>
            <a:ext cx="3751280" cy="2699486"/>
          </a:xfrm>
          <a:prstGeom prst="rect">
            <a:avLst/>
          </a:prstGeom>
        </p:spPr>
      </p:pic>
      <p:pic>
        <p:nvPicPr>
          <p:cNvPr id="8" name="Picture 7">
            <a:extLst>
              <a:ext uri="{FF2B5EF4-FFF2-40B4-BE49-F238E27FC236}">
                <a16:creationId xmlns="" xmlns:a16="http://schemas.microsoft.com/office/drawing/2014/main" id="{A31DA411-1CCA-8140-B84A-F643A107E240}"/>
              </a:ext>
            </a:extLst>
          </p:cNvPr>
          <p:cNvPicPr>
            <a:picLocks noChangeAspect="1"/>
          </p:cNvPicPr>
          <p:nvPr/>
        </p:nvPicPr>
        <p:blipFill rotWithShape="1">
          <a:blip r:embed="rId7"/>
          <a:srcRect l="27717" t="17557" r="41085" b="52892"/>
          <a:stretch/>
        </p:blipFill>
        <p:spPr>
          <a:xfrm>
            <a:off x="7037280" y="4983783"/>
            <a:ext cx="3020440" cy="1975611"/>
          </a:xfrm>
          <a:prstGeom prst="rect">
            <a:avLst/>
          </a:prstGeom>
        </p:spPr>
      </p:pic>
      <p:sp>
        <p:nvSpPr>
          <p:cNvPr id="10" name="Rectangle 9">
            <a:extLst>
              <a:ext uri="{FF2B5EF4-FFF2-40B4-BE49-F238E27FC236}">
                <a16:creationId xmlns="" xmlns:a16="http://schemas.microsoft.com/office/drawing/2014/main" id="{36A47593-59F6-D144-8732-B4B041943266}"/>
              </a:ext>
            </a:extLst>
          </p:cNvPr>
          <p:cNvSpPr/>
          <p:nvPr/>
        </p:nvSpPr>
        <p:spPr>
          <a:xfrm>
            <a:off x="14688" y="4262322"/>
            <a:ext cx="3796825" cy="152463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54">
              <a:defRPr/>
            </a:pPr>
            <a:r>
              <a:rPr kumimoji="0" lang="vi-VN"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Đánh</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đổ</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phong</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kiến</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đế</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quốc</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giành</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độc</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lập</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a:t>
            </a:r>
            <a:endParaRPr kumimoji="0" lang="en-US" sz="280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1" name="Rectangle 10">
            <a:extLst>
              <a:ext uri="{FF2B5EF4-FFF2-40B4-BE49-F238E27FC236}">
                <a16:creationId xmlns="" xmlns:a16="http://schemas.microsoft.com/office/drawing/2014/main" id="{1E3D33E4-D331-0E47-9361-35737676CA46}"/>
              </a:ext>
            </a:extLst>
          </p:cNvPr>
          <p:cNvSpPr/>
          <p:nvPr/>
        </p:nvSpPr>
        <p:spPr>
          <a:xfrm>
            <a:off x="14688" y="2377036"/>
            <a:ext cx="3796825" cy="1730918"/>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54">
              <a:defRPr/>
            </a:pPr>
            <a:r>
              <a:rPr kumimoji="0" lang="vi-VN"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Đánh</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đế</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quốc</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giành</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lại</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độc</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lập</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dân</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tộc</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khôi</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phục</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lại</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chế</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độ</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phong</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kiến</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a:t>
            </a:r>
            <a:endParaRPr kumimoji="0" lang="vi-VN"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 xmlns:a16="http://schemas.microsoft.com/office/drawing/2014/main" id="{6C581BBF-DDD4-EB4D-A8BE-8D80CEAFB4D1}"/>
              </a:ext>
            </a:extLst>
          </p:cNvPr>
          <p:cNvSpPr/>
          <p:nvPr/>
        </p:nvSpPr>
        <p:spPr>
          <a:xfrm>
            <a:off x="4657398" y="4235373"/>
            <a:ext cx="3796825" cy="1551581"/>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54">
              <a:defRPr/>
            </a:pPr>
            <a:r>
              <a:rPr kumimoji="0" lang="vi-VN"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vi-VN" sz="2800" dirty="0">
                <a:solidFill>
                  <a:prstClr val="black">
                    <a:lumMod val="95000"/>
                    <a:lumOff val="5000"/>
                  </a:prstClr>
                </a:solidFill>
                <a:latin typeface="Times New Roman" panose="02020603050405020304" pitchFamily="18" charset="0"/>
                <a:cs typeface="Times New Roman" panose="02020603050405020304" pitchFamily="18" charset="0"/>
              </a:rPr>
              <a:t>Đánh đế quốc thành lập nước cộng hòa.</a:t>
            </a:r>
            <a:endParaRPr kumimoji="0" lang="en-US" sz="280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3" name="Rectangle 12">
            <a:extLst>
              <a:ext uri="{FF2B5EF4-FFF2-40B4-BE49-F238E27FC236}">
                <a16:creationId xmlns="" xmlns:a16="http://schemas.microsoft.com/office/drawing/2014/main" id="{CA22A0B5-C969-B240-9597-092484AE4133}"/>
              </a:ext>
            </a:extLst>
          </p:cNvPr>
          <p:cNvSpPr/>
          <p:nvPr/>
        </p:nvSpPr>
        <p:spPr>
          <a:xfrm>
            <a:off x="4657399" y="2377036"/>
            <a:ext cx="3796825" cy="166016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54">
              <a:defRPr/>
            </a:pPr>
            <a:r>
              <a:rPr kumimoji="0" lang="vi-VN"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Lật</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đổ</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chế</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độ</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phong</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kiến</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giành</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độc</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lập</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dân</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tộc</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a:t>
            </a:r>
          </a:p>
        </p:txBody>
      </p:sp>
      <p:pic>
        <p:nvPicPr>
          <p:cNvPr id="14" name="Picture 13">
            <a:extLst>
              <a:ext uri="{FF2B5EF4-FFF2-40B4-BE49-F238E27FC236}">
                <a16:creationId xmlns="" xmlns:a16="http://schemas.microsoft.com/office/drawing/2014/main" id="{47A8DD91-BAB7-4F4F-A4AD-CEB012662F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45507" y="5078894"/>
            <a:ext cx="805723" cy="708060"/>
          </a:xfrm>
          <a:prstGeom prst="rect">
            <a:avLst/>
          </a:prstGeom>
        </p:spPr>
      </p:pic>
      <p:pic>
        <p:nvPicPr>
          <p:cNvPr id="15" name="Picture 14">
            <a:extLst>
              <a:ext uri="{FF2B5EF4-FFF2-40B4-BE49-F238E27FC236}">
                <a16:creationId xmlns="" xmlns:a16="http://schemas.microsoft.com/office/drawing/2014/main" id="{02D1C02B-84B1-FA46-948F-619BBA5C256E}"/>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434071" y="5060109"/>
            <a:ext cx="804536" cy="704088"/>
          </a:xfrm>
          <a:prstGeom prst="rect">
            <a:avLst/>
          </a:prstGeom>
        </p:spPr>
      </p:pic>
      <p:pic>
        <p:nvPicPr>
          <p:cNvPr id="16" name="Picture 15">
            <a:extLst>
              <a:ext uri="{FF2B5EF4-FFF2-40B4-BE49-F238E27FC236}">
                <a16:creationId xmlns="" xmlns:a16="http://schemas.microsoft.com/office/drawing/2014/main" id="{8112119B-E568-D946-92C8-7DA280B1A3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82295" y="3352800"/>
            <a:ext cx="918340" cy="707197"/>
          </a:xfrm>
          <a:prstGeom prst="rect">
            <a:avLst/>
          </a:prstGeom>
        </p:spPr>
      </p:pic>
      <p:pic>
        <p:nvPicPr>
          <p:cNvPr id="17" name="Picture 16">
            <a:extLst>
              <a:ext uri="{FF2B5EF4-FFF2-40B4-BE49-F238E27FC236}">
                <a16:creationId xmlns="" xmlns:a16="http://schemas.microsoft.com/office/drawing/2014/main" id="{22B48F26-60FF-7343-8F41-7A27FA4730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10154" y="3455069"/>
            <a:ext cx="804743" cy="643793"/>
          </a:xfrm>
          <a:prstGeom prst="rect">
            <a:avLst/>
          </a:prstGeom>
        </p:spPr>
      </p:pic>
      <p:grpSp>
        <p:nvGrpSpPr>
          <p:cNvPr id="19" name="Group 18">
            <a:extLst>
              <a:ext uri="{FF2B5EF4-FFF2-40B4-BE49-F238E27FC236}">
                <a16:creationId xmlns="" xmlns:a16="http://schemas.microsoft.com/office/drawing/2014/main" id="{D055D0D5-B81A-C041-BFFC-5DBAED562538}"/>
              </a:ext>
            </a:extLst>
          </p:cNvPr>
          <p:cNvGrpSpPr/>
          <p:nvPr/>
        </p:nvGrpSpPr>
        <p:grpSpPr>
          <a:xfrm>
            <a:off x="14688" y="124384"/>
            <a:ext cx="8357616" cy="1926054"/>
            <a:chOff x="-91545" y="1"/>
            <a:chExt cx="8357616" cy="1926054"/>
          </a:xfrm>
        </p:grpSpPr>
        <p:sp>
          <p:nvSpPr>
            <p:cNvPr id="9" name="Terminator 8">
              <a:extLst>
                <a:ext uri="{FF2B5EF4-FFF2-40B4-BE49-F238E27FC236}">
                  <a16:creationId xmlns="" xmlns:a16="http://schemas.microsoft.com/office/drawing/2014/main" id="{F9968638-5D3B-124C-B464-3CBBB50708F2}"/>
                </a:ext>
              </a:extLst>
            </p:cNvPr>
            <p:cNvSpPr/>
            <p:nvPr/>
          </p:nvSpPr>
          <p:spPr>
            <a:xfrm>
              <a:off x="-91545" y="1"/>
              <a:ext cx="8357616" cy="1926054"/>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 xmlns:a16="http://schemas.microsoft.com/office/drawing/2014/main" id="{3197041D-7016-2545-A2FC-22F7D9106087}"/>
                </a:ext>
              </a:extLst>
            </p:cNvPr>
            <p:cNvSpPr/>
            <p:nvPr/>
          </p:nvSpPr>
          <p:spPr>
            <a:xfrm>
              <a:off x="730697" y="235751"/>
              <a:ext cx="6713132" cy="1200329"/>
            </a:xfrm>
            <a:prstGeom prst="rect">
              <a:avLst/>
            </a:prstGeom>
          </p:spPr>
          <p:txBody>
            <a:bodyPr wrap="square">
              <a:spAutoFit/>
            </a:bodyPr>
            <a:lstStyle/>
            <a:p>
              <a:pPr lvl="0" algn="ctr" defTabSz="914377">
                <a:defRPr/>
              </a:pPr>
              <a:r>
                <a:rPr lang="vi-VN" sz="3600" b="1" dirty="0">
                  <a:solidFill>
                    <a:prstClr val="black"/>
                  </a:solidFill>
                  <a:latin typeface="Times New Roman" panose="02020603050405020304" pitchFamily="18" charset="0"/>
                  <a:cs typeface="Times New Roman" panose="02020603050405020304" pitchFamily="18" charset="0"/>
                </a:rPr>
                <a:t>Mục tiêu của phong trào yêu nước Cần Vương là gì?</a:t>
              </a:r>
              <a:endParaRPr lang="en-US" sz="3600" b="1" dirty="0">
                <a:solidFill>
                  <a:prstClr val="black"/>
                </a:solidFill>
                <a:latin typeface="Times New Roman" panose="02020603050405020304" pitchFamily="18" charset="0"/>
                <a:cs typeface="Times New Roman" panose="02020603050405020304" pitchFamily="18" charset="0"/>
              </a:endParaRPr>
            </a:p>
          </p:txBody>
        </p:sp>
      </p:grpSp>
      <p:sp>
        <p:nvSpPr>
          <p:cNvPr id="21" name="TextBox 20">
            <a:extLst>
              <a:ext uri="{FF2B5EF4-FFF2-40B4-BE49-F238E27FC236}">
                <a16:creationId xmlns="" xmlns:a16="http://schemas.microsoft.com/office/drawing/2014/main" id="{59C84D68-B7A2-0642-B9DB-B53E93FBD77B}"/>
              </a:ext>
            </a:extLst>
          </p:cNvPr>
          <p:cNvSpPr txBox="1"/>
          <p:nvPr/>
        </p:nvSpPr>
        <p:spPr>
          <a:xfrm>
            <a:off x="9713809" y="2873663"/>
            <a:ext cx="652088" cy="461665"/>
          </a:xfrm>
          <a:prstGeom prst="rect">
            <a:avLst/>
          </a:prstGeom>
          <a:solidFill>
            <a:srgbClr val="CA3B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Tết</a:t>
            </a:r>
          </a:p>
        </p:txBody>
      </p:sp>
      <p:pic>
        <p:nvPicPr>
          <p:cNvPr id="22" name="về" descr="Free Download Of - Clipart Icon Home Png Transparent Png (#425245) -  PinClipart">
            <a:hlinkClick r:id="rId11" action="ppaction://hlinksldjump"/>
            <a:extLst>
              <a:ext uri="{FF2B5EF4-FFF2-40B4-BE49-F238E27FC236}">
                <a16:creationId xmlns="" xmlns:a16="http://schemas.microsoft.com/office/drawing/2014/main" id="{E3FCAC7D-E74E-D542-8DCA-C10C26532AA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933" t="5829" r="7365" b="11413"/>
          <a:stretch/>
        </p:blipFill>
        <p:spPr bwMode="auto">
          <a:xfrm>
            <a:off x="3655916" y="5836974"/>
            <a:ext cx="1343208" cy="112242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907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16" presetClass="entr" presetSubtype="42" fill="hold" nodeType="withEffect">
                                  <p:stCondLst>
                                    <p:cond delay="2000"/>
                                  </p:stCondLst>
                                  <p:childTnLst>
                                    <p:set>
                                      <p:cBhvr>
                                        <p:cTn id="31" dur="1" fill="hold">
                                          <p:stCondLst>
                                            <p:cond delay="0"/>
                                          </p:stCondLst>
                                        </p:cTn>
                                        <p:tgtEl>
                                          <p:spTgt spid="22"/>
                                        </p:tgtEl>
                                        <p:attrNameLst>
                                          <p:attrName>style.visibility</p:attrName>
                                        </p:attrNameLst>
                                      </p:cBhvr>
                                      <p:to>
                                        <p:strVal val="visible"/>
                                      </p:to>
                                    </p:set>
                                    <p:animEffect transition="in" filter="barn(outHorizont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0"/>
                                        </p:tgtEl>
                                        <p:attrNameLst>
                                          <p:attrName>fillcolor</p:attrName>
                                        </p:attrNameLst>
                                      </p:cBhvr>
                                      <p:to>
                                        <a:srgbClr val="FFF2CC"/>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50" fill="hold"/>
                                        <p:tgtEl>
                                          <p:spTgt spid="14"/>
                                        </p:tgtEl>
                                        <p:attrNameLst>
                                          <p:attrName>ppt_w</p:attrName>
                                        </p:attrNameLst>
                                      </p:cBhvr>
                                      <p:tavLst>
                                        <p:tav tm="0">
                                          <p:val>
                                            <p:strVal val="4*#ppt_w"/>
                                          </p:val>
                                        </p:tav>
                                        <p:tav tm="100000">
                                          <p:val>
                                            <p:strVal val="#ppt_w"/>
                                          </p:val>
                                        </p:tav>
                                      </p:tavLst>
                                    </p:anim>
                                    <p:anim calcmode="lin" valueType="num">
                                      <p:cBhvr>
                                        <p:cTn id="4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10"/>
                                        </p:tgtEl>
                                        <p:attrNameLst>
                                          <p:attrName>fillcolor</p:attrName>
                                        </p:attrNameLst>
                                      </p:cBhvr>
                                      <p:to>
                                        <a:srgbClr val="FFFF00"/>
                                      </p:to>
                                    </p:animClr>
                                    <p:set>
                                      <p:cBhvr>
                                        <p:cTn id="46" dur="250" fill="hold"/>
                                        <p:tgtEl>
                                          <p:spTgt spid="10"/>
                                        </p:tgtEl>
                                        <p:attrNameLst>
                                          <p:attrName>fill.type</p:attrName>
                                        </p:attrNameLst>
                                      </p:cBhvr>
                                      <p:to>
                                        <p:strVal val="solid"/>
                                      </p:to>
                                    </p:set>
                                    <p:set>
                                      <p:cBhvr>
                                        <p:cTn id="47"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1"/>
                                        </p:tgtEl>
                                        <p:attrNameLst>
                                          <p:attrName>fillcolor</p:attrName>
                                        </p:attrNameLst>
                                      </p:cBhvr>
                                      <p:to>
                                        <a:srgbClr val="FFF2CC"/>
                                      </p:to>
                                    </p:animClr>
                                    <p:set>
                                      <p:cBhvr>
                                        <p:cTn id="53" dur="250" fill="hold"/>
                                        <p:tgtEl>
                                          <p:spTgt spid="11"/>
                                        </p:tgtEl>
                                        <p:attrNameLst>
                                          <p:attrName>fill.type</p:attrName>
                                        </p:attrNameLst>
                                      </p:cBhvr>
                                      <p:to>
                                        <p:strVal val="solid"/>
                                      </p:to>
                                    </p:set>
                                    <p:set>
                                      <p:cBhvr>
                                        <p:cTn id="54" dur="25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7"/>
                                        </p:tgtEl>
                                        <p:attrNameLst>
                                          <p:attrName>style.visibility</p:attrName>
                                        </p:attrNameLst>
                                      </p:cBhvr>
                                      <p:to>
                                        <p:strVal val="visible"/>
                                      </p:to>
                                    </p:set>
                                    <p:anim calcmode="lin" valueType="num">
                                      <p:cBhvr>
                                        <p:cTn id="57" dur="250" fill="hold"/>
                                        <p:tgtEl>
                                          <p:spTgt spid="17"/>
                                        </p:tgtEl>
                                        <p:attrNameLst>
                                          <p:attrName>ppt_w</p:attrName>
                                        </p:attrNameLst>
                                      </p:cBhvr>
                                      <p:tavLst>
                                        <p:tav tm="0">
                                          <p:val>
                                            <p:strVal val="4*#ppt_w"/>
                                          </p:val>
                                        </p:tav>
                                        <p:tav tm="100000">
                                          <p:val>
                                            <p:strVal val="#ppt_w"/>
                                          </p:val>
                                        </p:tav>
                                      </p:tavLst>
                                    </p:anim>
                                    <p:anim calcmode="lin" valueType="num">
                                      <p:cBhvr>
                                        <p:cTn id="58"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11"/>
                                        </p:tgtEl>
                                        <p:attrNameLst>
                                          <p:attrName>fillcolor</p:attrName>
                                        </p:attrNameLst>
                                      </p:cBhvr>
                                      <p:to>
                                        <a:srgbClr val="00B050"/>
                                      </p:to>
                                    </p:animClr>
                                    <p:set>
                                      <p:cBhvr>
                                        <p:cTn id="61" dur="250" fill="hold"/>
                                        <p:tgtEl>
                                          <p:spTgt spid="11"/>
                                        </p:tgtEl>
                                        <p:attrNameLst>
                                          <p:attrName>fill.type</p:attrName>
                                        </p:attrNameLst>
                                      </p:cBhvr>
                                      <p:to>
                                        <p:strVal val="solid"/>
                                      </p:to>
                                    </p:set>
                                    <p:set>
                                      <p:cBhvr>
                                        <p:cTn id="62"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5"/>
                                        </p:tgtEl>
                                        <p:attrNameLst>
                                          <p:attrName>style.visibility</p:attrName>
                                        </p:attrNameLst>
                                      </p:cBhvr>
                                      <p:to>
                                        <p:strVal val="visible"/>
                                      </p:to>
                                    </p:set>
                                    <p:anim calcmode="lin" valueType="num">
                                      <p:cBhvr>
                                        <p:cTn id="72" dur="250" fill="hold"/>
                                        <p:tgtEl>
                                          <p:spTgt spid="15"/>
                                        </p:tgtEl>
                                        <p:attrNameLst>
                                          <p:attrName>ppt_w</p:attrName>
                                        </p:attrNameLst>
                                      </p:cBhvr>
                                      <p:tavLst>
                                        <p:tav tm="0">
                                          <p:val>
                                            <p:strVal val="4*#ppt_w"/>
                                          </p:val>
                                        </p:tav>
                                        <p:tav tm="100000">
                                          <p:val>
                                            <p:strVal val="#ppt_w"/>
                                          </p:val>
                                        </p:tav>
                                      </p:tavLst>
                                    </p:anim>
                                    <p:anim calcmode="lin" valueType="num">
                                      <p:cBhvr>
                                        <p:cTn id="7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12"/>
                                        </p:tgtEl>
                                        <p:attrNameLst>
                                          <p:attrName>fillcolor</p:attrName>
                                        </p:attrNameLst>
                                      </p:cBhvr>
                                      <p:to>
                                        <a:srgbClr val="FFFF00"/>
                                      </p:to>
                                    </p:animClr>
                                    <p:set>
                                      <p:cBhvr>
                                        <p:cTn id="76" dur="250" fill="hold"/>
                                        <p:tgtEl>
                                          <p:spTgt spid="12"/>
                                        </p:tgtEl>
                                        <p:attrNameLst>
                                          <p:attrName>fill.type</p:attrName>
                                        </p:attrNameLst>
                                      </p:cBhvr>
                                      <p:to>
                                        <p:strVal val="solid"/>
                                      </p:to>
                                    </p:set>
                                    <p:set>
                                      <p:cBhvr>
                                        <p:cTn id="77"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8" restart="whenNotActive" fill="hold" evtFilter="cancelBubble" nodeType="interactiveSeq">
                <p:stCondLst>
                  <p:cond evt="onClick" delay="0">
                    <p:tgtEl>
                      <p:spTgt spid="1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13"/>
                                        </p:tgtEl>
                                        <p:attrNameLst>
                                          <p:attrName>fillcolor</p:attrName>
                                        </p:attrNameLst>
                                      </p:cBhvr>
                                      <p:to>
                                        <a:srgbClr val="FFF2CC"/>
                                      </p:to>
                                    </p:animClr>
                                    <p:set>
                                      <p:cBhvr>
                                        <p:cTn id="83" dur="250" fill="hold"/>
                                        <p:tgtEl>
                                          <p:spTgt spid="13"/>
                                        </p:tgtEl>
                                        <p:attrNameLst>
                                          <p:attrName>fill.type</p:attrName>
                                        </p:attrNameLst>
                                      </p:cBhvr>
                                      <p:to>
                                        <p:strVal val="solid"/>
                                      </p:to>
                                    </p:set>
                                    <p:set>
                                      <p:cBhvr>
                                        <p:cTn id="84" dur="250" fill="hold"/>
                                        <p:tgtEl>
                                          <p:spTgt spid="1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6"/>
                                        </p:tgtEl>
                                        <p:attrNameLst>
                                          <p:attrName>style.visibility</p:attrName>
                                        </p:attrNameLst>
                                      </p:cBhvr>
                                      <p:to>
                                        <p:strVal val="visible"/>
                                      </p:to>
                                    </p:set>
                                    <p:anim calcmode="lin" valueType="num">
                                      <p:cBhvr>
                                        <p:cTn id="87" dur="250" fill="hold"/>
                                        <p:tgtEl>
                                          <p:spTgt spid="16"/>
                                        </p:tgtEl>
                                        <p:attrNameLst>
                                          <p:attrName>ppt_w</p:attrName>
                                        </p:attrNameLst>
                                      </p:cBhvr>
                                      <p:tavLst>
                                        <p:tav tm="0">
                                          <p:val>
                                            <p:strVal val="4*#ppt_w"/>
                                          </p:val>
                                        </p:tav>
                                        <p:tav tm="100000">
                                          <p:val>
                                            <p:strVal val="#ppt_w"/>
                                          </p:val>
                                        </p:tav>
                                      </p:tavLst>
                                    </p:anim>
                                    <p:anim calcmode="lin" valueType="num">
                                      <p:cBhvr>
                                        <p:cTn id="88"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13"/>
                                        </p:tgtEl>
                                        <p:attrNameLst>
                                          <p:attrName>fillcolor</p:attrName>
                                        </p:attrNameLst>
                                      </p:cBhvr>
                                      <p:to>
                                        <a:srgbClr val="FFFF00"/>
                                      </p:to>
                                    </p:animClr>
                                    <p:set>
                                      <p:cBhvr>
                                        <p:cTn id="91" dur="250" fill="hold"/>
                                        <p:tgtEl>
                                          <p:spTgt spid="13"/>
                                        </p:tgtEl>
                                        <p:attrNameLst>
                                          <p:attrName>fill.type</p:attrName>
                                        </p:attrNameLst>
                                      </p:cBhvr>
                                      <p:to>
                                        <p:strVal val="solid"/>
                                      </p:to>
                                    </p:set>
                                    <p:set>
                                      <p:cBhvr>
                                        <p:cTn id="92"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 xmlns:a16="http://schemas.microsoft.com/office/drawing/2014/main" id="{331BAA7E-739B-C243-A100-096269E3C3B5}"/>
              </a:ext>
            </a:extLst>
          </p:cNvPr>
          <p:cNvSpPr>
            <a:spLocks noChangeAspect="1" noChangeArrowheads="1"/>
          </p:cNvSpPr>
          <p:nvPr/>
        </p:nvSpPr>
        <p:spPr bwMode="auto">
          <a:xfrm>
            <a:off x="1051607" y="475839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5696A40F-AED6-FF4C-8BC3-12B9EC05395A}"/>
              </a:ext>
            </a:extLst>
          </p:cNvPr>
          <p:cNvPicPr>
            <a:picLocks noChangeAspect="1"/>
          </p:cNvPicPr>
          <p:nvPr/>
        </p:nvPicPr>
        <p:blipFill rotWithShape="1">
          <a:blip r:embed="rId5"/>
          <a:srcRect b="34916"/>
          <a:stretch/>
        </p:blipFill>
        <p:spPr>
          <a:xfrm>
            <a:off x="8767510" y="858632"/>
            <a:ext cx="3424490" cy="3017520"/>
          </a:xfrm>
          <a:prstGeom prst="rect">
            <a:avLst/>
          </a:prstGeom>
        </p:spPr>
      </p:pic>
      <p:pic>
        <p:nvPicPr>
          <p:cNvPr id="7" name="Picture 6">
            <a:extLst>
              <a:ext uri="{FF2B5EF4-FFF2-40B4-BE49-F238E27FC236}">
                <a16:creationId xmlns="" xmlns:a16="http://schemas.microsoft.com/office/drawing/2014/main" id="{068BFAB9-5923-1B44-B92A-1E5A7CC84E5A}"/>
              </a:ext>
            </a:extLst>
          </p:cNvPr>
          <p:cNvPicPr>
            <a:picLocks noChangeAspect="1"/>
          </p:cNvPicPr>
          <p:nvPr/>
        </p:nvPicPr>
        <p:blipFill rotWithShape="1">
          <a:blip r:embed="rId6"/>
          <a:srcRect l="27717" t="17557" r="41085" b="52892"/>
          <a:stretch/>
        </p:blipFill>
        <p:spPr>
          <a:xfrm>
            <a:off x="9139380" y="4416855"/>
            <a:ext cx="3751280" cy="2699486"/>
          </a:xfrm>
          <a:prstGeom prst="rect">
            <a:avLst/>
          </a:prstGeom>
        </p:spPr>
      </p:pic>
      <p:pic>
        <p:nvPicPr>
          <p:cNvPr id="8" name="Picture 7">
            <a:extLst>
              <a:ext uri="{FF2B5EF4-FFF2-40B4-BE49-F238E27FC236}">
                <a16:creationId xmlns="" xmlns:a16="http://schemas.microsoft.com/office/drawing/2014/main" id="{A31DA411-1CCA-8140-B84A-F643A107E240}"/>
              </a:ext>
            </a:extLst>
          </p:cNvPr>
          <p:cNvPicPr>
            <a:picLocks noChangeAspect="1"/>
          </p:cNvPicPr>
          <p:nvPr/>
        </p:nvPicPr>
        <p:blipFill rotWithShape="1">
          <a:blip r:embed="rId6"/>
          <a:srcRect l="27717" t="17557" r="41085" b="52892"/>
          <a:stretch/>
        </p:blipFill>
        <p:spPr>
          <a:xfrm>
            <a:off x="7037280" y="4983783"/>
            <a:ext cx="3020440" cy="1975611"/>
          </a:xfrm>
          <a:prstGeom prst="rect">
            <a:avLst/>
          </a:prstGeom>
        </p:spPr>
      </p:pic>
      <p:sp>
        <p:nvSpPr>
          <p:cNvPr id="10" name="Rectangle 9">
            <a:extLst>
              <a:ext uri="{FF2B5EF4-FFF2-40B4-BE49-F238E27FC236}">
                <a16:creationId xmlns="" xmlns:a16="http://schemas.microsoft.com/office/drawing/2014/main" id="{36A47593-59F6-D144-8732-B4B041943266}"/>
              </a:ext>
            </a:extLst>
          </p:cNvPr>
          <p:cNvSpPr/>
          <p:nvPr/>
        </p:nvSpPr>
        <p:spPr>
          <a:xfrm>
            <a:off x="0" y="2678606"/>
            <a:ext cx="3796825" cy="992153"/>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vi-VN" sz="2400" b="1" dirty="0">
                <a:solidFill>
                  <a:prstClr val="black"/>
                </a:solidFill>
                <a:latin typeface="Times New Roman" panose="02020603050405020304" pitchFamily="18" charset="0"/>
                <a:cs typeface="Times New Roman" panose="02020603050405020304" pitchFamily="18" charset="0"/>
              </a:rPr>
              <a:t>Vua Hàm Nghi bị thực dân Pháp bắt.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Rectangle 10">
            <a:extLst>
              <a:ext uri="{FF2B5EF4-FFF2-40B4-BE49-F238E27FC236}">
                <a16:creationId xmlns="" xmlns:a16="http://schemas.microsoft.com/office/drawing/2014/main" id="{1E3D33E4-D331-0E47-9361-35737676CA46}"/>
              </a:ext>
            </a:extLst>
          </p:cNvPr>
          <p:cNvSpPr/>
          <p:nvPr/>
        </p:nvSpPr>
        <p:spPr>
          <a:xfrm>
            <a:off x="-1" y="4107953"/>
            <a:ext cx="3796825" cy="104460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2400" b="1" dirty="0">
                <a:solidFill>
                  <a:prstClr val="black">
                    <a:lumMod val="95000"/>
                    <a:lumOff val="5000"/>
                  </a:prstClr>
                </a:solidFill>
                <a:latin typeface="Times New Roman" panose="02020603050405020304" pitchFamily="18" charset="0"/>
                <a:cs typeface="Times New Roman" panose="02020603050405020304" pitchFamily="18" charset="0"/>
              </a:rPr>
              <a:t>Khởi nghĩa Hương Khê thất bại.</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 xmlns:a16="http://schemas.microsoft.com/office/drawing/2014/main" id="{6C581BBF-DDD4-EB4D-A8BE-8D80CEAFB4D1}"/>
              </a:ext>
            </a:extLst>
          </p:cNvPr>
          <p:cNvSpPr/>
          <p:nvPr/>
        </p:nvSpPr>
        <p:spPr>
          <a:xfrm>
            <a:off x="4575479" y="4107953"/>
            <a:ext cx="3629469" cy="118292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lang="vi-VN" sz="2400" b="1" dirty="0">
                <a:solidFill>
                  <a:prstClr val="black"/>
                </a:solidFill>
                <a:latin typeface="Times New Roman" panose="02020603050405020304" pitchFamily="18" charset="0"/>
                <a:cs typeface="Times New Roman" panose="02020603050405020304" pitchFamily="18" charset="0"/>
              </a:rPr>
              <a:t>Khởi nghĩa Bãi Sậy thất bại</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 xmlns:a16="http://schemas.microsoft.com/office/drawing/2014/main" id="{CA22A0B5-C969-B240-9597-092484AE4133}"/>
              </a:ext>
            </a:extLst>
          </p:cNvPr>
          <p:cNvSpPr/>
          <p:nvPr/>
        </p:nvSpPr>
        <p:spPr>
          <a:xfrm>
            <a:off x="4657399" y="2678606"/>
            <a:ext cx="3547549" cy="1178736"/>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vi-VN" sz="2400" b="1" dirty="0">
                <a:solidFill>
                  <a:prstClr val="black"/>
                </a:solidFill>
                <a:latin typeface="Times New Roman" panose="02020603050405020304" pitchFamily="18" charset="0"/>
                <a:cs typeface="Times New Roman" panose="02020603050405020304" pitchFamily="18" charset="0"/>
              </a:rPr>
              <a:t>Khởi nghĩa Ba Đình thất bại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4" name="Picture 13">
            <a:extLst>
              <a:ext uri="{FF2B5EF4-FFF2-40B4-BE49-F238E27FC236}">
                <a16:creationId xmlns="" xmlns:a16="http://schemas.microsoft.com/office/drawing/2014/main" id="{47A8DD91-BAB7-4F4F-A4AD-CEB012662F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1319" y="2820652"/>
            <a:ext cx="805723" cy="708060"/>
          </a:xfrm>
          <a:prstGeom prst="rect">
            <a:avLst/>
          </a:prstGeom>
        </p:spPr>
      </p:pic>
      <p:pic>
        <p:nvPicPr>
          <p:cNvPr id="15" name="Picture 14">
            <a:extLst>
              <a:ext uri="{FF2B5EF4-FFF2-40B4-BE49-F238E27FC236}">
                <a16:creationId xmlns="" xmlns:a16="http://schemas.microsoft.com/office/drawing/2014/main" id="{02D1C02B-84B1-FA46-948F-619BBA5C256E}"/>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313141" y="4311994"/>
            <a:ext cx="804536" cy="704088"/>
          </a:xfrm>
          <a:prstGeom prst="rect">
            <a:avLst/>
          </a:prstGeom>
        </p:spPr>
      </p:pic>
      <p:pic>
        <p:nvPicPr>
          <p:cNvPr id="16" name="Picture 15">
            <a:extLst>
              <a:ext uri="{FF2B5EF4-FFF2-40B4-BE49-F238E27FC236}">
                <a16:creationId xmlns="" xmlns:a16="http://schemas.microsoft.com/office/drawing/2014/main" id="{8112119B-E568-D946-92C8-7DA280B1A3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3141" y="2963562"/>
            <a:ext cx="918340" cy="707197"/>
          </a:xfrm>
          <a:prstGeom prst="rect">
            <a:avLst/>
          </a:prstGeom>
        </p:spPr>
      </p:pic>
      <p:pic>
        <p:nvPicPr>
          <p:cNvPr id="17" name="Picture 16">
            <a:extLst>
              <a:ext uri="{FF2B5EF4-FFF2-40B4-BE49-F238E27FC236}">
                <a16:creationId xmlns="" xmlns:a16="http://schemas.microsoft.com/office/drawing/2014/main" id="{22B48F26-60FF-7343-8F41-7A27FA4730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04277" y="4238876"/>
            <a:ext cx="804743" cy="643793"/>
          </a:xfrm>
          <a:prstGeom prst="rect">
            <a:avLst/>
          </a:prstGeom>
        </p:spPr>
      </p:pic>
      <p:grpSp>
        <p:nvGrpSpPr>
          <p:cNvPr id="19" name="Group 18">
            <a:extLst>
              <a:ext uri="{FF2B5EF4-FFF2-40B4-BE49-F238E27FC236}">
                <a16:creationId xmlns="" xmlns:a16="http://schemas.microsoft.com/office/drawing/2014/main" id="{D055D0D5-B81A-C041-BFFC-5DBAED562538}"/>
              </a:ext>
            </a:extLst>
          </p:cNvPr>
          <p:cNvGrpSpPr/>
          <p:nvPr/>
        </p:nvGrpSpPr>
        <p:grpSpPr>
          <a:xfrm>
            <a:off x="14688" y="124384"/>
            <a:ext cx="8357616" cy="1664208"/>
            <a:chOff x="-91545" y="1"/>
            <a:chExt cx="8357616" cy="1664208"/>
          </a:xfrm>
        </p:grpSpPr>
        <p:sp>
          <p:nvSpPr>
            <p:cNvPr id="9" name="Terminator 8">
              <a:extLst>
                <a:ext uri="{FF2B5EF4-FFF2-40B4-BE49-F238E27FC236}">
                  <a16:creationId xmlns="" xmlns:a16="http://schemas.microsoft.com/office/drawing/2014/main" id="{F9968638-5D3B-124C-B464-3CBBB50708F2}"/>
                </a:ext>
              </a:extLst>
            </p:cNvPr>
            <p:cNvSpPr/>
            <p:nvPr/>
          </p:nvSpPr>
          <p:spPr>
            <a:xfrm>
              <a:off x="-91545" y="1"/>
              <a:ext cx="8357616" cy="1664208"/>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 xmlns:a16="http://schemas.microsoft.com/office/drawing/2014/main" id="{3197041D-7016-2545-A2FC-22F7D9106087}"/>
                </a:ext>
              </a:extLst>
            </p:cNvPr>
            <p:cNvSpPr/>
            <p:nvPr/>
          </p:nvSpPr>
          <p:spPr>
            <a:xfrm>
              <a:off x="730697" y="94429"/>
              <a:ext cx="6713132" cy="1569660"/>
            </a:xfrm>
            <a:prstGeom prst="rect">
              <a:avLst/>
            </a:prstGeom>
          </p:spPr>
          <p:txBody>
            <a:bodyPr wrap="square">
              <a:spAutoFit/>
            </a:bodyPr>
            <a:lstStyle/>
            <a:p>
              <a:pPr lvl="0" algn="ctr" defTabSz="914377">
                <a:defRPr/>
              </a:pPr>
              <a:r>
                <a:rPr lang="vi-VN" sz="3200" dirty="0">
                  <a:solidFill>
                    <a:prstClr val="black"/>
                  </a:solidFill>
                  <a:latin typeface="Times New Roman" panose="02020603050405020304" pitchFamily="18" charset="0"/>
                  <a:cs typeface="Times New Roman" panose="02020603050405020304" pitchFamily="18" charset="0"/>
                </a:rPr>
                <a:t>Sự kiện nào đánh dấu sự chấm dứt của phong trào Cần Vương ở Việt Nam vào cuối thế kỉ XIX?</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21" name="TextBox 20">
            <a:extLst>
              <a:ext uri="{FF2B5EF4-FFF2-40B4-BE49-F238E27FC236}">
                <a16:creationId xmlns="" xmlns:a16="http://schemas.microsoft.com/office/drawing/2014/main" id="{4F141035-93B0-B946-AB04-AA93AD2BB0DC}"/>
              </a:ext>
            </a:extLst>
          </p:cNvPr>
          <p:cNvSpPr txBox="1"/>
          <p:nvPr/>
        </p:nvSpPr>
        <p:spPr>
          <a:xfrm>
            <a:off x="9713809" y="2873663"/>
            <a:ext cx="652088" cy="461665"/>
          </a:xfrm>
          <a:prstGeom prst="rect">
            <a:avLst/>
          </a:prstGeom>
          <a:solidFill>
            <a:srgbClr val="CA3B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Tết</a:t>
            </a:r>
          </a:p>
        </p:txBody>
      </p:sp>
      <p:pic>
        <p:nvPicPr>
          <p:cNvPr id="22" name="về" descr="Free Download Of - Clipart Icon Home Png Transparent Png (#425245) -  PinClipart">
            <a:hlinkClick r:id="rId10" action="ppaction://hlinksldjump"/>
            <a:extLst>
              <a:ext uri="{FF2B5EF4-FFF2-40B4-BE49-F238E27FC236}">
                <a16:creationId xmlns="" xmlns:a16="http://schemas.microsoft.com/office/drawing/2014/main" id="{EC302354-E895-8A4E-8C83-96204A63A8E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933" t="5829" r="7365" b="11413"/>
          <a:stretch/>
        </p:blipFill>
        <p:spPr bwMode="auto">
          <a:xfrm>
            <a:off x="3534164" y="5449824"/>
            <a:ext cx="1634711" cy="136600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00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16" presetClass="entr" presetSubtype="42" fill="hold" nodeType="withEffect">
                                  <p:stCondLst>
                                    <p:cond delay="2000"/>
                                  </p:stCondLst>
                                  <p:childTnLst>
                                    <p:set>
                                      <p:cBhvr>
                                        <p:cTn id="31" dur="1" fill="hold">
                                          <p:stCondLst>
                                            <p:cond delay="0"/>
                                          </p:stCondLst>
                                        </p:cTn>
                                        <p:tgtEl>
                                          <p:spTgt spid="22"/>
                                        </p:tgtEl>
                                        <p:attrNameLst>
                                          <p:attrName>style.visibility</p:attrName>
                                        </p:attrNameLst>
                                      </p:cBhvr>
                                      <p:to>
                                        <p:strVal val="visible"/>
                                      </p:to>
                                    </p:set>
                                    <p:animEffect transition="in" filter="barn(outHorizont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0"/>
                                        </p:tgtEl>
                                        <p:attrNameLst>
                                          <p:attrName>fillcolor</p:attrName>
                                        </p:attrNameLst>
                                      </p:cBhvr>
                                      <p:to>
                                        <a:srgbClr val="FFF2CC"/>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50" fill="hold"/>
                                        <p:tgtEl>
                                          <p:spTgt spid="14"/>
                                        </p:tgtEl>
                                        <p:attrNameLst>
                                          <p:attrName>ppt_w</p:attrName>
                                        </p:attrNameLst>
                                      </p:cBhvr>
                                      <p:tavLst>
                                        <p:tav tm="0">
                                          <p:val>
                                            <p:strVal val="4*#ppt_w"/>
                                          </p:val>
                                        </p:tav>
                                        <p:tav tm="100000">
                                          <p:val>
                                            <p:strVal val="#ppt_w"/>
                                          </p:val>
                                        </p:tav>
                                      </p:tavLst>
                                    </p:anim>
                                    <p:anim calcmode="lin" valueType="num">
                                      <p:cBhvr>
                                        <p:cTn id="4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10"/>
                                        </p:tgtEl>
                                        <p:attrNameLst>
                                          <p:attrName>fillcolor</p:attrName>
                                        </p:attrNameLst>
                                      </p:cBhvr>
                                      <p:to>
                                        <a:srgbClr val="FFFF00"/>
                                      </p:to>
                                    </p:animClr>
                                    <p:set>
                                      <p:cBhvr>
                                        <p:cTn id="46" dur="250" fill="hold"/>
                                        <p:tgtEl>
                                          <p:spTgt spid="10"/>
                                        </p:tgtEl>
                                        <p:attrNameLst>
                                          <p:attrName>fill.type</p:attrName>
                                        </p:attrNameLst>
                                      </p:cBhvr>
                                      <p:to>
                                        <p:strVal val="solid"/>
                                      </p:to>
                                    </p:set>
                                    <p:set>
                                      <p:cBhvr>
                                        <p:cTn id="47"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1"/>
                                        </p:tgtEl>
                                        <p:attrNameLst>
                                          <p:attrName>fillcolor</p:attrName>
                                        </p:attrNameLst>
                                      </p:cBhvr>
                                      <p:to>
                                        <a:srgbClr val="FFF2CC"/>
                                      </p:to>
                                    </p:animClr>
                                    <p:set>
                                      <p:cBhvr>
                                        <p:cTn id="53" dur="250" fill="hold"/>
                                        <p:tgtEl>
                                          <p:spTgt spid="11"/>
                                        </p:tgtEl>
                                        <p:attrNameLst>
                                          <p:attrName>fill.type</p:attrName>
                                        </p:attrNameLst>
                                      </p:cBhvr>
                                      <p:to>
                                        <p:strVal val="solid"/>
                                      </p:to>
                                    </p:set>
                                    <p:set>
                                      <p:cBhvr>
                                        <p:cTn id="54" dur="25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7"/>
                                        </p:tgtEl>
                                        <p:attrNameLst>
                                          <p:attrName>style.visibility</p:attrName>
                                        </p:attrNameLst>
                                      </p:cBhvr>
                                      <p:to>
                                        <p:strVal val="visible"/>
                                      </p:to>
                                    </p:set>
                                    <p:anim calcmode="lin" valueType="num">
                                      <p:cBhvr>
                                        <p:cTn id="57" dur="250" fill="hold"/>
                                        <p:tgtEl>
                                          <p:spTgt spid="17"/>
                                        </p:tgtEl>
                                        <p:attrNameLst>
                                          <p:attrName>ppt_w</p:attrName>
                                        </p:attrNameLst>
                                      </p:cBhvr>
                                      <p:tavLst>
                                        <p:tav tm="0">
                                          <p:val>
                                            <p:strVal val="4*#ppt_w"/>
                                          </p:val>
                                        </p:tav>
                                        <p:tav tm="100000">
                                          <p:val>
                                            <p:strVal val="#ppt_w"/>
                                          </p:val>
                                        </p:tav>
                                      </p:tavLst>
                                    </p:anim>
                                    <p:anim calcmode="lin" valueType="num">
                                      <p:cBhvr>
                                        <p:cTn id="58"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11"/>
                                        </p:tgtEl>
                                        <p:attrNameLst>
                                          <p:attrName>fillcolor</p:attrName>
                                        </p:attrNameLst>
                                      </p:cBhvr>
                                      <p:to>
                                        <a:srgbClr val="00B050"/>
                                      </p:to>
                                    </p:animClr>
                                    <p:set>
                                      <p:cBhvr>
                                        <p:cTn id="61" dur="250" fill="hold"/>
                                        <p:tgtEl>
                                          <p:spTgt spid="11"/>
                                        </p:tgtEl>
                                        <p:attrNameLst>
                                          <p:attrName>fill.type</p:attrName>
                                        </p:attrNameLst>
                                      </p:cBhvr>
                                      <p:to>
                                        <p:strVal val="solid"/>
                                      </p:to>
                                    </p:set>
                                    <p:set>
                                      <p:cBhvr>
                                        <p:cTn id="62"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5"/>
                                        </p:tgtEl>
                                        <p:attrNameLst>
                                          <p:attrName>style.visibility</p:attrName>
                                        </p:attrNameLst>
                                      </p:cBhvr>
                                      <p:to>
                                        <p:strVal val="visible"/>
                                      </p:to>
                                    </p:set>
                                    <p:anim calcmode="lin" valueType="num">
                                      <p:cBhvr>
                                        <p:cTn id="72" dur="250" fill="hold"/>
                                        <p:tgtEl>
                                          <p:spTgt spid="15"/>
                                        </p:tgtEl>
                                        <p:attrNameLst>
                                          <p:attrName>ppt_w</p:attrName>
                                        </p:attrNameLst>
                                      </p:cBhvr>
                                      <p:tavLst>
                                        <p:tav tm="0">
                                          <p:val>
                                            <p:strVal val="4*#ppt_w"/>
                                          </p:val>
                                        </p:tav>
                                        <p:tav tm="100000">
                                          <p:val>
                                            <p:strVal val="#ppt_w"/>
                                          </p:val>
                                        </p:tav>
                                      </p:tavLst>
                                    </p:anim>
                                    <p:anim calcmode="lin" valueType="num">
                                      <p:cBhvr>
                                        <p:cTn id="7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12"/>
                                        </p:tgtEl>
                                        <p:attrNameLst>
                                          <p:attrName>fillcolor</p:attrName>
                                        </p:attrNameLst>
                                      </p:cBhvr>
                                      <p:to>
                                        <a:srgbClr val="FFFF00"/>
                                      </p:to>
                                    </p:animClr>
                                    <p:set>
                                      <p:cBhvr>
                                        <p:cTn id="76" dur="250" fill="hold"/>
                                        <p:tgtEl>
                                          <p:spTgt spid="12"/>
                                        </p:tgtEl>
                                        <p:attrNameLst>
                                          <p:attrName>fill.type</p:attrName>
                                        </p:attrNameLst>
                                      </p:cBhvr>
                                      <p:to>
                                        <p:strVal val="solid"/>
                                      </p:to>
                                    </p:set>
                                    <p:set>
                                      <p:cBhvr>
                                        <p:cTn id="77"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8" restart="whenNotActive" fill="hold" evtFilter="cancelBubble" nodeType="interactiveSeq">
                <p:stCondLst>
                  <p:cond evt="onClick" delay="0">
                    <p:tgtEl>
                      <p:spTgt spid="1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13"/>
                                        </p:tgtEl>
                                        <p:attrNameLst>
                                          <p:attrName>fillcolor</p:attrName>
                                        </p:attrNameLst>
                                      </p:cBhvr>
                                      <p:to>
                                        <a:srgbClr val="FFF2CC"/>
                                      </p:to>
                                    </p:animClr>
                                    <p:set>
                                      <p:cBhvr>
                                        <p:cTn id="83" dur="250" fill="hold"/>
                                        <p:tgtEl>
                                          <p:spTgt spid="13"/>
                                        </p:tgtEl>
                                        <p:attrNameLst>
                                          <p:attrName>fill.type</p:attrName>
                                        </p:attrNameLst>
                                      </p:cBhvr>
                                      <p:to>
                                        <p:strVal val="solid"/>
                                      </p:to>
                                    </p:set>
                                    <p:set>
                                      <p:cBhvr>
                                        <p:cTn id="84" dur="250" fill="hold"/>
                                        <p:tgtEl>
                                          <p:spTgt spid="1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6"/>
                                        </p:tgtEl>
                                        <p:attrNameLst>
                                          <p:attrName>style.visibility</p:attrName>
                                        </p:attrNameLst>
                                      </p:cBhvr>
                                      <p:to>
                                        <p:strVal val="visible"/>
                                      </p:to>
                                    </p:set>
                                    <p:anim calcmode="lin" valueType="num">
                                      <p:cBhvr>
                                        <p:cTn id="87" dur="250" fill="hold"/>
                                        <p:tgtEl>
                                          <p:spTgt spid="16"/>
                                        </p:tgtEl>
                                        <p:attrNameLst>
                                          <p:attrName>ppt_w</p:attrName>
                                        </p:attrNameLst>
                                      </p:cBhvr>
                                      <p:tavLst>
                                        <p:tav tm="0">
                                          <p:val>
                                            <p:strVal val="4*#ppt_w"/>
                                          </p:val>
                                        </p:tav>
                                        <p:tav tm="100000">
                                          <p:val>
                                            <p:strVal val="#ppt_w"/>
                                          </p:val>
                                        </p:tav>
                                      </p:tavLst>
                                    </p:anim>
                                    <p:anim calcmode="lin" valueType="num">
                                      <p:cBhvr>
                                        <p:cTn id="88"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13"/>
                                        </p:tgtEl>
                                        <p:attrNameLst>
                                          <p:attrName>fillcolor</p:attrName>
                                        </p:attrNameLst>
                                      </p:cBhvr>
                                      <p:to>
                                        <a:srgbClr val="FFFF00"/>
                                      </p:to>
                                    </p:animClr>
                                    <p:set>
                                      <p:cBhvr>
                                        <p:cTn id="91" dur="250" fill="hold"/>
                                        <p:tgtEl>
                                          <p:spTgt spid="13"/>
                                        </p:tgtEl>
                                        <p:attrNameLst>
                                          <p:attrName>fill.type</p:attrName>
                                        </p:attrNameLst>
                                      </p:cBhvr>
                                      <p:to>
                                        <p:strVal val="solid"/>
                                      </p:to>
                                    </p:set>
                                    <p:set>
                                      <p:cBhvr>
                                        <p:cTn id="92"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 xmlns:a16="http://schemas.microsoft.com/office/drawing/2014/main" id="{331BAA7E-739B-C243-A100-096269E3C3B5}"/>
              </a:ext>
            </a:extLst>
          </p:cNvPr>
          <p:cNvSpPr>
            <a:spLocks noChangeAspect="1" noChangeArrowheads="1"/>
          </p:cNvSpPr>
          <p:nvPr/>
        </p:nvSpPr>
        <p:spPr bwMode="auto">
          <a:xfrm>
            <a:off x="1051607" y="475839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4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5696A40F-AED6-FF4C-8BC3-12B9EC05395A}"/>
              </a:ext>
            </a:extLst>
          </p:cNvPr>
          <p:cNvPicPr>
            <a:picLocks noChangeAspect="1"/>
          </p:cNvPicPr>
          <p:nvPr/>
        </p:nvPicPr>
        <p:blipFill rotWithShape="1">
          <a:blip r:embed="rId5"/>
          <a:srcRect b="34916"/>
          <a:stretch/>
        </p:blipFill>
        <p:spPr>
          <a:xfrm>
            <a:off x="8767510" y="858632"/>
            <a:ext cx="3424490" cy="3017520"/>
          </a:xfrm>
          <a:prstGeom prst="rect">
            <a:avLst/>
          </a:prstGeom>
        </p:spPr>
      </p:pic>
      <p:pic>
        <p:nvPicPr>
          <p:cNvPr id="7" name="Picture 6">
            <a:extLst>
              <a:ext uri="{FF2B5EF4-FFF2-40B4-BE49-F238E27FC236}">
                <a16:creationId xmlns="" xmlns:a16="http://schemas.microsoft.com/office/drawing/2014/main" id="{068BFAB9-5923-1B44-B92A-1E5A7CC84E5A}"/>
              </a:ext>
            </a:extLst>
          </p:cNvPr>
          <p:cNvPicPr>
            <a:picLocks noChangeAspect="1"/>
          </p:cNvPicPr>
          <p:nvPr/>
        </p:nvPicPr>
        <p:blipFill rotWithShape="1">
          <a:blip r:embed="rId6"/>
          <a:srcRect l="27717" t="17557" r="41085" b="52892"/>
          <a:stretch/>
        </p:blipFill>
        <p:spPr>
          <a:xfrm>
            <a:off x="9139380" y="4416855"/>
            <a:ext cx="3751280" cy="2699486"/>
          </a:xfrm>
          <a:prstGeom prst="rect">
            <a:avLst/>
          </a:prstGeom>
        </p:spPr>
      </p:pic>
      <p:pic>
        <p:nvPicPr>
          <p:cNvPr id="8" name="Picture 7">
            <a:extLst>
              <a:ext uri="{FF2B5EF4-FFF2-40B4-BE49-F238E27FC236}">
                <a16:creationId xmlns="" xmlns:a16="http://schemas.microsoft.com/office/drawing/2014/main" id="{A31DA411-1CCA-8140-B84A-F643A107E240}"/>
              </a:ext>
            </a:extLst>
          </p:cNvPr>
          <p:cNvPicPr>
            <a:picLocks noChangeAspect="1"/>
          </p:cNvPicPr>
          <p:nvPr/>
        </p:nvPicPr>
        <p:blipFill rotWithShape="1">
          <a:blip r:embed="rId6"/>
          <a:srcRect l="27717" t="17557" r="41085" b="52892"/>
          <a:stretch/>
        </p:blipFill>
        <p:spPr>
          <a:xfrm>
            <a:off x="7037280" y="4983783"/>
            <a:ext cx="3020440" cy="1975611"/>
          </a:xfrm>
          <a:prstGeom prst="rect">
            <a:avLst/>
          </a:prstGeom>
        </p:spPr>
      </p:pic>
      <p:sp>
        <p:nvSpPr>
          <p:cNvPr id="10" name="Rectangle 9">
            <a:extLst>
              <a:ext uri="{FF2B5EF4-FFF2-40B4-BE49-F238E27FC236}">
                <a16:creationId xmlns="" xmlns:a16="http://schemas.microsoft.com/office/drawing/2014/main" id="{36A47593-59F6-D144-8732-B4B041943266}"/>
              </a:ext>
            </a:extLst>
          </p:cNvPr>
          <p:cNvSpPr/>
          <p:nvPr/>
        </p:nvSpPr>
        <p:spPr>
          <a:xfrm>
            <a:off x="0" y="2678606"/>
            <a:ext cx="4204340" cy="992153"/>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vi-VN" sz="2400" b="1" dirty="0">
                <a:solidFill>
                  <a:prstClr val="black"/>
                </a:solidFill>
                <a:latin typeface="Times New Roman" panose="02020603050405020304" pitchFamily="18" charset="0"/>
                <a:cs typeface="Times New Roman" panose="02020603050405020304" pitchFamily="18" charset="0"/>
              </a:rPr>
              <a:t>Có sự ãnh đạo của văn thân sĩ phu yêu nước</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Rectangle 10">
            <a:extLst>
              <a:ext uri="{FF2B5EF4-FFF2-40B4-BE49-F238E27FC236}">
                <a16:creationId xmlns="" xmlns:a16="http://schemas.microsoft.com/office/drawing/2014/main" id="{1E3D33E4-D331-0E47-9361-35737676CA46}"/>
              </a:ext>
            </a:extLst>
          </p:cNvPr>
          <p:cNvSpPr/>
          <p:nvPr/>
        </p:nvSpPr>
        <p:spPr>
          <a:xfrm>
            <a:off x="-1" y="4107953"/>
            <a:ext cx="4204341" cy="104460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vi-VN" sz="2400" b="1" dirty="0">
                <a:solidFill>
                  <a:prstClr val="black">
                    <a:lumMod val="95000"/>
                    <a:lumOff val="5000"/>
                  </a:prstClr>
                </a:solidFill>
                <a:latin typeface="Times New Roman" panose="02020603050405020304" pitchFamily="18" charset="0"/>
                <a:cs typeface="Times New Roman" panose="02020603050405020304" pitchFamily="18" charset="0"/>
              </a:rPr>
              <a:t>Thời gian tồn tại hơn 10 năm.</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 xmlns:a16="http://schemas.microsoft.com/office/drawing/2014/main" id="{6C581BBF-DDD4-EB4D-A8BE-8D80CEAFB4D1}"/>
              </a:ext>
            </a:extLst>
          </p:cNvPr>
          <p:cNvSpPr/>
          <p:nvPr/>
        </p:nvSpPr>
        <p:spPr>
          <a:xfrm>
            <a:off x="4575479" y="4107953"/>
            <a:ext cx="3629469" cy="118292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vi-VN" sz="2400" b="1" dirty="0">
                <a:solidFill>
                  <a:prstClr val="black"/>
                </a:solidFill>
                <a:latin typeface="Times New Roman" panose="02020603050405020304" pitchFamily="18" charset="0"/>
                <a:cs typeface="Times New Roman" panose="02020603050405020304" pitchFamily="18" charset="0"/>
              </a:rPr>
              <a:t>Được trang bị vũ khí hiện đại.</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 xmlns:a16="http://schemas.microsoft.com/office/drawing/2014/main" id="{CA22A0B5-C969-B240-9597-092484AE4133}"/>
              </a:ext>
            </a:extLst>
          </p:cNvPr>
          <p:cNvSpPr/>
          <p:nvPr/>
        </p:nvSpPr>
        <p:spPr>
          <a:xfrm>
            <a:off x="4657399" y="2678606"/>
            <a:ext cx="3547549" cy="1178736"/>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vi-VN" sz="2400" b="1" dirty="0">
                <a:solidFill>
                  <a:prstClr val="black"/>
                </a:solidFill>
                <a:latin typeface="Times New Roman" panose="02020603050405020304" pitchFamily="18" charset="0"/>
                <a:cs typeface="Times New Roman" panose="02020603050405020304" pitchFamily="18" charset="0"/>
              </a:rPr>
              <a:t>Quy mô rộng lớn khắp cả nước.</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4" name="Picture 13">
            <a:extLst>
              <a:ext uri="{FF2B5EF4-FFF2-40B4-BE49-F238E27FC236}">
                <a16:creationId xmlns="" xmlns:a16="http://schemas.microsoft.com/office/drawing/2014/main" id="{47A8DD91-BAB7-4F4F-A4AD-CEB012662F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7773" y="2860566"/>
            <a:ext cx="805723" cy="708060"/>
          </a:xfrm>
          <a:prstGeom prst="rect">
            <a:avLst/>
          </a:prstGeom>
        </p:spPr>
      </p:pic>
      <p:pic>
        <p:nvPicPr>
          <p:cNvPr id="15" name="Picture 14">
            <a:extLst>
              <a:ext uri="{FF2B5EF4-FFF2-40B4-BE49-F238E27FC236}">
                <a16:creationId xmlns="" xmlns:a16="http://schemas.microsoft.com/office/drawing/2014/main" id="{02D1C02B-84B1-FA46-948F-619BBA5C256E}"/>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313141" y="4311994"/>
            <a:ext cx="804536" cy="704088"/>
          </a:xfrm>
          <a:prstGeom prst="rect">
            <a:avLst/>
          </a:prstGeom>
        </p:spPr>
      </p:pic>
      <p:pic>
        <p:nvPicPr>
          <p:cNvPr id="16" name="Picture 15">
            <a:extLst>
              <a:ext uri="{FF2B5EF4-FFF2-40B4-BE49-F238E27FC236}">
                <a16:creationId xmlns="" xmlns:a16="http://schemas.microsoft.com/office/drawing/2014/main" id="{8112119B-E568-D946-92C8-7DA280B1A3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3141" y="2963562"/>
            <a:ext cx="918340" cy="707197"/>
          </a:xfrm>
          <a:prstGeom prst="rect">
            <a:avLst/>
          </a:prstGeom>
        </p:spPr>
      </p:pic>
      <p:pic>
        <p:nvPicPr>
          <p:cNvPr id="17" name="Picture 16">
            <a:extLst>
              <a:ext uri="{FF2B5EF4-FFF2-40B4-BE49-F238E27FC236}">
                <a16:creationId xmlns="" xmlns:a16="http://schemas.microsoft.com/office/drawing/2014/main" id="{22B48F26-60FF-7343-8F41-7A27FA4730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45604" y="4196257"/>
            <a:ext cx="804743" cy="643793"/>
          </a:xfrm>
          <a:prstGeom prst="rect">
            <a:avLst/>
          </a:prstGeom>
        </p:spPr>
      </p:pic>
      <p:grpSp>
        <p:nvGrpSpPr>
          <p:cNvPr id="19" name="Group 18">
            <a:extLst>
              <a:ext uri="{FF2B5EF4-FFF2-40B4-BE49-F238E27FC236}">
                <a16:creationId xmlns="" xmlns:a16="http://schemas.microsoft.com/office/drawing/2014/main" id="{D055D0D5-B81A-C041-BFFC-5DBAED562538}"/>
              </a:ext>
            </a:extLst>
          </p:cNvPr>
          <p:cNvGrpSpPr/>
          <p:nvPr/>
        </p:nvGrpSpPr>
        <p:grpSpPr>
          <a:xfrm>
            <a:off x="14688" y="124384"/>
            <a:ext cx="8357616" cy="1698943"/>
            <a:chOff x="-91545" y="1"/>
            <a:chExt cx="8357616" cy="1698943"/>
          </a:xfrm>
        </p:grpSpPr>
        <p:sp>
          <p:nvSpPr>
            <p:cNvPr id="9" name="Terminator 8">
              <a:extLst>
                <a:ext uri="{FF2B5EF4-FFF2-40B4-BE49-F238E27FC236}">
                  <a16:creationId xmlns="" xmlns:a16="http://schemas.microsoft.com/office/drawing/2014/main" id="{F9968638-5D3B-124C-B464-3CBBB50708F2}"/>
                </a:ext>
              </a:extLst>
            </p:cNvPr>
            <p:cNvSpPr/>
            <p:nvPr/>
          </p:nvSpPr>
          <p:spPr>
            <a:xfrm>
              <a:off x="-91545" y="1"/>
              <a:ext cx="8357616" cy="1664208"/>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 xmlns:a16="http://schemas.microsoft.com/office/drawing/2014/main" id="{3197041D-7016-2545-A2FC-22F7D9106087}"/>
                </a:ext>
              </a:extLst>
            </p:cNvPr>
            <p:cNvSpPr/>
            <p:nvPr/>
          </p:nvSpPr>
          <p:spPr>
            <a:xfrm>
              <a:off x="730697" y="129284"/>
              <a:ext cx="6713132" cy="1569660"/>
            </a:xfrm>
            <a:prstGeom prst="rect">
              <a:avLst/>
            </a:prstGeom>
          </p:spPr>
          <p:txBody>
            <a:bodyPr wrap="square">
              <a:spAutoFit/>
            </a:bodyPr>
            <a:lstStyle/>
            <a:p>
              <a:pPr lvl="0" algn="ctr" defTabSz="914377">
                <a:defRPr/>
              </a:pPr>
              <a:r>
                <a:rPr lang="vi-VN" sz="3200" dirty="0">
                  <a:solidFill>
                    <a:prstClr val="black"/>
                  </a:solidFill>
                  <a:latin typeface="Times New Roman" panose="02020603050405020304" pitchFamily="18" charset="0"/>
                  <a:cs typeface="Times New Roman" panose="02020603050405020304" pitchFamily="18" charset="0"/>
                </a:rPr>
                <a:t>Vì sao cuộc khởi nghĩa Hương Khê là khởi nghĩa tiêu biểu nhất trong phong trào Cần Vương?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21" name="TextBox 20">
            <a:extLst>
              <a:ext uri="{FF2B5EF4-FFF2-40B4-BE49-F238E27FC236}">
                <a16:creationId xmlns="" xmlns:a16="http://schemas.microsoft.com/office/drawing/2014/main" id="{DCABDF79-A1E4-2A4E-B68E-F1FC945B4960}"/>
              </a:ext>
            </a:extLst>
          </p:cNvPr>
          <p:cNvSpPr txBox="1"/>
          <p:nvPr/>
        </p:nvSpPr>
        <p:spPr>
          <a:xfrm>
            <a:off x="9713809" y="2873663"/>
            <a:ext cx="652088" cy="461665"/>
          </a:xfrm>
          <a:prstGeom prst="rect">
            <a:avLst/>
          </a:prstGeom>
          <a:solidFill>
            <a:srgbClr val="CA3B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Tết</a:t>
            </a:r>
          </a:p>
        </p:txBody>
      </p:sp>
      <p:pic>
        <p:nvPicPr>
          <p:cNvPr id="22" name="về" descr="Free Download Of - Clipart Icon Home Png Transparent Png (#425245) -  PinClipart">
            <a:hlinkClick r:id="rId10" action="ppaction://hlinksldjump"/>
            <a:extLst>
              <a:ext uri="{FF2B5EF4-FFF2-40B4-BE49-F238E27FC236}">
                <a16:creationId xmlns="" xmlns:a16="http://schemas.microsoft.com/office/drawing/2014/main" id="{408A110E-E738-7942-8888-E789C6CD71D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933" t="5829" r="7365" b="11413"/>
          <a:stretch/>
        </p:blipFill>
        <p:spPr bwMode="auto">
          <a:xfrm>
            <a:off x="3534164" y="5449824"/>
            <a:ext cx="1634711" cy="136600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735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16" presetClass="entr" presetSubtype="42" fill="hold" nodeType="withEffect">
                                  <p:stCondLst>
                                    <p:cond delay="2000"/>
                                  </p:stCondLst>
                                  <p:childTnLst>
                                    <p:set>
                                      <p:cBhvr>
                                        <p:cTn id="31" dur="1" fill="hold">
                                          <p:stCondLst>
                                            <p:cond delay="0"/>
                                          </p:stCondLst>
                                        </p:cTn>
                                        <p:tgtEl>
                                          <p:spTgt spid="22"/>
                                        </p:tgtEl>
                                        <p:attrNameLst>
                                          <p:attrName>style.visibility</p:attrName>
                                        </p:attrNameLst>
                                      </p:cBhvr>
                                      <p:to>
                                        <p:strVal val="visible"/>
                                      </p:to>
                                    </p:set>
                                    <p:animEffect transition="in" filter="barn(outHorizont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0"/>
                                        </p:tgtEl>
                                        <p:attrNameLst>
                                          <p:attrName>fillcolor</p:attrName>
                                        </p:attrNameLst>
                                      </p:cBhvr>
                                      <p:to>
                                        <a:srgbClr val="FFF2CC"/>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50" fill="hold"/>
                                        <p:tgtEl>
                                          <p:spTgt spid="14"/>
                                        </p:tgtEl>
                                        <p:attrNameLst>
                                          <p:attrName>ppt_w</p:attrName>
                                        </p:attrNameLst>
                                      </p:cBhvr>
                                      <p:tavLst>
                                        <p:tav tm="0">
                                          <p:val>
                                            <p:strVal val="4*#ppt_w"/>
                                          </p:val>
                                        </p:tav>
                                        <p:tav tm="100000">
                                          <p:val>
                                            <p:strVal val="#ppt_w"/>
                                          </p:val>
                                        </p:tav>
                                      </p:tavLst>
                                    </p:anim>
                                    <p:anim calcmode="lin" valueType="num">
                                      <p:cBhvr>
                                        <p:cTn id="4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10"/>
                                        </p:tgtEl>
                                        <p:attrNameLst>
                                          <p:attrName>fillcolor</p:attrName>
                                        </p:attrNameLst>
                                      </p:cBhvr>
                                      <p:to>
                                        <a:srgbClr val="FFFF00"/>
                                      </p:to>
                                    </p:animClr>
                                    <p:set>
                                      <p:cBhvr>
                                        <p:cTn id="46" dur="250" fill="hold"/>
                                        <p:tgtEl>
                                          <p:spTgt spid="10"/>
                                        </p:tgtEl>
                                        <p:attrNameLst>
                                          <p:attrName>fill.type</p:attrName>
                                        </p:attrNameLst>
                                      </p:cBhvr>
                                      <p:to>
                                        <p:strVal val="solid"/>
                                      </p:to>
                                    </p:set>
                                    <p:set>
                                      <p:cBhvr>
                                        <p:cTn id="47"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1"/>
                                        </p:tgtEl>
                                        <p:attrNameLst>
                                          <p:attrName>fillcolor</p:attrName>
                                        </p:attrNameLst>
                                      </p:cBhvr>
                                      <p:to>
                                        <a:srgbClr val="FFF2CC"/>
                                      </p:to>
                                    </p:animClr>
                                    <p:set>
                                      <p:cBhvr>
                                        <p:cTn id="53" dur="250" fill="hold"/>
                                        <p:tgtEl>
                                          <p:spTgt spid="11"/>
                                        </p:tgtEl>
                                        <p:attrNameLst>
                                          <p:attrName>fill.type</p:attrName>
                                        </p:attrNameLst>
                                      </p:cBhvr>
                                      <p:to>
                                        <p:strVal val="solid"/>
                                      </p:to>
                                    </p:set>
                                    <p:set>
                                      <p:cBhvr>
                                        <p:cTn id="54" dur="25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7"/>
                                        </p:tgtEl>
                                        <p:attrNameLst>
                                          <p:attrName>style.visibility</p:attrName>
                                        </p:attrNameLst>
                                      </p:cBhvr>
                                      <p:to>
                                        <p:strVal val="visible"/>
                                      </p:to>
                                    </p:set>
                                    <p:anim calcmode="lin" valueType="num">
                                      <p:cBhvr>
                                        <p:cTn id="57" dur="250" fill="hold"/>
                                        <p:tgtEl>
                                          <p:spTgt spid="17"/>
                                        </p:tgtEl>
                                        <p:attrNameLst>
                                          <p:attrName>ppt_w</p:attrName>
                                        </p:attrNameLst>
                                      </p:cBhvr>
                                      <p:tavLst>
                                        <p:tav tm="0">
                                          <p:val>
                                            <p:strVal val="4*#ppt_w"/>
                                          </p:val>
                                        </p:tav>
                                        <p:tav tm="100000">
                                          <p:val>
                                            <p:strVal val="#ppt_w"/>
                                          </p:val>
                                        </p:tav>
                                      </p:tavLst>
                                    </p:anim>
                                    <p:anim calcmode="lin" valueType="num">
                                      <p:cBhvr>
                                        <p:cTn id="58"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11"/>
                                        </p:tgtEl>
                                        <p:attrNameLst>
                                          <p:attrName>fillcolor</p:attrName>
                                        </p:attrNameLst>
                                      </p:cBhvr>
                                      <p:to>
                                        <a:srgbClr val="00B050"/>
                                      </p:to>
                                    </p:animClr>
                                    <p:set>
                                      <p:cBhvr>
                                        <p:cTn id="61" dur="250" fill="hold"/>
                                        <p:tgtEl>
                                          <p:spTgt spid="11"/>
                                        </p:tgtEl>
                                        <p:attrNameLst>
                                          <p:attrName>fill.type</p:attrName>
                                        </p:attrNameLst>
                                      </p:cBhvr>
                                      <p:to>
                                        <p:strVal val="solid"/>
                                      </p:to>
                                    </p:set>
                                    <p:set>
                                      <p:cBhvr>
                                        <p:cTn id="62"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5"/>
                                        </p:tgtEl>
                                        <p:attrNameLst>
                                          <p:attrName>style.visibility</p:attrName>
                                        </p:attrNameLst>
                                      </p:cBhvr>
                                      <p:to>
                                        <p:strVal val="visible"/>
                                      </p:to>
                                    </p:set>
                                    <p:anim calcmode="lin" valueType="num">
                                      <p:cBhvr>
                                        <p:cTn id="72" dur="250" fill="hold"/>
                                        <p:tgtEl>
                                          <p:spTgt spid="15"/>
                                        </p:tgtEl>
                                        <p:attrNameLst>
                                          <p:attrName>ppt_w</p:attrName>
                                        </p:attrNameLst>
                                      </p:cBhvr>
                                      <p:tavLst>
                                        <p:tav tm="0">
                                          <p:val>
                                            <p:strVal val="4*#ppt_w"/>
                                          </p:val>
                                        </p:tav>
                                        <p:tav tm="100000">
                                          <p:val>
                                            <p:strVal val="#ppt_w"/>
                                          </p:val>
                                        </p:tav>
                                      </p:tavLst>
                                    </p:anim>
                                    <p:anim calcmode="lin" valueType="num">
                                      <p:cBhvr>
                                        <p:cTn id="7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12"/>
                                        </p:tgtEl>
                                        <p:attrNameLst>
                                          <p:attrName>fillcolor</p:attrName>
                                        </p:attrNameLst>
                                      </p:cBhvr>
                                      <p:to>
                                        <a:srgbClr val="FFFF00"/>
                                      </p:to>
                                    </p:animClr>
                                    <p:set>
                                      <p:cBhvr>
                                        <p:cTn id="76" dur="250" fill="hold"/>
                                        <p:tgtEl>
                                          <p:spTgt spid="12"/>
                                        </p:tgtEl>
                                        <p:attrNameLst>
                                          <p:attrName>fill.type</p:attrName>
                                        </p:attrNameLst>
                                      </p:cBhvr>
                                      <p:to>
                                        <p:strVal val="solid"/>
                                      </p:to>
                                    </p:set>
                                    <p:set>
                                      <p:cBhvr>
                                        <p:cTn id="77"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8" restart="whenNotActive" fill="hold" evtFilter="cancelBubble" nodeType="interactiveSeq">
                <p:stCondLst>
                  <p:cond evt="onClick" delay="0">
                    <p:tgtEl>
                      <p:spTgt spid="1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13"/>
                                        </p:tgtEl>
                                        <p:attrNameLst>
                                          <p:attrName>fillcolor</p:attrName>
                                        </p:attrNameLst>
                                      </p:cBhvr>
                                      <p:to>
                                        <a:srgbClr val="FFF2CC"/>
                                      </p:to>
                                    </p:animClr>
                                    <p:set>
                                      <p:cBhvr>
                                        <p:cTn id="83" dur="250" fill="hold"/>
                                        <p:tgtEl>
                                          <p:spTgt spid="13"/>
                                        </p:tgtEl>
                                        <p:attrNameLst>
                                          <p:attrName>fill.type</p:attrName>
                                        </p:attrNameLst>
                                      </p:cBhvr>
                                      <p:to>
                                        <p:strVal val="solid"/>
                                      </p:to>
                                    </p:set>
                                    <p:set>
                                      <p:cBhvr>
                                        <p:cTn id="84" dur="250" fill="hold"/>
                                        <p:tgtEl>
                                          <p:spTgt spid="1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6"/>
                                        </p:tgtEl>
                                        <p:attrNameLst>
                                          <p:attrName>style.visibility</p:attrName>
                                        </p:attrNameLst>
                                      </p:cBhvr>
                                      <p:to>
                                        <p:strVal val="visible"/>
                                      </p:to>
                                    </p:set>
                                    <p:anim calcmode="lin" valueType="num">
                                      <p:cBhvr>
                                        <p:cTn id="87" dur="250" fill="hold"/>
                                        <p:tgtEl>
                                          <p:spTgt spid="16"/>
                                        </p:tgtEl>
                                        <p:attrNameLst>
                                          <p:attrName>ppt_w</p:attrName>
                                        </p:attrNameLst>
                                      </p:cBhvr>
                                      <p:tavLst>
                                        <p:tav tm="0">
                                          <p:val>
                                            <p:strVal val="4*#ppt_w"/>
                                          </p:val>
                                        </p:tav>
                                        <p:tav tm="100000">
                                          <p:val>
                                            <p:strVal val="#ppt_w"/>
                                          </p:val>
                                        </p:tav>
                                      </p:tavLst>
                                    </p:anim>
                                    <p:anim calcmode="lin" valueType="num">
                                      <p:cBhvr>
                                        <p:cTn id="88"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13"/>
                                        </p:tgtEl>
                                        <p:attrNameLst>
                                          <p:attrName>fillcolor</p:attrName>
                                        </p:attrNameLst>
                                      </p:cBhvr>
                                      <p:to>
                                        <a:srgbClr val="FFFF00"/>
                                      </p:to>
                                    </p:animClr>
                                    <p:set>
                                      <p:cBhvr>
                                        <p:cTn id="91" dur="250" fill="hold"/>
                                        <p:tgtEl>
                                          <p:spTgt spid="13"/>
                                        </p:tgtEl>
                                        <p:attrNameLst>
                                          <p:attrName>fill.type</p:attrName>
                                        </p:attrNameLst>
                                      </p:cBhvr>
                                      <p:to>
                                        <p:strVal val="solid"/>
                                      </p:to>
                                    </p:set>
                                    <p:set>
                                      <p:cBhvr>
                                        <p:cTn id="92"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09600" y="274638"/>
            <a:ext cx="10972800" cy="563562"/>
          </a:xfrm>
        </p:spPr>
        <p:txBody>
          <a:bodyPr/>
          <a:lstStyle/>
          <a:p>
            <a:r>
              <a:rPr lang="en-US" sz="3200" b="1" dirty="0" smtClean="0">
                <a:solidFill>
                  <a:srgbClr val="0000FF"/>
                </a:solidFill>
                <a:latin typeface="Times New Roman" pitchFamily="18" charset="0"/>
                <a:cs typeface="Times New Roman" pitchFamily="18" charset="0"/>
              </a:rPr>
              <a:t>DẶN DÒ</a:t>
            </a:r>
            <a:endParaRPr lang="en-US" sz="3200" b="1" dirty="0">
              <a:solidFill>
                <a:srgbClr val="0000FF"/>
              </a:solidFill>
              <a:latin typeface="Times New Roman" pitchFamily="18" charset="0"/>
              <a:cs typeface="Times New Roman" pitchFamily="18" charset="0"/>
            </a:endParaRPr>
          </a:p>
        </p:txBody>
      </p:sp>
      <p:sp>
        <p:nvSpPr>
          <p:cNvPr id="32772" name="Line 4"/>
          <p:cNvSpPr>
            <a:spLocks noChangeShapeType="1"/>
          </p:cNvSpPr>
          <p:nvPr/>
        </p:nvSpPr>
        <p:spPr bwMode="auto">
          <a:xfrm>
            <a:off x="0" y="838200"/>
            <a:ext cx="12192000" cy="0"/>
          </a:xfrm>
          <a:prstGeom prst="line">
            <a:avLst/>
          </a:prstGeom>
          <a:noFill/>
          <a:ln w="9525">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4" name="Rectangle 6"/>
          <p:cNvSpPr>
            <a:spLocks noGrp="1" noChangeArrowheads="1"/>
          </p:cNvSpPr>
          <p:nvPr>
            <p:ph type="body" idx="1"/>
          </p:nvPr>
        </p:nvSpPr>
        <p:spPr>
          <a:xfrm>
            <a:off x="304800" y="1143000"/>
            <a:ext cx="11684000" cy="5029200"/>
          </a:xfrm>
        </p:spPr>
        <p:txBody>
          <a:bodyPr/>
          <a:lstStyle/>
          <a:p>
            <a:pPr marL="609600" indent="-609600">
              <a:lnSpc>
                <a:spcPct val="90000"/>
              </a:lnSpc>
              <a:buFontTx/>
              <a:buAutoNum type="arabicPeriod"/>
            </a:pPr>
            <a:r>
              <a:rPr lang="en-US" sz="2800" dirty="0" err="1" smtClean="0">
                <a:solidFill>
                  <a:srgbClr val="0000FF"/>
                </a:solidFill>
                <a:latin typeface="Times New Roman" pitchFamily="18" charset="0"/>
                <a:cs typeface="Times New Roman" pitchFamily="18" charset="0"/>
              </a:rPr>
              <a:t>Học</a:t>
            </a:r>
            <a:r>
              <a:rPr lang="en-US" sz="2800" dirty="0" smtClean="0">
                <a:solidFill>
                  <a:srgbClr val="0000FF"/>
                </a:solidFill>
                <a:latin typeface="Times New Roman" pitchFamily="18" charset="0"/>
                <a:cs typeface="Times New Roman" pitchFamily="18" charset="0"/>
              </a:rPr>
              <a:t> 26 </a:t>
            </a:r>
          </a:p>
          <a:p>
            <a:pPr marL="609600" indent="-609600">
              <a:lnSpc>
                <a:spcPct val="90000"/>
              </a:lnSpc>
              <a:buFontTx/>
              <a:buAutoNum type="arabicPeriod"/>
            </a:pPr>
            <a:r>
              <a:rPr lang="en-US" sz="2800" dirty="0" err="1" smtClean="0">
                <a:solidFill>
                  <a:srgbClr val="0000FF"/>
                </a:solidFill>
                <a:latin typeface="Times New Roman" pitchFamily="18" charset="0"/>
                <a:cs typeface="Times New Roman" pitchFamily="18" charset="0"/>
              </a:rPr>
              <a:t>Chuẩn</a:t>
            </a:r>
            <a:r>
              <a:rPr lang="en-US" sz="2800" dirty="0" smtClean="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bị</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bài</a:t>
            </a:r>
            <a:r>
              <a:rPr lang="en-US" sz="2800" dirty="0">
                <a:solidFill>
                  <a:srgbClr val="0000FF"/>
                </a:solidFill>
                <a:latin typeface="Times New Roman" pitchFamily="18" charset="0"/>
                <a:cs typeface="Times New Roman" pitchFamily="18" charset="0"/>
              </a:rPr>
              <a:t> 27: </a:t>
            </a:r>
          </a:p>
          <a:p>
            <a:pPr marL="609600" indent="-609600">
              <a:lnSpc>
                <a:spcPct val="90000"/>
              </a:lnSpc>
              <a:buFontTx/>
              <a:buNone/>
            </a:pPr>
            <a:r>
              <a:rPr lang="en-US" sz="2800" dirty="0">
                <a:solidFill>
                  <a:srgbClr val="0000FF"/>
                </a:solidFill>
                <a:latin typeface="Times New Roman" pitchFamily="18" charset="0"/>
                <a:cs typeface="Times New Roman" pitchFamily="18" charset="0"/>
              </a:rPr>
              <a:t>	KHỞI NGHĨA YÊN THẾ VÀ PHONG TRÀO CHỐNG PHÁP CỦA ĐỒNG BÀO MIỀN NÚI CUỐI THẾ KỶ XIX</a:t>
            </a:r>
          </a:p>
          <a:p>
            <a:pPr marL="609600" indent="-609600">
              <a:lnSpc>
                <a:spcPct val="90000"/>
              </a:lnSpc>
              <a:buFontTx/>
              <a:buNone/>
            </a:pPr>
            <a:r>
              <a:rPr lang="en-US" sz="2800" i="1" u="sng" dirty="0" err="1">
                <a:solidFill>
                  <a:srgbClr val="0000FF"/>
                </a:solidFill>
                <a:latin typeface="Times New Roman" pitchFamily="18" charset="0"/>
                <a:cs typeface="Times New Roman" pitchFamily="18" charset="0"/>
              </a:rPr>
              <a:t>Gợi</a:t>
            </a:r>
            <a:r>
              <a:rPr lang="en-US" sz="2800" i="1" u="sng" dirty="0">
                <a:solidFill>
                  <a:srgbClr val="0000FF"/>
                </a:solidFill>
                <a:latin typeface="Times New Roman" pitchFamily="18" charset="0"/>
                <a:cs typeface="Times New Roman" pitchFamily="18" charset="0"/>
              </a:rPr>
              <a:t> ý </a:t>
            </a:r>
            <a:r>
              <a:rPr lang="en-US" sz="2800" i="1" u="sng" dirty="0" err="1">
                <a:solidFill>
                  <a:srgbClr val="0000FF"/>
                </a:solidFill>
                <a:latin typeface="Times New Roman" pitchFamily="18" charset="0"/>
                <a:cs typeface="Times New Roman" pitchFamily="18" charset="0"/>
              </a:rPr>
              <a:t>tìm</a:t>
            </a:r>
            <a:r>
              <a:rPr lang="en-US" sz="2800" i="1" u="sng" dirty="0">
                <a:solidFill>
                  <a:srgbClr val="0000FF"/>
                </a:solidFill>
                <a:latin typeface="Times New Roman" pitchFamily="18" charset="0"/>
                <a:cs typeface="Times New Roman" pitchFamily="18" charset="0"/>
              </a:rPr>
              <a:t> </a:t>
            </a:r>
            <a:r>
              <a:rPr lang="en-US" sz="2800" i="1" u="sng" dirty="0" err="1">
                <a:solidFill>
                  <a:srgbClr val="0000FF"/>
                </a:solidFill>
                <a:latin typeface="Times New Roman" pitchFamily="18" charset="0"/>
                <a:cs typeface="Times New Roman" pitchFamily="18" charset="0"/>
              </a:rPr>
              <a:t>hiểu</a:t>
            </a:r>
            <a:r>
              <a:rPr lang="en-US" sz="2800" i="1" u="sng" dirty="0">
                <a:solidFill>
                  <a:srgbClr val="0000FF"/>
                </a:solidFill>
                <a:latin typeface="Times New Roman" pitchFamily="18" charset="0"/>
                <a:cs typeface="Times New Roman" pitchFamily="18" charset="0"/>
              </a:rPr>
              <a:t>:</a:t>
            </a:r>
            <a:endParaRPr lang="en-US" sz="2800" u="sng" dirty="0">
              <a:solidFill>
                <a:srgbClr val="0000FF"/>
              </a:solidFill>
              <a:latin typeface="Times New Roman" pitchFamily="18" charset="0"/>
              <a:cs typeface="Times New Roman" pitchFamily="18" charset="0"/>
            </a:endParaRPr>
          </a:p>
          <a:p>
            <a:pPr marL="609600" indent="-609600">
              <a:lnSpc>
                <a:spcPct val="90000"/>
              </a:lnSpc>
              <a:buFontTx/>
              <a:buChar char="-"/>
            </a:pPr>
            <a:r>
              <a:rPr lang="en-US" sz="2800" dirty="0" err="1">
                <a:solidFill>
                  <a:srgbClr val="0000FF"/>
                </a:solidFill>
                <a:latin typeface="Times New Roman" pitchFamily="18" charset="0"/>
                <a:cs typeface="Times New Roman" pitchFamily="18" charset="0"/>
              </a:rPr>
              <a:t>Đặc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điểm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vùng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Yên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Thế</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cư</a:t>
            </a:r>
            <a:r>
              <a:rPr lang="en-US" sz="2800" dirty="0">
                <a:solidFill>
                  <a:srgbClr val="0000FF"/>
                </a:solidFill>
                <a:latin typeface="Times New Roman" pitchFamily="18" charset="0"/>
                <a:cs typeface="Times New Roman" pitchFamily="18" charset="0"/>
              </a:rPr>
              <a:t>.</a:t>
            </a:r>
          </a:p>
          <a:p>
            <a:pPr marL="609600" indent="-609600">
              <a:lnSpc>
                <a:spcPct val="90000"/>
              </a:lnSpc>
              <a:buFontTx/>
              <a:buChar char="-"/>
            </a:pPr>
            <a:r>
              <a:rPr lang="en-US" sz="2800" dirty="0" err="1">
                <a:solidFill>
                  <a:srgbClr val="0000FF"/>
                </a:solidFill>
                <a:latin typeface="Times New Roman" pitchFamily="18" charset="0"/>
                <a:cs typeface="Times New Roman" pitchFamily="18" charset="0"/>
              </a:rPr>
              <a:t>Lãnh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tụ</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Hoàng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Hoa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Thám</a:t>
            </a:r>
            <a:r>
              <a:rPr lang="en-US" sz="2800" dirty="0">
                <a:solidFill>
                  <a:srgbClr val="0000FF"/>
                </a:solidFill>
                <a:latin typeface="Times New Roman" pitchFamily="18" charset="0"/>
                <a:cs typeface="Times New Roman" pitchFamily="18" charset="0"/>
              </a:rPr>
              <a:t>.</a:t>
            </a:r>
          </a:p>
          <a:p>
            <a:pPr marL="609600" indent="-609600">
              <a:lnSpc>
                <a:spcPct val="90000"/>
              </a:lnSpc>
              <a:buFontTx/>
              <a:buChar char="-"/>
            </a:pP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giai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đoạn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chiến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đấu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nghĩa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Yên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Thế</a:t>
            </a:r>
            <a:r>
              <a:rPr lang="en-US" sz="2800" dirty="0">
                <a:solidFill>
                  <a:srgbClr val="0000FF"/>
                </a:solidFill>
                <a:latin typeface="Times New Roman" pitchFamily="18" charset="0"/>
                <a:cs typeface="Times New Roman" pitchFamily="18" charset="0"/>
              </a:rPr>
              <a:t>.</a:t>
            </a:r>
          </a:p>
          <a:p>
            <a:pPr marL="609600" indent="-609600">
              <a:lnSpc>
                <a:spcPct val="90000"/>
              </a:lnSpc>
              <a:buFontTx/>
              <a:buChar char="-"/>
            </a:pPr>
            <a:r>
              <a:rPr lang="en-US" sz="2800" dirty="0" err="1">
                <a:solidFill>
                  <a:srgbClr val="0000FF"/>
                </a:solidFill>
                <a:latin typeface="Times New Roman" pitchFamily="18" charset="0"/>
                <a:cs typeface="Times New Roman" pitchFamily="18" charset="0"/>
              </a:rPr>
              <a:t>Những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nét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chung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về</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phong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trào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kháng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chiến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chống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Pháp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đồng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bào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miền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núi</a:t>
            </a:r>
            <a:r>
              <a:rPr lang="en-US" sz="2800"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37319350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 xmlns:a16="http://schemas.microsoft.com/office/drawing/2014/main" id="{22C094C4-2CE1-7949-B839-BA261213814E}"/>
              </a:ext>
            </a:extLst>
          </p:cNvPr>
          <p:cNvGraphicFramePr>
            <a:graphicFrameLocks noGrp="1"/>
          </p:cNvGraphicFramePr>
          <p:nvPr>
            <p:extLst>
              <p:ext uri="{D42A27DB-BD31-4B8C-83A1-F6EECF244321}">
                <p14:modId xmlns:p14="http://schemas.microsoft.com/office/powerpoint/2010/main" val="3617466810"/>
              </p:ext>
            </p:extLst>
          </p:nvPr>
        </p:nvGraphicFramePr>
        <p:xfrm>
          <a:off x="-3299" y="-12700"/>
          <a:ext cx="12192000" cy="6858000"/>
        </p:xfrm>
        <a:graphic>
          <a:graphicData uri="http://schemas.openxmlformats.org/drawingml/2006/table">
            <a:tbl>
              <a:tblPr firstRow="1" bandRow="1">
                <a:tableStyleId>{327F97BB-C833-4FB7-BDE5-3F7075034690}</a:tableStyleId>
              </a:tblPr>
              <a:tblGrid>
                <a:gridCol w="1108199">
                  <a:extLst>
                    <a:ext uri="{9D8B030D-6E8A-4147-A177-3AD203B41FA5}">
                      <a16:colId xmlns="" xmlns:a16="http://schemas.microsoft.com/office/drawing/2014/main" val="3584916572"/>
                    </a:ext>
                  </a:extLst>
                </a:gridCol>
                <a:gridCol w="1143000">
                  <a:extLst>
                    <a:ext uri="{9D8B030D-6E8A-4147-A177-3AD203B41FA5}">
                      <a16:colId xmlns="" xmlns:a16="http://schemas.microsoft.com/office/drawing/2014/main" val="2842019225"/>
                    </a:ext>
                  </a:extLst>
                </a:gridCol>
                <a:gridCol w="1612900">
                  <a:extLst>
                    <a:ext uri="{9D8B030D-6E8A-4147-A177-3AD203B41FA5}">
                      <a16:colId xmlns="" xmlns:a16="http://schemas.microsoft.com/office/drawing/2014/main" val="845174243"/>
                    </a:ext>
                  </a:extLst>
                </a:gridCol>
                <a:gridCol w="1905000">
                  <a:extLst>
                    <a:ext uri="{9D8B030D-6E8A-4147-A177-3AD203B41FA5}">
                      <a16:colId xmlns="" xmlns:a16="http://schemas.microsoft.com/office/drawing/2014/main" val="234632662"/>
                    </a:ext>
                  </a:extLst>
                </a:gridCol>
                <a:gridCol w="5270500">
                  <a:extLst>
                    <a:ext uri="{9D8B030D-6E8A-4147-A177-3AD203B41FA5}">
                      <a16:colId xmlns="" xmlns:a16="http://schemas.microsoft.com/office/drawing/2014/main" val="1321652068"/>
                    </a:ext>
                  </a:extLst>
                </a:gridCol>
                <a:gridCol w="1152401">
                  <a:extLst>
                    <a:ext uri="{9D8B030D-6E8A-4147-A177-3AD203B41FA5}">
                      <a16:colId xmlns="" xmlns:a16="http://schemas.microsoft.com/office/drawing/2014/main" val="1694316258"/>
                    </a:ext>
                  </a:extLst>
                </a:gridCol>
              </a:tblGrid>
              <a:tr h="948447">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249805804"/>
                  </a:ext>
                </a:extLst>
              </a:tr>
              <a:tr h="1969851">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x-none"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720686893"/>
                  </a:ext>
                </a:extLst>
              </a:tr>
              <a:tr h="1969851">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681233797"/>
                  </a:ext>
                </a:extLst>
              </a:tr>
              <a:tr h="1969851">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676606238"/>
                  </a:ext>
                </a:extLst>
              </a:tr>
            </a:tbl>
          </a:graphicData>
        </a:graphic>
      </p:graphicFrame>
      <p:sp>
        <p:nvSpPr>
          <p:cNvPr id="4" name="Rectangle 3">
            <a:extLst>
              <a:ext uri="{FF2B5EF4-FFF2-40B4-BE49-F238E27FC236}">
                <a16:creationId xmlns="" xmlns:a16="http://schemas.microsoft.com/office/drawing/2014/main" id="{BEF5A38C-6E9F-C34A-B387-7112D3ECD019}"/>
              </a:ext>
            </a:extLst>
          </p:cNvPr>
          <p:cNvSpPr/>
          <p:nvPr/>
        </p:nvSpPr>
        <p:spPr>
          <a:xfrm>
            <a:off x="-153925" y="25999"/>
            <a:ext cx="1323146" cy="830997"/>
          </a:xfrm>
          <a:prstGeom prst="rect">
            <a:avLst/>
          </a:prstGeom>
        </p:spPr>
        <p:txBody>
          <a:bodyPr wrap="square">
            <a:spAutoFit/>
          </a:bodyPr>
          <a:lstStyle/>
          <a:p>
            <a:pPr algn="ctr"/>
            <a:r>
              <a:rPr lang="en-US" sz="2400" b="1" dirty="0" err="1">
                <a:solidFill>
                  <a:srgbClr val="0070C0"/>
                </a:solidFill>
                <a:latin typeface="Times New Roman" panose="02020603050405020304" pitchFamily="18" charset="0"/>
                <a:cs typeface="Times New Roman" panose="02020603050405020304" pitchFamily="18" charset="0"/>
              </a:rPr>
              <a:t>Khởi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nghĩa</a:t>
            </a:r>
            <a:endParaRPr lang="x-none" sz="2400" b="1" dirty="0">
              <a:solidFill>
                <a:srgbClr val="0070C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499FE319-399B-684C-91FC-DA7E003F245D}"/>
              </a:ext>
            </a:extLst>
          </p:cNvPr>
          <p:cNvSpPr/>
          <p:nvPr/>
        </p:nvSpPr>
        <p:spPr>
          <a:xfrm>
            <a:off x="1164169" y="48664"/>
            <a:ext cx="1065452" cy="830997"/>
          </a:xfrm>
          <a:prstGeom prst="rect">
            <a:avLst/>
          </a:prstGeom>
        </p:spPr>
        <p:txBody>
          <a:bodyPr wrap="square">
            <a:spAutoFit/>
          </a:bodyPr>
          <a:lstStyle/>
          <a:p>
            <a:pPr algn="ctr"/>
            <a:r>
              <a:rPr lang="en-US" sz="2400" b="1" i="0" dirty="0" err="1">
                <a:solidFill>
                  <a:srgbClr val="C00000"/>
                </a:solidFill>
                <a:effectLst/>
                <a:latin typeface="Times New Roman" panose="02020603050405020304" pitchFamily="18" charset="0"/>
                <a:cs typeface="Times New Roman" panose="02020603050405020304" pitchFamily="18" charset="0"/>
              </a:rPr>
              <a:t>Thời</a:t>
            </a:r>
            <a:r>
              <a:rPr lang="en-US" sz="2400" b="1" i="0" dirty="0">
                <a:solidFill>
                  <a:srgbClr val="C00000"/>
                </a:solidFill>
                <a:effectLst/>
                <a:latin typeface="Times New Roman" panose="02020603050405020304" pitchFamily="18" charset="0"/>
                <a:cs typeface="Times New Roman" panose="02020603050405020304" pitchFamily="18" charset="0"/>
              </a:rPr>
              <a:t> </a:t>
            </a:r>
            <a:r>
              <a:rPr lang="en-US" sz="2400" b="1" i="0" dirty="0" err="1">
                <a:solidFill>
                  <a:srgbClr val="C00000"/>
                </a:solidFill>
                <a:effectLst/>
                <a:latin typeface="Times New Roman" panose="02020603050405020304" pitchFamily="18" charset="0"/>
                <a:cs typeface="Times New Roman" panose="02020603050405020304" pitchFamily="18" charset="0"/>
              </a:rPr>
              <a:t>gian</a:t>
            </a:r>
            <a:endParaRPr lang="x-none" sz="2400" b="1"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815AEBDB-C873-D048-B74C-954F9977C990}"/>
              </a:ext>
            </a:extLst>
          </p:cNvPr>
          <p:cNvSpPr/>
          <p:nvPr/>
        </p:nvSpPr>
        <p:spPr>
          <a:xfrm>
            <a:off x="2494287" y="254603"/>
            <a:ext cx="1443024" cy="461665"/>
          </a:xfrm>
          <a:prstGeom prst="rect">
            <a:avLst/>
          </a:prstGeom>
        </p:spPr>
        <p:txBody>
          <a:bodyPr wrap="none">
            <a:spAutoFit/>
          </a:bodyPr>
          <a:lstStyle/>
          <a:p>
            <a:r>
              <a:rPr lang="en-US" sz="2400" b="1" i="0" dirty="0" err="1">
                <a:solidFill>
                  <a:srgbClr val="C00000"/>
                </a:solidFill>
                <a:effectLst/>
                <a:latin typeface="Times New Roman" panose="02020603050405020304" pitchFamily="18" charset="0"/>
                <a:cs typeface="Times New Roman" panose="02020603050405020304" pitchFamily="18" charset="0"/>
              </a:rPr>
              <a:t>Lãnh</a:t>
            </a:r>
            <a:r>
              <a:rPr lang="en-US" sz="2400" b="1" i="0" dirty="0">
                <a:solidFill>
                  <a:srgbClr val="C00000"/>
                </a:solidFill>
                <a:effectLst/>
                <a:latin typeface="Times New Roman" panose="02020603050405020304" pitchFamily="18" charset="0"/>
                <a:cs typeface="Times New Roman" panose="02020603050405020304" pitchFamily="18" charset="0"/>
              </a:rPr>
              <a:t> </a:t>
            </a:r>
            <a:r>
              <a:rPr lang="en-US" sz="2400" b="1" i="0" dirty="0" err="1">
                <a:solidFill>
                  <a:srgbClr val="C00000"/>
                </a:solidFill>
                <a:effectLst/>
                <a:latin typeface="Times New Roman" panose="02020603050405020304" pitchFamily="18" charset="0"/>
                <a:cs typeface="Times New Roman" panose="02020603050405020304" pitchFamily="18" charset="0"/>
              </a:rPr>
              <a:t>đạo</a:t>
            </a:r>
            <a:endParaRPr lang="x-none" sz="2400" b="1" dirty="0">
              <a:solidFill>
                <a:srgbClr val="C0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8F23B69A-B536-8345-800C-CB2FABE05346}"/>
              </a:ext>
            </a:extLst>
          </p:cNvPr>
          <p:cNvSpPr/>
          <p:nvPr/>
        </p:nvSpPr>
        <p:spPr>
          <a:xfrm>
            <a:off x="4245276" y="254603"/>
            <a:ext cx="1220206" cy="461665"/>
          </a:xfrm>
          <a:prstGeom prst="rect">
            <a:avLst/>
          </a:prstGeom>
        </p:spPr>
        <p:txBody>
          <a:bodyPr wrap="none">
            <a:spAutoFit/>
          </a:bodyPr>
          <a:lstStyle/>
          <a:p>
            <a:r>
              <a:rPr lang="en-US" sz="2400" b="1" i="0" dirty="0" err="1">
                <a:solidFill>
                  <a:srgbClr val="C00000"/>
                </a:solidFill>
                <a:effectLst/>
                <a:latin typeface="Times New Roman" panose="02020603050405020304" pitchFamily="18" charset="0"/>
                <a:cs typeface="Times New Roman" panose="02020603050405020304" pitchFamily="18" charset="0"/>
              </a:rPr>
              <a:t>Địa</a:t>
            </a:r>
            <a:r>
              <a:rPr lang="en-US" sz="2400" b="1" i="0" dirty="0">
                <a:solidFill>
                  <a:srgbClr val="C00000"/>
                </a:solidFill>
                <a:effectLst/>
                <a:latin typeface="Times New Roman" panose="02020603050405020304" pitchFamily="18" charset="0"/>
                <a:cs typeface="Times New Roman" panose="02020603050405020304" pitchFamily="18" charset="0"/>
              </a:rPr>
              <a:t> </a:t>
            </a:r>
            <a:r>
              <a:rPr lang="en-US" sz="2400" b="1" i="0" dirty="0" err="1">
                <a:solidFill>
                  <a:srgbClr val="C00000"/>
                </a:solidFill>
                <a:effectLst/>
                <a:latin typeface="Times New Roman" panose="02020603050405020304" pitchFamily="18" charset="0"/>
                <a:cs typeface="Times New Roman" panose="02020603050405020304" pitchFamily="18" charset="0"/>
              </a:rPr>
              <a:t>bàn</a:t>
            </a:r>
            <a:endParaRPr lang="x-none" sz="2400" b="1" dirty="0">
              <a:solidFill>
                <a:srgbClr val="C0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 xmlns:a16="http://schemas.microsoft.com/office/drawing/2014/main" id="{2C0D3964-6787-634B-9FA7-F75901F10ACA}"/>
              </a:ext>
            </a:extLst>
          </p:cNvPr>
          <p:cNvSpPr/>
          <p:nvPr/>
        </p:nvSpPr>
        <p:spPr>
          <a:xfrm>
            <a:off x="7458656" y="261111"/>
            <a:ext cx="2374368" cy="461665"/>
          </a:xfrm>
          <a:prstGeom prst="rect">
            <a:avLst/>
          </a:prstGeom>
        </p:spPr>
        <p:txBody>
          <a:bodyPr wrap="none">
            <a:spAutoFit/>
          </a:bodyPr>
          <a:lstStyle/>
          <a:p>
            <a:r>
              <a:rPr lang="en-US" sz="2400" b="1" i="0" dirty="0" err="1">
                <a:solidFill>
                  <a:srgbClr val="C00000"/>
                </a:solidFill>
                <a:effectLst/>
                <a:latin typeface="Times New Roman" panose="02020603050405020304" pitchFamily="18" charset="0"/>
                <a:cs typeface="Times New Roman" panose="02020603050405020304" pitchFamily="18" charset="0"/>
              </a:rPr>
              <a:t>Hoạt</a:t>
            </a:r>
            <a:r>
              <a:rPr lang="en-US" sz="2400" b="1" i="0" dirty="0">
                <a:solidFill>
                  <a:srgbClr val="C00000"/>
                </a:solidFill>
                <a:effectLst/>
                <a:latin typeface="Times New Roman" panose="02020603050405020304" pitchFamily="18" charset="0"/>
                <a:cs typeface="Times New Roman" panose="02020603050405020304" pitchFamily="18" charset="0"/>
              </a:rPr>
              <a:t> </a:t>
            </a:r>
            <a:r>
              <a:rPr lang="en-US" sz="2400" b="1" i="0" dirty="0" err="1">
                <a:solidFill>
                  <a:srgbClr val="C00000"/>
                </a:solidFill>
                <a:effectLst/>
                <a:latin typeface="Times New Roman" panose="02020603050405020304" pitchFamily="18" charset="0"/>
                <a:cs typeface="Times New Roman" panose="02020603050405020304" pitchFamily="18" charset="0"/>
              </a:rPr>
              <a:t>động</a:t>
            </a:r>
            <a:r>
              <a:rPr lang="en-US" sz="2400" b="1" i="0" dirty="0">
                <a:solidFill>
                  <a:srgbClr val="C00000"/>
                </a:solidFill>
                <a:effectLst/>
                <a:latin typeface="Times New Roman" panose="02020603050405020304" pitchFamily="18" charset="0"/>
                <a:cs typeface="Times New Roman" panose="02020603050405020304" pitchFamily="18" charset="0"/>
              </a:rPr>
              <a:t> </a:t>
            </a:r>
            <a:r>
              <a:rPr lang="en-US" sz="2400" b="1" i="0" dirty="0" err="1">
                <a:solidFill>
                  <a:srgbClr val="C00000"/>
                </a:solidFill>
                <a:effectLst/>
                <a:latin typeface="Times New Roman" panose="02020603050405020304" pitchFamily="18" charset="0"/>
                <a:cs typeface="Times New Roman" panose="02020603050405020304" pitchFamily="18" charset="0"/>
              </a:rPr>
              <a:t>chính</a:t>
            </a:r>
            <a:endParaRPr lang="x-none" sz="2400" b="1" dirty="0">
              <a:solidFill>
                <a:srgbClr val="C0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 xmlns:a16="http://schemas.microsoft.com/office/drawing/2014/main" id="{5FAF78EC-DF7C-B740-969E-9BE4636FC592}"/>
              </a:ext>
            </a:extLst>
          </p:cNvPr>
          <p:cNvSpPr/>
          <p:nvPr/>
        </p:nvSpPr>
        <p:spPr>
          <a:xfrm>
            <a:off x="11257000" y="49696"/>
            <a:ext cx="806939" cy="830997"/>
          </a:xfrm>
          <a:prstGeom prst="rect">
            <a:avLst/>
          </a:prstGeom>
        </p:spPr>
        <p:txBody>
          <a:bodyPr wrap="square">
            <a:spAutoFit/>
          </a:bodyPr>
          <a:lstStyle/>
          <a:p>
            <a:r>
              <a:rPr lang="en-US" sz="2400" b="1" i="0" dirty="0" err="1">
                <a:solidFill>
                  <a:srgbClr val="C00000"/>
                </a:solidFill>
                <a:effectLst/>
                <a:latin typeface="Times New Roman" panose="02020603050405020304" pitchFamily="18" charset="0"/>
                <a:cs typeface="Times New Roman" panose="02020603050405020304" pitchFamily="18" charset="0"/>
              </a:rPr>
              <a:t>Kết</a:t>
            </a:r>
            <a:r>
              <a:rPr lang="en-US" sz="2400" b="1" i="0" dirty="0">
                <a:solidFill>
                  <a:srgbClr val="C00000"/>
                </a:solidFill>
                <a:effectLst/>
                <a:latin typeface="Times New Roman" panose="02020603050405020304" pitchFamily="18" charset="0"/>
                <a:cs typeface="Times New Roman" panose="02020603050405020304" pitchFamily="18" charset="0"/>
              </a:rPr>
              <a:t> </a:t>
            </a:r>
            <a:r>
              <a:rPr lang="en-US" sz="2400" b="1" i="0" dirty="0" err="1">
                <a:solidFill>
                  <a:srgbClr val="C00000"/>
                </a:solidFill>
                <a:effectLst/>
                <a:latin typeface="Times New Roman" panose="02020603050405020304" pitchFamily="18" charset="0"/>
                <a:cs typeface="Times New Roman" panose="02020603050405020304" pitchFamily="18" charset="0"/>
              </a:rPr>
              <a:t>quả</a:t>
            </a:r>
            <a:endParaRPr lang="x-none" sz="2400" b="1" dirty="0">
              <a:solidFill>
                <a:srgbClr val="C0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 xmlns:a16="http://schemas.microsoft.com/office/drawing/2014/main" id="{2BD0E009-F868-D048-A14B-1B0B54A00EFC}"/>
              </a:ext>
            </a:extLst>
          </p:cNvPr>
          <p:cNvSpPr/>
          <p:nvPr/>
        </p:nvSpPr>
        <p:spPr>
          <a:xfrm>
            <a:off x="-3299" y="1457402"/>
            <a:ext cx="981199" cy="830997"/>
          </a:xfrm>
          <a:prstGeom prst="rect">
            <a:avLst/>
          </a:prstGeom>
        </p:spPr>
        <p:txBody>
          <a:bodyPr wrap="square">
            <a:spAutoFit/>
          </a:bodyPr>
          <a:lstStyle/>
          <a:p>
            <a:pPr algn="ctr"/>
            <a:r>
              <a:rPr lang="en-US" sz="2400" b="1" dirty="0">
                <a:solidFill>
                  <a:srgbClr val="0070C0"/>
                </a:solidFill>
                <a:latin typeface="Times New Roman" panose="02020603050405020304" pitchFamily="18" charset="0"/>
                <a:cs typeface="Times New Roman" panose="02020603050405020304" pitchFamily="18" charset="0"/>
              </a:rPr>
              <a:t>Ba </a:t>
            </a:r>
            <a:r>
              <a:rPr lang="en-US" sz="2400" b="1" dirty="0" err="1">
                <a:solidFill>
                  <a:srgbClr val="0070C0"/>
                </a:solidFill>
                <a:latin typeface="Times New Roman" panose="02020603050405020304" pitchFamily="18" charset="0"/>
                <a:cs typeface="Times New Roman" panose="02020603050405020304" pitchFamily="18" charset="0"/>
              </a:rPr>
              <a:t>Đình</a:t>
            </a:r>
            <a:endParaRPr lang="x-none" sz="2400" b="1" dirty="0">
              <a:solidFill>
                <a:srgbClr val="0070C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 xmlns:a16="http://schemas.microsoft.com/office/drawing/2014/main" id="{119BC43D-4C24-9D4A-868C-DBEC5468DD37}"/>
              </a:ext>
            </a:extLst>
          </p:cNvPr>
          <p:cNvSpPr/>
          <p:nvPr/>
        </p:nvSpPr>
        <p:spPr>
          <a:xfrm>
            <a:off x="-3299" y="3465513"/>
            <a:ext cx="981199" cy="830997"/>
          </a:xfrm>
          <a:prstGeom prst="rect">
            <a:avLst/>
          </a:prstGeom>
        </p:spPr>
        <p:txBody>
          <a:bodyPr wrap="square">
            <a:spAutoFit/>
          </a:bodyPr>
          <a:lstStyle/>
          <a:p>
            <a:pPr algn="ctr"/>
            <a:r>
              <a:rPr lang="en-US" sz="2400" b="1" dirty="0" err="1">
                <a:solidFill>
                  <a:srgbClr val="0070C0"/>
                </a:solidFill>
                <a:latin typeface="Times New Roman" panose="02020603050405020304" pitchFamily="18" charset="0"/>
                <a:cs typeface="Times New Roman" panose="02020603050405020304" pitchFamily="18" charset="0"/>
              </a:rPr>
              <a:t>Bãi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Sậy</a:t>
            </a:r>
            <a:endParaRPr lang="x-none" sz="2400" b="1" dirty="0">
              <a:solidFill>
                <a:srgbClr val="0070C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 xmlns:a16="http://schemas.microsoft.com/office/drawing/2014/main" id="{A277913A-B3E6-F84F-9D0A-041B9955E1B2}"/>
              </a:ext>
            </a:extLst>
          </p:cNvPr>
          <p:cNvSpPr/>
          <p:nvPr/>
        </p:nvSpPr>
        <p:spPr>
          <a:xfrm>
            <a:off x="-45427" y="5473624"/>
            <a:ext cx="1209595" cy="830997"/>
          </a:xfrm>
          <a:prstGeom prst="rect">
            <a:avLst/>
          </a:prstGeom>
        </p:spPr>
        <p:txBody>
          <a:bodyPr wrap="square">
            <a:spAutoFit/>
          </a:bodyPr>
          <a:lstStyle/>
          <a:p>
            <a:pPr algn="ctr"/>
            <a:r>
              <a:rPr lang="vi-VN" sz="2400" b="1" dirty="0">
                <a:solidFill>
                  <a:srgbClr val="0070C0"/>
                </a:solidFill>
                <a:latin typeface="Times New Roman" panose="02020603050405020304" pitchFamily="18" charset="0"/>
                <a:cs typeface="Times New Roman" panose="02020603050405020304" pitchFamily="18" charset="0"/>
              </a:rPr>
              <a:t>Hương Khê</a:t>
            </a:r>
            <a:endParaRPr lang="x-none" sz="2400" b="1" dirty="0">
              <a:solidFill>
                <a:srgbClr val="0070C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 xmlns:a16="http://schemas.microsoft.com/office/drawing/2014/main" id="{1BD8C1D5-58AE-9947-BA36-512A77BE4BB9}"/>
              </a:ext>
            </a:extLst>
          </p:cNvPr>
          <p:cNvSpPr/>
          <p:nvPr/>
        </p:nvSpPr>
        <p:spPr>
          <a:xfrm>
            <a:off x="1169221" y="1268078"/>
            <a:ext cx="927347" cy="1200329"/>
          </a:xfrm>
          <a:prstGeom prst="rect">
            <a:avLst/>
          </a:prstGeom>
        </p:spPr>
        <p:txBody>
          <a:bodyPr wrap="square">
            <a:spAutoFit/>
          </a:bodyPr>
          <a:lstStyle/>
          <a:p>
            <a:pPr algn="ctr"/>
            <a:r>
              <a:rPr lang="x-none" sz="2400" b="0" i="0" dirty="0">
                <a:solidFill>
                  <a:srgbClr val="313131"/>
                </a:solidFill>
                <a:effectLst/>
                <a:latin typeface="Times New Roman" panose="02020603050405020304" pitchFamily="18" charset="0"/>
                <a:cs typeface="Times New Roman" panose="02020603050405020304" pitchFamily="18" charset="0"/>
              </a:rPr>
              <a:t>1886   - 1887</a:t>
            </a:r>
            <a:endParaRPr lang="x-none" sz="24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 xmlns:a16="http://schemas.microsoft.com/office/drawing/2014/main" id="{438BA5D1-0554-A543-B5DB-5F2832CE14F0}"/>
              </a:ext>
            </a:extLst>
          </p:cNvPr>
          <p:cNvSpPr/>
          <p:nvPr/>
        </p:nvSpPr>
        <p:spPr>
          <a:xfrm>
            <a:off x="2229621" y="898746"/>
            <a:ext cx="1462897" cy="1938992"/>
          </a:xfrm>
          <a:prstGeom prst="rect">
            <a:avLst/>
          </a:prstGeom>
        </p:spPr>
        <p:txBody>
          <a:bodyPr wrap="square">
            <a:spAutoFit/>
          </a:bodyPr>
          <a:lstStyle/>
          <a:p>
            <a:pPr algn="ctr"/>
            <a:r>
              <a:rPr lang="en-US" sz="2400" b="0" i="0" dirty="0" err="1">
                <a:solidFill>
                  <a:srgbClr val="0070C0"/>
                </a:solidFill>
                <a:effectLst/>
                <a:latin typeface="Times New Roman" panose="02020603050405020304" pitchFamily="18" charset="0"/>
                <a:cs typeface="Times New Roman" panose="02020603050405020304" pitchFamily="18" charset="0"/>
              </a:rPr>
              <a:t>Phạm</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Bành</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Đinh</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Công</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Tráng</a:t>
            </a:r>
            <a:endParaRPr lang="x-none" sz="2400" dirty="0">
              <a:solidFill>
                <a:srgbClr val="0070C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 xmlns:a16="http://schemas.microsoft.com/office/drawing/2014/main" id="{0BE57AB8-128F-A941-99EB-794E49D4F156}"/>
              </a:ext>
            </a:extLst>
          </p:cNvPr>
          <p:cNvSpPr/>
          <p:nvPr/>
        </p:nvSpPr>
        <p:spPr>
          <a:xfrm>
            <a:off x="3739471" y="1027608"/>
            <a:ext cx="1971671" cy="1938992"/>
          </a:xfrm>
          <a:prstGeom prst="rect">
            <a:avLst/>
          </a:prstGeom>
        </p:spPr>
        <p:txBody>
          <a:bodyPr wrap="square">
            <a:spAutoFit/>
          </a:bodyPr>
          <a:lstStyle/>
          <a:p>
            <a:pPr algn="ctr">
              <a:buClr>
                <a:srgbClr val="000000"/>
              </a:buClr>
              <a:defRPr/>
            </a:pPr>
            <a:r>
              <a:rPr lang="vi-VN" sz="2400" dirty="0">
                <a:solidFill>
                  <a:srgbClr val="313131"/>
                </a:solidFill>
                <a:latin typeface="Times New Roman" panose="02020603050405020304" pitchFamily="18" charset="0"/>
                <a:cs typeface="Times New Roman" panose="02020603050405020304" pitchFamily="18" charset="0"/>
              </a:rPr>
              <a:t>Căn cứ Ba Đình thuộc huyện Nga Sơn-Thanh Hóa</a:t>
            </a:r>
            <a:endParaRPr lang="x-none" sz="2400"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 xmlns:a16="http://schemas.microsoft.com/office/drawing/2014/main" id="{0FE17B57-5B18-A348-987B-181BD43969CE}"/>
              </a:ext>
            </a:extLst>
          </p:cNvPr>
          <p:cNvSpPr/>
          <p:nvPr/>
        </p:nvSpPr>
        <p:spPr>
          <a:xfrm>
            <a:off x="5841823" y="1145205"/>
            <a:ext cx="5073304" cy="1200329"/>
          </a:xfrm>
          <a:prstGeom prst="rect">
            <a:avLst/>
          </a:prstGeom>
        </p:spPr>
        <p:txBody>
          <a:bodyPr wrap="square">
            <a:spAutoFit/>
          </a:bodyPr>
          <a:lstStyle/>
          <a:p>
            <a:pPr algn="just"/>
            <a:r>
              <a:rPr lang="en-US" sz="2400" dirty="0">
                <a:solidFill>
                  <a:srgbClr val="FF0000"/>
                </a:solidFill>
                <a:latin typeface="Times New Roman" panose="02020603050405020304" pitchFamily="18" charset="0"/>
                <a:cs typeface="Times New Roman" panose="02020603050405020304" pitchFamily="18" charset="0"/>
              </a:rPr>
              <a:t> 12 –1886 </a:t>
            </a:r>
            <a:r>
              <a:rPr lang="en-US" sz="2400" dirty="0" err="1">
                <a:solidFill>
                  <a:srgbClr val="FF0000"/>
                </a:solidFill>
                <a:latin typeface="Times New Roman" panose="02020603050405020304" pitchFamily="18" charset="0"/>
                <a:cs typeface="Times New Roman" panose="02020603050405020304" pitchFamily="18" charset="0"/>
              </a:rPr>
              <a:t>đến</a:t>
            </a:r>
            <a:r>
              <a:rPr lang="en-US" sz="2400" dirty="0">
                <a:solidFill>
                  <a:srgbClr val="FF0000"/>
                </a:solidFill>
                <a:latin typeface="Times New Roman" panose="02020603050405020304" pitchFamily="18" charset="0"/>
                <a:cs typeface="Times New Roman" panose="02020603050405020304" pitchFamily="18" charset="0"/>
              </a:rPr>
              <a:t> 1/1887 </a:t>
            </a:r>
            <a:r>
              <a:rPr lang="en-US" sz="2400" dirty="0" err="1">
                <a:solidFill>
                  <a:srgbClr val="FF0000"/>
                </a:solidFill>
                <a:latin typeface="Times New Roman" panose="02020603050405020304" pitchFamily="18" charset="0"/>
                <a:cs typeface="Times New Roman" panose="02020603050405020304" pitchFamily="18" charset="0"/>
              </a:rPr>
              <a:t>cuộc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khởi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nghĩa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diễn</a:t>
            </a:r>
            <a:r>
              <a:rPr lang="en-US" sz="2400" dirty="0">
                <a:solidFill>
                  <a:srgbClr val="FF0000"/>
                </a:solidFill>
                <a:latin typeface="Times New Roman" panose="02020603050405020304" pitchFamily="18" charset="0"/>
                <a:cs typeface="Times New Roman" panose="02020603050405020304" pitchFamily="18" charset="0"/>
              </a:rPr>
              <a:t> ra </a:t>
            </a:r>
            <a:r>
              <a:rPr lang="en-US" sz="2400" dirty="0" err="1">
                <a:solidFill>
                  <a:srgbClr val="FF0000"/>
                </a:solidFill>
                <a:latin typeface="Times New Roman" panose="02020603050405020304" pitchFamily="18" charset="0"/>
                <a:cs typeface="Times New Roman" panose="02020603050405020304" pitchFamily="18" charset="0"/>
              </a:rPr>
              <a:t>quyết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liệt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đẩy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lui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nhiều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đợt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tấn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địch</a:t>
            </a:r>
            <a:endParaRPr lang="x-none" sz="2400" dirty="0">
              <a:solidFill>
                <a:srgbClr val="FF0000"/>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 xmlns:a16="http://schemas.microsoft.com/office/drawing/2014/main" id="{A0EA6122-DD2A-5E4D-BEE0-3E0AA322932B}"/>
              </a:ext>
            </a:extLst>
          </p:cNvPr>
          <p:cNvSpPr/>
          <p:nvPr/>
        </p:nvSpPr>
        <p:spPr>
          <a:xfrm>
            <a:off x="11040437" y="1569121"/>
            <a:ext cx="1199367" cy="461665"/>
          </a:xfrm>
          <a:prstGeom prst="rect">
            <a:avLst/>
          </a:prstGeom>
        </p:spPr>
        <p:txBody>
          <a:bodyPr wrap="none">
            <a:spAutoFit/>
          </a:bodyPr>
          <a:lstStyle/>
          <a:p>
            <a:r>
              <a:rPr lang="en-US" sz="2400" b="0" i="0" dirty="0" err="1">
                <a:solidFill>
                  <a:srgbClr val="313131"/>
                </a:solidFill>
                <a:effectLst/>
                <a:latin typeface="Times New Roman" panose="02020603050405020304" pitchFamily="18" charset="0"/>
                <a:cs typeface="Times New Roman" panose="02020603050405020304" pitchFamily="18" charset="0"/>
              </a:rPr>
              <a:t>Thất</a:t>
            </a:r>
            <a:r>
              <a:rPr lang="en-US" sz="2400" b="0" i="0" dirty="0">
                <a:solidFill>
                  <a:srgbClr val="313131"/>
                </a:solidFill>
                <a:effectLst/>
                <a:latin typeface="Times New Roman" panose="02020603050405020304" pitchFamily="18" charset="0"/>
                <a:cs typeface="Times New Roman" panose="02020603050405020304" pitchFamily="18" charset="0"/>
              </a:rPr>
              <a:t> </a:t>
            </a:r>
            <a:r>
              <a:rPr lang="en-US" sz="2400" b="0" i="0" dirty="0" err="1">
                <a:solidFill>
                  <a:srgbClr val="313131"/>
                </a:solidFill>
                <a:effectLst/>
                <a:latin typeface="Times New Roman" panose="02020603050405020304" pitchFamily="18" charset="0"/>
                <a:cs typeface="Times New Roman" panose="02020603050405020304" pitchFamily="18" charset="0"/>
              </a:rPr>
              <a:t>bại</a:t>
            </a:r>
            <a:endParaRPr lang="x-none"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490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out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out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out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ể căn cứ Ba Đình trở thành một Bảo tàng xứng tầm">
            <a:extLst>
              <a:ext uri="{FF2B5EF4-FFF2-40B4-BE49-F238E27FC236}">
                <a16:creationId xmlns="" xmlns:a16="http://schemas.microsoft.com/office/drawing/2014/main" id="{971A179F-71B6-154F-951D-D98B04329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9450" y="-32578"/>
            <a:ext cx="5270500" cy="689057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 xmlns:a16="http://schemas.microsoft.com/office/drawing/2014/main" id="{E308B719-6DA5-2947-BE44-EDFD16BF54F2}"/>
              </a:ext>
            </a:extLst>
          </p:cNvPr>
          <p:cNvGrpSpPr/>
          <p:nvPr/>
        </p:nvGrpSpPr>
        <p:grpSpPr>
          <a:xfrm>
            <a:off x="1142126" y="-385011"/>
            <a:ext cx="4309812" cy="1636295"/>
            <a:chOff x="489284" y="962526"/>
            <a:chExt cx="5606716" cy="3128211"/>
          </a:xfrm>
        </p:grpSpPr>
        <p:sp>
          <p:nvSpPr>
            <p:cNvPr id="7" name="Rounded Rectangle 6">
              <a:extLst>
                <a:ext uri="{FF2B5EF4-FFF2-40B4-BE49-F238E27FC236}">
                  <a16:creationId xmlns="" xmlns:a16="http://schemas.microsoft.com/office/drawing/2014/main" id="{C91468D2-8B5C-FE44-BF12-6339431C8498}"/>
                </a:ext>
              </a:extLst>
            </p:cNvPr>
            <p:cNvSpPr/>
            <p:nvPr/>
          </p:nvSpPr>
          <p:spPr>
            <a:xfrm>
              <a:off x="505326" y="1636295"/>
              <a:ext cx="5590674" cy="2454442"/>
            </a:xfrm>
            <a:prstGeom prst="roundRect">
              <a:avLst>
                <a:gd name="adj" fmla="val 3529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028" name="Picture 4">
              <a:extLst>
                <a:ext uri="{FF2B5EF4-FFF2-40B4-BE49-F238E27FC236}">
                  <a16:creationId xmlns="" xmlns:a16="http://schemas.microsoft.com/office/drawing/2014/main" id="{D508812C-230B-194C-A2A4-19C2093E9A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16" t="26316" r="5789" b="24421"/>
            <a:stretch/>
          </p:blipFill>
          <p:spPr bwMode="auto">
            <a:xfrm>
              <a:off x="489284" y="962526"/>
              <a:ext cx="5606716" cy="312821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 xmlns:a16="http://schemas.microsoft.com/office/drawing/2014/main" id="{9857EB88-5246-D544-B2BE-C6B87AF516AD}"/>
              </a:ext>
            </a:extLst>
          </p:cNvPr>
          <p:cNvSpPr/>
          <p:nvPr/>
        </p:nvSpPr>
        <p:spPr>
          <a:xfrm>
            <a:off x="1444602" y="297190"/>
            <a:ext cx="3704861" cy="584775"/>
          </a:xfrm>
          <a:prstGeom prst="rect">
            <a:avLst/>
          </a:prstGeom>
        </p:spPr>
        <p:txBody>
          <a:bodyPr wrap="none">
            <a:spAutoFit/>
          </a:bodyPr>
          <a:lstStyle/>
          <a:p>
            <a:pPr lvl="0" algn="ctr"/>
            <a:r>
              <a:rPr lang="x-none" sz="3200" b="1" dirty="0">
                <a:solidFill>
                  <a:srgbClr val="0070C0"/>
                </a:solidFill>
                <a:latin typeface="Times New Roman" panose="02020603050405020304" pitchFamily="18" charset="0"/>
                <a:cs typeface="Times New Roman" panose="02020603050405020304" pitchFamily="18" charset="0"/>
              </a:rPr>
              <a:t>Khởi nghĩa Ba Đình</a:t>
            </a:r>
          </a:p>
        </p:txBody>
      </p:sp>
      <p:pic>
        <p:nvPicPr>
          <p:cNvPr id="11" name="Picture 10">
            <a:extLst>
              <a:ext uri="{FF2B5EF4-FFF2-40B4-BE49-F238E27FC236}">
                <a16:creationId xmlns="" xmlns:a16="http://schemas.microsoft.com/office/drawing/2014/main" id="{F466AED8-C77D-F04B-B10D-891ABD5196E6}"/>
              </a:ext>
            </a:extLst>
          </p:cNvPr>
          <p:cNvPicPr>
            <a:picLocks noChangeAspect="1"/>
          </p:cNvPicPr>
          <p:nvPr/>
        </p:nvPicPr>
        <p:blipFill rotWithShape="1">
          <a:blip r:embed="rId4"/>
          <a:srcRect t="12854" r="50000"/>
          <a:stretch/>
        </p:blipFill>
        <p:spPr>
          <a:xfrm flipH="1">
            <a:off x="9664700" y="1682088"/>
            <a:ext cx="533554" cy="831849"/>
          </a:xfrm>
          <a:prstGeom prst="rect">
            <a:avLst/>
          </a:prstGeom>
        </p:spPr>
      </p:pic>
      <p:pic>
        <p:nvPicPr>
          <p:cNvPr id="12" name="Picture 11">
            <a:extLst>
              <a:ext uri="{FF2B5EF4-FFF2-40B4-BE49-F238E27FC236}">
                <a16:creationId xmlns="" xmlns:a16="http://schemas.microsoft.com/office/drawing/2014/main" id="{7F18B355-5F7E-744A-ADD6-05AF871B4516}"/>
              </a:ext>
            </a:extLst>
          </p:cNvPr>
          <p:cNvPicPr>
            <a:picLocks noChangeAspect="1"/>
          </p:cNvPicPr>
          <p:nvPr/>
        </p:nvPicPr>
        <p:blipFill rotWithShape="1">
          <a:blip r:embed="rId4"/>
          <a:srcRect t="12854" r="50000"/>
          <a:stretch/>
        </p:blipFill>
        <p:spPr>
          <a:xfrm flipH="1">
            <a:off x="10843794" y="2513937"/>
            <a:ext cx="533554" cy="831849"/>
          </a:xfrm>
          <a:prstGeom prst="rect">
            <a:avLst/>
          </a:prstGeom>
        </p:spPr>
      </p:pic>
      <p:pic>
        <p:nvPicPr>
          <p:cNvPr id="13" name="Picture 12">
            <a:extLst>
              <a:ext uri="{FF2B5EF4-FFF2-40B4-BE49-F238E27FC236}">
                <a16:creationId xmlns="" xmlns:a16="http://schemas.microsoft.com/office/drawing/2014/main" id="{00A9689F-EE63-EF4E-BB26-EB324DBFF033}"/>
              </a:ext>
            </a:extLst>
          </p:cNvPr>
          <p:cNvPicPr>
            <a:picLocks noChangeAspect="1"/>
          </p:cNvPicPr>
          <p:nvPr/>
        </p:nvPicPr>
        <p:blipFill rotWithShape="1">
          <a:blip r:embed="rId4"/>
          <a:srcRect t="12854" r="50000"/>
          <a:stretch/>
        </p:blipFill>
        <p:spPr>
          <a:xfrm flipH="1">
            <a:off x="8782383" y="2633664"/>
            <a:ext cx="533554" cy="831849"/>
          </a:xfrm>
          <a:prstGeom prst="rect">
            <a:avLst/>
          </a:prstGeom>
        </p:spPr>
      </p:pic>
      <p:sp>
        <p:nvSpPr>
          <p:cNvPr id="4" name="Freeform 3">
            <a:extLst>
              <a:ext uri="{FF2B5EF4-FFF2-40B4-BE49-F238E27FC236}">
                <a16:creationId xmlns="" xmlns:a16="http://schemas.microsoft.com/office/drawing/2014/main" id="{554567E9-F300-3740-9557-A7313038C00F}"/>
              </a:ext>
            </a:extLst>
          </p:cNvPr>
          <p:cNvSpPr/>
          <p:nvPr/>
        </p:nvSpPr>
        <p:spPr>
          <a:xfrm>
            <a:off x="7988968" y="368968"/>
            <a:ext cx="4251158" cy="5823285"/>
          </a:xfrm>
          <a:custGeom>
            <a:avLst/>
            <a:gdLst>
              <a:gd name="connsiteX0" fmla="*/ 4291052 w 4291052"/>
              <a:gd name="connsiteY0" fmla="*/ 0 h 5823285"/>
              <a:gd name="connsiteX1" fmla="*/ 4210842 w 4291052"/>
              <a:gd name="connsiteY1" fmla="*/ 48127 h 5823285"/>
              <a:gd name="connsiteX2" fmla="*/ 4050421 w 4291052"/>
              <a:gd name="connsiteY2" fmla="*/ 96253 h 5823285"/>
              <a:gd name="connsiteX3" fmla="*/ 3954168 w 4291052"/>
              <a:gd name="connsiteY3" fmla="*/ 128337 h 5823285"/>
              <a:gd name="connsiteX4" fmla="*/ 3857915 w 4291052"/>
              <a:gd name="connsiteY4" fmla="*/ 160421 h 5823285"/>
              <a:gd name="connsiteX5" fmla="*/ 3809789 w 4291052"/>
              <a:gd name="connsiteY5" fmla="*/ 176464 h 5823285"/>
              <a:gd name="connsiteX6" fmla="*/ 3745621 w 4291052"/>
              <a:gd name="connsiteY6" fmla="*/ 192506 h 5823285"/>
              <a:gd name="connsiteX7" fmla="*/ 3649368 w 4291052"/>
              <a:gd name="connsiteY7" fmla="*/ 224590 h 5823285"/>
              <a:gd name="connsiteX8" fmla="*/ 3280400 w 4291052"/>
              <a:gd name="connsiteY8" fmla="*/ 272716 h 5823285"/>
              <a:gd name="connsiteX9" fmla="*/ 3071852 w 4291052"/>
              <a:gd name="connsiteY9" fmla="*/ 304800 h 5823285"/>
              <a:gd name="connsiteX10" fmla="*/ 2702884 w 4291052"/>
              <a:gd name="connsiteY10" fmla="*/ 336885 h 5823285"/>
              <a:gd name="connsiteX11" fmla="*/ 2478294 w 4291052"/>
              <a:gd name="connsiteY11" fmla="*/ 385011 h 5823285"/>
              <a:gd name="connsiteX12" fmla="*/ 2414126 w 4291052"/>
              <a:gd name="connsiteY12" fmla="*/ 401053 h 5823285"/>
              <a:gd name="connsiteX13" fmla="*/ 2269747 w 4291052"/>
              <a:gd name="connsiteY13" fmla="*/ 449179 h 5823285"/>
              <a:gd name="connsiteX14" fmla="*/ 2221621 w 4291052"/>
              <a:gd name="connsiteY14" fmla="*/ 465221 h 5823285"/>
              <a:gd name="connsiteX15" fmla="*/ 2157452 w 4291052"/>
              <a:gd name="connsiteY15" fmla="*/ 481264 h 5823285"/>
              <a:gd name="connsiteX16" fmla="*/ 2109326 w 4291052"/>
              <a:gd name="connsiteY16" fmla="*/ 497306 h 5823285"/>
              <a:gd name="connsiteX17" fmla="*/ 1948905 w 4291052"/>
              <a:gd name="connsiteY17" fmla="*/ 545432 h 5823285"/>
              <a:gd name="connsiteX18" fmla="*/ 1900779 w 4291052"/>
              <a:gd name="connsiteY18" fmla="*/ 561474 h 5823285"/>
              <a:gd name="connsiteX19" fmla="*/ 1852652 w 4291052"/>
              <a:gd name="connsiteY19" fmla="*/ 577516 h 5823285"/>
              <a:gd name="connsiteX20" fmla="*/ 1804526 w 4291052"/>
              <a:gd name="connsiteY20" fmla="*/ 609600 h 5823285"/>
              <a:gd name="connsiteX21" fmla="*/ 1708273 w 4291052"/>
              <a:gd name="connsiteY21" fmla="*/ 641685 h 5823285"/>
              <a:gd name="connsiteX22" fmla="*/ 1612021 w 4291052"/>
              <a:gd name="connsiteY22" fmla="*/ 673769 h 5823285"/>
              <a:gd name="connsiteX23" fmla="*/ 1515768 w 4291052"/>
              <a:gd name="connsiteY23" fmla="*/ 705853 h 5823285"/>
              <a:gd name="connsiteX24" fmla="*/ 1419515 w 4291052"/>
              <a:gd name="connsiteY24" fmla="*/ 770021 h 5823285"/>
              <a:gd name="connsiteX25" fmla="*/ 1387431 w 4291052"/>
              <a:gd name="connsiteY25" fmla="*/ 802106 h 5823285"/>
              <a:gd name="connsiteX26" fmla="*/ 1291179 w 4291052"/>
              <a:gd name="connsiteY26" fmla="*/ 850232 h 5823285"/>
              <a:gd name="connsiteX27" fmla="*/ 1210968 w 4291052"/>
              <a:gd name="connsiteY27" fmla="*/ 930443 h 5823285"/>
              <a:gd name="connsiteX28" fmla="*/ 1162842 w 4291052"/>
              <a:gd name="connsiteY28" fmla="*/ 962527 h 5823285"/>
              <a:gd name="connsiteX29" fmla="*/ 1114715 w 4291052"/>
              <a:gd name="connsiteY29" fmla="*/ 1010653 h 5823285"/>
              <a:gd name="connsiteX30" fmla="*/ 1066589 w 4291052"/>
              <a:gd name="connsiteY30" fmla="*/ 1026695 h 5823285"/>
              <a:gd name="connsiteX31" fmla="*/ 922210 w 4291052"/>
              <a:gd name="connsiteY31" fmla="*/ 1106906 h 5823285"/>
              <a:gd name="connsiteX32" fmla="*/ 825958 w 4291052"/>
              <a:gd name="connsiteY32" fmla="*/ 1171074 h 5823285"/>
              <a:gd name="connsiteX33" fmla="*/ 761789 w 4291052"/>
              <a:gd name="connsiteY33" fmla="*/ 1235243 h 5823285"/>
              <a:gd name="connsiteX34" fmla="*/ 665537 w 4291052"/>
              <a:gd name="connsiteY34" fmla="*/ 1299411 h 5823285"/>
              <a:gd name="connsiteX35" fmla="*/ 601368 w 4291052"/>
              <a:gd name="connsiteY35" fmla="*/ 1379621 h 5823285"/>
              <a:gd name="connsiteX36" fmla="*/ 521158 w 4291052"/>
              <a:gd name="connsiteY36" fmla="*/ 1459832 h 5823285"/>
              <a:gd name="connsiteX37" fmla="*/ 489073 w 4291052"/>
              <a:gd name="connsiteY37" fmla="*/ 1507958 h 5823285"/>
              <a:gd name="connsiteX38" fmla="*/ 392821 w 4291052"/>
              <a:gd name="connsiteY38" fmla="*/ 1636295 h 5823285"/>
              <a:gd name="connsiteX39" fmla="*/ 360737 w 4291052"/>
              <a:gd name="connsiteY39" fmla="*/ 1732548 h 5823285"/>
              <a:gd name="connsiteX40" fmla="*/ 344694 w 4291052"/>
              <a:gd name="connsiteY40" fmla="*/ 1780674 h 5823285"/>
              <a:gd name="connsiteX41" fmla="*/ 312610 w 4291052"/>
              <a:gd name="connsiteY41" fmla="*/ 1828800 h 5823285"/>
              <a:gd name="connsiteX42" fmla="*/ 296568 w 4291052"/>
              <a:gd name="connsiteY42" fmla="*/ 1876927 h 5823285"/>
              <a:gd name="connsiteX43" fmla="*/ 248442 w 4291052"/>
              <a:gd name="connsiteY43" fmla="*/ 1973179 h 5823285"/>
              <a:gd name="connsiteX44" fmla="*/ 216358 w 4291052"/>
              <a:gd name="connsiteY44" fmla="*/ 2117558 h 5823285"/>
              <a:gd name="connsiteX45" fmla="*/ 184273 w 4291052"/>
              <a:gd name="connsiteY45" fmla="*/ 2149643 h 5823285"/>
              <a:gd name="connsiteX46" fmla="*/ 152189 w 4291052"/>
              <a:gd name="connsiteY46" fmla="*/ 2245895 h 5823285"/>
              <a:gd name="connsiteX47" fmla="*/ 120105 w 4291052"/>
              <a:gd name="connsiteY47" fmla="*/ 2390274 h 5823285"/>
              <a:gd name="connsiteX48" fmla="*/ 88021 w 4291052"/>
              <a:gd name="connsiteY48" fmla="*/ 2534653 h 5823285"/>
              <a:gd name="connsiteX49" fmla="*/ 39894 w 4291052"/>
              <a:gd name="connsiteY49" fmla="*/ 2679032 h 5823285"/>
              <a:gd name="connsiteX50" fmla="*/ 23852 w 4291052"/>
              <a:gd name="connsiteY50" fmla="*/ 2727158 h 5823285"/>
              <a:gd name="connsiteX51" fmla="*/ 23852 w 4291052"/>
              <a:gd name="connsiteY51" fmla="*/ 3801979 h 5823285"/>
              <a:gd name="connsiteX52" fmla="*/ 39894 w 4291052"/>
              <a:gd name="connsiteY52" fmla="*/ 3866148 h 5823285"/>
              <a:gd name="connsiteX53" fmla="*/ 88021 w 4291052"/>
              <a:gd name="connsiteY53" fmla="*/ 4042611 h 5823285"/>
              <a:gd name="connsiteX54" fmla="*/ 136147 w 4291052"/>
              <a:gd name="connsiteY54" fmla="*/ 4074695 h 5823285"/>
              <a:gd name="connsiteX55" fmla="*/ 184273 w 4291052"/>
              <a:gd name="connsiteY55" fmla="*/ 4170948 h 5823285"/>
              <a:gd name="connsiteX56" fmla="*/ 200315 w 4291052"/>
              <a:gd name="connsiteY56" fmla="*/ 4219074 h 5823285"/>
              <a:gd name="connsiteX57" fmla="*/ 264484 w 4291052"/>
              <a:gd name="connsiteY57" fmla="*/ 4283243 h 5823285"/>
              <a:gd name="connsiteX58" fmla="*/ 408863 w 4291052"/>
              <a:gd name="connsiteY58" fmla="*/ 4395537 h 5823285"/>
              <a:gd name="connsiteX59" fmla="*/ 456989 w 4291052"/>
              <a:gd name="connsiteY59" fmla="*/ 4427621 h 5823285"/>
              <a:gd name="connsiteX60" fmla="*/ 489073 w 4291052"/>
              <a:gd name="connsiteY60" fmla="*/ 4459706 h 5823285"/>
              <a:gd name="connsiteX61" fmla="*/ 537200 w 4291052"/>
              <a:gd name="connsiteY61" fmla="*/ 4475748 h 5823285"/>
              <a:gd name="connsiteX62" fmla="*/ 633452 w 4291052"/>
              <a:gd name="connsiteY62" fmla="*/ 4539916 h 5823285"/>
              <a:gd name="connsiteX63" fmla="*/ 777831 w 4291052"/>
              <a:gd name="connsiteY63" fmla="*/ 4588043 h 5823285"/>
              <a:gd name="connsiteX64" fmla="*/ 874084 w 4291052"/>
              <a:gd name="connsiteY64" fmla="*/ 4620127 h 5823285"/>
              <a:gd name="connsiteX65" fmla="*/ 922210 w 4291052"/>
              <a:gd name="connsiteY65" fmla="*/ 4636169 h 5823285"/>
              <a:gd name="connsiteX66" fmla="*/ 970337 w 4291052"/>
              <a:gd name="connsiteY66" fmla="*/ 4668253 h 5823285"/>
              <a:gd name="connsiteX67" fmla="*/ 1066589 w 4291052"/>
              <a:gd name="connsiteY67" fmla="*/ 4700337 h 5823285"/>
              <a:gd name="connsiteX68" fmla="*/ 1114715 w 4291052"/>
              <a:gd name="connsiteY68" fmla="*/ 4732421 h 5823285"/>
              <a:gd name="connsiteX69" fmla="*/ 1210968 w 4291052"/>
              <a:gd name="connsiteY69" fmla="*/ 4764506 h 5823285"/>
              <a:gd name="connsiteX70" fmla="*/ 1259094 w 4291052"/>
              <a:gd name="connsiteY70" fmla="*/ 4780548 h 5823285"/>
              <a:gd name="connsiteX71" fmla="*/ 1307221 w 4291052"/>
              <a:gd name="connsiteY71" fmla="*/ 4812632 h 5823285"/>
              <a:gd name="connsiteX72" fmla="*/ 1403473 w 4291052"/>
              <a:gd name="connsiteY72" fmla="*/ 4844716 h 5823285"/>
              <a:gd name="connsiteX73" fmla="*/ 1435558 w 4291052"/>
              <a:gd name="connsiteY73" fmla="*/ 4876800 h 5823285"/>
              <a:gd name="connsiteX74" fmla="*/ 1531810 w 4291052"/>
              <a:gd name="connsiteY74" fmla="*/ 4908885 h 5823285"/>
              <a:gd name="connsiteX75" fmla="*/ 1628063 w 4291052"/>
              <a:gd name="connsiteY75" fmla="*/ 4940969 h 5823285"/>
              <a:gd name="connsiteX76" fmla="*/ 1724315 w 4291052"/>
              <a:gd name="connsiteY76" fmla="*/ 4973053 h 5823285"/>
              <a:gd name="connsiteX77" fmla="*/ 1772442 w 4291052"/>
              <a:gd name="connsiteY77" fmla="*/ 4989095 h 5823285"/>
              <a:gd name="connsiteX78" fmla="*/ 1836610 w 4291052"/>
              <a:gd name="connsiteY78" fmla="*/ 5005137 h 5823285"/>
              <a:gd name="connsiteX79" fmla="*/ 1932863 w 4291052"/>
              <a:gd name="connsiteY79" fmla="*/ 5037221 h 5823285"/>
              <a:gd name="connsiteX80" fmla="*/ 2013073 w 4291052"/>
              <a:gd name="connsiteY80" fmla="*/ 5053264 h 5823285"/>
              <a:gd name="connsiteX81" fmla="*/ 2109326 w 4291052"/>
              <a:gd name="connsiteY81" fmla="*/ 5069306 h 5823285"/>
              <a:gd name="connsiteX82" fmla="*/ 2173494 w 4291052"/>
              <a:gd name="connsiteY82" fmla="*/ 5085348 h 5823285"/>
              <a:gd name="connsiteX83" fmla="*/ 2398084 w 4291052"/>
              <a:gd name="connsiteY83" fmla="*/ 5117432 h 5823285"/>
              <a:gd name="connsiteX84" fmla="*/ 2574547 w 4291052"/>
              <a:gd name="connsiteY84" fmla="*/ 5149516 h 5823285"/>
              <a:gd name="connsiteX85" fmla="*/ 2670800 w 4291052"/>
              <a:gd name="connsiteY85" fmla="*/ 5181600 h 5823285"/>
              <a:gd name="connsiteX86" fmla="*/ 2767052 w 4291052"/>
              <a:gd name="connsiteY86" fmla="*/ 5213685 h 5823285"/>
              <a:gd name="connsiteX87" fmla="*/ 2863305 w 4291052"/>
              <a:gd name="connsiteY87" fmla="*/ 5245769 h 5823285"/>
              <a:gd name="connsiteX88" fmla="*/ 2959558 w 4291052"/>
              <a:gd name="connsiteY88" fmla="*/ 5293895 h 5823285"/>
              <a:gd name="connsiteX89" fmla="*/ 3007684 w 4291052"/>
              <a:gd name="connsiteY89" fmla="*/ 5325979 h 5823285"/>
              <a:gd name="connsiteX90" fmla="*/ 3103937 w 4291052"/>
              <a:gd name="connsiteY90" fmla="*/ 5358064 h 5823285"/>
              <a:gd name="connsiteX91" fmla="*/ 3248315 w 4291052"/>
              <a:gd name="connsiteY91" fmla="*/ 5422232 h 5823285"/>
              <a:gd name="connsiteX92" fmla="*/ 3344568 w 4291052"/>
              <a:gd name="connsiteY92" fmla="*/ 5454316 h 5823285"/>
              <a:gd name="connsiteX93" fmla="*/ 3392694 w 4291052"/>
              <a:gd name="connsiteY93" fmla="*/ 5470358 h 5823285"/>
              <a:gd name="connsiteX94" fmla="*/ 3424779 w 4291052"/>
              <a:gd name="connsiteY94" fmla="*/ 5502443 h 5823285"/>
              <a:gd name="connsiteX95" fmla="*/ 3472905 w 4291052"/>
              <a:gd name="connsiteY95" fmla="*/ 5518485 h 5823285"/>
              <a:gd name="connsiteX96" fmla="*/ 3633326 w 4291052"/>
              <a:gd name="connsiteY96" fmla="*/ 5566611 h 5823285"/>
              <a:gd name="connsiteX97" fmla="*/ 3729579 w 4291052"/>
              <a:gd name="connsiteY97" fmla="*/ 5630779 h 5823285"/>
              <a:gd name="connsiteX98" fmla="*/ 3841873 w 4291052"/>
              <a:gd name="connsiteY98" fmla="*/ 5759116 h 5823285"/>
              <a:gd name="connsiteX99" fmla="*/ 3873958 w 4291052"/>
              <a:gd name="connsiteY99" fmla="*/ 5791200 h 5823285"/>
              <a:gd name="connsiteX100" fmla="*/ 3922084 w 4291052"/>
              <a:gd name="connsiteY100" fmla="*/ 5823285 h 58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4291052" h="5823285">
                <a:moveTo>
                  <a:pt x="4291052" y="0"/>
                </a:moveTo>
                <a:cubicBezTo>
                  <a:pt x="4264315" y="16042"/>
                  <a:pt x="4239227" y="35224"/>
                  <a:pt x="4210842" y="48127"/>
                </a:cubicBezTo>
                <a:cubicBezTo>
                  <a:pt x="4137448" y="81488"/>
                  <a:pt x="4118862" y="75721"/>
                  <a:pt x="4050421" y="96253"/>
                </a:cubicBezTo>
                <a:cubicBezTo>
                  <a:pt x="4018027" y="105971"/>
                  <a:pt x="3986252" y="117642"/>
                  <a:pt x="3954168" y="128337"/>
                </a:cubicBezTo>
                <a:lnTo>
                  <a:pt x="3857915" y="160421"/>
                </a:lnTo>
                <a:cubicBezTo>
                  <a:pt x="3841873" y="165768"/>
                  <a:pt x="3826194" y="172363"/>
                  <a:pt x="3809789" y="176464"/>
                </a:cubicBezTo>
                <a:cubicBezTo>
                  <a:pt x="3788400" y="181811"/>
                  <a:pt x="3766739" y="186171"/>
                  <a:pt x="3745621" y="192506"/>
                </a:cubicBezTo>
                <a:cubicBezTo>
                  <a:pt x="3713227" y="202224"/>
                  <a:pt x="3682981" y="220855"/>
                  <a:pt x="3649368" y="224590"/>
                </a:cubicBezTo>
                <a:cubicBezTo>
                  <a:pt x="3504613" y="240674"/>
                  <a:pt x="3436132" y="246761"/>
                  <a:pt x="3280400" y="272716"/>
                </a:cubicBezTo>
                <a:cubicBezTo>
                  <a:pt x="3226755" y="281657"/>
                  <a:pt x="3123459" y="299639"/>
                  <a:pt x="3071852" y="304800"/>
                </a:cubicBezTo>
                <a:cubicBezTo>
                  <a:pt x="2949011" y="317084"/>
                  <a:pt x="2824658" y="316590"/>
                  <a:pt x="2702884" y="336885"/>
                </a:cubicBezTo>
                <a:cubicBezTo>
                  <a:pt x="2563136" y="360176"/>
                  <a:pt x="2638185" y="345038"/>
                  <a:pt x="2478294" y="385011"/>
                </a:cubicBezTo>
                <a:cubicBezTo>
                  <a:pt x="2456905" y="390358"/>
                  <a:pt x="2435042" y="394081"/>
                  <a:pt x="2414126" y="401053"/>
                </a:cubicBezTo>
                <a:lnTo>
                  <a:pt x="2269747" y="449179"/>
                </a:lnTo>
                <a:cubicBezTo>
                  <a:pt x="2253705" y="454526"/>
                  <a:pt x="2238026" y="461120"/>
                  <a:pt x="2221621" y="465221"/>
                </a:cubicBezTo>
                <a:cubicBezTo>
                  <a:pt x="2200231" y="470569"/>
                  <a:pt x="2178652" y="475207"/>
                  <a:pt x="2157452" y="481264"/>
                </a:cubicBezTo>
                <a:cubicBezTo>
                  <a:pt x="2141193" y="485910"/>
                  <a:pt x="2125585" y="492661"/>
                  <a:pt x="2109326" y="497306"/>
                </a:cubicBezTo>
                <a:cubicBezTo>
                  <a:pt x="1939613" y="545796"/>
                  <a:pt x="2177646" y="469186"/>
                  <a:pt x="1948905" y="545432"/>
                </a:cubicBezTo>
                <a:lnTo>
                  <a:pt x="1900779" y="561474"/>
                </a:lnTo>
                <a:lnTo>
                  <a:pt x="1852652" y="577516"/>
                </a:lnTo>
                <a:cubicBezTo>
                  <a:pt x="1836610" y="588211"/>
                  <a:pt x="1822144" y="601770"/>
                  <a:pt x="1804526" y="609600"/>
                </a:cubicBezTo>
                <a:cubicBezTo>
                  <a:pt x="1773621" y="623336"/>
                  <a:pt x="1740357" y="630990"/>
                  <a:pt x="1708273" y="641685"/>
                </a:cubicBezTo>
                <a:lnTo>
                  <a:pt x="1612021" y="673769"/>
                </a:lnTo>
                <a:cubicBezTo>
                  <a:pt x="1612020" y="673769"/>
                  <a:pt x="1515769" y="705852"/>
                  <a:pt x="1515768" y="705853"/>
                </a:cubicBezTo>
                <a:cubicBezTo>
                  <a:pt x="1483684" y="727242"/>
                  <a:pt x="1446781" y="742754"/>
                  <a:pt x="1419515" y="770021"/>
                </a:cubicBezTo>
                <a:cubicBezTo>
                  <a:pt x="1408820" y="780716"/>
                  <a:pt x="1400400" y="794324"/>
                  <a:pt x="1387431" y="802106"/>
                </a:cubicBezTo>
                <a:cubicBezTo>
                  <a:pt x="1297932" y="855807"/>
                  <a:pt x="1379693" y="772782"/>
                  <a:pt x="1291179" y="850232"/>
                </a:cubicBezTo>
                <a:cubicBezTo>
                  <a:pt x="1262723" y="875131"/>
                  <a:pt x="1242429" y="909469"/>
                  <a:pt x="1210968" y="930443"/>
                </a:cubicBezTo>
                <a:cubicBezTo>
                  <a:pt x="1194926" y="941138"/>
                  <a:pt x="1177653" y="950184"/>
                  <a:pt x="1162842" y="962527"/>
                </a:cubicBezTo>
                <a:cubicBezTo>
                  <a:pt x="1145413" y="977051"/>
                  <a:pt x="1133592" y="998069"/>
                  <a:pt x="1114715" y="1010653"/>
                </a:cubicBezTo>
                <a:cubicBezTo>
                  <a:pt x="1100645" y="1020033"/>
                  <a:pt x="1081371" y="1018483"/>
                  <a:pt x="1066589" y="1026695"/>
                </a:cubicBezTo>
                <a:cubicBezTo>
                  <a:pt x="901108" y="1118630"/>
                  <a:pt x="1031108" y="1070607"/>
                  <a:pt x="922210" y="1106906"/>
                </a:cubicBezTo>
                <a:cubicBezTo>
                  <a:pt x="890126" y="1128295"/>
                  <a:pt x="853224" y="1143808"/>
                  <a:pt x="825958" y="1171074"/>
                </a:cubicBezTo>
                <a:cubicBezTo>
                  <a:pt x="804568" y="1192464"/>
                  <a:pt x="786958" y="1218464"/>
                  <a:pt x="761789" y="1235243"/>
                </a:cubicBezTo>
                <a:cubicBezTo>
                  <a:pt x="729705" y="1256632"/>
                  <a:pt x="692804" y="1272145"/>
                  <a:pt x="665537" y="1299411"/>
                </a:cubicBezTo>
                <a:cubicBezTo>
                  <a:pt x="540466" y="1424478"/>
                  <a:pt x="742995" y="1217760"/>
                  <a:pt x="601368" y="1379621"/>
                </a:cubicBezTo>
                <a:cubicBezTo>
                  <a:pt x="576469" y="1408077"/>
                  <a:pt x="542133" y="1428371"/>
                  <a:pt x="521158" y="1459832"/>
                </a:cubicBezTo>
                <a:cubicBezTo>
                  <a:pt x="510463" y="1475874"/>
                  <a:pt x="501117" y="1492903"/>
                  <a:pt x="489073" y="1507958"/>
                </a:cubicBezTo>
                <a:cubicBezTo>
                  <a:pt x="445640" y="1562249"/>
                  <a:pt x="424799" y="1540361"/>
                  <a:pt x="392821" y="1636295"/>
                </a:cubicBezTo>
                <a:lnTo>
                  <a:pt x="360737" y="1732548"/>
                </a:lnTo>
                <a:cubicBezTo>
                  <a:pt x="355390" y="1748590"/>
                  <a:pt x="354074" y="1766604"/>
                  <a:pt x="344694" y="1780674"/>
                </a:cubicBezTo>
                <a:lnTo>
                  <a:pt x="312610" y="1828800"/>
                </a:lnTo>
                <a:cubicBezTo>
                  <a:pt x="307263" y="1844842"/>
                  <a:pt x="304130" y="1861802"/>
                  <a:pt x="296568" y="1876927"/>
                </a:cubicBezTo>
                <a:cubicBezTo>
                  <a:pt x="234371" y="2001322"/>
                  <a:pt x="288765" y="1852210"/>
                  <a:pt x="248442" y="1973179"/>
                </a:cubicBezTo>
                <a:cubicBezTo>
                  <a:pt x="245203" y="1992616"/>
                  <a:pt x="234585" y="2087180"/>
                  <a:pt x="216358" y="2117558"/>
                </a:cubicBezTo>
                <a:cubicBezTo>
                  <a:pt x="208576" y="2130528"/>
                  <a:pt x="194968" y="2138948"/>
                  <a:pt x="184273" y="2149643"/>
                </a:cubicBezTo>
                <a:cubicBezTo>
                  <a:pt x="173578" y="2181727"/>
                  <a:pt x="158821" y="2212732"/>
                  <a:pt x="152189" y="2245895"/>
                </a:cubicBezTo>
                <a:cubicBezTo>
                  <a:pt x="103805" y="2487816"/>
                  <a:pt x="165415" y="2186377"/>
                  <a:pt x="120105" y="2390274"/>
                </a:cubicBezTo>
                <a:cubicBezTo>
                  <a:pt x="107020" y="2449157"/>
                  <a:pt x="104789" y="2478760"/>
                  <a:pt x="88021" y="2534653"/>
                </a:cubicBezTo>
                <a:cubicBezTo>
                  <a:pt x="87992" y="2534750"/>
                  <a:pt x="47931" y="2654921"/>
                  <a:pt x="39894" y="2679032"/>
                </a:cubicBezTo>
                <a:lnTo>
                  <a:pt x="23852" y="2727158"/>
                </a:lnTo>
                <a:cubicBezTo>
                  <a:pt x="-11850" y="3191283"/>
                  <a:pt x="-3798" y="3000121"/>
                  <a:pt x="23852" y="3801979"/>
                </a:cubicBezTo>
                <a:cubicBezTo>
                  <a:pt x="24612" y="3824014"/>
                  <a:pt x="35111" y="3844625"/>
                  <a:pt x="39894" y="3866148"/>
                </a:cubicBezTo>
                <a:cubicBezTo>
                  <a:pt x="45550" y="3891597"/>
                  <a:pt x="68426" y="4029548"/>
                  <a:pt x="88021" y="4042611"/>
                </a:cubicBezTo>
                <a:lnTo>
                  <a:pt x="136147" y="4074695"/>
                </a:lnTo>
                <a:cubicBezTo>
                  <a:pt x="176469" y="4195660"/>
                  <a:pt x="122077" y="4046556"/>
                  <a:pt x="184273" y="4170948"/>
                </a:cubicBezTo>
                <a:cubicBezTo>
                  <a:pt x="191835" y="4186073"/>
                  <a:pt x="190486" y="4205314"/>
                  <a:pt x="200315" y="4219074"/>
                </a:cubicBezTo>
                <a:cubicBezTo>
                  <a:pt x="217897" y="4243689"/>
                  <a:pt x="243094" y="4261853"/>
                  <a:pt x="264484" y="4283243"/>
                </a:cubicBezTo>
                <a:cubicBezTo>
                  <a:pt x="339877" y="4358636"/>
                  <a:pt x="293733" y="4318784"/>
                  <a:pt x="408863" y="4395537"/>
                </a:cubicBezTo>
                <a:cubicBezTo>
                  <a:pt x="424905" y="4406232"/>
                  <a:pt x="443356" y="4413988"/>
                  <a:pt x="456989" y="4427621"/>
                </a:cubicBezTo>
                <a:cubicBezTo>
                  <a:pt x="467684" y="4438316"/>
                  <a:pt x="476104" y="4451924"/>
                  <a:pt x="489073" y="4459706"/>
                </a:cubicBezTo>
                <a:cubicBezTo>
                  <a:pt x="503573" y="4468406"/>
                  <a:pt x="521158" y="4470401"/>
                  <a:pt x="537200" y="4475748"/>
                </a:cubicBezTo>
                <a:cubicBezTo>
                  <a:pt x="569284" y="4497137"/>
                  <a:pt x="596871" y="4527722"/>
                  <a:pt x="633452" y="4539916"/>
                </a:cubicBezTo>
                <a:lnTo>
                  <a:pt x="777831" y="4588043"/>
                </a:lnTo>
                <a:lnTo>
                  <a:pt x="874084" y="4620127"/>
                </a:lnTo>
                <a:cubicBezTo>
                  <a:pt x="890126" y="4625474"/>
                  <a:pt x="908140" y="4626789"/>
                  <a:pt x="922210" y="4636169"/>
                </a:cubicBezTo>
                <a:cubicBezTo>
                  <a:pt x="938252" y="4646864"/>
                  <a:pt x="952718" y="4660423"/>
                  <a:pt x="970337" y="4668253"/>
                </a:cubicBezTo>
                <a:cubicBezTo>
                  <a:pt x="1001242" y="4681988"/>
                  <a:pt x="1038449" y="4681577"/>
                  <a:pt x="1066589" y="4700337"/>
                </a:cubicBezTo>
                <a:cubicBezTo>
                  <a:pt x="1082631" y="4711032"/>
                  <a:pt x="1097097" y="4724591"/>
                  <a:pt x="1114715" y="4732421"/>
                </a:cubicBezTo>
                <a:cubicBezTo>
                  <a:pt x="1145620" y="4746157"/>
                  <a:pt x="1178884" y="4753811"/>
                  <a:pt x="1210968" y="4764506"/>
                </a:cubicBezTo>
                <a:cubicBezTo>
                  <a:pt x="1227010" y="4769853"/>
                  <a:pt x="1245024" y="4771168"/>
                  <a:pt x="1259094" y="4780548"/>
                </a:cubicBezTo>
                <a:cubicBezTo>
                  <a:pt x="1275136" y="4791243"/>
                  <a:pt x="1289602" y="4804802"/>
                  <a:pt x="1307221" y="4812632"/>
                </a:cubicBezTo>
                <a:cubicBezTo>
                  <a:pt x="1338126" y="4826367"/>
                  <a:pt x="1403473" y="4844716"/>
                  <a:pt x="1403473" y="4844716"/>
                </a:cubicBezTo>
                <a:cubicBezTo>
                  <a:pt x="1414168" y="4855411"/>
                  <a:pt x="1422030" y="4870036"/>
                  <a:pt x="1435558" y="4876800"/>
                </a:cubicBezTo>
                <a:cubicBezTo>
                  <a:pt x="1465807" y="4891925"/>
                  <a:pt x="1499726" y="4898190"/>
                  <a:pt x="1531810" y="4908885"/>
                </a:cubicBezTo>
                <a:lnTo>
                  <a:pt x="1628063" y="4940969"/>
                </a:lnTo>
                <a:lnTo>
                  <a:pt x="1724315" y="4973053"/>
                </a:lnTo>
                <a:cubicBezTo>
                  <a:pt x="1740357" y="4978400"/>
                  <a:pt x="1756037" y="4984994"/>
                  <a:pt x="1772442" y="4989095"/>
                </a:cubicBezTo>
                <a:cubicBezTo>
                  <a:pt x="1793831" y="4994442"/>
                  <a:pt x="1815492" y="4998802"/>
                  <a:pt x="1836610" y="5005137"/>
                </a:cubicBezTo>
                <a:cubicBezTo>
                  <a:pt x="1869004" y="5014855"/>
                  <a:pt x="1899700" y="5030588"/>
                  <a:pt x="1932863" y="5037221"/>
                </a:cubicBezTo>
                <a:lnTo>
                  <a:pt x="2013073" y="5053264"/>
                </a:lnTo>
                <a:cubicBezTo>
                  <a:pt x="2045075" y="5059083"/>
                  <a:pt x="2077431" y="5062927"/>
                  <a:pt x="2109326" y="5069306"/>
                </a:cubicBezTo>
                <a:cubicBezTo>
                  <a:pt x="2130945" y="5073630"/>
                  <a:pt x="2151746" y="5081723"/>
                  <a:pt x="2173494" y="5085348"/>
                </a:cubicBezTo>
                <a:cubicBezTo>
                  <a:pt x="2248088" y="5097780"/>
                  <a:pt x="2398084" y="5117432"/>
                  <a:pt x="2398084" y="5117432"/>
                </a:cubicBezTo>
                <a:cubicBezTo>
                  <a:pt x="2529798" y="5161337"/>
                  <a:pt x="2320597" y="5095099"/>
                  <a:pt x="2574547" y="5149516"/>
                </a:cubicBezTo>
                <a:cubicBezTo>
                  <a:pt x="2607616" y="5156602"/>
                  <a:pt x="2638716" y="5170905"/>
                  <a:pt x="2670800" y="5181600"/>
                </a:cubicBezTo>
                <a:lnTo>
                  <a:pt x="2767052" y="5213685"/>
                </a:lnTo>
                <a:cubicBezTo>
                  <a:pt x="2767053" y="5213685"/>
                  <a:pt x="2863304" y="5245768"/>
                  <a:pt x="2863305" y="5245769"/>
                </a:cubicBezTo>
                <a:cubicBezTo>
                  <a:pt x="2925501" y="5287233"/>
                  <a:pt x="2893140" y="5271756"/>
                  <a:pt x="2959558" y="5293895"/>
                </a:cubicBezTo>
                <a:cubicBezTo>
                  <a:pt x="2975600" y="5304590"/>
                  <a:pt x="2990066" y="5318149"/>
                  <a:pt x="3007684" y="5325979"/>
                </a:cubicBezTo>
                <a:cubicBezTo>
                  <a:pt x="3038589" y="5339715"/>
                  <a:pt x="3075797" y="5339304"/>
                  <a:pt x="3103937" y="5358064"/>
                </a:cubicBezTo>
                <a:cubicBezTo>
                  <a:pt x="3180202" y="5408907"/>
                  <a:pt x="3133773" y="5384052"/>
                  <a:pt x="3248315" y="5422232"/>
                </a:cubicBezTo>
                <a:lnTo>
                  <a:pt x="3344568" y="5454316"/>
                </a:lnTo>
                <a:lnTo>
                  <a:pt x="3392694" y="5470358"/>
                </a:lnTo>
                <a:cubicBezTo>
                  <a:pt x="3403389" y="5481053"/>
                  <a:pt x="3411809" y="5494661"/>
                  <a:pt x="3424779" y="5502443"/>
                </a:cubicBezTo>
                <a:cubicBezTo>
                  <a:pt x="3439279" y="5511143"/>
                  <a:pt x="3456646" y="5513840"/>
                  <a:pt x="3472905" y="5518485"/>
                </a:cubicBezTo>
                <a:cubicBezTo>
                  <a:pt x="3512138" y="5529694"/>
                  <a:pt x="3604734" y="5547550"/>
                  <a:pt x="3633326" y="5566611"/>
                </a:cubicBezTo>
                <a:lnTo>
                  <a:pt x="3729579" y="5630779"/>
                </a:lnTo>
                <a:cubicBezTo>
                  <a:pt x="3834995" y="5788904"/>
                  <a:pt x="3746386" y="5682728"/>
                  <a:pt x="3841873" y="5759116"/>
                </a:cubicBezTo>
                <a:cubicBezTo>
                  <a:pt x="3853684" y="5768564"/>
                  <a:pt x="3862148" y="5781752"/>
                  <a:pt x="3873958" y="5791200"/>
                </a:cubicBezTo>
                <a:cubicBezTo>
                  <a:pt x="3889013" y="5803244"/>
                  <a:pt x="3922084" y="5823285"/>
                  <a:pt x="3922084" y="5823285"/>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Shape 255">
            <a:extLst>
              <a:ext uri="{FF2B5EF4-FFF2-40B4-BE49-F238E27FC236}">
                <a16:creationId xmlns="" xmlns:a16="http://schemas.microsoft.com/office/drawing/2014/main" id="{820ED678-6945-6249-9143-819C2E77AF8A}"/>
              </a:ext>
            </a:extLst>
          </p:cNvPr>
          <p:cNvSpPr txBox="1"/>
          <p:nvPr/>
        </p:nvSpPr>
        <p:spPr>
          <a:xfrm>
            <a:off x="-73224" y="1211733"/>
            <a:ext cx="7029450" cy="2057400"/>
          </a:xfrm>
          <a:prstGeom prst="rect">
            <a:avLst/>
          </a:prstGeom>
          <a:noFill/>
          <a:ln>
            <a:noFill/>
          </a:ln>
        </p:spPr>
        <p:txBody>
          <a:bodyPr lIns="91425" tIns="45700" rIns="91425" bIns="45700" anchor="t" anchorCtr="0">
            <a:noAutofit/>
          </a:bodyPr>
          <a:lstStyle/>
          <a:p>
            <a:pPr marL="342900" marR="0" lvl="0" indent="-342900" algn="just" rtl="0">
              <a:lnSpc>
                <a:spcPct val="90000"/>
              </a:lnSpc>
              <a:spcBef>
                <a:spcPts val="0"/>
              </a:spcBef>
              <a:spcAft>
                <a:spcPts val="0"/>
              </a:spcAft>
              <a:buClr>
                <a:schemeClr val="dk1"/>
              </a:buClr>
              <a:buSzPct val="25000"/>
              <a:buFont typeface="Arial"/>
              <a:buNone/>
            </a:pPr>
            <a:r>
              <a:rPr lang="en-US" sz="3200" b="1" i="0" u="none" dirty="0">
                <a:solidFill>
                  <a:srgbClr val="C00000"/>
                </a:solidFill>
                <a:latin typeface="Times New Roman" panose="02020603050405020304" pitchFamily="18" charset="0"/>
                <a:ea typeface="Arial"/>
                <a:cs typeface="Times New Roman" panose="02020603050405020304" pitchFamily="18" charset="0"/>
                <a:sym typeface="Arial"/>
              </a:rPr>
              <a:t>- </a:t>
            </a:r>
            <a:r>
              <a:rPr lang="en-US" sz="3200" b="1" i="0" u="none" dirty="0" err="1">
                <a:solidFill>
                  <a:srgbClr val="C00000"/>
                </a:solidFill>
                <a:latin typeface="Times New Roman" pitchFamily="18" charset="0"/>
                <a:cs typeface="Times New Roman" pitchFamily="18" charset="0"/>
                <a:sym typeface="Arial"/>
              </a:rPr>
              <a:t>Điểm</a:t>
            </a:r>
            <a:r>
              <a:rPr lang="en-US" sz="3200" b="1" i="0" u="none" dirty="0">
                <a:solidFill>
                  <a:srgbClr val="C00000"/>
                </a:solidFill>
                <a:latin typeface="Times New Roman" pitchFamily="18" charset="0"/>
                <a:cs typeface="Times New Roman" pitchFamily="18" charset="0"/>
                <a:sym typeface="Arial"/>
              </a:rPr>
              <a:t> </a:t>
            </a:r>
            <a:r>
              <a:rPr lang="en-US" sz="3200" b="1" i="0" u="none" dirty="0" err="1">
                <a:solidFill>
                  <a:srgbClr val="C00000"/>
                </a:solidFill>
                <a:latin typeface="Times New Roman" pitchFamily="18" charset="0"/>
                <a:cs typeface="Times New Roman" pitchFamily="18" charset="0"/>
                <a:sym typeface="Arial"/>
              </a:rPr>
              <a:t>mạnh</a:t>
            </a:r>
            <a:r>
              <a:rPr lang="en-US" sz="3200" b="1" i="0" u="none" dirty="0">
                <a:solidFill>
                  <a:srgbClr val="C00000"/>
                </a:solidFill>
                <a:latin typeface="Times New Roman" pitchFamily="18" charset="0"/>
                <a:cs typeface="Times New Roman" pitchFamily="18" charset="0"/>
                <a:sym typeface="Arial"/>
              </a:rPr>
              <a:t>:</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Vị</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trí</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cứ</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điểm</a:t>
            </a:r>
            <a:r>
              <a:rPr lang="en-US" sz="3200" b="0" i="0" u="none" dirty="0">
                <a:solidFill>
                  <a:srgbClr val="C00000"/>
                </a:solidFill>
                <a:latin typeface="Times New Roman" pitchFamily="18" charset="0"/>
                <a:cs typeface="Times New Roman" pitchFamily="18" charset="0"/>
                <a:sym typeface="Arial"/>
              </a:rPr>
              <a:t> Ba</a:t>
            </a:r>
            <a:r>
              <a:rPr lang="en-US" sz="3200"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Đình</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án</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ngữ</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đường</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số</a:t>
            </a:r>
            <a:r>
              <a:rPr lang="en-US" sz="3200" b="0" i="0" u="none" dirty="0">
                <a:solidFill>
                  <a:srgbClr val="C00000"/>
                </a:solidFill>
                <a:latin typeface="Times New Roman" pitchFamily="18" charset="0"/>
                <a:cs typeface="Times New Roman" pitchFamily="18" charset="0"/>
                <a:sym typeface="Arial"/>
              </a:rPr>
              <a:t> 1, </a:t>
            </a:r>
            <a:r>
              <a:rPr lang="en-US" sz="3200" b="0" i="0" u="none" dirty="0" err="1">
                <a:solidFill>
                  <a:srgbClr val="C00000"/>
                </a:solidFill>
                <a:latin typeface="Times New Roman" pitchFamily="18" charset="0"/>
                <a:cs typeface="Times New Roman" pitchFamily="18" charset="0"/>
                <a:sym typeface="Arial"/>
              </a:rPr>
              <a:t>có</a:t>
            </a:r>
            <a:r>
              <a:rPr lang="en-US" sz="3200"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thể</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tiếp</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tế</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lương</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thực</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vũ</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khí</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từ</a:t>
            </a:r>
            <a:r>
              <a:rPr lang="en-US" sz="3200"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biển</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vào</a:t>
            </a:r>
            <a:r>
              <a:rPr lang="en-US" sz="3200"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có</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lợi</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cho</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phòng</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thủ</a:t>
            </a:r>
            <a:r>
              <a:rPr lang="en-US" sz="3200"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chiến</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đấu</a:t>
            </a:r>
            <a:r>
              <a:rPr lang="en-US" sz="3200" b="0" i="0" u="none" dirty="0">
                <a:solidFill>
                  <a:srgbClr val="C00000"/>
                </a:solidFill>
                <a:latin typeface="Times New Roman" pitchFamily="18" charset="0"/>
                <a:cs typeface="Times New Roman" pitchFamily="18" charset="0"/>
                <a:sym typeface="Arial"/>
              </a:rPr>
              <a:t>.</a:t>
            </a:r>
          </a:p>
        </p:txBody>
      </p:sp>
      <p:sp>
        <p:nvSpPr>
          <p:cNvPr id="15" name="Shape 256">
            <a:extLst>
              <a:ext uri="{FF2B5EF4-FFF2-40B4-BE49-F238E27FC236}">
                <a16:creationId xmlns="" xmlns:a16="http://schemas.microsoft.com/office/drawing/2014/main" id="{67CF8F26-C67E-E94D-ABE4-0D6F0BD64EA4}"/>
              </a:ext>
            </a:extLst>
          </p:cNvPr>
          <p:cNvSpPr txBox="1"/>
          <p:nvPr/>
        </p:nvSpPr>
        <p:spPr>
          <a:xfrm>
            <a:off x="-73224" y="3345786"/>
            <a:ext cx="7029450" cy="990600"/>
          </a:xfrm>
          <a:prstGeom prst="rect">
            <a:avLst/>
          </a:prstGeom>
          <a:noFill/>
          <a:ln>
            <a:noFill/>
          </a:ln>
        </p:spPr>
        <p:txBody>
          <a:bodyPr lIns="91425" tIns="45700" rIns="91425" bIns="45700" anchor="t" anchorCtr="0">
            <a:noAutofit/>
          </a:bodyPr>
          <a:lstStyle/>
          <a:p>
            <a:pPr marL="342900" marR="0" lvl="0" indent="-342900" algn="just" rtl="0">
              <a:lnSpc>
                <a:spcPct val="90000"/>
              </a:lnSpc>
              <a:spcBef>
                <a:spcPts val="0"/>
              </a:spcBef>
              <a:spcAft>
                <a:spcPts val="0"/>
              </a:spcAft>
              <a:buClr>
                <a:schemeClr val="dk1"/>
              </a:buClr>
              <a:buSzPct val="25000"/>
              <a:buFont typeface="Arial"/>
              <a:buNone/>
            </a:pPr>
            <a:r>
              <a:rPr lang="en-US" sz="3200" b="1" i="0" u="none" dirty="0">
                <a:solidFill>
                  <a:srgbClr val="C00000"/>
                </a:solidFill>
                <a:latin typeface="Times New Roman" panose="02020603050405020304" pitchFamily="18" charset="0"/>
                <a:ea typeface="Arial"/>
                <a:cs typeface="Times New Roman" panose="02020603050405020304" pitchFamily="18" charset="0"/>
                <a:sym typeface="Arial"/>
              </a:rPr>
              <a:t>- </a:t>
            </a:r>
            <a:r>
              <a:rPr lang="en-US" sz="3200" b="1" i="0" u="none" dirty="0" err="1">
                <a:solidFill>
                  <a:srgbClr val="C00000"/>
                </a:solidFill>
                <a:latin typeface="Times New Roman" pitchFamily="18" charset="0"/>
                <a:cs typeface="Times New Roman" pitchFamily="18" charset="0"/>
                <a:sym typeface="Arial"/>
              </a:rPr>
              <a:t>Điểm</a:t>
            </a:r>
            <a:r>
              <a:rPr lang="en-US" sz="3200" b="1" i="0" u="none" dirty="0">
                <a:solidFill>
                  <a:srgbClr val="C00000"/>
                </a:solidFill>
                <a:latin typeface="Times New Roman" pitchFamily="18" charset="0"/>
                <a:cs typeface="Times New Roman" pitchFamily="18" charset="0"/>
                <a:sym typeface="Arial"/>
              </a:rPr>
              <a:t> </a:t>
            </a:r>
            <a:r>
              <a:rPr lang="en-US" sz="3200" b="1" i="0" u="none" dirty="0" err="1">
                <a:solidFill>
                  <a:srgbClr val="C00000"/>
                </a:solidFill>
                <a:latin typeface="Times New Roman" pitchFamily="18" charset="0"/>
                <a:cs typeface="Times New Roman" pitchFamily="18" charset="0"/>
                <a:sym typeface="Arial"/>
              </a:rPr>
              <a:t>yếu</a:t>
            </a:r>
            <a:r>
              <a:rPr lang="en-US" sz="3200" b="1" i="0" u="none" dirty="0">
                <a:solidFill>
                  <a:srgbClr val="C00000"/>
                </a:solidFill>
                <a:latin typeface="Times New Roman" pitchFamily="18" charset="0"/>
                <a:cs typeface="Times New Roman" pitchFamily="18" charset="0"/>
                <a:sym typeface="Arial"/>
              </a:rPr>
              <a:t>:</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Dễ</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bị</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cô</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lập</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khó</a:t>
            </a:r>
            <a:r>
              <a:rPr lang="en-US" sz="3200"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khăn</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khi</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rút</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lui</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nếu</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bị</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tấn</a:t>
            </a:r>
            <a:r>
              <a:rPr lang="en-US" sz="3200" b="0" i="0" u="none" dirty="0">
                <a:solidFill>
                  <a:srgbClr val="C00000"/>
                </a:solidFill>
                <a:latin typeface="Times New Roman" pitchFamily="18" charset="0"/>
                <a:cs typeface="Times New Roman" pitchFamily="18" charset="0"/>
                <a:sym typeface="Arial"/>
              </a:rPr>
              <a:t> </a:t>
            </a:r>
            <a:r>
              <a:rPr lang="en-US" sz="3200" b="0" i="0" u="none" dirty="0" err="1">
                <a:solidFill>
                  <a:srgbClr val="C00000"/>
                </a:solidFill>
                <a:latin typeface="Times New Roman" pitchFamily="18" charset="0"/>
                <a:cs typeface="Times New Roman" pitchFamily="18" charset="0"/>
                <a:sym typeface="Arial"/>
              </a:rPr>
              <a:t>công</a:t>
            </a:r>
            <a:r>
              <a:rPr lang="en-US" sz="3200" b="0" i="0" u="none" dirty="0">
                <a:solidFill>
                  <a:srgbClr val="C00000"/>
                </a:solidFill>
                <a:latin typeface="Times New Roman" panose="02020603050405020304" pitchFamily="18" charset="0"/>
                <a:ea typeface="Arial"/>
                <a:cs typeface="Times New Roman" panose="02020603050405020304" pitchFamily="18" charset="0"/>
                <a:sym typeface="Arial"/>
              </a:rPr>
              <a:t>.</a:t>
            </a:r>
          </a:p>
        </p:txBody>
      </p:sp>
      <p:grpSp>
        <p:nvGrpSpPr>
          <p:cNvPr id="3" name="Group 2">
            <a:extLst>
              <a:ext uri="{FF2B5EF4-FFF2-40B4-BE49-F238E27FC236}">
                <a16:creationId xmlns="" xmlns:a16="http://schemas.microsoft.com/office/drawing/2014/main" id="{E74C0CE3-94C1-3648-A145-FB7E9C2A90E3}"/>
              </a:ext>
            </a:extLst>
          </p:cNvPr>
          <p:cNvGrpSpPr/>
          <p:nvPr/>
        </p:nvGrpSpPr>
        <p:grpSpPr>
          <a:xfrm>
            <a:off x="786063" y="4513444"/>
            <a:ext cx="5273425" cy="1678809"/>
            <a:chOff x="786063" y="4513444"/>
            <a:chExt cx="5273425" cy="1678809"/>
          </a:xfrm>
        </p:grpSpPr>
        <p:sp>
          <p:nvSpPr>
            <p:cNvPr id="2" name="Rounded Rectangle 1">
              <a:extLst>
                <a:ext uri="{FF2B5EF4-FFF2-40B4-BE49-F238E27FC236}">
                  <a16:creationId xmlns="" xmlns:a16="http://schemas.microsoft.com/office/drawing/2014/main" id="{791D38D5-4C68-114D-94F4-77A7BF551410}"/>
                </a:ext>
              </a:extLst>
            </p:cNvPr>
            <p:cNvSpPr/>
            <p:nvPr/>
          </p:nvSpPr>
          <p:spPr>
            <a:xfrm>
              <a:off x="786063" y="4513444"/>
              <a:ext cx="5273425" cy="1678809"/>
            </a:xfrm>
            <a:prstGeom prst="roundRect">
              <a:avLst/>
            </a:prstGeom>
            <a:solidFill>
              <a:srgbClr val="FFF8D2">
                <a:alpha val="32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Shape 252">
              <a:extLst>
                <a:ext uri="{FF2B5EF4-FFF2-40B4-BE49-F238E27FC236}">
                  <a16:creationId xmlns="" xmlns:a16="http://schemas.microsoft.com/office/drawing/2014/main" id="{227999CB-2423-E543-9380-6B19F8A63DB3}"/>
                </a:ext>
              </a:extLst>
            </p:cNvPr>
            <p:cNvSpPr txBox="1"/>
            <p:nvPr/>
          </p:nvSpPr>
          <p:spPr>
            <a:xfrm>
              <a:off x="870207" y="4701898"/>
              <a:ext cx="5142588" cy="1295400"/>
            </a:xfrm>
            <a:prstGeom prst="rect">
              <a:avLst/>
            </a:prstGeom>
            <a:noFill/>
            <a:ln>
              <a:noFill/>
            </a:ln>
          </p:spPr>
          <p:txBody>
            <a:bodyPr lIns="91425" tIns="45700" rIns="91425" bIns="45700" anchor="t" anchorCtr="0">
              <a:noAutofit/>
            </a:bodyPr>
            <a:lstStyle/>
            <a:p>
              <a:pPr marL="342900" indent="-342900" algn="ctr">
                <a:lnSpc>
                  <a:spcPct val="80000"/>
                </a:lnSpc>
                <a:buClr>
                  <a:prstClr val="black"/>
                </a:buClr>
                <a:buSzPct val="25000"/>
                <a:buFont typeface="Arial"/>
                <a:buNone/>
              </a:pPr>
              <a:r>
                <a:rPr lang="en-US" sz="2400" b="1" kern="0" dirty="0">
                  <a:solidFill>
                    <a:srgbClr val="0070C0"/>
                  </a:solidFill>
                  <a:latin typeface="Times New Roman" panose="02020603050405020304" pitchFamily="18" charset="0"/>
                  <a:ea typeface="Arial"/>
                  <a:cs typeface="Times New Roman" panose="02020603050405020304" pitchFamily="18" charset="0"/>
                  <a:sym typeface="Arial"/>
                </a:rPr>
                <a:t>“</a:t>
              </a:r>
              <a:r>
                <a:rPr lang="en-US" sz="2400" b="1" kern="0" dirty="0" err="1">
                  <a:solidFill>
                    <a:srgbClr val="0070C0"/>
                  </a:solidFill>
                  <a:latin typeface="Times New Roman" pitchFamily="18" charset="0"/>
                  <a:cs typeface="Times New Roman" pitchFamily="18" charset="0"/>
                  <a:sym typeface="Arial"/>
                </a:rPr>
                <a:t>Lệnh</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cho</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dân</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chúng</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chặt</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tre</a:t>
              </a:r>
              <a:endParaRPr lang="en-US" sz="2400" b="1" kern="0" dirty="0">
                <a:solidFill>
                  <a:srgbClr val="0070C0"/>
                </a:solidFill>
                <a:latin typeface="Times New Roman" pitchFamily="18" charset="0"/>
                <a:cs typeface="Times New Roman" pitchFamily="18" charset="0"/>
                <a:sym typeface="Arial"/>
              </a:endParaRPr>
            </a:p>
            <a:p>
              <a:pPr marL="342900" indent="-342900" algn="ctr">
                <a:lnSpc>
                  <a:spcPct val="80000"/>
                </a:lnSpc>
                <a:spcBef>
                  <a:spcPts val="400"/>
                </a:spcBef>
                <a:buClr>
                  <a:prstClr val="black"/>
                </a:buClr>
                <a:buSzPct val="25000"/>
                <a:buFont typeface="Arial"/>
                <a:buNone/>
              </a:pPr>
              <a:r>
                <a:rPr lang="en-US" sz="2400" b="1" kern="0" dirty="0" err="1">
                  <a:solidFill>
                    <a:srgbClr val="0070C0"/>
                  </a:solidFill>
                  <a:latin typeface="Times New Roman" pitchFamily="18" charset="0"/>
                  <a:cs typeface="Times New Roman" pitchFamily="18" charset="0"/>
                  <a:sym typeface="Arial"/>
                </a:rPr>
                <a:t>Chẻ</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nan</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đan</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sọt</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nhặt</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về</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cho</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nhanh</a:t>
              </a:r>
              <a:endParaRPr lang="en-US" sz="2400" b="1" kern="0" dirty="0">
                <a:solidFill>
                  <a:srgbClr val="0070C0"/>
                </a:solidFill>
                <a:latin typeface="Times New Roman" pitchFamily="18" charset="0"/>
                <a:cs typeface="Times New Roman" pitchFamily="18" charset="0"/>
                <a:sym typeface="Arial"/>
              </a:endParaRPr>
            </a:p>
            <a:p>
              <a:pPr marL="342900" indent="-342900" algn="ctr">
                <a:lnSpc>
                  <a:spcPct val="80000"/>
                </a:lnSpc>
                <a:spcBef>
                  <a:spcPts val="400"/>
                </a:spcBef>
                <a:buClr>
                  <a:prstClr val="black"/>
                </a:buClr>
                <a:buSzPct val="25000"/>
                <a:buFont typeface="Arial"/>
                <a:buNone/>
              </a:pPr>
              <a:r>
                <a:rPr lang="en-US" sz="2400" b="1" kern="0" dirty="0" err="1">
                  <a:solidFill>
                    <a:srgbClr val="0070C0"/>
                  </a:solidFill>
                  <a:latin typeface="Times New Roman" pitchFamily="18" charset="0"/>
                  <a:cs typeface="Times New Roman" pitchFamily="18" charset="0"/>
                  <a:sym typeface="Arial"/>
                </a:rPr>
                <a:t>Kéo</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quân</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đến</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đóng</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Ba</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Đình</a:t>
              </a:r>
              <a:endParaRPr lang="en-US" sz="2400" b="1" kern="0" dirty="0">
                <a:solidFill>
                  <a:srgbClr val="0070C0"/>
                </a:solidFill>
                <a:latin typeface="Times New Roman" pitchFamily="18" charset="0"/>
                <a:cs typeface="Times New Roman" pitchFamily="18" charset="0"/>
                <a:sym typeface="Arial"/>
              </a:endParaRPr>
            </a:p>
            <a:p>
              <a:pPr marL="342900" indent="-342900" algn="ctr">
                <a:lnSpc>
                  <a:spcPct val="80000"/>
                </a:lnSpc>
                <a:spcBef>
                  <a:spcPts val="400"/>
                </a:spcBef>
                <a:buClr>
                  <a:prstClr val="black"/>
                </a:buClr>
                <a:buSzPct val="25000"/>
                <a:buFont typeface="Arial"/>
                <a:buNone/>
              </a:pPr>
              <a:r>
                <a:rPr lang="en-US" sz="2400" b="1" kern="0" dirty="0" err="1">
                  <a:solidFill>
                    <a:srgbClr val="0070C0"/>
                  </a:solidFill>
                  <a:latin typeface="Times New Roman" pitchFamily="18" charset="0"/>
                  <a:cs typeface="Times New Roman" pitchFamily="18" charset="0"/>
                  <a:sym typeface="Arial"/>
                </a:rPr>
                <a:t>Đào</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hào</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đắp</a:t>
              </a:r>
              <a:r>
                <a:rPr lang="en-US" sz="2400" b="1" kern="0" dirty="0">
                  <a:solidFill>
                    <a:srgbClr val="0070C0"/>
                  </a:solidFill>
                  <a:latin typeface="Times New Roman" pitchFamily="18" charset="0"/>
                  <a:cs typeface="Times New Roman" pitchFamily="18" charset="0"/>
                  <a:sym typeface="Arial"/>
                </a:rPr>
                <a:t> ụ, can </a:t>
              </a:r>
              <a:r>
                <a:rPr lang="en-US" sz="2400" b="1" kern="0" dirty="0" err="1">
                  <a:solidFill>
                    <a:srgbClr val="0070C0"/>
                  </a:solidFill>
                  <a:latin typeface="Times New Roman" pitchFamily="18" charset="0"/>
                  <a:cs typeface="Times New Roman" pitchFamily="18" charset="0"/>
                  <a:sym typeface="Arial"/>
                </a:rPr>
                <a:t>thành</a:t>
              </a:r>
              <a:r>
                <a:rPr lang="en-US" sz="2400" b="1" kern="0" dirty="0">
                  <a:solidFill>
                    <a:srgbClr val="0070C0"/>
                  </a:solidFill>
                  <a:latin typeface="Times New Roman" pitchFamily="18" charset="0"/>
                  <a:cs typeface="Times New Roman" pitchFamily="18" charset="0"/>
                  <a:sym typeface="Arial"/>
                </a:rPr>
                <a:t> </a:t>
              </a:r>
              <a:r>
                <a:rPr lang="en-US" sz="2400" b="1" kern="0" dirty="0" err="1">
                  <a:solidFill>
                    <a:srgbClr val="0070C0"/>
                  </a:solidFill>
                  <a:latin typeface="Times New Roman" pitchFamily="18" charset="0"/>
                  <a:cs typeface="Times New Roman" pitchFamily="18" charset="0"/>
                  <a:sym typeface="Arial"/>
                </a:rPr>
                <a:t>tứ</a:t>
              </a:r>
              <a:r>
                <a:rPr lang="en-US" sz="2400" b="1" kern="0" dirty="0">
                  <a:solidFill>
                    <a:srgbClr val="0070C0"/>
                  </a:solidFill>
                  <a:latin typeface="Times New Roman" pitchFamily="18" charset="0"/>
                  <a:cs typeface="Times New Roman" pitchFamily="18" charset="0"/>
                  <a:sym typeface="Arial"/>
                </a:rPr>
                <a:t> vi”.</a:t>
              </a:r>
            </a:p>
          </p:txBody>
        </p:sp>
      </p:grpSp>
    </p:spTree>
    <p:extLst>
      <p:ext uri="{BB962C8B-B14F-4D97-AF65-F5344CB8AC3E}">
        <p14:creationId xmlns:p14="http://schemas.microsoft.com/office/powerpoint/2010/main" val="386341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3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1000"/>
                                        <p:tgtEl>
                                          <p:spTgt spid="13"/>
                                        </p:tgtEl>
                                      </p:cBhvr>
                                    </p:animEffect>
                                  </p:childTnLst>
                                </p:cTn>
                              </p:par>
                              <p:par>
                                <p:cTn id="8" presetID="22" presetClass="entr" presetSubtype="4" repeatCount="300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1000"/>
                                        <p:tgtEl>
                                          <p:spTgt spid="11"/>
                                        </p:tgtEl>
                                      </p:cBhvr>
                                    </p:animEffect>
                                  </p:childTnLst>
                                </p:cTn>
                              </p:par>
                              <p:par>
                                <p:cTn id="11" presetID="22" presetClass="entr" presetSubtype="4" repeatCount="300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1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445EBEDA-AA7E-EB4B-8B5C-965DEBE4044C}"/>
              </a:ext>
            </a:extLst>
          </p:cNvPr>
          <p:cNvGrpSpPr/>
          <p:nvPr/>
        </p:nvGrpSpPr>
        <p:grpSpPr>
          <a:xfrm>
            <a:off x="6673515" y="818147"/>
            <a:ext cx="4700337" cy="5497079"/>
            <a:chOff x="7491662" y="818147"/>
            <a:chExt cx="4700337" cy="5497079"/>
          </a:xfrm>
        </p:grpSpPr>
        <p:sp>
          <p:nvSpPr>
            <p:cNvPr id="4" name="Rounded Rectangle 3">
              <a:extLst>
                <a:ext uri="{FF2B5EF4-FFF2-40B4-BE49-F238E27FC236}">
                  <a16:creationId xmlns="" xmlns:a16="http://schemas.microsoft.com/office/drawing/2014/main" id="{9A123C8D-0A90-D14E-ADE2-5D9B744B91E9}"/>
                </a:ext>
              </a:extLst>
            </p:cNvPr>
            <p:cNvSpPr/>
            <p:nvPr/>
          </p:nvSpPr>
          <p:spPr>
            <a:xfrm>
              <a:off x="7491662" y="818147"/>
              <a:ext cx="4700337" cy="51816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 name="Rectangle 2">
              <a:extLst>
                <a:ext uri="{FF2B5EF4-FFF2-40B4-BE49-F238E27FC236}">
                  <a16:creationId xmlns="" xmlns:a16="http://schemas.microsoft.com/office/drawing/2014/main" id="{422180DB-DF9E-A843-AE38-E59E97F65FD2}"/>
                </a:ext>
              </a:extLst>
            </p:cNvPr>
            <p:cNvSpPr/>
            <p:nvPr/>
          </p:nvSpPr>
          <p:spPr>
            <a:xfrm>
              <a:off x="7619998" y="1421579"/>
              <a:ext cx="4572001" cy="4893647"/>
            </a:xfrm>
            <a:prstGeom prst="rect">
              <a:avLst/>
            </a:prstGeom>
          </p:spPr>
          <p:txBody>
            <a:bodyPr wrap="square">
              <a:spAutoFit/>
            </a:bodyPr>
            <a:lstStyle/>
            <a:p>
              <a:pPr algn="just"/>
              <a:r>
                <a:rPr lang="vi-VN" sz="2400" dirty="0">
                  <a:solidFill>
                    <a:srgbClr val="FF0000"/>
                  </a:solidFill>
                  <a:latin typeface="Times New Roman" panose="02020603050405020304" pitchFamily="18" charset="0"/>
                  <a:cs typeface="Times New Roman" panose="02020603050405020304" pitchFamily="18" charset="0"/>
                </a:rPr>
                <a:t>Đồng châu đồng quận hựu đồng danh</a:t>
              </a:r>
            </a:p>
            <a:p>
              <a:pPr algn="just"/>
              <a:r>
                <a:rPr lang="vi-VN" sz="2400" dirty="0">
                  <a:solidFill>
                    <a:srgbClr val="FF0000"/>
                  </a:solidFill>
                  <a:latin typeface="Times New Roman" panose="02020603050405020304" pitchFamily="18" charset="0"/>
                  <a:cs typeface="Times New Roman" panose="02020603050405020304" pitchFamily="18" charset="0"/>
                </a:rPr>
                <a:t>Cố chước chung bôi ký trực tình</a:t>
              </a:r>
            </a:p>
            <a:p>
              <a:pPr algn="just"/>
              <a:r>
                <a:rPr lang="vi-VN" sz="2400" dirty="0">
                  <a:solidFill>
                    <a:srgbClr val="FF0000"/>
                  </a:solidFill>
                  <a:latin typeface="Times New Roman" panose="02020603050405020304" pitchFamily="18" charset="0"/>
                  <a:cs typeface="Times New Roman" panose="02020603050405020304" pitchFamily="18" charset="0"/>
                </a:rPr>
                <a:t>Tâm tại Đông A ninh cố tử</a:t>
              </a:r>
            </a:p>
            <a:p>
              <a:pPr algn="just"/>
              <a:r>
                <a:rPr lang="vi-VN" sz="2400" dirty="0">
                  <a:solidFill>
                    <a:srgbClr val="FF0000"/>
                  </a:solidFill>
                  <a:latin typeface="Times New Roman" panose="02020603050405020304" pitchFamily="18" charset="0"/>
                  <a:cs typeface="Times New Roman" panose="02020603050405020304" pitchFamily="18" charset="0"/>
                </a:rPr>
                <a:t>Chí tồn Nam Việt khẳng thâu sinh</a:t>
              </a:r>
            </a:p>
            <a:p>
              <a:pPr algn="just"/>
              <a:r>
                <a:rPr lang="vi-VN" sz="2400" dirty="0">
                  <a:solidFill>
                    <a:srgbClr val="FF0000"/>
                  </a:solidFill>
                  <a:latin typeface="Times New Roman" panose="02020603050405020304" pitchFamily="18" charset="0"/>
                  <a:cs typeface="Times New Roman" panose="02020603050405020304" pitchFamily="18" charset="0"/>
                </a:rPr>
                <a:t>Gửi bạn</a:t>
              </a:r>
            </a:p>
            <a:p>
              <a:pPr algn="just"/>
              <a:r>
                <a:rPr lang="vi-VN" sz="2400" dirty="0">
                  <a:solidFill>
                    <a:srgbClr val="FF0000"/>
                  </a:solidFill>
                  <a:latin typeface="Times New Roman" panose="02020603050405020304" pitchFamily="18" charset="0"/>
                  <a:cs typeface="Times New Roman" panose="02020603050405020304" pitchFamily="18" charset="0"/>
                </a:rPr>
                <a:t>Cùng tên cùng quận lại cùng châu</a:t>
              </a:r>
            </a:p>
            <a:p>
              <a:pPr algn="just"/>
              <a:r>
                <a:rPr lang="vi-VN" sz="2400" dirty="0">
                  <a:solidFill>
                    <a:srgbClr val="FF0000"/>
                  </a:solidFill>
                  <a:latin typeface="Times New Roman" panose="02020603050405020304" pitchFamily="18" charset="0"/>
                  <a:cs typeface="Times New Roman" panose="02020603050405020304" pitchFamily="18" charset="0"/>
                </a:rPr>
                <a:t>Mượn chén ghi tình vĩnh biệt nhau</a:t>
              </a:r>
            </a:p>
            <a:p>
              <a:pPr algn="just"/>
              <a:r>
                <a:rPr lang="vi-VN" sz="2400" dirty="0">
                  <a:solidFill>
                    <a:srgbClr val="FF0000"/>
                  </a:solidFill>
                  <a:latin typeface="Times New Roman" panose="02020603050405020304" pitchFamily="18" charset="0"/>
                  <a:cs typeface="Times New Roman" panose="02020603050405020304" pitchFamily="18" charset="0"/>
                </a:rPr>
                <a:t>Lòng ở Đông A thà một chết</a:t>
              </a:r>
            </a:p>
            <a:p>
              <a:pPr algn="just"/>
              <a:r>
                <a:rPr lang="vi-VN" sz="2400" dirty="0">
                  <a:solidFill>
                    <a:srgbClr val="FF0000"/>
                  </a:solidFill>
                  <a:latin typeface="Times New Roman" panose="02020603050405020304" pitchFamily="18" charset="0"/>
                  <a:cs typeface="Times New Roman" panose="02020603050405020304" pitchFamily="18" charset="0"/>
                </a:rPr>
                <a:t>Chí vì Nam Việt sống thừa sao.</a:t>
              </a:r>
            </a:p>
            <a:p>
              <a:pPr algn="ctr"/>
              <a:r>
                <a:rPr lang="vi-VN" sz="2000" dirty="0">
                  <a:solidFill>
                    <a:srgbClr val="00B050"/>
                  </a:solidFill>
                  <a:latin typeface="Times New Roman" panose="02020603050405020304" pitchFamily="18" charset="0"/>
                  <a:cs typeface="Times New Roman" panose="02020603050405020304" pitchFamily="18" charset="0"/>
                </a:rPr>
                <a:t>(Khương Hữu Dụng dịch)</a:t>
              </a:r>
            </a:p>
            <a:p>
              <a:pPr algn="just"/>
              <a:r>
                <a:rPr lang="vi-VN" sz="2400" dirty="0">
                  <a:solidFill>
                    <a:srgbClr val="FF0000"/>
                  </a:solidFill>
                  <a:latin typeface="Times New Roman" panose="02020603050405020304" pitchFamily="18" charset="0"/>
                  <a:cs typeface="Times New Roman" panose="02020603050405020304" pitchFamily="18" charset="0"/>
                </a:rPr>
                <a:t/>
              </a:r>
              <a:br>
                <a:rPr lang="vi-VN" sz="2400" dirty="0">
                  <a:solidFill>
                    <a:srgbClr val="FF0000"/>
                  </a:solidFill>
                  <a:latin typeface="Times New Roman" panose="02020603050405020304" pitchFamily="18" charset="0"/>
                  <a:cs typeface="Times New Roman" panose="02020603050405020304" pitchFamily="18" charset="0"/>
                </a:rPr>
              </a:br>
              <a:endParaRPr lang="x-none" sz="2400" dirty="0">
                <a:solidFill>
                  <a:srgbClr val="FF000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 xmlns:a16="http://schemas.microsoft.com/office/drawing/2014/main" id="{5DB70F47-67B6-2448-8CB6-8FE4871636A7}"/>
                </a:ext>
              </a:extLst>
            </p:cNvPr>
            <p:cNvSpPr/>
            <p:nvPr/>
          </p:nvSpPr>
          <p:spPr>
            <a:xfrm>
              <a:off x="8078414" y="922432"/>
              <a:ext cx="3775393" cy="523220"/>
            </a:xfrm>
            <a:prstGeom prst="rect">
              <a:avLst/>
            </a:prstGeom>
          </p:spPr>
          <p:txBody>
            <a:bodyPr wrap="none">
              <a:spAutoFit/>
            </a:bodyPr>
            <a:lstStyle/>
            <a:p>
              <a:r>
                <a:rPr lang="vi-VN" sz="2800" b="1" dirty="0">
                  <a:solidFill>
                    <a:srgbClr val="0070C0"/>
                  </a:solidFill>
                  <a:latin typeface="Times New Roman" panose="02020603050405020304" pitchFamily="18" charset="0"/>
                  <a:cs typeface="Times New Roman" panose="02020603050405020304" pitchFamily="18" charset="0"/>
                </a:rPr>
                <a:t>KÝ HỮU (Phạm Bành)</a:t>
              </a:r>
            </a:p>
          </p:txBody>
        </p:sp>
      </p:grpSp>
      <p:sp>
        <p:nvSpPr>
          <p:cNvPr id="16" name="Rectangle 15">
            <a:extLst>
              <a:ext uri="{FF2B5EF4-FFF2-40B4-BE49-F238E27FC236}">
                <a16:creationId xmlns="" xmlns:a16="http://schemas.microsoft.com/office/drawing/2014/main" id="{EC1BBBEE-63A7-864E-94A6-46EEA9F90E49}"/>
              </a:ext>
            </a:extLst>
          </p:cNvPr>
          <p:cNvSpPr/>
          <p:nvPr/>
        </p:nvSpPr>
        <p:spPr>
          <a:xfrm>
            <a:off x="142841" y="1307546"/>
            <a:ext cx="5719101" cy="1428083"/>
          </a:xfrm>
          <a:prstGeom prst="rect">
            <a:avLst/>
          </a:prstGeom>
          <a:ln w="38100">
            <a:solidFill>
              <a:schemeClr val="tx1"/>
            </a:solidFill>
            <a:prstDash val="sysDot"/>
          </a:ln>
        </p:spPr>
        <p:txBody>
          <a:bodyPr wrap="square">
            <a:spAutoFit/>
          </a:bodyPr>
          <a:lstStyle/>
          <a:p>
            <a:pPr marL="342900" indent="-342900" algn="ctr">
              <a:lnSpc>
                <a:spcPct val="80000"/>
              </a:lnSpc>
              <a:buClr>
                <a:prstClr val="black"/>
              </a:buClr>
              <a:buSzPct val="25000"/>
            </a:pPr>
            <a:r>
              <a:rPr lang="en-US" sz="2400" kern="0" dirty="0">
                <a:solidFill>
                  <a:srgbClr val="FF0000"/>
                </a:solidFill>
                <a:latin typeface="Times New Roman" panose="02020603050405020304" pitchFamily="18" charset="0"/>
                <a:cs typeface="Times New Roman" panose="02020603050405020304" pitchFamily="18" charset="0"/>
                <a:sym typeface="Arial"/>
              </a:rPr>
              <a:t>“</a:t>
            </a:r>
            <a:r>
              <a:rPr lang="en-US" sz="2400" kern="0" dirty="0" err="1">
                <a:solidFill>
                  <a:srgbClr val="FF0000"/>
                </a:solidFill>
                <a:latin typeface="Times New Roman" panose="02020603050405020304" pitchFamily="18" charset="0"/>
                <a:cs typeface="Times New Roman" panose="02020603050405020304" pitchFamily="18" charset="0"/>
                <a:sym typeface="Arial"/>
              </a:rPr>
              <a:t>Có</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chàng</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Công</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Tráng</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họ</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Đinh</a:t>
            </a:r>
            <a:endParaRPr lang="en-US" sz="2400" kern="0" dirty="0">
              <a:solidFill>
                <a:srgbClr val="FF0000"/>
              </a:solidFill>
              <a:latin typeface="Times New Roman" panose="02020603050405020304" pitchFamily="18" charset="0"/>
              <a:cs typeface="Times New Roman" panose="02020603050405020304" pitchFamily="18" charset="0"/>
              <a:sym typeface="Arial"/>
            </a:endParaRPr>
          </a:p>
          <a:p>
            <a:pPr marL="342900" indent="-342900" algn="ctr">
              <a:lnSpc>
                <a:spcPct val="80000"/>
              </a:lnSpc>
              <a:spcBef>
                <a:spcPts val="360"/>
              </a:spcBef>
              <a:buClr>
                <a:prstClr val="black"/>
              </a:buClr>
              <a:buSzPct val="25000"/>
            </a:pPr>
            <a:r>
              <a:rPr lang="en-US" sz="2400" kern="0" dirty="0" err="1">
                <a:solidFill>
                  <a:srgbClr val="FF0000"/>
                </a:solidFill>
                <a:latin typeface="Times New Roman" panose="02020603050405020304" pitchFamily="18" charset="0"/>
                <a:cs typeface="Times New Roman" panose="02020603050405020304" pitchFamily="18" charset="0"/>
                <a:sym typeface="Arial"/>
              </a:rPr>
              <a:t>Dựng</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luỹ</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Ba</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Đình</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chống</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đánh</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giặc</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Tây</a:t>
            </a:r>
            <a:endParaRPr lang="en-US" sz="2400" kern="0" dirty="0">
              <a:solidFill>
                <a:srgbClr val="FF0000"/>
              </a:solidFill>
              <a:latin typeface="Times New Roman" panose="02020603050405020304" pitchFamily="18" charset="0"/>
              <a:cs typeface="Times New Roman" panose="02020603050405020304" pitchFamily="18" charset="0"/>
              <a:sym typeface="Arial"/>
            </a:endParaRPr>
          </a:p>
          <a:p>
            <a:pPr marL="342900" indent="-342900" algn="ctr">
              <a:lnSpc>
                <a:spcPct val="80000"/>
              </a:lnSpc>
              <a:spcBef>
                <a:spcPts val="360"/>
              </a:spcBef>
              <a:buClr>
                <a:prstClr val="black"/>
              </a:buClr>
              <a:buSzPct val="25000"/>
            </a:pPr>
            <a:r>
              <a:rPr lang="en-US" sz="2400" kern="0" dirty="0" err="1">
                <a:solidFill>
                  <a:srgbClr val="FF0000"/>
                </a:solidFill>
                <a:latin typeface="Times New Roman" panose="02020603050405020304" pitchFamily="18" charset="0"/>
                <a:cs typeface="Times New Roman" panose="02020603050405020304" pitchFamily="18" charset="0"/>
                <a:sym typeface="Arial"/>
              </a:rPr>
              <a:t>Cơ</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mưu</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dũng</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lược</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ai</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tày</a:t>
            </a:r>
            <a:r>
              <a:rPr lang="en-US" sz="2400" kern="0" dirty="0">
                <a:solidFill>
                  <a:srgbClr val="FF0000"/>
                </a:solidFill>
                <a:latin typeface="Times New Roman" panose="02020603050405020304" pitchFamily="18" charset="0"/>
                <a:cs typeface="Times New Roman" panose="02020603050405020304" pitchFamily="18" charset="0"/>
                <a:sym typeface="Arial"/>
              </a:rPr>
              <a:t> </a:t>
            </a:r>
          </a:p>
          <a:p>
            <a:pPr marL="342900" indent="-342900" algn="ctr">
              <a:lnSpc>
                <a:spcPct val="80000"/>
              </a:lnSpc>
              <a:spcBef>
                <a:spcPts val="360"/>
              </a:spcBef>
              <a:buClr>
                <a:prstClr val="black"/>
              </a:buClr>
              <a:buSzPct val="25000"/>
            </a:pPr>
            <a:r>
              <a:rPr lang="en-US" sz="2400" kern="0" dirty="0" err="1">
                <a:solidFill>
                  <a:srgbClr val="FF0000"/>
                </a:solidFill>
                <a:latin typeface="Times New Roman" panose="02020603050405020304" pitchFamily="18" charset="0"/>
                <a:cs typeface="Times New Roman" panose="02020603050405020304" pitchFamily="18" charset="0"/>
                <a:sym typeface="Arial"/>
              </a:rPr>
              <a:t>Chẳng</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quản</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đêm</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ngày</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vì</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FF0000"/>
                </a:solidFill>
                <a:latin typeface="Times New Roman" panose="02020603050405020304" pitchFamily="18" charset="0"/>
                <a:cs typeface="Times New Roman" panose="02020603050405020304" pitchFamily="18" charset="0"/>
                <a:sym typeface="Arial"/>
              </a:rPr>
              <a:t>nước</a:t>
            </a:r>
            <a:r>
              <a:rPr lang="en-US" sz="2400" kern="0" dirty="0">
                <a:solidFill>
                  <a:srgbClr val="FF0000"/>
                </a:solidFill>
                <a:latin typeface="Times New Roman" panose="02020603050405020304" pitchFamily="18" charset="0"/>
                <a:cs typeface="Times New Roman" panose="02020603050405020304" pitchFamily="18" charset="0"/>
                <a:sym typeface="Arial"/>
              </a:rPr>
              <a:t> lo </a:t>
            </a:r>
            <a:r>
              <a:rPr lang="en-US" sz="2400" kern="0" dirty="0" err="1">
                <a:solidFill>
                  <a:srgbClr val="FF0000"/>
                </a:solidFill>
                <a:latin typeface="Times New Roman" panose="02020603050405020304" pitchFamily="18" charset="0"/>
                <a:cs typeface="Times New Roman" panose="02020603050405020304" pitchFamily="18" charset="0"/>
                <a:sym typeface="Arial"/>
              </a:rPr>
              <a:t>toan</a:t>
            </a:r>
            <a:r>
              <a:rPr lang="en-US" sz="2400" kern="0" dirty="0">
                <a:solidFill>
                  <a:srgbClr val="FF0000"/>
                </a:solidFill>
                <a:latin typeface="Times New Roman" panose="02020603050405020304" pitchFamily="18" charset="0"/>
                <a:cs typeface="Times New Roman" panose="02020603050405020304" pitchFamily="18" charset="0"/>
                <a:sym typeface="Arial"/>
              </a:rPr>
              <a:t>”</a:t>
            </a:r>
          </a:p>
        </p:txBody>
      </p:sp>
      <p:sp>
        <p:nvSpPr>
          <p:cNvPr id="9" name="Rectangle 8">
            <a:extLst>
              <a:ext uri="{FF2B5EF4-FFF2-40B4-BE49-F238E27FC236}">
                <a16:creationId xmlns="" xmlns:a16="http://schemas.microsoft.com/office/drawing/2014/main" id="{9D3EEC0A-223E-2B4E-805A-90CE66B85BB5}"/>
              </a:ext>
            </a:extLst>
          </p:cNvPr>
          <p:cNvSpPr/>
          <p:nvPr/>
        </p:nvSpPr>
        <p:spPr>
          <a:xfrm>
            <a:off x="142841" y="3483294"/>
            <a:ext cx="5916645" cy="2308324"/>
          </a:xfrm>
          <a:prstGeom prst="rect">
            <a:avLst/>
          </a:prstGeom>
          <a:ln w="38100">
            <a:solidFill>
              <a:schemeClr val="tx1"/>
            </a:solidFill>
            <a:prstDash val="sysDot"/>
          </a:ln>
        </p:spPr>
        <p:txBody>
          <a:bodyPr wrap="square">
            <a:spAutoFit/>
          </a:bodyPr>
          <a:lstStyle/>
          <a:p>
            <a:pPr algn="ctr"/>
            <a:r>
              <a:rPr lang="vi-VN" sz="2400" dirty="0">
                <a:solidFill>
                  <a:srgbClr val="0070C0"/>
                </a:solidFill>
                <a:latin typeface="Times New Roman" panose="02020603050405020304" pitchFamily="18" charset="0"/>
                <a:cs typeface="Times New Roman" panose="02020603050405020304" pitchFamily="18" charset="0"/>
              </a:rPr>
              <a:t>“Trông ra dãy phố hai hàng</a:t>
            </a:r>
          </a:p>
          <a:p>
            <a:pPr algn="ctr"/>
            <a:r>
              <a:rPr lang="vi-VN" sz="2400" dirty="0">
                <a:solidFill>
                  <a:srgbClr val="0070C0"/>
                </a:solidFill>
                <a:latin typeface="Times New Roman" panose="02020603050405020304" pitchFamily="18" charset="0"/>
                <a:cs typeface="Times New Roman" panose="02020603050405020304" pitchFamily="18" charset="0"/>
              </a:rPr>
              <a:t>Đồn đây có tiếng một chàng cai Mao*</a:t>
            </a:r>
          </a:p>
          <a:p>
            <a:pPr algn="ctr"/>
            <a:r>
              <a:rPr lang="vi-VN" sz="2400" dirty="0">
                <a:solidFill>
                  <a:srgbClr val="0070C0"/>
                </a:solidFill>
                <a:latin typeface="Times New Roman" panose="02020603050405020304" pitchFamily="18" charset="0"/>
                <a:cs typeface="Times New Roman" panose="02020603050405020304" pitchFamily="18" charset="0"/>
              </a:rPr>
              <a:t>Người này thật đấng anh hào</a:t>
            </a:r>
          </a:p>
          <a:p>
            <a:pPr algn="ctr"/>
            <a:r>
              <a:rPr lang="vi-VN" sz="2400" dirty="0">
                <a:solidFill>
                  <a:srgbClr val="0070C0"/>
                </a:solidFill>
                <a:latin typeface="Times New Roman" panose="02020603050405020304" pitchFamily="18" charset="0"/>
                <a:cs typeface="Times New Roman" panose="02020603050405020304" pitchFamily="18" charset="0"/>
              </a:rPr>
              <a:t>Quân dư năm vạn, người cao bằng vời</a:t>
            </a:r>
          </a:p>
          <a:p>
            <a:pPr algn="ctr"/>
            <a:r>
              <a:rPr lang="vi-VN" sz="2400" dirty="0">
                <a:solidFill>
                  <a:srgbClr val="0070C0"/>
                </a:solidFill>
                <a:latin typeface="Times New Roman" panose="02020603050405020304" pitchFamily="18" charset="0"/>
                <a:cs typeface="Times New Roman" panose="02020603050405020304" pitchFamily="18" charset="0"/>
              </a:rPr>
              <a:t>Bình yên vẫn thường xuống chơi</a:t>
            </a:r>
          </a:p>
          <a:p>
            <a:pPr algn="ctr"/>
            <a:r>
              <a:rPr lang="vi-VN" sz="2400" dirty="0">
                <a:solidFill>
                  <a:srgbClr val="0070C0"/>
                </a:solidFill>
                <a:latin typeface="Times New Roman" panose="02020603050405020304" pitchFamily="18" charset="0"/>
                <a:cs typeface="Times New Roman" panose="02020603050405020304" pitchFamily="18" charset="0"/>
              </a:rPr>
              <a:t>Đến ngày loạn lạc trấn nơi cửa rừng”.</a:t>
            </a:r>
          </a:p>
        </p:txBody>
      </p:sp>
    </p:spTree>
    <p:extLst>
      <p:ext uri="{BB962C8B-B14F-4D97-AF65-F5344CB8AC3E}">
        <p14:creationId xmlns:p14="http://schemas.microsoft.com/office/powerpoint/2010/main" val="143560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800" decel="100000"/>
                                        <p:tgtEl>
                                          <p:spTgt spid="16"/>
                                        </p:tgtEl>
                                      </p:cBhvr>
                                    </p:animEffect>
                                    <p:anim calcmode="lin" valueType="num">
                                      <p:cBhvr>
                                        <p:cTn id="16" dur="800" decel="100000" fill="hold"/>
                                        <p:tgtEl>
                                          <p:spTgt spid="16"/>
                                        </p:tgtEl>
                                        <p:attrNameLst>
                                          <p:attrName>style.rotation</p:attrName>
                                        </p:attrNameLst>
                                      </p:cBhvr>
                                      <p:tavLst>
                                        <p:tav tm="0">
                                          <p:val>
                                            <p:fltVal val="-90"/>
                                          </p:val>
                                        </p:tav>
                                        <p:tav tm="100000">
                                          <p:val>
                                            <p:fltVal val="0"/>
                                          </p:val>
                                        </p:tav>
                                      </p:tavLst>
                                    </p:anim>
                                    <p:anim calcmode="lin" valueType="num">
                                      <p:cBhvr>
                                        <p:cTn id="17" dur="800" decel="100000" fill="hold"/>
                                        <p:tgtEl>
                                          <p:spTgt spid="16"/>
                                        </p:tgtEl>
                                        <p:attrNameLst>
                                          <p:attrName>ppt_x</p:attrName>
                                        </p:attrNameLst>
                                      </p:cBhvr>
                                      <p:tavLst>
                                        <p:tav tm="0">
                                          <p:val>
                                            <p:strVal val="#ppt_x+0.4"/>
                                          </p:val>
                                        </p:tav>
                                        <p:tav tm="100000">
                                          <p:val>
                                            <p:strVal val="#ppt_x-0.05"/>
                                          </p:val>
                                        </p:tav>
                                      </p:tavLst>
                                    </p:anim>
                                    <p:anim calcmode="lin" valueType="num">
                                      <p:cBhvr>
                                        <p:cTn id="18" dur="800" decel="100000" fill="hold"/>
                                        <p:tgtEl>
                                          <p:spTgt spid="16"/>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800" decel="100000"/>
                                        <p:tgtEl>
                                          <p:spTgt spid="9"/>
                                        </p:tgtEl>
                                      </p:cBhvr>
                                    </p:animEffect>
                                    <p:anim calcmode="lin" valueType="num">
                                      <p:cBhvr>
                                        <p:cTn id="24" dur="800" decel="100000" fill="hold"/>
                                        <p:tgtEl>
                                          <p:spTgt spid="9"/>
                                        </p:tgtEl>
                                        <p:attrNameLst>
                                          <p:attrName>style.rotation</p:attrName>
                                        </p:attrNameLst>
                                      </p:cBhvr>
                                      <p:tavLst>
                                        <p:tav tm="0">
                                          <p:val>
                                            <p:fltVal val="-90"/>
                                          </p:val>
                                        </p:tav>
                                        <p:tav tm="100000">
                                          <p:val>
                                            <p:fltVal val="0"/>
                                          </p:val>
                                        </p:tav>
                                      </p:tavLst>
                                    </p:anim>
                                    <p:anim calcmode="lin" valueType="num">
                                      <p:cBhvr>
                                        <p:cTn id="25" dur="800" decel="100000" fill="hold"/>
                                        <p:tgtEl>
                                          <p:spTgt spid="9"/>
                                        </p:tgtEl>
                                        <p:attrNameLst>
                                          <p:attrName>ppt_x</p:attrName>
                                        </p:attrNameLst>
                                      </p:cBhvr>
                                      <p:tavLst>
                                        <p:tav tm="0">
                                          <p:val>
                                            <p:strVal val="#ppt_x+0.4"/>
                                          </p:val>
                                        </p:tav>
                                        <p:tav tm="100000">
                                          <p:val>
                                            <p:strVal val="#ppt_x-0.05"/>
                                          </p:val>
                                        </p:tav>
                                      </p:tavLst>
                                    </p:anim>
                                    <p:anim calcmode="lin" valueType="num">
                                      <p:cBhvr>
                                        <p:cTn id="26" dur="800" decel="100000" fill="hold"/>
                                        <p:tgtEl>
                                          <p:spTgt spid="9"/>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upload.wikimedia.org/wikipedia/vi/c/ce/Ngh%C4%A9a_qu%C3%A2n_Ba_%C4%90%C3%ACnh_b%E1%BB%8B_b%E1%BA%AFt.jpg">
            <a:extLst>
              <a:ext uri="{FF2B5EF4-FFF2-40B4-BE49-F238E27FC236}">
                <a16:creationId xmlns="" xmlns:a16="http://schemas.microsoft.com/office/drawing/2014/main" id="{8987F832-1E5B-8945-BB84-2A773E9ECDFB}"/>
              </a:ext>
            </a:extLst>
          </p:cNvPr>
          <p:cNvPicPr>
            <a:picLocks noChangeAspect="1" noChangeArrowheads="1"/>
          </p:cNvPicPr>
          <p:nvPr/>
        </p:nvPicPr>
        <p:blipFill>
          <a:blip r:embed="rId2"/>
          <a:srcRect/>
          <a:stretch>
            <a:fillRect/>
          </a:stretch>
        </p:blipFill>
        <p:spPr bwMode="auto">
          <a:xfrm>
            <a:off x="108280" y="818147"/>
            <a:ext cx="5951207" cy="4766101"/>
          </a:xfrm>
          <a:prstGeom prst="rect">
            <a:avLst/>
          </a:prstGeom>
          <a:noFill/>
        </p:spPr>
      </p:pic>
      <p:sp>
        <p:nvSpPr>
          <p:cNvPr id="6" name="TextBox 5">
            <a:extLst>
              <a:ext uri="{FF2B5EF4-FFF2-40B4-BE49-F238E27FC236}">
                <a16:creationId xmlns="" xmlns:a16="http://schemas.microsoft.com/office/drawing/2014/main" id="{2AF68F53-C7EA-3C45-9D67-5C13BAA164DE}"/>
              </a:ext>
            </a:extLst>
          </p:cNvPr>
          <p:cNvSpPr txBox="1"/>
          <p:nvPr/>
        </p:nvSpPr>
        <p:spPr>
          <a:xfrm>
            <a:off x="2859294" y="5794285"/>
            <a:ext cx="7423696" cy="523220"/>
          </a:xfrm>
          <a:prstGeom prst="rect">
            <a:avLst/>
          </a:prstGeom>
          <a:solidFill>
            <a:schemeClr val="accent6"/>
          </a:solidFill>
        </p:spPr>
        <p:txBody>
          <a:bodyPr wrap="square" rtlCol="0">
            <a:spAutoFit/>
          </a:bodyPr>
          <a:lstStyle/>
          <a:p>
            <a:r>
              <a:rPr lang="en-US" sz="2800" dirty="0" err="1">
                <a:solidFill>
                  <a:srgbClr val="FF0000"/>
                </a:solidFill>
                <a:latin typeface="Times New Roman" pitchFamily="18" charset="0"/>
                <a:cs typeface="Times New Roman" pitchFamily="18" charset="0"/>
              </a:rPr>
              <a:t>Nghĩa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quân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cuộc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khởi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nghĩa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Đình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bị</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bắt</a:t>
            </a:r>
            <a:r>
              <a:rPr lang="en-US" sz="2800" dirty="0">
                <a:solidFill>
                  <a:srgbClr val="FF0000"/>
                </a:solidFill>
                <a:latin typeface="Times New Roman" pitchFamily="18" charset="0"/>
                <a:cs typeface="Times New Roman" pitchFamily="18" charset="0"/>
              </a:rPr>
              <a:t>.</a:t>
            </a:r>
            <a:endParaRPr lang="vi-VN" sz="2800" dirty="0">
              <a:solidFill>
                <a:srgbClr val="FF0000"/>
              </a:solidFill>
              <a:latin typeface="Times New Roman" pitchFamily="18" charset="0"/>
              <a:cs typeface="Times New Roman" pitchFamily="18" charset="0"/>
            </a:endParaRPr>
          </a:p>
        </p:txBody>
      </p:sp>
      <p:pic>
        <p:nvPicPr>
          <p:cNvPr id="2050" name="Picture 2" descr="Đinh Công Tráng (1842-1887) - Khởi nghĩa Ba Đình">
            <a:extLst>
              <a:ext uri="{FF2B5EF4-FFF2-40B4-BE49-F238E27FC236}">
                <a16:creationId xmlns="" xmlns:a16="http://schemas.microsoft.com/office/drawing/2014/main" id="{4BD91F21-C434-E943-A0C0-78131CB67B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130" y="818147"/>
            <a:ext cx="5954870" cy="476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24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1000"/>
                                        <p:tgtEl>
                                          <p:spTgt spid="2050"/>
                                        </p:tgtEl>
                                      </p:cBhvr>
                                    </p:animEffect>
                                    <p:anim calcmode="lin" valueType="num">
                                      <p:cBhvr>
                                        <p:cTn id="20" dur="1000" fill="hold"/>
                                        <p:tgtEl>
                                          <p:spTgt spid="2050"/>
                                        </p:tgtEl>
                                        <p:attrNameLst>
                                          <p:attrName>ppt_x</p:attrName>
                                        </p:attrNameLst>
                                      </p:cBhvr>
                                      <p:tavLst>
                                        <p:tav tm="0">
                                          <p:val>
                                            <p:strVal val="#ppt_x"/>
                                          </p:val>
                                        </p:tav>
                                        <p:tav tm="100000">
                                          <p:val>
                                            <p:strVal val="#ppt_x"/>
                                          </p:val>
                                        </p:tav>
                                      </p:tavLst>
                                    </p:anim>
                                    <p:anim calcmode="lin" valueType="num">
                                      <p:cBhvr>
                                        <p:cTn id="21" dur="900" decel="100000" fill="hold"/>
                                        <p:tgtEl>
                                          <p:spTgt spid="205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05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 xmlns:a16="http://schemas.microsoft.com/office/drawing/2014/main" id="{22C094C4-2CE1-7949-B839-BA261213814E}"/>
              </a:ext>
            </a:extLst>
          </p:cNvPr>
          <p:cNvGraphicFramePr>
            <a:graphicFrameLocks noGrp="1"/>
          </p:cNvGraphicFramePr>
          <p:nvPr/>
        </p:nvGraphicFramePr>
        <p:xfrm>
          <a:off x="-3299" y="-12700"/>
          <a:ext cx="12192000" cy="6858000"/>
        </p:xfrm>
        <a:graphic>
          <a:graphicData uri="http://schemas.openxmlformats.org/drawingml/2006/table">
            <a:tbl>
              <a:tblPr firstRow="1" bandRow="1">
                <a:tableStyleId>{327F97BB-C833-4FB7-BDE5-3F7075034690}</a:tableStyleId>
              </a:tblPr>
              <a:tblGrid>
                <a:gridCol w="1108199">
                  <a:extLst>
                    <a:ext uri="{9D8B030D-6E8A-4147-A177-3AD203B41FA5}">
                      <a16:colId xmlns="" xmlns:a16="http://schemas.microsoft.com/office/drawing/2014/main" val="3584916572"/>
                    </a:ext>
                  </a:extLst>
                </a:gridCol>
                <a:gridCol w="1143000">
                  <a:extLst>
                    <a:ext uri="{9D8B030D-6E8A-4147-A177-3AD203B41FA5}">
                      <a16:colId xmlns="" xmlns:a16="http://schemas.microsoft.com/office/drawing/2014/main" val="2842019225"/>
                    </a:ext>
                  </a:extLst>
                </a:gridCol>
                <a:gridCol w="1612900">
                  <a:extLst>
                    <a:ext uri="{9D8B030D-6E8A-4147-A177-3AD203B41FA5}">
                      <a16:colId xmlns="" xmlns:a16="http://schemas.microsoft.com/office/drawing/2014/main" val="845174243"/>
                    </a:ext>
                  </a:extLst>
                </a:gridCol>
                <a:gridCol w="1905000">
                  <a:extLst>
                    <a:ext uri="{9D8B030D-6E8A-4147-A177-3AD203B41FA5}">
                      <a16:colId xmlns="" xmlns:a16="http://schemas.microsoft.com/office/drawing/2014/main" val="234632662"/>
                    </a:ext>
                  </a:extLst>
                </a:gridCol>
                <a:gridCol w="5270500">
                  <a:extLst>
                    <a:ext uri="{9D8B030D-6E8A-4147-A177-3AD203B41FA5}">
                      <a16:colId xmlns="" xmlns:a16="http://schemas.microsoft.com/office/drawing/2014/main" val="1321652068"/>
                    </a:ext>
                  </a:extLst>
                </a:gridCol>
                <a:gridCol w="1152401">
                  <a:extLst>
                    <a:ext uri="{9D8B030D-6E8A-4147-A177-3AD203B41FA5}">
                      <a16:colId xmlns="" xmlns:a16="http://schemas.microsoft.com/office/drawing/2014/main" val="1694316258"/>
                    </a:ext>
                  </a:extLst>
                </a:gridCol>
              </a:tblGrid>
              <a:tr h="948447">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249805804"/>
                  </a:ext>
                </a:extLst>
              </a:tr>
              <a:tr h="1969851">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x-none"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720686893"/>
                  </a:ext>
                </a:extLst>
              </a:tr>
              <a:tr h="1969851">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681233797"/>
                  </a:ext>
                </a:extLst>
              </a:tr>
              <a:tr h="1969851">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x-none"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676606238"/>
                  </a:ext>
                </a:extLst>
              </a:tr>
            </a:tbl>
          </a:graphicData>
        </a:graphic>
      </p:graphicFrame>
      <p:sp>
        <p:nvSpPr>
          <p:cNvPr id="4" name="Rectangle 3">
            <a:extLst>
              <a:ext uri="{FF2B5EF4-FFF2-40B4-BE49-F238E27FC236}">
                <a16:creationId xmlns="" xmlns:a16="http://schemas.microsoft.com/office/drawing/2014/main" id="{BEF5A38C-6E9F-C34A-B387-7112D3ECD019}"/>
              </a:ext>
            </a:extLst>
          </p:cNvPr>
          <p:cNvSpPr/>
          <p:nvPr/>
        </p:nvSpPr>
        <p:spPr>
          <a:xfrm>
            <a:off x="-174273" y="44604"/>
            <a:ext cx="1323146" cy="830997"/>
          </a:xfrm>
          <a:prstGeom prst="rect">
            <a:avLst/>
          </a:prstGeom>
        </p:spPr>
        <p:txBody>
          <a:bodyPr wrap="square">
            <a:spAutoFit/>
          </a:bodyPr>
          <a:lstStyle/>
          <a:p>
            <a:pPr algn="ctr"/>
            <a:r>
              <a:rPr lang="en-US" sz="2400" dirty="0" err="1">
                <a:solidFill>
                  <a:srgbClr val="C00000"/>
                </a:solidFill>
                <a:latin typeface="Times New Roman" panose="02020603050405020304" pitchFamily="18" charset="0"/>
                <a:cs typeface="Times New Roman" panose="02020603050405020304" pitchFamily="18" charset="0"/>
              </a:rPr>
              <a:t>Khởi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nghĩa</a:t>
            </a:r>
            <a:endParaRPr lang="x-none" sz="2400" dirty="0">
              <a:solidFill>
                <a:srgbClr val="C0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499FE319-399B-684C-91FC-DA7E003F245D}"/>
              </a:ext>
            </a:extLst>
          </p:cNvPr>
          <p:cNvSpPr/>
          <p:nvPr/>
        </p:nvSpPr>
        <p:spPr>
          <a:xfrm>
            <a:off x="1143821" y="67269"/>
            <a:ext cx="1065452" cy="830997"/>
          </a:xfrm>
          <a:prstGeom prst="rect">
            <a:avLst/>
          </a:prstGeom>
        </p:spPr>
        <p:txBody>
          <a:bodyPr wrap="square">
            <a:spAutoFit/>
          </a:bodyPr>
          <a:lstStyle/>
          <a:p>
            <a:pPr algn="ctr"/>
            <a:r>
              <a:rPr lang="en-US" sz="2400" b="0" i="0" dirty="0" err="1">
                <a:solidFill>
                  <a:srgbClr val="C00000"/>
                </a:solidFill>
                <a:effectLst/>
                <a:latin typeface="Times New Roman" panose="02020603050405020304" pitchFamily="18" charset="0"/>
                <a:cs typeface="Times New Roman" panose="02020603050405020304" pitchFamily="18" charset="0"/>
              </a:rPr>
              <a:t>Thời</a:t>
            </a:r>
            <a:r>
              <a:rPr lang="en-US" sz="2400" b="0" i="0" dirty="0">
                <a:solidFill>
                  <a:srgbClr val="C00000"/>
                </a:solidFill>
                <a:effectLst/>
                <a:latin typeface="Times New Roman" panose="02020603050405020304" pitchFamily="18" charset="0"/>
                <a:cs typeface="Times New Roman" panose="02020603050405020304" pitchFamily="18" charset="0"/>
              </a:rPr>
              <a:t> </a:t>
            </a:r>
            <a:r>
              <a:rPr lang="en-US" sz="2400" b="0" i="0" dirty="0" err="1">
                <a:solidFill>
                  <a:srgbClr val="C00000"/>
                </a:solidFill>
                <a:effectLst/>
                <a:latin typeface="Times New Roman" panose="02020603050405020304" pitchFamily="18" charset="0"/>
                <a:cs typeface="Times New Roman" panose="02020603050405020304" pitchFamily="18" charset="0"/>
              </a:rPr>
              <a:t>gian</a:t>
            </a:r>
            <a:endParaRPr lang="x-none" sz="24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815AEBDB-C873-D048-B74C-954F9977C990}"/>
              </a:ext>
            </a:extLst>
          </p:cNvPr>
          <p:cNvSpPr/>
          <p:nvPr/>
        </p:nvSpPr>
        <p:spPr>
          <a:xfrm>
            <a:off x="2473939" y="273208"/>
            <a:ext cx="1337226" cy="461665"/>
          </a:xfrm>
          <a:prstGeom prst="rect">
            <a:avLst/>
          </a:prstGeom>
        </p:spPr>
        <p:txBody>
          <a:bodyPr wrap="none">
            <a:spAutoFit/>
          </a:bodyPr>
          <a:lstStyle/>
          <a:p>
            <a:r>
              <a:rPr lang="en-US" sz="2400" b="0" i="0" dirty="0" err="1">
                <a:solidFill>
                  <a:srgbClr val="C00000"/>
                </a:solidFill>
                <a:effectLst/>
                <a:latin typeface="Times New Roman" panose="02020603050405020304" pitchFamily="18" charset="0"/>
                <a:cs typeface="Times New Roman" panose="02020603050405020304" pitchFamily="18" charset="0"/>
              </a:rPr>
              <a:t>Lãnh</a:t>
            </a:r>
            <a:r>
              <a:rPr lang="en-US" sz="2400" b="0" i="0" dirty="0">
                <a:solidFill>
                  <a:srgbClr val="C00000"/>
                </a:solidFill>
                <a:effectLst/>
                <a:latin typeface="Times New Roman" panose="02020603050405020304" pitchFamily="18" charset="0"/>
                <a:cs typeface="Times New Roman" panose="02020603050405020304" pitchFamily="18" charset="0"/>
              </a:rPr>
              <a:t> </a:t>
            </a:r>
            <a:r>
              <a:rPr lang="en-US" sz="2400" b="0" i="0" dirty="0" err="1">
                <a:solidFill>
                  <a:srgbClr val="C00000"/>
                </a:solidFill>
                <a:effectLst/>
                <a:latin typeface="Times New Roman" panose="02020603050405020304" pitchFamily="18" charset="0"/>
                <a:cs typeface="Times New Roman" panose="02020603050405020304" pitchFamily="18" charset="0"/>
              </a:rPr>
              <a:t>đạo</a:t>
            </a:r>
            <a:endParaRPr lang="x-none" sz="2400" dirty="0">
              <a:solidFill>
                <a:srgbClr val="C0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8F23B69A-B536-8345-800C-CB2FABE05346}"/>
              </a:ext>
            </a:extLst>
          </p:cNvPr>
          <p:cNvSpPr/>
          <p:nvPr/>
        </p:nvSpPr>
        <p:spPr>
          <a:xfrm>
            <a:off x="4224928" y="273208"/>
            <a:ext cx="1149674" cy="461665"/>
          </a:xfrm>
          <a:prstGeom prst="rect">
            <a:avLst/>
          </a:prstGeom>
        </p:spPr>
        <p:txBody>
          <a:bodyPr wrap="none">
            <a:spAutoFit/>
          </a:bodyPr>
          <a:lstStyle/>
          <a:p>
            <a:r>
              <a:rPr lang="en-US" sz="2400" b="0" i="0" dirty="0" err="1">
                <a:solidFill>
                  <a:srgbClr val="C00000"/>
                </a:solidFill>
                <a:effectLst/>
                <a:latin typeface="Times New Roman" panose="02020603050405020304" pitchFamily="18" charset="0"/>
                <a:cs typeface="Times New Roman" panose="02020603050405020304" pitchFamily="18" charset="0"/>
              </a:rPr>
              <a:t>Địa</a:t>
            </a:r>
            <a:r>
              <a:rPr lang="en-US" sz="2400" b="0" i="0" dirty="0">
                <a:solidFill>
                  <a:srgbClr val="C00000"/>
                </a:solidFill>
                <a:effectLst/>
                <a:latin typeface="Times New Roman" panose="02020603050405020304" pitchFamily="18" charset="0"/>
                <a:cs typeface="Times New Roman" panose="02020603050405020304" pitchFamily="18" charset="0"/>
              </a:rPr>
              <a:t> </a:t>
            </a:r>
            <a:r>
              <a:rPr lang="en-US" sz="2400" b="0" i="0" dirty="0" err="1">
                <a:solidFill>
                  <a:srgbClr val="C00000"/>
                </a:solidFill>
                <a:effectLst/>
                <a:latin typeface="Times New Roman" panose="02020603050405020304" pitchFamily="18" charset="0"/>
                <a:cs typeface="Times New Roman" panose="02020603050405020304" pitchFamily="18" charset="0"/>
              </a:rPr>
              <a:t>bàn</a:t>
            </a:r>
            <a:endParaRPr lang="x-none" sz="2400" dirty="0">
              <a:solidFill>
                <a:srgbClr val="C0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 xmlns:a16="http://schemas.microsoft.com/office/drawing/2014/main" id="{2C0D3964-6787-634B-9FA7-F75901F10ACA}"/>
              </a:ext>
            </a:extLst>
          </p:cNvPr>
          <p:cNvSpPr/>
          <p:nvPr/>
        </p:nvSpPr>
        <p:spPr>
          <a:xfrm>
            <a:off x="7438308" y="279716"/>
            <a:ext cx="2234907" cy="461665"/>
          </a:xfrm>
          <a:prstGeom prst="rect">
            <a:avLst/>
          </a:prstGeom>
        </p:spPr>
        <p:txBody>
          <a:bodyPr wrap="none">
            <a:spAutoFit/>
          </a:bodyPr>
          <a:lstStyle/>
          <a:p>
            <a:r>
              <a:rPr lang="en-US" sz="2400" b="0" i="0" dirty="0" err="1">
                <a:solidFill>
                  <a:srgbClr val="C00000"/>
                </a:solidFill>
                <a:effectLst/>
                <a:latin typeface="Times New Roman" panose="02020603050405020304" pitchFamily="18" charset="0"/>
                <a:cs typeface="Times New Roman" panose="02020603050405020304" pitchFamily="18" charset="0"/>
              </a:rPr>
              <a:t>Hoạt</a:t>
            </a:r>
            <a:r>
              <a:rPr lang="en-US" sz="2400" b="0" i="0" dirty="0">
                <a:solidFill>
                  <a:srgbClr val="C00000"/>
                </a:solidFill>
                <a:effectLst/>
                <a:latin typeface="Times New Roman" panose="02020603050405020304" pitchFamily="18" charset="0"/>
                <a:cs typeface="Times New Roman" panose="02020603050405020304" pitchFamily="18" charset="0"/>
              </a:rPr>
              <a:t> </a:t>
            </a:r>
            <a:r>
              <a:rPr lang="en-US" sz="2400" b="0" i="0" dirty="0" err="1">
                <a:solidFill>
                  <a:srgbClr val="C00000"/>
                </a:solidFill>
                <a:effectLst/>
                <a:latin typeface="Times New Roman" panose="02020603050405020304" pitchFamily="18" charset="0"/>
                <a:cs typeface="Times New Roman" panose="02020603050405020304" pitchFamily="18" charset="0"/>
              </a:rPr>
              <a:t>động</a:t>
            </a:r>
            <a:r>
              <a:rPr lang="en-US" sz="2400" b="0" i="0" dirty="0">
                <a:solidFill>
                  <a:srgbClr val="C00000"/>
                </a:solidFill>
                <a:effectLst/>
                <a:latin typeface="Times New Roman" panose="02020603050405020304" pitchFamily="18" charset="0"/>
                <a:cs typeface="Times New Roman" panose="02020603050405020304" pitchFamily="18" charset="0"/>
              </a:rPr>
              <a:t> </a:t>
            </a:r>
            <a:r>
              <a:rPr lang="en-US" sz="2400" b="0" i="0" dirty="0" err="1">
                <a:solidFill>
                  <a:srgbClr val="C00000"/>
                </a:solidFill>
                <a:effectLst/>
                <a:latin typeface="Times New Roman" panose="02020603050405020304" pitchFamily="18" charset="0"/>
                <a:cs typeface="Times New Roman" panose="02020603050405020304" pitchFamily="18" charset="0"/>
              </a:rPr>
              <a:t>chính</a:t>
            </a:r>
            <a:endParaRPr lang="x-none" sz="2400" dirty="0">
              <a:solidFill>
                <a:srgbClr val="C0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 xmlns:a16="http://schemas.microsoft.com/office/drawing/2014/main" id="{5FAF78EC-DF7C-B740-969E-9BE4636FC592}"/>
              </a:ext>
            </a:extLst>
          </p:cNvPr>
          <p:cNvSpPr/>
          <p:nvPr/>
        </p:nvSpPr>
        <p:spPr>
          <a:xfrm>
            <a:off x="11236652" y="68301"/>
            <a:ext cx="806939" cy="830997"/>
          </a:xfrm>
          <a:prstGeom prst="rect">
            <a:avLst/>
          </a:prstGeom>
        </p:spPr>
        <p:txBody>
          <a:bodyPr wrap="square">
            <a:spAutoFit/>
          </a:bodyPr>
          <a:lstStyle/>
          <a:p>
            <a:r>
              <a:rPr lang="en-US" sz="2400" b="0" i="0" dirty="0" err="1">
                <a:solidFill>
                  <a:srgbClr val="C00000"/>
                </a:solidFill>
                <a:effectLst/>
                <a:latin typeface="Times New Roman" panose="02020603050405020304" pitchFamily="18" charset="0"/>
                <a:cs typeface="Times New Roman" panose="02020603050405020304" pitchFamily="18" charset="0"/>
              </a:rPr>
              <a:t>Kết</a:t>
            </a:r>
            <a:r>
              <a:rPr lang="en-US" sz="2400" b="0" i="0" dirty="0">
                <a:solidFill>
                  <a:srgbClr val="C00000"/>
                </a:solidFill>
                <a:effectLst/>
                <a:latin typeface="Times New Roman" panose="02020603050405020304" pitchFamily="18" charset="0"/>
                <a:cs typeface="Times New Roman" panose="02020603050405020304" pitchFamily="18" charset="0"/>
              </a:rPr>
              <a:t> </a:t>
            </a:r>
            <a:r>
              <a:rPr lang="en-US" sz="2400" b="0" i="0" dirty="0" err="1">
                <a:solidFill>
                  <a:srgbClr val="C00000"/>
                </a:solidFill>
                <a:effectLst/>
                <a:latin typeface="Times New Roman" panose="02020603050405020304" pitchFamily="18" charset="0"/>
                <a:cs typeface="Times New Roman" panose="02020603050405020304" pitchFamily="18" charset="0"/>
              </a:rPr>
              <a:t>quả</a:t>
            </a:r>
            <a:endParaRPr lang="x-none" sz="2400" dirty="0">
              <a:solidFill>
                <a:srgbClr val="C0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 xmlns:a16="http://schemas.microsoft.com/office/drawing/2014/main" id="{2BD0E009-F868-D048-A14B-1B0B54A00EFC}"/>
              </a:ext>
            </a:extLst>
          </p:cNvPr>
          <p:cNvSpPr/>
          <p:nvPr/>
        </p:nvSpPr>
        <p:spPr>
          <a:xfrm>
            <a:off x="-3299" y="1457402"/>
            <a:ext cx="981199" cy="830997"/>
          </a:xfrm>
          <a:prstGeom prst="rect">
            <a:avLst/>
          </a:prstGeom>
        </p:spPr>
        <p:txBody>
          <a:bodyPr wrap="square">
            <a:spAutoFit/>
          </a:bodyPr>
          <a:lstStyle/>
          <a:p>
            <a:pPr algn="ctr"/>
            <a:r>
              <a:rPr lang="en-US" sz="2400" dirty="0">
                <a:solidFill>
                  <a:srgbClr val="C00000"/>
                </a:solidFill>
                <a:latin typeface="Times New Roman" panose="02020603050405020304" pitchFamily="18" charset="0"/>
                <a:cs typeface="Times New Roman" panose="02020603050405020304" pitchFamily="18" charset="0"/>
              </a:rPr>
              <a:t>Ba </a:t>
            </a:r>
            <a:r>
              <a:rPr lang="en-US" sz="2400" dirty="0" err="1">
                <a:solidFill>
                  <a:srgbClr val="C00000"/>
                </a:solidFill>
                <a:latin typeface="Times New Roman" panose="02020603050405020304" pitchFamily="18" charset="0"/>
                <a:cs typeface="Times New Roman" panose="02020603050405020304" pitchFamily="18" charset="0"/>
              </a:rPr>
              <a:t>Đình</a:t>
            </a:r>
            <a:endParaRPr lang="x-none" sz="2400" dirty="0">
              <a:solidFill>
                <a:srgbClr val="C0000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 xmlns:a16="http://schemas.microsoft.com/office/drawing/2014/main" id="{119BC43D-4C24-9D4A-868C-DBEC5468DD37}"/>
              </a:ext>
            </a:extLst>
          </p:cNvPr>
          <p:cNvSpPr/>
          <p:nvPr/>
        </p:nvSpPr>
        <p:spPr>
          <a:xfrm>
            <a:off x="-3299" y="3465513"/>
            <a:ext cx="981199" cy="830997"/>
          </a:xfrm>
          <a:prstGeom prst="rect">
            <a:avLst/>
          </a:prstGeom>
        </p:spPr>
        <p:txBody>
          <a:bodyPr wrap="square">
            <a:spAutoFit/>
          </a:bodyPr>
          <a:lstStyle/>
          <a:p>
            <a:pPr algn="ctr"/>
            <a:r>
              <a:rPr lang="en-US" sz="2400" dirty="0" err="1">
                <a:solidFill>
                  <a:srgbClr val="C00000"/>
                </a:solidFill>
                <a:latin typeface="Times New Roman" panose="02020603050405020304" pitchFamily="18" charset="0"/>
                <a:cs typeface="Times New Roman" panose="02020603050405020304" pitchFamily="18" charset="0"/>
              </a:rPr>
              <a:t>Bãi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Sậy</a:t>
            </a:r>
            <a:endParaRPr lang="x-none" sz="2400" dirty="0">
              <a:solidFill>
                <a:srgbClr val="C0000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 xmlns:a16="http://schemas.microsoft.com/office/drawing/2014/main" id="{A277913A-B3E6-F84F-9D0A-041B9955E1B2}"/>
              </a:ext>
            </a:extLst>
          </p:cNvPr>
          <p:cNvSpPr/>
          <p:nvPr/>
        </p:nvSpPr>
        <p:spPr>
          <a:xfrm>
            <a:off x="-45426" y="5473624"/>
            <a:ext cx="1065452" cy="830997"/>
          </a:xfrm>
          <a:prstGeom prst="rect">
            <a:avLst/>
          </a:prstGeom>
        </p:spPr>
        <p:txBody>
          <a:bodyPr wrap="square">
            <a:spAutoFit/>
          </a:bodyPr>
          <a:lstStyle/>
          <a:p>
            <a:pPr algn="ctr"/>
            <a:r>
              <a:rPr lang="vi-VN" sz="2400" dirty="0">
                <a:solidFill>
                  <a:srgbClr val="C00000"/>
                </a:solidFill>
                <a:latin typeface="Times New Roman" panose="02020603050405020304" pitchFamily="18" charset="0"/>
                <a:cs typeface="Times New Roman" panose="02020603050405020304" pitchFamily="18" charset="0"/>
              </a:rPr>
              <a:t>Hương Khê</a:t>
            </a:r>
            <a:endParaRPr lang="x-none" sz="2400" dirty="0">
              <a:solidFill>
                <a:srgbClr val="C0000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 xmlns:a16="http://schemas.microsoft.com/office/drawing/2014/main" id="{1BD8C1D5-58AE-9947-BA36-512A77BE4BB9}"/>
              </a:ext>
            </a:extLst>
          </p:cNvPr>
          <p:cNvSpPr/>
          <p:nvPr/>
        </p:nvSpPr>
        <p:spPr>
          <a:xfrm>
            <a:off x="1169221" y="1268078"/>
            <a:ext cx="927347" cy="1200329"/>
          </a:xfrm>
          <a:prstGeom prst="rect">
            <a:avLst/>
          </a:prstGeom>
        </p:spPr>
        <p:txBody>
          <a:bodyPr wrap="square">
            <a:spAutoFit/>
          </a:bodyPr>
          <a:lstStyle/>
          <a:p>
            <a:pPr algn="ctr"/>
            <a:r>
              <a:rPr lang="x-none" sz="2400" b="0" i="0" dirty="0">
                <a:solidFill>
                  <a:srgbClr val="313131"/>
                </a:solidFill>
                <a:effectLst/>
                <a:latin typeface="Times New Roman" panose="02020603050405020304" pitchFamily="18" charset="0"/>
                <a:cs typeface="Times New Roman" panose="02020603050405020304" pitchFamily="18" charset="0"/>
              </a:rPr>
              <a:t>1886   - 1887</a:t>
            </a:r>
            <a:endParaRPr lang="x-none" sz="24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 xmlns:a16="http://schemas.microsoft.com/office/drawing/2014/main" id="{438BA5D1-0554-A543-B5DB-5F2832CE14F0}"/>
              </a:ext>
            </a:extLst>
          </p:cNvPr>
          <p:cNvSpPr/>
          <p:nvPr/>
        </p:nvSpPr>
        <p:spPr>
          <a:xfrm>
            <a:off x="2239138" y="966580"/>
            <a:ext cx="1462897" cy="1938992"/>
          </a:xfrm>
          <a:prstGeom prst="rect">
            <a:avLst/>
          </a:prstGeom>
        </p:spPr>
        <p:txBody>
          <a:bodyPr wrap="square">
            <a:spAutoFit/>
          </a:bodyPr>
          <a:lstStyle/>
          <a:p>
            <a:pPr algn="ctr"/>
            <a:r>
              <a:rPr lang="en-US" sz="2400" b="0" i="0" dirty="0" err="1">
                <a:solidFill>
                  <a:srgbClr val="0070C0"/>
                </a:solidFill>
                <a:effectLst/>
                <a:latin typeface="Times New Roman" panose="02020603050405020304" pitchFamily="18" charset="0"/>
                <a:cs typeface="Times New Roman" panose="02020603050405020304" pitchFamily="18" charset="0"/>
              </a:rPr>
              <a:t>Phạm</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Bành</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Đinh</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Công</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Tráng</a:t>
            </a:r>
            <a:endParaRPr lang="x-none" sz="2400" dirty="0">
              <a:solidFill>
                <a:srgbClr val="0070C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 xmlns:a16="http://schemas.microsoft.com/office/drawing/2014/main" id="{0BE57AB8-128F-A941-99EB-794E49D4F156}"/>
              </a:ext>
            </a:extLst>
          </p:cNvPr>
          <p:cNvSpPr/>
          <p:nvPr/>
        </p:nvSpPr>
        <p:spPr>
          <a:xfrm>
            <a:off x="3739471" y="1027608"/>
            <a:ext cx="1971671" cy="1938992"/>
          </a:xfrm>
          <a:prstGeom prst="rect">
            <a:avLst/>
          </a:prstGeom>
        </p:spPr>
        <p:txBody>
          <a:bodyPr wrap="square">
            <a:spAutoFit/>
          </a:bodyPr>
          <a:lstStyle/>
          <a:p>
            <a:pPr algn="ctr">
              <a:buClr>
                <a:srgbClr val="000000"/>
              </a:buClr>
              <a:defRPr/>
            </a:pPr>
            <a:r>
              <a:rPr lang="vi-VN" sz="2400" dirty="0">
                <a:solidFill>
                  <a:srgbClr val="313131"/>
                </a:solidFill>
                <a:latin typeface="Times New Roman" panose="02020603050405020304" pitchFamily="18" charset="0"/>
                <a:cs typeface="Times New Roman" panose="02020603050405020304" pitchFamily="18" charset="0"/>
              </a:rPr>
              <a:t>Căn cứ Ba Đình thuộc huyện Nga Sơn-Thanh Hóa</a:t>
            </a:r>
            <a:endParaRPr lang="x-none" sz="2400"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 xmlns:a16="http://schemas.microsoft.com/office/drawing/2014/main" id="{0FE17B57-5B18-A348-987B-181BD43969CE}"/>
              </a:ext>
            </a:extLst>
          </p:cNvPr>
          <p:cNvSpPr/>
          <p:nvPr/>
        </p:nvSpPr>
        <p:spPr>
          <a:xfrm>
            <a:off x="5841823" y="1145205"/>
            <a:ext cx="5073304" cy="1200329"/>
          </a:xfrm>
          <a:prstGeom prst="rect">
            <a:avLst/>
          </a:prstGeom>
        </p:spPr>
        <p:txBody>
          <a:bodyPr wrap="square">
            <a:spAutoFit/>
          </a:bodyPr>
          <a:lstStyle/>
          <a:p>
            <a:pPr algn="just"/>
            <a:r>
              <a:rPr lang="en-US" sz="2400" dirty="0">
                <a:solidFill>
                  <a:srgbClr val="FF0000"/>
                </a:solidFill>
                <a:latin typeface="Times New Roman" panose="02020603050405020304" pitchFamily="18" charset="0"/>
                <a:cs typeface="Times New Roman" panose="02020603050405020304" pitchFamily="18" charset="0"/>
              </a:rPr>
              <a:t>+ 12 –1886 </a:t>
            </a:r>
            <a:r>
              <a:rPr lang="en-US" sz="2400" dirty="0" err="1">
                <a:solidFill>
                  <a:srgbClr val="FF0000"/>
                </a:solidFill>
                <a:latin typeface="Times New Roman" panose="02020603050405020304" pitchFamily="18" charset="0"/>
                <a:cs typeface="Times New Roman" panose="02020603050405020304" pitchFamily="18" charset="0"/>
              </a:rPr>
              <a:t>đến</a:t>
            </a:r>
            <a:r>
              <a:rPr lang="en-US" sz="2400" dirty="0">
                <a:solidFill>
                  <a:srgbClr val="FF0000"/>
                </a:solidFill>
                <a:latin typeface="Times New Roman" panose="02020603050405020304" pitchFamily="18" charset="0"/>
                <a:cs typeface="Times New Roman" panose="02020603050405020304" pitchFamily="18" charset="0"/>
              </a:rPr>
              <a:t> 1/1887 </a:t>
            </a:r>
            <a:r>
              <a:rPr lang="en-US" sz="2400" dirty="0" err="1">
                <a:solidFill>
                  <a:srgbClr val="FF0000"/>
                </a:solidFill>
                <a:latin typeface="Times New Roman" panose="02020603050405020304" pitchFamily="18" charset="0"/>
                <a:cs typeface="Times New Roman" panose="02020603050405020304" pitchFamily="18" charset="0"/>
              </a:rPr>
              <a:t>cuộc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khởi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nghĩa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diễn</a:t>
            </a:r>
            <a:r>
              <a:rPr lang="en-US" sz="2400" dirty="0">
                <a:solidFill>
                  <a:srgbClr val="FF0000"/>
                </a:solidFill>
                <a:latin typeface="Times New Roman" panose="02020603050405020304" pitchFamily="18" charset="0"/>
                <a:cs typeface="Times New Roman" panose="02020603050405020304" pitchFamily="18" charset="0"/>
              </a:rPr>
              <a:t> ra </a:t>
            </a:r>
            <a:r>
              <a:rPr lang="en-US" sz="2400" dirty="0" err="1">
                <a:solidFill>
                  <a:srgbClr val="FF0000"/>
                </a:solidFill>
                <a:latin typeface="Times New Roman" panose="02020603050405020304" pitchFamily="18" charset="0"/>
                <a:cs typeface="Times New Roman" panose="02020603050405020304" pitchFamily="18" charset="0"/>
              </a:rPr>
              <a:t>quyết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liệt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đẩy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lui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nhiều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đợt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tấn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địch</a:t>
            </a:r>
            <a:endParaRPr lang="x-none" sz="2400" dirty="0">
              <a:solidFill>
                <a:srgbClr val="FF0000"/>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 xmlns:a16="http://schemas.microsoft.com/office/drawing/2014/main" id="{A0EA6122-DD2A-5E4D-BEE0-3E0AA322932B}"/>
              </a:ext>
            </a:extLst>
          </p:cNvPr>
          <p:cNvSpPr/>
          <p:nvPr/>
        </p:nvSpPr>
        <p:spPr>
          <a:xfrm>
            <a:off x="11040437" y="1569121"/>
            <a:ext cx="1199367" cy="461665"/>
          </a:xfrm>
          <a:prstGeom prst="rect">
            <a:avLst/>
          </a:prstGeom>
        </p:spPr>
        <p:txBody>
          <a:bodyPr wrap="none">
            <a:spAutoFit/>
          </a:bodyPr>
          <a:lstStyle/>
          <a:p>
            <a:r>
              <a:rPr lang="en-US" sz="2400" b="0" i="0" dirty="0" err="1">
                <a:solidFill>
                  <a:srgbClr val="313131"/>
                </a:solidFill>
                <a:effectLst/>
                <a:latin typeface="Times New Roman" panose="02020603050405020304" pitchFamily="18" charset="0"/>
                <a:cs typeface="Times New Roman" panose="02020603050405020304" pitchFamily="18" charset="0"/>
              </a:rPr>
              <a:t>Thất</a:t>
            </a:r>
            <a:r>
              <a:rPr lang="en-US" sz="2400" b="0" i="0" dirty="0">
                <a:solidFill>
                  <a:srgbClr val="313131"/>
                </a:solidFill>
                <a:effectLst/>
                <a:latin typeface="Times New Roman" panose="02020603050405020304" pitchFamily="18" charset="0"/>
                <a:cs typeface="Times New Roman" panose="02020603050405020304" pitchFamily="18" charset="0"/>
              </a:rPr>
              <a:t> </a:t>
            </a:r>
            <a:r>
              <a:rPr lang="en-US" sz="2400" b="0" i="0" dirty="0" err="1">
                <a:solidFill>
                  <a:srgbClr val="313131"/>
                </a:solidFill>
                <a:effectLst/>
                <a:latin typeface="Times New Roman" panose="02020603050405020304" pitchFamily="18" charset="0"/>
                <a:cs typeface="Times New Roman" panose="02020603050405020304" pitchFamily="18" charset="0"/>
              </a:rPr>
              <a:t>bại</a:t>
            </a:r>
            <a:endParaRPr lang="x-none" sz="2400" dirty="0">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 xmlns:a16="http://schemas.microsoft.com/office/drawing/2014/main" id="{125A18A5-FDEF-F34F-8EC1-4C6E598F0F1F}"/>
              </a:ext>
            </a:extLst>
          </p:cNvPr>
          <p:cNvSpPr/>
          <p:nvPr/>
        </p:nvSpPr>
        <p:spPr>
          <a:xfrm>
            <a:off x="1197676" y="3185299"/>
            <a:ext cx="811643" cy="1200329"/>
          </a:xfrm>
          <a:prstGeom prst="rect">
            <a:avLst/>
          </a:prstGeom>
        </p:spPr>
        <p:txBody>
          <a:bodyPr wrap="square">
            <a:spAutoFit/>
          </a:bodyPr>
          <a:lstStyle/>
          <a:p>
            <a:pPr algn="ctr"/>
            <a:r>
              <a:rPr lang="x-none" sz="2400" b="0" i="0" dirty="0">
                <a:solidFill>
                  <a:srgbClr val="313131"/>
                </a:solidFill>
                <a:effectLst/>
                <a:latin typeface="Times New Roman" panose="02020603050405020304" pitchFamily="18" charset="0"/>
                <a:cs typeface="Times New Roman" panose="02020603050405020304" pitchFamily="18" charset="0"/>
              </a:rPr>
              <a:t>1885</a:t>
            </a:r>
          </a:p>
          <a:p>
            <a:pPr algn="ctr"/>
            <a:r>
              <a:rPr lang="x-none" sz="2400" b="0" i="0" dirty="0">
                <a:solidFill>
                  <a:srgbClr val="313131"/>
                </a:solidFill>
                <a:effectLst/>
                <a:latin typeface="Times New Roman" panose="02020603050405020304" pitchFamily="18" charset="0"/>
                <a:cs typeface="Times New Roman" panose="02020603050405020304" pitchFamily="18" charset="0"/>
              </a:rPr>
              <a:t>- 1892</a:t>
            </a:r>
            <a:endParaRPr lang="x-none" sz="2400" dirty="0">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 xmlns:a16="http://schemas.microsoft.com/office/drawing/2014/main" id="{725AD509-7C71-1C4A-8538-7ACA2EB27117}"/>
              </a:ext>
            </a:extLst>
          </p:cNvPr>
          <p:cNvSpPr/>
          <p:nvPr/>
        </p:nvSpPr>
        <p:spPr>
          <a:xfrm>
            <a:off x="2248819" y="3243273"/>
            <a:ext cx="1302963" cy="1200329"/>
          </a:xfrm>
          <a:prstGeom prst="rect">
            <a:avLst/>
          </a:prstGeom>
        </p:spPr>
        <p:txBody>
          <a:bodyPr wrap="square">
            <a:spAutoFit/>
          </a:bodyPr>
          <a:lstStyle/>
          <a:p>
            <a:pPr algn="ctr"/>
            <a:r>
              <a:rPr lang="en-US" sz="2400" b="0" i="0" dirty="0" err="1">
                <a:solidFill>
                  <a:srgbClr val="0070C0"/>
                </a:solidFill>
                <a:effectLst/>
                <a:latin typeface="Times New Roman" panose="02020603050405020304" pitchFamily="18" charset="0"/>
                <a:cs typeface="Times New Roman" panose="02020603050405020304" pitchFamily="18" charset="0"/>
              </a:rPr>
              <a:t>Nguyễn</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Thiện</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Thuật</a:t>
            </a:r>
            <a:endParaRPr lang="x-none" sz="2400" dirty="0">
              <a:solidFill>
                <a:srgbClr val="0070C0"/>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 xmlns:a16="http://schemas.microsoft.com/office/drawing/2014/main" id="{EE98B471-422B-4042-8079-239BC8530FC4}"/>
              </a:ext>
            </a:extLst>
          </p:cNvPr>
          <p:cNvSpPr/>
          <p:nvPr/>
        </p:nvSpPr>
        <p:spPr>
          <a:xfrm>
            <a:off x="3922312" y="3073532"/>
            <a:ext cx="1511057" cy="1569660"/>
          </a:xfrm>
          <a:prstGeom prst="rect">
            <a:avLst/>
          </a:prstGeom>
        </p:spPr>
        <p:txBody>
          <a:bodyPr wrap="square">
            <a:spAutoFit/>
          </a:bodyPr>
          <a:lstStyle/>
          <a:p>
            <a:pPr algn="ctr"/>
            <a:r>
              <a:rPr lang="vi-VN" sz="2400" b="0" i="0" dirty="0">
                <a:solidFill>
                  <a:srgbClr val="313131"/>
                </a:solidFill>
                <a:effectLst/>
                <a:latin typeface="Times New Roman" panose="02020603050405020304" pitchFamily="18" charset="0"/>
                <a:cs typeface="Times New Roman" panose="02020603050405020304" pitchFamily="18" charset="0"/>
              </a:rPr>
              <a:t>Vùng lau sậy thuộc tỉnh Hưng Yên</a:t>
            </a:r>
            <a:endParaRPr lang="x-none" sz="2400" dirty="0">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 xmlns:a16="http://schemas.microsoft.com/office/drawing/2014/main" id="{D1BA1144-5D95-F24B-98AE-C0CC4AF99051}"/>
              </a:ext>
            </a:extLst>
          </p:cNvPr>
          <p:cNvSpPr/>
          <p:nvPr/>
        </p:nvSpPr>
        <p:spPr>
          <a:xfrm>
            <a:off x="5841823" y="3000633"/>
            <a:ext cx="5073304" cy="1569660"/>
          </a:xfrm>
          <a:prstGeom prst="rect">
            <a:avLst/>
          </a:prstGeom>
        </p:spPr>
        <p:txBody>
          <a:bodyPr wrap="square">
            <a:spAutoFit/>
          </a:bodyPr>
          <a:lstStyle/>
          <a:p>
            <a:pPr algn="just"/>
            <a:r>
              <a:rPr lang="en-US" sz="2400" dirty="0">
                <a:solidFill>
                  <a:srgbClr val="FF0000"/>
                </a:solidFill>
                <a:latin typeface="Times New Roman" panose="02020603050405020304" pitchFamily="18" charset="0"/>
                <a:cs typeface="Times New Roman" panose="02020603050405020304" pitchFamily="18" charset="0"/>
              </a:rPr>
              <a:t>+ 1883 –1889: </a:t>
            </a:r>
            <a:r>
              <a:rPr lang="en-US" sz="2400" dirty="0" err="1">
                <a:solidFill>
                  <a:srgbClr val="FF0000"/>
                </a:solidFill>
                <a:latin typeface="Times New Roman" panose="02020603050405020304" pitchFamily="18" charset="0"/>
                <a:cs typeface="Times New Roman" panose="02020603050405020304" pitchFamily="18" charset="0"/>
              </a:rPr>
              <a:t>Nghĩa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chiến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đấu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quyết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liệt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chống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Pháp</a:t>
            </a:r>
            <a:r>
              <a:rPr lang="en-US" sz="2400" dirty="0">
                <a:solidFill>
                  <a:srgbClr val="FF0000"/>
                </a:solidFill>
                <a:latin typeface="Times New Roman" panose="02020603050405020304" pitchFamily="18" charset="0"/>
                <a:cs typeface="Times New Roman" panose="02020603050405020304" pitchFamily="18" charset="0"/>
              </a:rPr>
              <a:t>. 1889 - 1892: </a:t>
            </a:r>
            <a:r>
              <a:rPr lang="en-US" sz="2400" dirty="0" err="1">
                <a:solidFill>
                  <a:srgbClr val="FF0000"/>
                </a:solidFill>
                <a:latin typeface="Times New Roman" panose="02020603050405020304" pitchFamily="18" charset="0"/>
                <a:cs typeface="Times New Roman" panose="02020603050405020304" pitchFamily="18" charset="0"/>
              </a:rPr>
              <a:t>Nguyễn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Thuật</a:t>
            </a:r>
            <a:r>
              <a:rPr lang="en-US" sz="2400" dirty="0">
                <a:solidFill>
                  <a:srgbClr val="FF0000"/>
                </a:solidFill>
                <a:latin typeface="Times New Roman" panose="02020603050405020304" pitchFamily="18" charset="0"/>
                <a:cs typeface="Times New Roman" panose="02020603050405020304" pitchFamily="18" charset="0"/>
              </a:rPr>
              <a:t> sang </a:t>
            </a:r>
            <a:r>
              <a:rPr lang="en-US" sz="2400" dirty="0" err="1">
                <a:solidFill>
                  <a:srgbClr val="FF0000"/>
                </a:solidFill>
                <a:latin typeface="Times New Roman" panose="02020603050405020304" pitchFamily="18" charset="0"/>
                <a:cs typeface="Times New Roman" panose="02020603050405020304" pitchFamily="18" charset="0"/>
              </a:rPr>
              <a:t>Trung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Quốc</a:t>
            </a:r>
            <a:r>
              <a:rPr lang="en-US" sz="2400" dirty="0">
                <a:solidFill>
                  <a:srgbClr val="FF0000"/>
                </a:solidFill>
                <a:latin typeface="Times New Roman" panose="02020603050405020304" pitchFamily="18" charset="0"/>
                <a:cs typeface="Times New Roman" panose="02020603050405020304" pitchFamily="18" charset="0"/>
              </a:rPr>
              <a:t> =&gt; </a:t>
            </a:r>
            <a:r>
              <a:rPr lang="en-US" sz="2400" dirty="0" err="1">
                <a:solidFill>
                  <a:srgbClr val="FF0000"/>
                </a:solidFill>
                <a:latin typeface="Times New Roman" panose="02020603050405020304" pitchFamily="18" charset="0"/>
                <a:cs typeface="Times New Roman" panose="02020603050405020304" pitchFamily="18" charset="0"/>
              </a:rPr>
              <a:t>Phong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trào</a:t>
            </a:r>
            <a:r>
              <a:rPr lang="en-US" sz="2400" dirty="0">
                <a:solidFill>
                  <a:srgbClr val="FF0000"/>
                </a:solidFill>
                <a:latin typeface="Times New Roman" panose="02020603050405020304" pitchFamily="18" charset="0"/>
                <a:cs typeface="Times New Roman" panose="02020603050405020304" pitchFamily="18" charset="0"/>
              </a:rPr>
              <a:t> tan </a:t>
            </a:r>
            <a:r>
              <a:rPr lang="en-US" sz="2400" dirty="0" err="1">
                <a:solidFill>
                  <a:srgbClr val="FF0000"/>
                </a:solidFill>
                <a:latin typeface="Times New Roman" panose="02020603050405020304" pitchFamily="18" charset="0"/>
                <a:cs typeface="Times New Roman" panose="02020603050405020304" pitchFamily="18" charset="0"/>
              </a:rPr>
              <a:t>rã</a:t>
            </a:r>
            <a:endParaRPr lang="x-none" sz="2400" dirty="0">
              <a:solidFill>
                <a:srgbClr val="FF0000"/>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 xmlns:a16="http://schemas.microsoft.com/office/drawing/2014/main" id="{C0332FCC-0876-9246-BD4A-26D5A53062D2}"/>
              </a:ext>
            </a:extLst>
          </p:cNvPr>
          <p:cNvSpPr/>
          <p:nvPr/>
        </p:nvSpPr>
        <p:spPr>
          <a:xfrm>
            <a:off x="11026770" y="3612606"/>
            <a:ext cx="1199367" cy="461665"/>
          </a:xfrm>
          <a:prstGeom prst="rect">
            <a:avLst/>
          </a:prstGeom>
        </p:spPr>
        <p:txBody>
          <a:bodyPr wrap="none">
            <a:spAutoFit/>
          </a:bodyPr>
          <a:lstStyle/>
          <a:p>
            <a:r>
              <a:rPr lang="en-US" sz="2400" b="0" i="0" dirty="0" err="1">
                <a:solidFill>
                  <a:srgbClr val="313131"/>
                </a:solidFill>
                <a:effectLst/>
                <a:latin typeface="Times New Roman" panose="02020603050405020304" pitchFamily="18" charset="0"/>
                <a:cs typeface="Times New Roman" panose="02020603050405020304" pitchFamily="18" charset="0"/>
              </a:rPr>
              <a:t>Thất</a:t>
            </a:r>
            <a:r>
              <a:rPr lang="en-US" sz="2400" b="0" i="0" dirty="0">
                <a:solidFill>
                  <a:srgbClr val="313131"/>
                </a:solidFill>
                <a:effectLst/>
                <a:latin typeface="Times New Roman" panose="02020603050405020304" pitchFamily="18" charset="0"/>
                <a:cs typeface="Times New Roman" panose="02020603050405020304" pitchFamily="18" charset="0"/>
              </a:rPr>
              <a:t> </a:t>
            </a:r>
            <a:r>
              <a:rPr lang="en-US" sz="2400" b="0" i="0" dirty="0" err="1">
                <a:solidFill>
                  <a:srgbClr val="313131"/>
                </a:solidFill>
                <a:effectLst/>
                <a:latin typeface="Times New Roman" panose="02020603050405020304" pitchFamily="18" charset="0"/>
                <a:cs typeface="Times New Roman" panose="02020603050405020304" pitchFamily="18" charset="0"/>
              </a:rPr>
              <a:t>bại</a:t>
            </a:r>
            <a:endParaRPr lang="x-none"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041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out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out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out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out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hởi nghĩa bãi sậy.mp4" descr="khởi nghĩa bãi sậy.mp4">
            <a:hlinkClick r:id="" action="ppaction://media"/>
            <a:extLst>
              <a:ext uri="{FF2B5EF4-FFF2-40B4-BE49-F238E27FC236}">
                <a16:creationId xmlns="" xmlns:a16="http://schemas.microsoft.com/office/drawing/2014/main" id="{BF482584-B313-654D-BBC7-7291B9E42F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8253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5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8FC04EE2-750E-4548-BA18-53529857EE8B}"/>
              </a:ext>
            </a:extLst>
          </p:cNvPr>
          <p:cNvGrpSpPr/>
          <p:nvPr/>
        </p:nvGrpSpPr>
        <p:grpSpPr>
          <a:xfrm>
            <a:off x="1142126" y="-385011"/>
            <a:ext cx="4309812" cy="1636295"/>
            <a:chOff x="1142126" y="-385011"/>
            <a:chExt cx="4309812" cy="1636295"/>
          </a:xfrm>
        </p:grpSpPr>
        <p:grpSp>
          <p:nvGrpSpPr>
            <p:cNvPr id="9" name="Group 8">
              <a:extLst>
                <a:ext uri="{FF2B5EF4-FFF2-40B4-BE49-F238E27FC236}">
                  <a16:creationId xmlns="" xmlns:a16="http://schemas.microsoft.com/office/drawing/2014/main" id="{E308B719-6DA5-2947-BE44-EDFD16BF54F2}"/>
                </a:ext>
              </a:extLst>
            </p:cNvPr>
            <p:cNvGrpSpPr/>
            <p:nvPr/>
          </p:nvGrpSpPr>
          <p:grpSpPr>
            <a:xfrm>
              <a:off x="1142126" y="-385011"/>
              <a:ext cx="4309812" cy="1636295"/>
              <a:chOff x="489284" y="962526"/>
              <a:chExt cx="5606716" cy="3128211"/>
            </a:xfrm>
          </p:grpSpPr>
          <p:sp>
            <p:nvSpPr>
              <p:cNvPr id="7" name="Rounded Rectangle 6">
                <a:extLst>
                  <a:ext uri="{FF2B5EF4-FFF2-40B4-BE49-F238E27FC236}">
                    <a16:creationId xmlns="" xmlns:a16="http://schemas.microsoft.com/office/drawing/2014/main" id="{C91468D2-8B5C-FE44-BF12-6339431C8498}"/>
                  </a:ext>
                </a:extLst>
              </p:cNvPr>
              <p:cNvSpPr/>
              <p:nvPr/>
            </p:nvSpPr>
            <p:spPr>
              <a:xfrm>
                <a:off x="505326" y="1636295"/>
                <a:ext cx="5590674" cy="2454442"/>
              </a:xfrm>
              <a:prstGeom prst="roundRect">
                <a:avLst>
                  <a:gd name="adj" fmla="val 3529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pic>
            <p:nvPicPr>
              <p:cNvPr id="1028" name="Picture 4">
                <a:extLst>
                  <a:ext uri="{FF2B5EF4-FFF2-40B4-BE49-F238E27FC236}">
                    <a16:creationId xmlns="" xmlns:a16="http://schemas.microsoft.com/office/drawing/2014/main" id="{D508812C-230B-194C-A2A4-19C2093E9A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16" t="26316" r="5789" b="24421"/>
              <a:stretch/>
            </p:blipFill>
            <p:spPr bwMode="auto">
              <a:xfrm>
                <a:off x="489284" y="962526"/>
                <a:ext cx="5606716" cy="312821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 xmlns:a16="http://schemas.microsoft.com/office/drawing/2014/main" id="{9857EB88-5246-D544-B2BE-C6B87AF516AD}"/>
                </a:ext>
              </a:extLst>
            </p:cNvPr>
            <p:cNvSpPr/>
            <p:nvPr/>
          </p:nvSpPr>
          <p:spPr>
            <a:xfrm>
              <a:off x="1501509" y="297190"/>
              <a:ext cx="359104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Khởi nghĩa Bãi Sậy</a:t>
              </a:r>
            </a:p>
          </p:txBody>
        </p:sp>
      </p:grpSp>
      <p:sp>
        <p:nvSpPr>
          <p:cNvPr id="4" name="Rectangle 3">
            <a:extLst>
              <a:ext uri="{FF2B5EF4-FFF2-40B4-BE49-F238E27FC236}">
                <a16:creationId xmlns="" xmlns:a16="http://schemas.microsoft.com/office/drawing/2014/main" id="{7807ECFA-B06A-D943-9760-D008583A1FB5}"/>
              </a:ext>
            </a:extLst>
          </p:cNvPr>
          <p:cNvSpPr/>
          <p:nvPr/>
        </p:nvSpPr>
        <p:spPr>
          <a:xfrm>
            <a:off x="6565530" y="6401742"/>
            <a:ext cx="5429692" cy="400110"/>
          </a:xfrm>
          <a:prstGeom prst="rect">
            <a:avLst/>
          </a:prstGeom>
        </p:spPr>
        <p:txBody>
          <a:bodyPr wrap="none">
            <a:spAutoFit/>
          </a:bodyPr>
          <a:lstStyle/>
          <a:p>
            <a:r>
              <a:rPr lang="vi-VN" sz="2000" dirty="0">
                <a:solidFill>
                  <a:srgbClr val="FF0000"/>
                </a:solidFill>
                <a:latin typeface="Times New Roman" panose="02020603050405020304" pitchFamily="18" charset="0"/>
                <a:cs typeface="Times New Roman" panose="02020603050405020304" pitchFamily="18" charset="0"/>
              </a:rPr>
              <a:t>Lược đồ địa bàn hoạt động của nghĩa quân Bãi Sậy</a:t>
            </a:r>
            <a:endParaRPr lang="x-none" sz="2000" dirty="0">
              <a:solidFill>
                <a:srgbClr val="FF0000"/>
              </a:solidFill>
              <a:latin typeface="Times New Roman" panose="02020603050405020304" pitchFamily="18" charset="0"/>
              <a:cs typeface="Times New Roman" panose="02020603050405020304" pitchFamily="18" charset="0"/>
            </a:endParaRPr>
          </a:p>
        </p:txBody>
      </p:sp>
      <p:pic>
        <p:nvPicPr>
          <p:cNvPr id="14" name="Picture 2" descr="Hình ảnh có liên quan">
            <a:extLst>
              <a:ext uri="{FF2B5EF4-FFF2-40B4-BE49-F238E27FC236}">
                <a16:creationId xmlns="" xmlns:a16="http://schemas.microsoft.com/office/drawing/2014/main" id="{AC4658F6-BD78-EB46-B220-5F39C2762177}"/>
              </a:ext>
            </a:extLst>
          </p:cNvPr>
          <p:cNvPicPr>
            <a:picLocks noChangeAspect="1" noChangeArrowheads="1"/>
          </p:cNvPicPr>
          <p:nvPr/>
        </p:nvPicPr>
        <p:blipFill>
          <a:blip r:embed="rId3"/>
          <a:srcRect l="2985" t="26239" r="2984" b="2541"/>
          <a:stretch>
            <a:fillRect/>
          </a:stretch>
        </p:blipFill>
        <p:spPr bwMode="auto">
          <a:xfrm>
            <a:off x="6095999" y="751849"/>
            <a:ext cx="6029895" cy="5536655"/>
          </a:xfrm>
          <a:prstGeom prst="rect">
            <a:avLst/>
          </a:prstGeom>
          <a:noFill/>
        </p:spPr>
      </p:pic>
      <p:sp>
        <p:nvSpPr>
          <p:cNvPr id="16" name="TextBox 15">
            <a:extLst>
              <a:ext uri="{FF2B5EF4-FFF2-40B4-BE49-F238E27FC236}">
                <a16:creationId xmlns="" xmlns:a16="http://schemas.microsoft.com/office/drawing/2014/main" id="{3CDA96BE-B134-144F-B965-FCC217737366}"/>
              </a:ext>
            </a:extLst>
          </p:cNvPr>
          <p:cNvSpPr txBox="1"/>
          <p:nvPr/>
        </p:nvSpPr>
        <p:spPr>
          <a:xfrm>
            <a:off x="-1" y="1953126"/>
            <a:ext cx="5903495" cy="2677656"/>
          </a:xfrm>
          <a:prstGeom prst="rect">
            <a:avLst/>
          </a:prstGeom>
          <a:noFill/>
        </p:spPr>
        <p:txBody>
          <a:bodyPr wrap="square" rtlCol="0">
            <a:spAutoFit/>
          </a:bodyPr>
          <a:lstStyle/>
          <a:p>
            <a:pPr algn="just"/>
            <a:r>
              <a:rPr lang="vi-VN" sz="2800" kern="0" dirty="0">
                <a:solidFill>
                  <a:srgbClr val="000000"/>
                </a:solidFill>
                <a:latin typeface="Times New Roman" pitchFamily="18" charset="0"/>
                <a:cs typeface="Times New Roman" pitchFamily="18" charset="0"/>
                <a:sym typeface="Arial"/>
              </a:rPr>
              <a:t>Vị trí Bãi Sậy hiểm yếu và có nhiều đường thông ra ngoài. Chính nhờ vậy, mà nghĩa quân đã bung ra hoạt động khắp nơi, lan sang các tỉnh lân cận khác như Hải Dương, Bắc Ninh, Bắc Giang, Quảng </a:t>
            </a:r>
            <a:r>
              <a:rPr lang="vi-VN" sz="2400" kern="0" dirty="0">
                <a:solidFill>
                  <a:srgbClr val="000000"/>
                </a:solidFill>
                <a:latin typeface="Times New Roman" pitchFamily="18" charset="0"/>
                <a:cs typeface="Times New Roman" pitchFamily="18" charset="0"/>
                <a:sym typeface="Arial"/>
              </a:rPr>
              <a:t>Yên...</a:t>
            </a:r>
            <a:endParaRPr lang="en-US" sz="2800" kern="0" dirty="0">
              <a:solidFill>
                <a:srgbClr val="000000"/>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282440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0.70"/>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000" fill="hold"/>
                                        <p:tgtEl>
                                          <p:spTgt spid="16"/>
                                        </p:tgtEl>
                                        <p:attrNameLst>
                                          <p:attrName>ppt_w</p:attrName>
                                        </p:attrNameLst>
                                      </p:cBhvr>
                                      <p:tavLst>
                                        <p:tav tm="0">
                                          <p:val>
                                            <p:strVal val="#ppt_w*0.70"/>
                                          </p:val>
                                        </p:tav>
                                        <p:tav tm="100000">
                                          <p:val>
                                            <p:strVal val="#ppt_w"/>
                                          </p:val>
                                        </p:tav>
                                      </p:tavLst>
                                    </p:anim>
                                    <p:anim calcmode="lin" valueType="num">
                                      <p:cBhvr>
                                        <p:cTn id="23" dur="1000" fill="hold"/>
                                        <p:tgtEl>
                                          <p:spTgt spid="16"/>
                                        </p:tgtEl>
                                        <p:attrNameLst>
                                          <p:attrName>ppt_h</p:attrName>
                                        </p:attrNameLst>
                                      </p:cBhvr>
                                      <p:tavLst>
                                        <p:tav tm="0">
                                          <p:val>
                                            <p:strVal val="#ppt_h"/>
                                          </p:val>
                                        </p:tav>
                                        <p:tav tm="100000">
                                          <p:val>
                                            <p:strVal val="#ppt_h"/>
                                          </p:val>
                                        </p:tav>
                                      </p:tavLst>
                                    </p:anim>
                                    <p:animEffect transition="in" filter="fade">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theme/theme1.xml><?xml version="1.0" encoding="utf-8"?>
<a:theme xmlns:a="http://schemas.openxmlformats.org/drawingml/2006/main" name="Cymbeline template">
  <a:themeElements>
    <a:clrScheme name="Custom 347">
      <a:dk1>
        <a:srgbClr val="000000"/>
      </a:dk1>
      <a:lt1>
        <a:srgbClr val="FFFFFF"/>
      </a:lt1>
      <a:dk2>
        <a:srgbClr val="666666"/>
      </a:dk2>
      <a:lt2>
        <a:srgbClr val="EFEFEF"/>
      </a:lt2>
      <a:accent1>
        <a:srgbClr val="485364"/>
      </a:accent1>
      <a:accent2>
        <a:srgbClr val="63728A"/>
      </a:accent2>
      <a:accent3>
        <a:srgbClr val="8B9AB3"/>
      </a:accent3>
      <a:accent4>
        <a:srgbClr val="9E8473"/>
      </a:accent4>
      <a:accent5>
        <a:srgbClr val="CAAE9C"/>
      </a:accent5>
      <a:accent6>
        <a:srgbClr val="DFCEC3"/>
      </a:accent6>
      <a:hlink>
        <a:srgbClr val="0000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21 Marketing Plan by Slidesgo">
  <a:themeElements>
    <a:clrScheme name="Simple Light">
      <a:dk1>
        <a:srgbClr val="696E72"/>
      </a:dk1>
      <a:lt1>
        <a:srgbClr val="FFFFFF"/>
      </a:lt1>
      <a:dk2>
        <a:srgbClr val="595959"/>
      </a:dk2>
      <a:lt2>
        <a:srgbClr val="EEEEEE"/>
      </a:lt2>
      <a:accent1>
        <a:srgbClr val="9EDDEF"/>
      </a:accent1>
      <a:accent2>
        <a:srgbClr val="96B3C1"/>
      </a:accent2>
      <a:accent3>
        <a:srgbClr val="D9D9D9"/>
      </a:accent3>
      <a:accent4>
        <a:srgbClr val="F7E5B7"/>
      </a:accent4>
      <a:accent5>
        <a:srgbClr val="D7E1EA"/>
      </a:accent5>
      <a:accent6>
        <a:srgbClr val="FFFFFF"/>
      </a:accent6>
      <a:hlink>
        <a:srgbClr val="1D26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otebook Lesson by Slidesgo">
  <a:themeElements>
    <a:clrScheme name="Simple Light">
      <a:dk1>
        <a:srgbClr val="595959"/>
      </a:dk1>
      <a:lt1>
        <a:srgbClr val="F1C232"/>
      </a:lt1>
      <a:dk2>
        <a:srgbClr val="595959"/>
      </a:dk2>
      <a:lt2>
        <a:srgbClr val="A8D68C"/>
      </a:lt2>
      <a:accent1>
        <a:srgbClr val="F1C232"/>
      </a:accent1>
      <a:accent2>
        <a:srgbClr val="B44141"/>
      </a:accent2>
      <a:accent3>
        <a:srgbClr val="F1C232"/>
      </a:accent3>
      <a:accent4>
        <a:srgbClr val="DF7070"/>
      </a:accent4>
      <a:accent5>
        <a:srgbClr val="7A9E64"/>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TotalTime>
  <Words>1783</Words>
  <Application>Microsoft Office PowerPoint</Application>
  <PresentationFormat>Custom</PresentationFormat>
  <Paragraphs>198</Paragraphs>
  <Slides>29</Slides>
  <Notes>5</Notes>
  <HiddenSlides>0</HiddenSlides>
  <MMClips>1</MMClips>
  <ScaleCrop>false</ScaleCrop>
  <HeadingPairs>
    <vt:vector size="4" baseType="variant">
      <vt:variant>
        <vt:lpstr>Theme</vt:lpstr>
      </vt:variant>
      <vt:variant>
        <vt:i4>4</vt:i4>
      </vt:variant>
      <vt:variant>
        <vt:lpstr>Slide Titles</vt:lpstr>
      </vt:variant>
      <vt:variant>
        <vt:i4>29</vt:i4>
      </vt:variant>
    </vt:vector>
  </HeadingPairs>
  <TitlesOfParts>
    <vt:vector size="33" baseType="lpstr">
      <vt:lpstr>Cymbeline template</vt:lpstr>
      <vt:lpstr>2021 Marketing Plan by Slidesgo</vt:lpstr>
      <vt:lpstr>Notebook Lesson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 content</vt:lpstr>
      <vt:lpstr>Exam content</vt:lpstr>
      <vt:lpstr>PowerPoint Presentation</vt:lpstr>
      <vt:lpstr>PowerPoint Presentation</vt:lpstr>
      <vt:lpstr>PowerPoint Presentation</vt:lpstr>
      <vt:lpstr>Thanks!</vt:lpstr>
      <vt:lpstr>PowerPoint Presentation</vt:lpstr>
      <vt:lpstr>PowerPoint Presentation</vt:lpstr>
      <vt:lpstr>PowerPoint Presentation</vt:lpstr>
      <vt:lpstr>PowerPoint Presentation</vt:lpstr>
      <vt:lpstr>PowerPoint Presentation</vt:lpstr>
      <vt:lpstr>PowerPoint Presentation</vt:lpstr>
      <vt:lpstr>DẶN DÒ</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Intel</cp:lastModifiedBy>
  <cp:revision>14</cp:revision>
  <dcterms:created xsi:type="dcterms:W3CDTF">2022-01-04T13:07:11Z</dcterms:created>
  <dcterms:modified xsi:type="dcterms:W3CDTF">2022-03-20T04:34:30Z</dcterms:modified>
</cp:coreProperties>
</file>